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63" r:id="rId17"/>
    <p:sldId id="262" r:id="rId18"/>
  </p:sldIdLst>
  <p:sldSz cx="9144000" cy="5143500" type="screen16x9"/>
  <p:notesSz cx="6858000" cy="9144000"/>
  <p:embeddedFontLst>
    <p:embeddedFont>
      <p:font typeface="Mitr" panose="020B0604020202020204" charset="-34"/>
      <p:regular r:id="rId20"/>
      <p:bold r:id="rId21"/>
    </p:embeddedFont>
    <p:embeddedFont>
      <p:font typeface="Didact Gothic" panose="00000500000000000000" pitchFamily="2" charset="0"/>
      <p:regular r:id="rId22"/>
    </p:embeddedFont>
    <p:embeddedFont>
      <p:font typeface="Varel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808F13-A42D-4AED-A658-FD7C5BEB1FA1}">
  <a:tblStyle styleId="{1A808F13-A42D-4AED-A658-FD7C5BEB1F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8f4f65bf5d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8f4f65bf5d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014101" y="-820"/>
            <a:ext cx="5170321" cy="5143674"/>
            <a:chOff x="3604794" y="-827"/>
            <a:chExt cx="5579884" cy="5143674"/>
          </a:xfrm>
        </p:grpSpPr>
        <p:sp>
          <p:nvSpPr>
            <p:cNvPr id="10" name="Google Shape;10;p2"/>
            <p:cNvSpPr/>
            <p:nvPr/>
          </p:nvSpPr>
          <p:spPr>
            <a:xfrm>
              <a:off x="3604794" y="-827"/>
              <a:ext cx="5579884" cy="5143674"/>
            </a:xfrm>
            <a:custGeom>
              <a:avLst/>
              <a:gdLst/>
              <a:ahLst/>
              <a:cxnLst/>
              <a:rect l="l" t="t" r="r" b="b"/>
              <a:pathLst>
                <a:path w="206433" h="190295" extrusionOk="0">
                  <a:moveTo>
                    <a:pt x="22050" y="0"/>
                  </a:moveTo>
                  <a:cubicBezTo>
                    <a:pt x="22050" y="0"/>
                    <a:pt x="0" y="36406"/>
                    <a:pt x="40424" y="70348"/>
                  </a:cubicBezTo>
                  <a:cubicBezTo>
                    <a:pt x="71352" y="96323"/>
                    <a:pt x="91690" y="165529"/>
                    <a:pt x="72836" y="190294"/>
                  </a:cubicBezTo>
                  <a:lnTo>
                    <a:pt x="206433" y="190294"/>
                  </a:lnTo>
                  <a:lnTo>
                    <a:pt x="20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604794" y="-827"/>
              <a:ext cx="5579884" cy="5143674"/>
            </a:xfrm>
            <a:custGeom>
              <a:avLst/>
              <a:gdLst/>
              <a:ahLst/>
              <a:cxnLst/>
              <a:rect l="l" t="t" r="r" b="b"/>
              <a:pathLst>
                <a:path w="206433" h="190295" extrusionOk="0">
                  <a:moveTo>
                    <a:pt x="22050" y="0"/>
                  </a:moveTo>
                  <a:cubicBezTo>
                    <a:pt x="22050" y="0"/>
                    <a:pt x="0" y="36406"/>
                    <a:pt x="40424" y="70348"/>
                  </a:cubicBezTo>
                  <a:cubicBezTo>
                    <a:pt x="71352" y="96323"/>
                    <a:pt x="91690" y="165529"/>
                    <a:pt x="72836" y="190294"/>
                  </a:cubicBezTo>
                  <a:lnTo>
                    <a:pt x="206433" y="190294"/>
                  </a:lnTo>
                  <a:lnTo>
                    <a:pt x="206433" y="41428"/>
                  </a:lnTo>
                  <a:cubicBezTo>
                    <a:pt x="195659" y="33290"/>
                    <a:pt x="181069" y="29126"/>
                    <a:pt x="166086" y="29126"/>
                  </a:cubicBezTo>
                  <a:cubicBezTo>
                    <a:pt x="157579" y="29126"/>
                    <a:pt x="148944" y="30468"/>
                    <a:pt x="140810" y="33188"/>
                  </a:cubicBezTo>
                  <a:cubicBezTo>
                    <a:pt x="136525" y="34619"/>
                    <a:pt x="132657" y="35260"/>
                    <a:pt x="129120" y="35260"/>
                  </a:cubicBezTo>
                  <a:cubicBezTo>
                    <a:pt x="108896" y="35260"/>
                    <a:pt x="99447" y="14298"/>
                    <a:pt x="8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000" y="1031863"/>
            <a:ext cx="36501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0000" y="3319050"/>
            <a:ext cx="3650100" cy="79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47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5656088" y="0"/>
            <a:ext cx="3487912" cy="927485"/>
          </a:xfrm>
          <a:custGeom>
            <a:avLst/>
            <a:gdLst/>
            <a:ahLst/>
            <a:cxnLst/>
            <a:rect l="l" t="t" r="r" b="b"/>
            <a:pathLst>
              <a:path w="60512" h="16091" extrusionOk="0">
                <a:moveTo>
                  <a:pt x="0" y="0"/>
                </a:moveTo>
                <a:lnTo>
                  <a:pt x="0" y="15915"/>
                </a:lnTo>
                <a:cubicBezTo>
                  <a:pt x="0" y="15915"/>
                  <a:pt x="1475" y="16091"/>
                  <a:pt x="4118" y="16091"/>
                </a:cubicBezTo>
                <a:cubicBezTo>
                  <a:pt x="10236" y="16091"/>
                  <a:pt x="22617" y="15151"/>
                  <a:pt x="37469" y="8921"/>
                </a:cubicBezTo>
                <a:lnTo>
                  <a:pt x="6051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196276" y="-6"/>
            <a:ext cx="2947721" cy="794480"/>
            <a:chOff x="6196276" y="-6"/>
            <a:chExt cx="2947721" cy="794480"/>
          </a:xfrm>
        </p:grpSpPr>
        <p:sp>
          <p:nvSpPr>
            <p:cNvPr id="26" name="Google Shape;26;p4"/>
            <p:cNvSpPr/>
            <p:nvPr/>
          </p:nvSpPr>
          <p:spPr>
            <a:xfrm>
              <a:off x="7616430" y="312761"/>
              <a:ext cx="193481" cy="191021"/>
            </a:xfrm>
            <a:custGeom>
              <a:avLst/>
              <a:gdLst/>
              <a:ahLst/>
              <a:cxnLst/>
              <a:rect l="l" t="t" r="r" b="b"/>
              <a:pathLst>
                <a:path w="7158" h="7067" extrusionOk="0">
                  <a:moveTo>
                    <a:pt x="4230" y="1"/>
                  </a:moveTo>
                  <a:cubicBezTo>
                    <a:pt x="4050" y="1"/>
                    <a:pt x="3847" y="107"/>
                    <a:pt x="3643" y="329"/>
                  </a:cubicBezTo>
                  <a:lnTo>
                    <a:pt x="3552" y="420"/>
                  </a:lnTo>
                  <a:lnTo>
                    <a:pt x="3460" y="512"/>
                  </a:lnTo>
                  <a:lnTo>
                    <a:pt x="2570" y="1493"/>
                  </a:lnTo>
                  <a:lnTo>
                    <a:pt x="1155" y="1265"/>
                  </a:lnTo>
                  <a:lnTo>
                    <a:pt x="995" y="1242"/>
                  </a:lnTo>
                  <a:cubicBezTo>
                    <a:pt x="930" y="1234"/>
                    <a:pt x="868" y="1230"/>
                    <a:pt x="809" y="1230"/>
                  </a:cubicBezTo>
                  <a:cubicBezTo>
                    <a:pt x="217" y="1230"/>
                    <a:pt x="1" y="1640"/>
                    <a:pt x="333" y="2201"/>
                  </a:cubicBezTo>
                  <a:lnTo>
                    <a:pt x="447" y="2452"/>
                  </a:lnTo>
                  <a:lnTo>
                    <a:pt x="1086" y="3616"/>
                  </a:lnTo>
                  <a:lnTo>
                    <a:pt x="516" y="4780"/>
                  </a:lnTo>
                  <a:lnTo>
                    <a:pt x="447" y="4917"/>
                  </a:lnTo>
                  <a:lnTo>
                    <a:pt x="379" y="5031"/>
                  </a:lnTo>
                  <a:cubicBezTo>
                    <a:pt x="101" y="5607"/>
                    <a:pt x="307" y="5993"/>
                    <a:pt x="831" y="5993"/>
                  </a:cubicBezTo>
                  <a:cubicBezTo>
                    <a:pt x="910" y="5993"/>
                    <a:pt x="995" y="5985"/>
                    <a:pt x="1086" y="5967"/>
                  </a:cubicBezTo>
                  <a:lnTo>
                    <a:pt x="1223" y="5944"/>
                  </a:lnTo>
                  <a:lnTo>
                    <a:pt x="1360" y="5921"/>
                  </a:lnTo>
                  <a:lnTo>
                    <a:pt x="2661" y="5670"/>
                  </a:lnTo>
                  <a:lnTo>
                    <a:pt x="3711" y="6674"/>
                  </a:lnTo>
                  <a:lnTo>
                    <a:pt x="3803" y="6766"/>
                  </a:lnTo>
                  <a:cubicBezTo>
                    <a:pt x="3997" y="6969"/>
                    <a:pt x="4192" y="7067"/>
                    <a:pt x="4363" y="7067"/>
                  </a:cubicBezTo>
                  <a:cubicBezTo>
                    <a:pt x="4633" y="7067"/>
                    <a:pt x="4842" y="6825"/>
                    <a:pt x="4898" y="6378"/>
                  </a:cubicBezTo>
                  <a:lnTo>
                    <a:pt x="5104" y="4803"/>
                  </a:lnTo>
                  <a:lnTo>
                    <a:pt x="6268" y="4186"/>
                  </a:lnTo>
                  <a:lnTo>
                    <a:pt x="6405" y="4118"/>
                  </a:lnTo>
                  <a:lnTo>
                    <a:pt x="6519" y="4072"/>
                  </a:lnTo>
                  <a:cubicBezTo>
                    <a:pt x="7158" y="3730"/>
                    <a:pt x="7135" y="3205"/>
                    <a:pt x="6473" y="2908"/>
                  </a:cubicBezTo>
                  <a:lnTo>
                    <a:pt x="6405" y="2863"/>
                  </a:lnTo>
                  <a:lnTo>
                    <a:pt x="5035" y="2223"/>
                  </a:lnTo>
                  <a:lnTo>
                    <a:pt x="4807" y="900"/>
                  </a:lnTo>
                  <a:lnTo>
                    <a:pt x="4784" y="649"/>
                  </a:lnTo>
                  <a:cubicBezTo>
                    <a:pt x="4703" y="228"/>
                    <a:pt x="4492" y="1"/>
                    <a:pt x="4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8156388" y="30483"/>
              <a:ext cx="131771" cy="126203"/>
            </a:xfrm>
            <a:custGeom>
              <a:avLst/>
              <a:gdLst/>
              <a:ahLst/>
              <a:cxnLst/>
              <a:rect l="l" t="t" r="r" b="b"/>
              <a:pathLst>
                <a:path w="4875" h="4669" extrusionOk="0">
                  <a:moveTo>
                    <a:pt x="2121" y="0"/>
                  </a:moveTo>
                  <a:cubicBezTo>
                    <a:pt x="1960" y="0"/>
                    <a:pt x="1822" y="140"/>
                    <a:pt x="1758" y="411"/>
                  </a:cubicBezTo>
                  <a:lnTo>
                    <a:pt x="1735" y="480"/>
                  </a:lnTo>
                  <a:lnTo>
                    <a:pt x="1712" y="571"/>
                  </a:lnTo>
                  <a:lnTo>
                    <a:pt x="1484" y="1438"/>
                  </a:lnTo>
                  <a:lnTo>
                    <a:pt x="617" y="1758"/>
                  </a:lnTo>
                  <a:lnTo>
                    <a:pt x="502" y="1781"/>
                  </a:lnTo>
                  <a:cubicBezTo>
                    <a:pt x="46" y="1963"/>
                    <a:pt x="0" y="2306"/>
                    <a:pt x="411" y="2557"/>
                  </a:cubicBezTo>
                  <a:lnTo>
                    <a:pt x="571" y="2648"/>
                  </a:lnTo>
                  <a:lnTo>
                    <a:pt x="1301" y="3127"/>
                  </a:lnTo>
                  <a:lnTo>
                    <a:pt x="1347" y="4017"/>
                  </a:lnTo>
                  <a:lnTo>
                    <a:pt x="1347" y="4109"/>
                  </a:lnTo>
                  <a:lnTo>
                    <a:pt x="1347" y="4177"/>
                  </a:lnTo>
                  <a:cubicBezTo>
                    <a:pt x="1361" y="4497"/>
                    <a:pt x="1496" y="4669"/>
                    <a:pt x="1687" y="4669"/>
                  </a:cubicBezTo>
                  <a:cubicBezTo>
                    <a:pt x="1795" y="4669"/>
                    <a:pt x="1922" y="4613"/>
                    <a:pt x="2055" y="4497"/>
                  </a:cubicBezTo>
                  <a:lnTo>
                    <a:pt x="2123" y="4451"/>
                  </a:lnTo>
                  <a:lnTo>
                    <a:pt x="2191" y="4383"/>
                  </a:lnTo>
                  <a:lnTo>
                    <a:pt x="2876" y="3835"/>
                  </a:lnTo>
                  <a:lnTo>
                    <a:pt x="3812" y="4109"/>
                  </a:lnTo>
                  <a:lnTo>
                    <a:pt x="3881" y="4132"/>
                  </a:lnTo>
                  <a:cubicBezTo>
                    <a:pt x="3965" y="4156"/>
                    <a:pt x="4041" y="4167"/>
                    <a:pt x="4109" y="4167"/>
                  </a:cubicBezTo>
                  <a:cubicBezTo>
                    <a:pt x="4427" y="4167"/>
                    <a:pt x="4556" y="3915"/>
                    <a:pt x="4406" y="3538"/>
                  </a:cubicBezTo>
                  <a:lnTo>
                    <a:pt x="4018" y="2557"/>
                  </a:lnTo>
                  <a:lnTo>
                    <a:pt x="4520" y="1826"/>
                  </a:lnTo>
                  <a:lnTo>
                    <a:pt x="4565" y="1758"/>
                  </a:lnTo>
                  <a:lnTo>
                    <a:pt x="4611" y="1689"/>
                  </a:lnTo>
                  <a:cubicBezTo>
                    <a:pt x="4875" y="1293"/>
                    <a:pt x="4715" y="1003"/>
                    <a:pt x="4274" y="1003"/>
                  </a:cubicBezTo>
                  <a:cubicBezTo>
                    <a:pt x="4257" y="1003"/>
                    <a:pt x="4240" y="1004"/>
                    <a:pt x="4223" y="1004"/>
                  </a:cubicBezTo>
                  <a:lnTo>
                    <a:pt x="4177" y="1027"/>
                  </a:lnTo>
                  <a:lnTo>
                    <a:pt x="3173" y="1073"/>
                  </a:lnTo>
                  <a:lnTo>
                    <a:pt x="2625" y="365"/>
                  </a:lnTo>
                  <a:lnTo>
                    <a:pt x="2511" y="251"/>
                  </a:lnTo>
                  <a:cubicBezTo>
                    <a:pt x="2382" y="83"/>
                    <a:pt x="2245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325572" y="350994"/>
              <a:ext cx="54330" cy="76522"/>
            </a:xfrm>
            <a:custGeom>
              <a:avLst/>
              <a:gdLst/>
              <a:ahLst/>
              <a:cxnLst/>
              <a:rect l="l" t="t" r="r" b="b"/>
              <a:pathLst>
                <a:path w="2010" h="2831" extrusionOk="0">
                  <a:moveTo>
                    <a:pt x="503" y="0"/>
                  </a:moveTo>
                  <a:lnTo>
                    <a:pt x="503" y="525"/>
                  </a:lnTo>
                  <a:cubicBezTo>
                    <a:pt x="480" y="822"/>
                    <a:pt x="366" y="1210"/>
                    <a:pt x="252" y="1415"/>
                  </a:cubicBezTo>
                  <a:lnTo>
                    <a:pt x="1" y="1780"/>
                  </a:lnTo>
                  <a:lnTo>
                    <a:pt x="434" y="1917"/>
                  </a:lnTo>
                  <a:cubicBezTo>
                    <a:pt x="663" y="1986"/>
                    <a:pt x="982" y="2214"/>
                    <a:pt x="1187" y="2442"/>
                  </a:cubicBezTo>
                  <a:lnTo>
                    <a:pt x="1530" y="2830"/>
                  </a:lnTo>
                  <a:lnTo>
                    <a:pt x="1530" y="2305"/>
                  </a:lnTo>
                  <a:cubicBezTo>
                    <a:pt x="1530" y="2032"/>
                    <a:pt x="1644" y="1621"/>
                    <a:pt x="1781" y="1438"/>
                  </a:cubicBezTo>
                  <a:lnTo>
                    <a:pt x="2009" y="1073"/>
                  </a:lnTo>
                  <a:lnTo>
                    <a:pt x="1598" y="936"/>
                  </a:lnTo>
                  <a:cubicBezTo>
                    <a:pt x="1370" y="845"/>
                    <a:pt x="1028" y="616"/>
                    <a:pt x="845" y="411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012226" y="25621"/>
              <a:ext cx="131771" cy="126203"/>
            </a:xfrm>
            <a:custGeom>
              <a:avLst/>
              <a:gdLst/>
              <a:ahLst/>
              <a:cxnLst/>
              <a:rect l="l" t="t" r="r" b="b"/>
              <a:pathLst>
                <a:path w="4875" h="4669" extrusionOk="0">
                  <a:moveTo>
                    <a:pt x="2121" y="0"/>
                  </a:moveTo>
                  <a:cubicBezTo>
                    <a:pt x="1960" y="0"/>
                    <a:pt x="1822" y="140"/>
                    <a:pt x="1758" y="411"/>
                  </a:cubicBezTo>
                  <a:lnTo>
                    <a:pt x="1735" y="480"/>
                  </a:lnTo>
                  <a:lnTo>
                    <a:pt x="1712" y="571"/>
                  </a:lnTo>
                  <a:lnTo>
                    <a:pt x="1484" y="1438"/>
                  </a:lnTo>
                  <a:lnTo>
                    <a:pt x="617" y="1758"/>
                  </a:lnTo>
                  <a:lnTo>
                    <a:pt x="502" y="1781"/>
                  </a:lnTo>
                  <a:cubicBezTo>
                    <a:pt x="46" y="1963"/>
                    <a:pt x="0" y="2306"/>
                    <a:pt x="411" y="2557"/>
                  </a:cubicBezTo>
                  <a:lnTo>
                    <a:pt x="571" y="2648"/>
                  </a:lnTo>
                  <a:lnTo>
                    <a:pt x="1301" y="3127"/>
                  </a:lnTo>
                  <a:lnTo>
                    <a:pt x="1347" y="4017"/>
                  </a:lnTo>
                  <a:lnTo>
                    <a:pt x="1347" y="4109"/>
                  </a:lnTo>
                  <a:lnTo>
                    <a:pt x="1347" y="4177"/>
                  </a:lnTo>
                  <a:cubicBezTo>
                    <a:pt x="1361" y="4497"/>
                    <a:pt x="1496" y="4669"/>
                    <a:pt x="1687" y="4669"/>
                  </a:cubicBezTo>
                  <a:cubicBezTo>
                    <a:pt x="1795" y="4669"/>
                    <a:pt x="1922" y="4613"/>
                    <a:pt x="2055" y="4497"/>
                  </a:cubicBezTo>
                  <a:lnTo>
                    <a:pt x="2123" y="4451"/>
                  </a:lnTo>
                  <a:lnTo>
                    <a:pt x="2191" y="4383"/>
                  </a:lnTo>
                  <a:lnTo>
                    <a:pt x="2876" y="3835"/>
                  </a:lnTo>
                  <a:lnTo>
                    <a:pt x="3812" y="4109"/>
                  </a:lnTo>
                  <a:lnTo>
                    <a:pt x="3881" y="4132"/>
                  </a:lnTo>
                  <a:cubicBezTo>
                    <a:pt x="3965" y="4156"/>
                    <a:pt x="4041" y="4167"/>
                    <a:pt x="4109" y="4167"/>
                  </a:cubicBezTo>
                  <a:cubicBezTo>
                    <a:pt x="4427" y="4167"/>
                    <a:pt x="4556" y="3915"/>
                    <a:pt x="4406" y="3538"/>
                  </a:cubicBezTo>
                  <a:lnTo>
                    <a:pt x="4018" y="2557"/>
                  </a:lnTo>
                  <a:lnTo>
                    <a:pt x="4520" y="1826"/>
                  </a:lnTo>
                  <a:lnTo>
                    <a:pt x="4565" y="1758"/>
                  </a:lnTo>
                  <a:lnTo>
                    <a:pt x="4611" y="1689"/>
                  </a:lnTo>
                  <a:cubicBezTo>
                    <a:pt x="4875" y="1293"/>
                    <a:pt x="4715" y="1003"/>
                    <a:pt x="4274" y="1003"/>
                  </a:cubicBezTo>
                  <a:cubicBezTo>
                    <a:pt x="4257" y="1003"/>
                    <a:pt x="4240" y="1004"/>
                    <a:pt x="4223" y="1004"/>
                  </a:cubicBezTo>
                  <a:lnTo>
                    <a:pt x="4177" y="1027"/>
                  </a:lnTo>
                  <a:lnTo>
                    <a:pt x="3173" y="1073"/>
                  </a:lnTo>
                  <a:lnTo>
                    <a:pt x="2625" y="365"/>
                  </a:lnTo>
                  <a:lnTo>
                    <a:pt x="2511" y="251"/>
                  </a:lnTo>
                  <a:cubicBezTo>
                    <a:pt x="2382" y="83"/>
                    <a:pt x="2245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894635" y="646881"/>
              <a:ext cx="54330" cy="76522"/>
            </a:xfrm>
            <a:custGeom>
              <a:avLst/>
              <a:gdLst/>
              <a:ahLst/>
              <a:cxnLst/>
              <a:rect l="l" t="t" r="r" b="b"/>
              <a:pathLst>
                <a:path w="2010" h="2831" extrusionOk="0">
                  <a:moveTo>
                    <a:pt x="503" y="0"/>
                  </a:moveTo>
                  <a:lnTo>
                    <a:pt x="503" y="525"/>
                  </a:lnTo>
                  <a:cubicBezTo>
                    <a:pt x="480" y="822"/>
                    <a:pt x="366" y="1210"/>
                    <a:pt x="252" y="1415"/>
                  </a:cubicBezTo>
                  <a:lnTo>
                    <a:pt x="1" y="1780"/>
                  </a:lnTo>
                  <a:lnTo>
                    <a:pt x="434" y="1917"/>
                  </a:lnTo>
                  <a:cubicBezTo>
                    <a:pt x="663" y="1986"/>
                    <a:pt x="982" y="2214"/>
                    <a:pt x="1187" y="2442"/>
                  </a:cubicBezTo>
                  <a:lnTo>
                    <a:pt x="1530" y="2830"/>
                  </a:lnTo>
                  <a:lnTo>
                    <a:pt x="1530" y="2305"/>
                  </a:lnTo>
                  <a:cubicBezTo>
                    <a:pt x="1530" y="2032"/>
                    <a:pt x="1644" y="1621"/>
                    <a:pt x="1781" y="1438"/>
                  </a:cubicBezTo>
                  <a:lnTo>
                    <a:pt x="2009" y="1073"/>
                  </a:lnTo>
                  <a:lnTo>
                    <a:pt x="1598" y="936"/>
                  </a:lnTo>
                  <a:cubicBezTo>
                    <a:pt x="1370" y="845"/>
                    <a:pt x="1028" y="616"/>
                    <a:pt x="845" y="411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566472" y="-6"/>
              <a:ext cx="54330" cy="76522"/>
            </a:xfrm>
            <a:custGeom>
              <a:avLst/>
              <a:gdLst/>
              <a:ahLst/>
              <a:cxnLst/>
              <a:rect l="l" t="t" r="r" b="b"/>
              <a:pathLst>
                <a:path w="2010" h="2831" extrusionOk="0">
                  <a:moveTo>
                    <a:pt x="503" y="0"/>
                  </a:moveTo>
                  <a:lnTo>
                    <a:pt x="503" y="525"/>
                  </a:lnTo>
                  <a:cubicBezTo>
                    <a:pt x="480" y="822"/>
                    <a:pt x="366" y="1210"/>
                    <a:pt x="252" y="1415"/>
                  </a:cubicBezTo>
                  <a:lnTo>
                    <a:pt x="1" y="1780"/>
                  </a:lnTo>
                  <a:lnTo>
                    <a:pt x="434" y="1917"/>
                  </a:lnTo>
                  <a:cubicBezTo>
                    <a:pt x="663" y="1986"/>
                    <a:pt x="982" y="2214"/>
                    <a:pt x="1187" y="2442"/>
                  </a:cubicBezTo>
                  <a:lnTo>
                    <a:pt x="1530" y="2830"/>
                  </a:lnTo>
                  <a:lnTo>
                    <a:pt x="1530" y="2305"/>
                  </a:lnTo>
                  <a:cubicBezTo>
                    <a:pt x="1530" y="2032"/>
                    <a:pt x="1644" y="1621"/>
                    <a:pt x="1781" y="1438"/>
                  </a:cubicBezTo>
                  <a:lnTo>
                    <a:pt x="2009" y="1073"/>
                  </a:lnTo>
                  <a:lnTo>
                    <a:pt x="1598" y="936"/>
                  </a:lnTo>
                  <a:cubicBezTo>
                    <a:pt x="1370" y="845"/>
                    <a:pt x="1028" y="616"/>
                    <a:pt x="845" y="411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23747" y="117531"/>
              <a:ext cx="54330" cy="76522"/>
            </a:xfrm>
            <a:custGeom>
              <a:avLst/>
              <a:gdLst/>
              <a:ahLst/>
              <a:cxnLst/>
              <a:rect l="l" t="t" r="r" b="b"/>
              <a:pathLst>
                <a:path w="2010" h="2831" extrusionOk="0">
                  <a:moveTo>
                    <a:pt x="503" y="0"/>
                  </a:moveTo>
                  <a:lnTo>
                    <a:pt x="503" y="525"/>
                  </a:lnTo>
                  <a:cubicBezTo>
                    <a:pt x="480" y="822"/>
                    <a:pt x="366" y="1210"/>
                    <a:pt x="252" y="1415"/>
                  </a:cubicBezTo>
                  <a:lnTo>
                    <a:pt x="1" y="1780"/>
                  </a:lnTo>
                  <a:lnTo>
                    <a:pt x="434" y="1917"/>
                  </a:lnTo>
                  <a:cubicBezTo>
                    <a:pt x="663" y="1986"/>
                    <a:pt x="982" y="2214"/>
                    <a:pt x="1187" y="2442"/>
                  </a:cubicBezTo>
                  <a:lnTo>
                    <a:pt x="1530" y="2830"/>
                  </a:lnTo>
                  <a:lnTo>
                    <a:pt x="1530" y="2305"/>
                  </a:lnTo>
                  <a:cubicBezTo>
                    <a:pt x="1530" y="2032"/>
                    <a:pt x="1644" y="1621"/>
                    <a:pt x="1781" y="1438"/>
                  </a:cubicBezTo>
                  <a:lnTo>
                    <a:pt x="2009" y="1073"/>
                  </a:lnTo>
                  <a:lnTo>
                    <a:pt x="1598" y="936"/>
                  </a:lnTo>
                  <a:cubicBezTo>
                    <a:pt x="1370" y="845"/>
                    <a:pt x="1028" y="616"/>
                    <a:pt x="845" y="411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4"/>
            <p:cNvGrpSpPr/>
            <p:nvPr/>
          </p:nvGrpSpPr>
          <p:grpSpPr>
            <a:xfrm rot="-2902616">
              <a:off x="8711742" y="319606"/>
              <a:ext cx="169066" cy="177310"/>
              <a:chOff x="4298580" y="207227"/>
              <a:chExt cx="169073" cy="177317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4304148" y="212174"/>
                <a:ext cx="35788" cy="3519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02" extrusionOk="0">
                    <a:moveTo>
                      <a:pt x="685" y="0"/>
                    </a:moveTo>
                    <a:cubicBezTo>
                      <a:pt x="639" y="0"/>
                      <a:pt x="594" y="0"/>
                      <a:pt x="548" y="23"/>
                    </a:cubicBezTo>
                    <a:cubicBezTo>
                      <a:pt x="479" y="23"/>
                      <a:pt x="411" y="69"/>
                      <a:pt x="343" y="114"/>
                    </a:cubicBezTo>
                    <a:cubicBezTo>
                      <a:pt x="320" y="114"/>
                      <a:pt x="274" y="160"/>
                      <a:pt x="251" y="183"/>
                    </a:cubicBezTo>
                    <a:cubicBezTo>
                      <a:pt x="251" y="183"/>
                      <a:pt x="228" y="206"/>
                      <a:pt x="228" y="206"/>
                    </a:cubicBezTo>
                    <a:cubicBezTo>
                      <a:pt x="183" y="228"/>
                      <a:pt x="137" y="251"/>
                      <a:pt x="91" y="297"/>
                    </a:cubicBezTo>
                    <a:cubicBezTo>
                      <a:pt x="0" y="411"/>
                      <a:pt x="0" y="616"/>
                      <a:pt x="23" y="753"/>
                    </a:cubicBezTo>
                    <a:cubicBezTo>
                      <a:pt x="46" y="799"/>
                      <a:pt x="69" y="845"/>
                      <a:pt x="91" y="890"/>
                    </a:cubicBezTo>
                    <a:cubicBezTo>
                      <a:pt x="91" y="936"/>
                      <a:pt x="114" y="959"/>
                      <a:pt x="114" y="982"/>
                    </a:cubicBezTo>
                    <a:cubicBezTo>
                      <a:pt x="160" y="1050"/>
                      <a:pt x="206" y="1073"/>
                      <a:pt x="228" y="1119"/>
                    </a:cubicBezTo>
                    <a:cubicBezTo>
                      <a:pt x="274" y="1187"/>
                      <a:pt x="365" y="1233"/>
                      <a:pt x="434" y="1255"/>
                    </a:cubicBezTo>
                    <a:cubicBezTo>
                      <a:pt x="525" y="1278"/>
                      <a:pt x="616" y="1301"/>
                      <a:pt x="708" y="1301"/>
                    </a:cubicBezTo>
                    <a:cubicBezTo>
                      <a:pt x="776" y="1301"/>
                      <a:pt x="845" y="1278"/>
                      <a:pt x="890" y="1255"/>
                    </a:cubicBezTo>
                    <a:cubicBezTo>
                      <a:pt x="982" y="1210"/>
                      <a:pt x="1050" y="1164"/>
                      <a:pt x="1119" y="1119"/>
                    </a:cubicBezTo>
                    <a:cubicBezTo>
                      <a:pt x="1187" y="1050"/>
                      <a:pt x="1233" y="959"/>
                      <a:pt x="1278" y="867"/>
                    </a:cubicBezTo>
                    <a:cubicBezTo>
                      <a:pt x="1324" y="799"/>
                      <a:pt x="1324" y="708"/>
                      <a:pt x="1324" y="616"/>
                    </a:cubicBezTo>
                    <a:cubicBezTo>
                      <a:pt x="1324" y="548"/>
                      <a:pt x="1301" y="457"/>
                      <a:pt x="1278" y="388"/>
                    </a:cubicBezTo>
                    <a:cubicBezTo>
                      <a:pt x="1256" y="342"/>
                      <a:pt x="1233" y="297"/>
                      <a:pt x="1187" y="251"/>
                    </a:cubicBezTo>
                    <a:cubicBezTo>
                      <a:pt x="1164" y="206"/>
                      <a:pt x="1141" y="183"/>
                      <a:pt x="1119" y="160"/>
                    </a:cubicBezTo>
                    <a:cubicBezTo>
                      <a:pt x="1073" y="114"/>
                      <a:pt x="1027" y="91"/>
                      <a:pt x="1004" y="69"/>
                    </a:cubicBezTo>
                    <a:cubicBezTo>
                      <a:pt x="936" y="46"/>
                      <a:pt x="867" y="23"/>
                      <a:pt x="822" y="23"/>
                    </a:cubicBezTo>
                    <a:cubicBezTo>
                      <a:pt x="776" y="0"/>
                      <a:pt x="731" y="0"/>
                      <a:pt x="68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4396077" y="219553"/>
                <a:ext cx="66656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763" extrusionOk="0">
                    <a:moveTo>
                      <a:pt x="959" y="1"/>
                    </a:moveTo>
                    <a:cubicBezTo>
                      <a:pt x="867" y="1"/>
                      <a:pt x="776" y="24"/>
                      <a:pt x="685" y="47"/>
                    </a:cubicBezTo>
                    <a:cubicBezTo>
                      <a:pt x="639" y="69"/>
                      <a:pt x="571" y="92"/>
                      <a:pt x="502" y="138"/>
                    </a:cubicBezTo>
                    <a:cubicBezTo>
                      <a:pt x="457" y="161"/>
                      <a:pt x="411" y="206"/>
                      <a:pt x="365" y="252"/>
                    </a:cubicBezTo>
                    <a:cubicBezTo>
                      <a:pt x="342" y="275"/>
                      <a:pt x="320" y="298"/>
                      <a:pt x="297" y="343"/>
                    </a:cubicBezTo>
                    <a:cubicBezTo>
                      <a:pt x="228" y="389"/>
                      <a:pt x="183" y="457"/>
                      <a:pt x="160" y="549"/>
                    </a:cubicBezTo>
                    <a:cubicBezTo>
                      <a:pt x="114" y="640"/>
                      <a:pt x="91" y="731"/>
                      <a:pt x="69" y="823"/>
                    </a:cubicBezTo>
                    <a:cubicBezTo>
                      <a:pt x="23" y="982"/>
                      <a:pt x="0" y="1142"/>
                      <a:pt x="0" y="1302"/>
                    </a:cubicBezTo>
                    <a:cubicBezTo>
                      <a:pt x="23" y="1462"/>
                      <a:pt x="69" y="1622"/>
                      <a:pt x="137" y="1759"/>
                    </a:cubicBezTo>
                    <a:cubicBezTo>
                      <a:pt x="206" y="1918"/>
                      <a:pt x="274" y="2078"/>
                      <a:pt x="388" y="2215"/>
                    </a:cubicBezTo>
                    <a:cubicBezTo>
                      <a:pt x="434" y="2284"/>
                      <a:pt x="479" y="2352"/>
                      <a:pt x="548" y="2398"/>
                    </a:cubicBezTo>
                    <a:cubicBezTo>
                      <a:pt x="639" y="2489"/>
                      <a:pt x="753" y="2557"/>
                      <a:pt x="867" y="2626"/>
                    </a:cubicBezTo>
                    <a:cubicBezTo>
                      <a:pt x="1050" y="2717"/>
                      <a:pt x="1255" y="2740"/>
                      <a:pt x="1438" y="2763"/>
                    </a:cubicBezTo>
                    <a:cubicBezTo>
                      <a:pt x="1644" y="2763"/>
                      <a:pt x="1826" y="2694"/>
                      <a:pt x="1986" y="2603"/>
                    </a:cubicBezTo>
                    <a:cubicBezTo>
                      <a:pt x="2100" y="2535"/>
                      <a:pt x="2191" y="2443"/>
                      <a:pt x="2260" y="2352"/>
                    </a:cubicBezTo>
                    <a:cubicBezTo>
                      <a:pt x="2465" y="2101"/>
                      <a:pt x="2465" y="1781"/>
                      <a:pt x="2397" y="1485"/>
                    </a:cubicBezTo>
                    <a:cubicBezTo>
                      <a:pt x="2397" y="1393"/>
                      <a:pt x="2374" y="1302"/>
                      <a:pt x="2351" y="1211"/>
                    </a:cubicBezTo>
                    <a:cubicBezTo>
                      <a:pt x="2305" y="1119"/>
                      <a:pt x="2260" y="1028"/>
                      <a:pt x="2214" y="937"/>
                    </a:cubicBezTo>
                    <a:cubicBezTo>
                      <a:pt x="2191" y="868"/>
                      <a:pt x="2146" y="823"/>
                      <a:pt x="2123" y="754"/>
                    </a:cubicBezTo>
                    <a:cubicBezTo>
                      <a:pt x="2077" y="686"/>
                      <a:pt x="2032" y="640"/>
                      <a:pt x="1986" y="572"/>
                    </a:cubicBezTo>
                    <a:cubicBezTo>
                      <a:pt x="1917" y="503"/>
                      <a:pt x="1872" y="435"/>
                      <a:pt x="1780" y="366"/>
                    </a:cubicBezTo>
                    <a:cubicBezTo>
                      <a:pt x="1712" y="298"/>
                      <a:pt x="1621" y="252"/>
                      <a:pt x="1529" y="184"/>
                    </a:cubicBezTo>
                    <a:cubicBezTo>
                      <a:pt x="1392" y="115"/>
                      <a:pt x="1255" y="47"/>
                      <a:pt x="1096" y="24"/>
                    </a:cubicBezTo>
                    <a:cubicBezTo>
                      <a:pt x="1050" y="1"/>
                      <a:pt x="1004" y="1"/>
                      <a:pt x="95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404700" y="322591"/>
                <a:ext cx="58655" cy="56493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090" extrusionOk="0">
                    <a:moveTo>
                      <a:pt x="1028" y="1"/>
                    </a:moveTo>
                    <a:cubicBezTo>
                      <a:pt x="914" y="1"/>
                      <a:pt x="822" y="24"/>
                      <a:pt x="708" y="46"/>
                    </a:cubicBezTo>
                    <a:cubicBezTo>
                      <a:pt x="663" y="46"/>
                      <a:pt x="594" y="69"/>
                      <a:pt x="548" y="92"/>
                    </a:cubicBezTo>
                    <a:cubicBezTo>
                      <a:pt x="503" y="115"/>
                      <a:pt x="457" y="138"/>
                      <a:pt x="434" y="161"/>
                    </a:cubicBezTo>
                    <a:cubicBezTo>
                      <a:pt x="366" y="183"/>
                      <a:pt x="297" y="252"/>
                      <a:pt x="252" y="298"/>
                    </a:cubicBezTo>
                    <a:cubicBezTo>
                      <a:pt x="229" y="343"/>
                      <a:pt x="206" y="389"/>
                      <a:pt x="183" y="434"/>
                    </a:cubicBezTo>
                    <a:cubicBezTo>
                      <a:pt x="115" y="480"/>
                      <a:pt x="92" y="594"/>
                      <a:pt x="69" y="663"/>
                    </a:cubicBezTo>
                    <a:cubicBezTo>
                      <a:pt x="23" y="868"/>
                      <a:pt x="1" y="1096"/>
                      <a:pt x="69" y="1302"/>
                    </a:cubicBezTo>
                    <a:cubicBezTo>
                      <a:pt x="115" y="1393"/>
                      <a:pt x="160" y="1484"/>
                      <a:pt x="206" y="1599"/>
                    </a:cubicBezTo>
                    <a:cubicBezTo>
                      <a:pt x="206" y="1621"/>
                      <a:pt x="229" y="1667"/>
                      <a:pt x="252" y="1690"/>
                    </a:cubicBezTo>
                    <a:cubicBezTo>
                      <a:pt x="275" y="1736"/>
                      <a:pt x="320" y="1781"/>
                      <a:pt x="366" y="1827"/>
                    </a:cubicBezTo>
                    <a:cubicBezTo>
                      <a:pt x="389" y="1850"/>
                      <a:pt x="434" y="1872"/>
                      <a:pt x="457" y="1895"/>
                    </a:cubicBezTo>
                    <a:cubicBezTo>
                      <a:pt x="526" y="1941"/>
                      <a:pt x="594" y="1987"/>
                      <a:pt x="663" y="2009"/>
                    </a:cubicBezTo>
                    <a:cubicBezTo>
                      <a:pt x="731" y="2032"/>
                      <a:pt x="777" y="2055"/>
                      <a:pt x="845" y="2055"/>
                    </a:cubicBezTo>
                    <a:cubicBezTo>
                      <a:pt x="914" y="2078"/>
                      <a:pt x="994" y="2089"/>
                      <a:pt x="1073" y="2089"/>
                    </a:cubicBezTo>
                    <a:cubicBezTo>
                      <a:pt x="1153" y="2089"/>
                      <a:pt x="1233" y="2078"/>
                      <a:pt x="1302" y="2055"/>
                    </a:cubicBezTo>
                    <a:cubicBezTo>
                      <a:pt x="1393" y="2032"/>
                      <a:pt x="1461" y="2009"/>
                      <a:pt x="1530" y="1964"/>
                    </a:cubicBezTo>
                    <a:cubicBezTo>
                      <a:pt x="1576" y="1941"/>
                      <a:pt x="1644" y="1918"/>
                      <a:pt x="1690" y="1895"/>
                    </a:cubicBezTo>
                    <a:cubicBezTo>
                      <a:pt x="1781" y="1850"/>
                      <a:pt x="1872" y="1781"/>
                      <a:pt x="1964" y="1690"/>
                    </a:cubicBezTo>
                    <a:cubicBezTo>
                      <a:pt x="2009" y="1621"/>
                      <a:pt x="2078" y="1530"/>
                      <a:pt x="2101" y="1439"/>
                    </a:cubicBezTo>
                    <a:cubicBezTo>
                      <a:pt x="2123" y="1416"/>
                      <a:pt x="2123" y="1370"/>
                      <a:pt x="2146" y="1325"/>
                    </a:cubicBezTo>
                    <a:cubicBezTo>
                      <a:pt x="2169" y="1256"/>
                      <a:pt x="2169" y="1188"/>
                      <a:pt x="2169" y="1142"/>
                    </a:cubicBezTo>
                    <a:cubicBezTo>
                      <a:pt x="2169" y="1096"/>
                      <a:pt x="2146" y="1051"/>
                      <a:pt x="2146" y="1005"/>
                    </a:cubicBezTo>
                    <a:cubicBezTo>
                      <a:pt x="2146" y="937"/>
                      <a:pt x="2123" y="891"/>
                      <a:pt x="2123" y="823"/>
                    </a:cubicBezTo>
                    <a:cubicBezTo>
                      <a:pt x="2101" y="731"/>
                      <a:pt x="2055" y="617"/>
                      <a:pt x="1986" y="526"/>
                    </a:cubicBezTo>
                    <a:cubicBezTo>
                      <a:pt x="1964" y="457"/>
                      <a:pt x="1895" y="389"/>
                      <a:pt x="1827" y="343"/>
                    </a:cubicBezTo>
                    <a:cubicBezTo>
                      <a:pt x="1758" y="252"/>
                      <a:pt x="1644" y="183"/>
                      <a:pt x="1553" y="138"/>
                    </a:cubicBezTo>
                    <a:cubicBezTo>
                      <a:pt x="1484" y="92"/>
                      <a:pt x="1393" y="69"/>
                      <a:pt x="1302" y="46"/>
                    </a:cubicBezTo>
                    <a:cubicBezTo>
                      <a:pt x="1210" y="1"/>
                      <a:pt x="1119" y="1"/>
                      <a:pt x="102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390509" y="214634"/>
                <a:ext cx="77144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219" extrusionOk="0">
                    <a:moveTo>
                      <a:pt x="1347" y="320"/>
                    </a:moveTo>
                    <a:cubicBezTo>
                      <a:pt x="1439" y="343"/>
                      <a:pt x="1530" y="366"/>
                      <a:pt x="1621" y="388"/>
                    </a:cubicBezTo>
                    <a:cubicBezTo>
                      <a:pt x="1713" y="457"/>
                      <a:pt x="1827" y="503"/>
                      <a:pt x="1918" y="571"/>
                    </a:cubicBezTo>
                    <a:cubicBezTo>
                      <a:pt x="2009" y="662"/>
                      <a:pt x="2101" y="731"/>
                      <a:pt x="2169" y="845"/>
                    </a:cubicBezTo>
                    <a:cubicBezTo>
                      <a:pt x="2260" y="959"/>
                      <a:pt x="2329" y="1073"/>
                      <a:pt x="2375" y="1210"/>
                    </a:cubicBezTo>
                    <a:cubicBezTo>
                      <a:pt x="2443" y="1324"/>
                      <a:pt x="2466" y="1461"/>
                      <a:pt x="2489" y="1598"/>
                    </a:cubicBezTo>
                    <a:cubicBezTo>
                      <a:pt x="2511" y="1735"/>
                      <a:pt x="2511" y="1895"/>
                      <a:pt x="2489" y="2032"/>
                    </a:cubicBezTo>
                    <a:cubicBezTo>
                      <a:pt x="2489" y="2123"/>
                      <a:pt x="2443" y="2214"/>
                      <a:pt x="2420" y="2329"/>
                    </a:cubicBezTo>
                    <a:cubicBezTo>
                      <a:pt x="2375" y="2397"/>
                      <a:pt x="2329" y="2488"/>
                      <a:pt x="2283" y="2557"/>
                    </a:cubicBezTo>
                    <a:cubicBezTo>
                      <a:pt x="2238" y="2602"/>
                      <a:pt x="2192" y="2671"/>
                      <a:pt x="2123" y="2717"/>
                    </a:cubicBezTo>
                    <a:cubicBezTo>
                      <a:pt x="2078" y="2739"/>
                      <a:pt x="2009" y="2785"/>
                      <a:pt x="1941" y="2808"/>
                    </a:cubicBezTo>
                    <a:cubicBezTo>
                      <a:pt x="1872" y="2854"/>
                      <a:pt x="1804" y="2854"/>
                      <a:pt x="1735" y="2876"/>
                    </a:cubicBezTo>
                    <a:lnTo>
                      <a:pt x="1507" y="2876"/>
                    </a:lnTo>
                    <a:cubicBezTo>
                      <a:pt x="1416" y="2854"/>
                      <a:pt x="1325" y="2831"/>
                      <a:pt x="1256" y="2808"/>
                    </a:cubicBezTo>
                    <a:cubicBezTo>
                      <a:pt x="1142" y="2762"/>
                      <a:pt x="1028" y="2694"/>
                      <a:pt x="914" y="2625"/>
                    </a:cubicBezTo>
                    <a:cubicBezTo>
                      <a:pt x="822" y="2534"/>
                      <a:pt x="754" y="2466"/>
                      <a:pt x="685" y="2351"/>
                    </a:cubicBezTo>
                    <a:cubicBezTo>
                      <a:pt x="594" y="2260"/>
                      <a:pt x="526" y="2146"/>
                      <a:pt x="480" y="2009"/>
                    </a:cubicBezTo>
                    <a:cubicBezTo>
                      <a:pt x="412" y="1872"/>
                      <a:pt x="366" y="1712"/>
                      <a:pt x="343" y="1575"/>
                    </a:cubicBezTo>
                    <a:cubicBezTo>
                      <a:pt x="343" y="1507"/>
                      <a:pt x="343" y="1438"/>
                      <a:pt x="343" y="1347"/>
                    </a:cubicBezTo>
                    <a:cubicBezTo>
                      <a:pt x="343" y="1301"/>
                      <a:pt x="343" y="1256"/>
                      <a:pt x="343" y="1210"/>
                    </a:cubicBezTo>
                    <a:lnTo>
                      <a:pt x="343" y="1187"/>
                    </a:lnTo>
                    <a:cubicBezTo>
                      <a:pt x="366" y="1073"/>
                      <a:pt x="389" y="982"/>
                      <a:pt x="434" y="891"/>
                    </a:cubicBezTo>
                    <a:cubicBezTo>
                      <a:pt x="480" y="799"/>
                      <a:pt x="526" y="708"/>
                      <a:pt x="571" y="639"/>
                    </a:cubicBezTo>
                    <a:cubicBezTo>
                      <a:pt x="594" y="617"/>
                      <a:pt x="594" y="617"/>
                      <a:pt x="617" y="594"/>
                    </a:cubicBezTo>
                    <a:cubicBezTo>
                      <a:pt x="640" y="548"/>
                      <a:pt x="685" y="525"/>
                      <a:pt x="731" y="480"/>
                    </a:cubicBezTo>
                    <a:cubicBezTo>
                      <a:pt x="777" y="457"/>
                      <a:pt x="822" y="434"/>
                      <a:pt x="868" y="411"/>
                    </a:cubicBezTo>
                    <a:cubicBezTo>
                      <a:pt x="868" y="411"/>
                      <a:pt x="868" y="411"/>
                      <a:pt x="868" y="388"/>
                    </a:cubicBezTo>
                    <a:lnTo>
                      <a:pt x="891" y="388"/>
                    </a:lnTo>
                    <a:cubicBezTo>
                      <a:pt x="947" y="370"/>
                      <a:pt x="1004" y="351"/>
                      <a:pt x="1074" y="332"/>
                    </a:cubicBezTo>
                    <a:lnTo>
                      <a:pt x="1074" y="332"/>
                    </a:lnTo>
                    <a:cubicBezTo>
                      <a:pt x="1073" y="335"/>
                      <a:pt x="1073" y="338"/>
                      <a:pt x="1073" y="343"/>
                    </a:cubicBezTo>
                    <a:cubicBezTo>
                      <a:pt x="1073" y="343"/>
                      <a:pt x="1073" y="337"/>
                      <a:pt x="1076" y="331"/>
                    </a:cubicBezTo>
                    <a:lnTo>
                      <a:pt x="1076" y="331"/>
                    </a:lnTo>
                    <a:cubicBezTo>
                      <a:pt x="1076" y="331"/>
                      <a:pt x="1075" y="332"/>
                      <a:pt x="1074" y="332"/>
                    </a:cubicBezTo>
                    <a:lnTo>
                      <a:pt x="1074" y="332"/>
                    </a:lnTo>
                    <a:cubicBezTo>
                      <a:pt x="1074" y="320"/>
                      <a:pt x="1078" y="320"/>
                      <a:pt x="1096" y="320"/>
                    </a:cubicBezTo>
                    <a:cubicBezTo>
                      <a:pt x="1085" y="320"/>
                      <a:pt x="1079" y="325"/>
                      <a:pt x="1076" y="331"/>
                    </a:cubicBezTo>
                    <a:lnTo>
                      <a:pt x="1076" y="331"/>
                    </a:lnTo>
                    <a:cubicBezTo>
                      <a:pt x="1090" y="327"/>
                      <a:pt x="1104" y="324"/>
                      <a:pt x="1119" y="320"/>
                    </a:cubicBezTo>
                    <a:close/>
                    <a:moveTo>
                      <a:pt x="1233" y="0"/>
                    </a:moveTo>
                    <a:cubicBezTo>
                      <a:pt x="1165" y="0"/>
                      <a:pt x="1073" y="0"/>
                      <a:pt x="1005" y="23"/>
                    </a:cubicBezTo>
                    <a:lnTo>
                      <a:pt x="982" y="23"/>
                    </a:lnTo>
                    <a:cubicBezTo>
                      <a:pt x="914" y="46"/>
                      <a:pt x="868" y="46"/>
                      <a:pt x="822" y="69"/>
                    </a:cubicBezTo>
                    <a:cubicBezTo>
                      <a:pt x="800" y="69"/>
                      <a:pt x="800" y="69"/>
                      <a:pt x="800" y="92"/>
                    </a:cubicBezTo>
                    <a:cubicBezTo>
                      <a:pt x="754" y="92"/>
                      <a:pt x="731" y="115"/>
                      <a:pt x="708" y="115"/>
                    </a:cubicBezTo>
                    <a:cubicBezTo>
                      <a:pt x="708" y="115"/>
                      <a:pt x="685" y="137"/>
                      <a:pt x="685" y="137"/>
                    </a:cubicBezTo>
                    <a:lnTo>
                      <a:pt x="663" y="137"/>
                    </a:lnTo>
                    <a:cubicBezTo>
                      <a:pt x="663" y="137"/>
                      <a:pt x="663" y="160"/>
                      <a:pt x="640" y="160"/>
                    </a:cubicBezTo>
                    <a:lnTo>
                      <a:pt x="617" y="160"/>
                    </a:lnTo>
                    <a:cubicBezTo>
                      <a:pt x="617" y="160"/>
                      <a:pt x="617" y="183"/>
                      <a:pt x="617" y="183"/>
                    </a:cubicBezTo>
                    <a:lnTo>
                      <a:pt x="594" y="183"/>
                    </a:lnTo>
                    <a:cubicBezTo>
                      <a:pt x="594" y="183"/>
                      <a:pt x="571" y="183"/>
                      <a:pt x="571" y="206"/>
                    </a:cubicBezTo>
                    <a:cubicBezTo>
                      <a:pt x="480" y="274"/>
                      <a:pt x="389" y="366"/>
                      <a:pt x="320" y="457"/>
                    </a:cubicBezTo>
                    <a:lnTo>
                      <a:pt x="297" y="457"/>
                    </a:lnTo>
                    <a:cubicBezTo>
                      <a:pt x="229" y="548"/>
                      <a:pt x="160" y="662"/>
                      <a:pt x="115" y="799"/>
                    </a:cubicBezTo>
                    <a:cubicBezTo>
                      <a:pt x="23" y="1050"/>
                      <a:pt x="1" y="1324"/>
                      <a:pt x="23" y="1575"/>
                    </a:cubicBezTo>
                    <a:cubicBezTo>
                      <a:pt x="23" y="1575"/>
                      <a:pt x="23" y="1575"/>
                      <a:pt x="23" y="1598"/>
                    </a:cubicBezTo>
                    <a:cubicBezTo>
                      <a:pt x="46" y="1804"/>
                      <a:pt x="115" y="1986"/>
                      <a:pt x="183" y="2169"/>
                    </a:cubicBezTo>
                    <a:cubicBezTo>
                      <a:pt x="366" y="2557"/>
                      <a:pt x="663" y="2876"/>
                      <a:pt x="1051" y="3082"/>
                    </a:cubicBezTo>
                    <a:cubicBezTo>
                      <a:pt x="1233" y="3173"/>
                      <a:pt x="1439" y="3219"/>
                      <a:pt x="1667" y="3219"/>
                    </a:cubicBezTo>
                    <a:cubicBezTo>
                      <a:pt x="1758" y="3196"/>
                      <a:pt x="1850" y="3196"/>
                      <a:pt x="1964" y="3150"/>
                    </a:cubicBezTo>
                    <a:cubicBezTo>
                      <a:pt x="2078" y="3127"/>
                      <a:pt x="2169" y="3082"/>
                      <a:pt x="2260" y="3013"/>
                    </a:cubicBezTo>
                    <a:cubicBezTo>
                      <a:pt x="2443" y="2899"/>
                      <a:pt x="2580" y="2739"/>
                      <a:pt x="2671" y="2557"/>
                    </a:cubicBezTo>
                    <a:cubicBezTo>
                      <a:pt x="2785" y="2351"/>
                      <a:pt x="2831" y="2123"/>
                      <a:pt x="2831" y="1895"/>
                    </a:cubicBezTo>
                    <a:cubicBezTo>
                      <a:pt x="2854" y="1667"/>
                      <a:pt x="2808" y="1461"/>
                      <a:pt x="2740" y="1256"/>
                    </a:cubicBezTo>
                    <a:cubicBezTo>
                      <a:pt x="2694" y="1050"/>
                      <a:pt x="2580" y="868"/>
                      <a:pt x="2466" y="708"/>
                    </a:cubicBezTo>
                    <a:cubicBezTo>
                      <a:pt x="2215" y="343"/>
                      <a:pt x="1827" y="69"/>
                      <a:pt x="1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4298580" y="207227"/>
                <a:ext cx="46924" cy="46681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27" extrusionOk="0">
                    <a:moveTo>
                      <a:pt x="914" y="343"/>
                    </a:moveTo>
                    <a:cubicBezTo>
                      <a:pt x="959" y="343"/>
                      <a:pt x="982" y="343"/>
                      <a:pt x="1028" y="366"/>
                    </a:cubicBezTo>
                    <a:cubicBezTo>
                      <a:pt x="1073" y="366"/>
                      <a:pt x="1119" y="389"/>
                      <a:pt x="1165" y="411"/>
                    </a:cubicBezTo>
                    <a:cubicBezTo>
                      <a:pt x="1188" y="457"/>
                      <a:pt x="1233" y="480"/>
                      <a:pt x="1256" y="503"/>
                    </a:cubicBezTo>
                    <a:cubicBezTo>
                      <a:pt x="1302" y="548"/>
                      <a:pt x="1325" y="571"/>
                      <a:pt x="1347" y="617"/>
                    </a:cubicBezTo>
                    <a:cubicBezTo>
                      <a:pt x="1370" y="662"/>
                      <a:pt x="1370" y="708"/>
                      <a:pt x="1393" y="754"/>
                    </a:cubicBezTo>
                    <a:cubicBezTo>
                      <a:pt x="1393" y="799"/>
                      <a:pt x="1393" y="845"/>
                      <a:pt x="1393" y="891"/>
                    </a:cubicBezTo>
                    <a:cubicBezTo>
                      <a:pt x="1393" y="936"/>
                      <a:pt x="1393" y="982"/>
                      <a:pt x="1370" y="1028"/>
                    </a:cubicBezTo>
                    <a:cubicBezTo>
                      <a:pt x="1347" y="1073"/>
                      <a:pt x="1325" y="1142"/>
                      <a:pt x="1302" y="1187"/>
                    </a:cubicBezTo>
                    <a:cubicBezTo>
                      <a:pt x="1279" y="1210"/>
                      <a:pt x="1256" y="1233"/>
                      <a:pt x="1210" y="1279"/>
                    </a:cubicBezTo>
                    <a:cubicBezTo>
                      <a:pt x="1188" y="1302"/>
                      <a:pt x="1142" y="1324"/>
                      <a:pt x="1096" y="1347"/>
                    </a:cubicBezTo>
                    <a:cubicBezTo>
                      <a:pt x="1051" y="1370"/>
                      <a:pt x="1005" y="1393"/>
                      <a:pt x="959" y="1393"/>
                    </a:cubicBezTo>
                    <a:lnTo>
                      <a:pt x="822" y="1393"/>
                    </a:lnTo>
                    <a:cubicBezTo>
                      <a:pt x="777" y="1393"/>
                      <a:pt x="731" y="1393"/>
                      <a:pt x="685" y="1370"/>
                    </a:cubicBezTo>
                    <a:cubicBezTo>
                      <a:pt x="640" y="1347"/>
                      <a:pt x="617" y="1347"/>
                      <a:pt x="571" y="1302"/>
                    </a:cubicBezTo>
                    <a:cubicBezTo>
                      <a:pt x="526" y="1279"/>
                      <a:pt x="503" y="1256"/>
                      <a:pt x="457" y="1210"/>
                    </a:cubicBezTo>
                    <a:cubicBezTo>
                      <a:pt x="434" y="1187"/>
                      <a:pt x="412" y="1142"/>
                      <a:pt x="389" y="1096"/>
                    </a:cubicBezTo>
                    <a:cubicBezTo>
                      <a:pt x="366" y="1050"/>
                      <a:pt x="343" y="1005"/>
                      <a:pt x="343" y="959"/>
                    </a:cubicBezTo>
                    <a:cubicBezTo>
                      <a:pt x="320" y="913"/>
                      <a:pt x="320" y="891"/>
                      <a:pt x="320" y="845"/>
                    </a:cubicBezTo>
                    <a:cubicBezTo>
                      <a:pt x="343" y="777"/>
                      <a:pt x="343" y="731"/>
                      <a:pt x="366" y="685"/>
                    </a:cubicBezTo>
                    <a:cubicBezTo>
                      <a:pt x="366" y="662"/>
                      <a:pt x="366" y="640"/>
                      <a:pt x="389" y="640"/>
                    </a:cubicBezTo>
                    <a:cubicBezTo>
                      <a:pt x="389" y="617"/>
                      <a:pt x="389" y="617"/>
                      <a:pt x="389" y="594"/>
                    </a:cubicBezTo>
                    <a:lnTo>
                      <a:pt x="412" y="594"/>
                    </a:lnTo>
                    <a:cubicBezTo>
                      <a:pt x="412" y="594"/>
                      <a:pt x="412" y="571"/>
                      <a:pt x="412" y="571"/>
                    </a:cubicBezTo>
                    <a:cubicBezTo>
                      <a:pt x="434" y="525"/>
                      <a:pt x="480" y="503"/>
                      <a:pt x="503" y="457"/>
                    </a:cubicBezTo>
                    <a:cubicBezTo>
                      <a:pt x="549" y="434"/>
                      <a:pt x="594" y="411"/>
                      <a:pt x="617" y="389"/>
                    </a:cubicBezTo>
                    <a:cubicBezTo>
                      <a:pt x="640" y="389"/>
                      <a:pt x="663" y="366"/>
                      <a:pt x="685" y="366"/>
                    </a:cubicBezTo>
                    <a:cubicBezTo>
                      <a:pt x="708" y="366"/>
                      <a:pt x="731" y="343"/>
                      <a:pt x="754" y="343"/>
                    </a:cubicBezTo>
                    <a:close/>
                    <a:moveTo>
                      <a:pt x="868" y="0"/>
                    </a:moveTo>
                    <a:cubicBezTo>
                      <a:pt x="777" y="0"/>
                      <a:pt x="663" y="23"/>
                      <a:pt x="571" y="46"/>
                    </a:cubicBezTo>
                    <a:cubicBezTo>
                      <a:pt x="526" y="69"/>
                      <a:pt x="457" y="115"/>
                      <a:pt x="412" y="137"/>
                    </a:cubicBezTo>
                    <a:cubicBezTo>
                      <a:pt x="366" y="160"/>
                      <a:pt x="320" y="206"/>
                      <a:pt x="275" y="229"/>
                    </a:cubicBezTo>
                    <a:cubicBezTo>
                      <a:pt x="275" y="252"/>
                      <a:pt x="275" y="252"/>
                      <a:pt x="252" y="252"/>
                    </a:cubicBezTo>
                    <a:cubicBezTo>
                      <a:pt x="252" y="274"/>
                      <a:pt x="229" y="297"/>
                      <a:pt x="206" y="320"/>
                    </a:cubicBezTo>
                    <a:cubicBezTo>
                      <a:pt x="160" y="366"/>
                      <a:pt x="138" y="411"/>
                      <a:pt x="92" y="480"/>
                    </a:cubicBezTo>
                    <a:cubicBezTo>
                      <a:pt x="92" y="503"/>
                      <a:pt x="69" y="525"/>
                      <a:pt x="69" y="571"/>
                    </a:cubicBezTo>
                    <a:cubicBezTo>
                      <a:pt x="46" y="571"/>
                      <a:pt x="46" y="594"/>
                      <a:pt x="46" y="594"/>
                    </a:cubicBezTo>
                    <a:cubicBezTo>
                      <a:pt x="46" y="617"/>
                      <a:pt x="46" y="617"/>
                      <a:pt x="24" y="640"/>
                    </a:cubicBezTo>
                    <a:cubicBezTo>
                      <a:pt x="24" y="708"/>
                      <a:pt x="1" y="777"/>
                      <a:pt x="1" y="845"/>
                    </a:cubicBezTo>
                    <a:cubicBezTo>
                      <a:pt x="1" y="868"/>
                      <a:pt x="1" y="913"/>
                      <a:pt x="1" y="936"/>
                    </a:cubicBezTo>
                    <a:cubicBezTo>
                      <a:pt x="1" y="1005"/>
                      <a:pt x="24" y="1050"/>
                      <a:pt x="24" y="1096"/>
                    </a:cubicBezTo>
                    <a:cubicBezTo>
                      <a:pt x="46" y="1142"/>
                      <a:pt x="69" y="1187"/>
                      <a:pt x="92" y="1233"/>
                    </a:cubicBezTo>
                    <a:cubicBezTo>
                      <a:pt x="115" y="1302"/>
                      <a:pt x="160" y="1347"/>
                      <a:pt x="183" y="1393"/>
                    </a:cubicBezTo>
                    <a:cubicBezTo>
                      <a:pt x="297" y="1530"/>
                      <a:pt x="412" y="1621"/>
                      <a:pt x="571" y="1667"/>
                    </a:cubicBezTo>
                    <a:cubicBezTo>
                      <a:pt x="658" y="1710"/>
                      <a:pt x="745" y="1726"/>
                      <a:pt x="838" y="1726"/>
                    </a:cubicBezTo>
                    <a:cubicBezTo>
                      <a:pt x="891" y="1726"/>
                      <a:pt x="947" y="1721"/>
                      <a:pt x="1005" y="1712"/>
                    </a:cubicBezTo>
                    <a:cubicBezTo>
                      <a:pt x="1142" y="1690"/>
                      <a:pt x="1302" y="1621"/>
                      <a:pt x="1416" y="1530"/>
                    </a:cubicBezTo>
                    <a:cubicBezTo>
                      <a:pt x="1530" y="1438"/>
                      <a:pt x="1598" y="1324"/>
                      <a:pt x="1667" y="1210"/>
                    </a:cubicBezTo>
                    <a:cubicBezTo>
                      <a:pt x="1735" y="1050"/>
                      <a:pt x="1735" y="891"/>
                      <a:pt x="1713" y="708"/>
                    </a:cubicBezTo>
                    <a:cubicBezTo>
                      <a:pt x="1690" y="594"/>
                      <a:pt x="1644" y="503"/>
                      <a:pt x="1576" y="389"/>
                    </a:cubicBezTo>
                    <a:cubicBezTo>
                      <a:pt x="1553" y="343"/>
                      <a:pt x="1507" y="297"/>
                      <a:pt x="1462" y="252"/>
                    </a:cubicBezTo>
                    <a:cubicBezTo>
                      <a:pt x="1416" y="183"/>
                      <a:pt x="1325" y="137"/>
                      <a:pt x="1279" y="115"/>
                    </a:cubicBezTo>
                    <a:cubicBezTo>
                      <a:pt x="1233" y="69"/>
                      <a:pt x="1165" y="69"/>
                      <a:pt x="1119" y="46"/>
                    </a:cubicBezTo>
                    <a:cubicBezTo>
                      <a:pt x="1073" y="23"/>
                      <a:pt x="1028" y="23"/>
                      <a:pt x="982" y="23"/>
                    </a:cubicBezTo>
                    <a:cubicBezTo>
                      <a:pt x="937" y="0"/>
                      <a:pt x="914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4399781" y="317672"/>
                <a:ext cx="67872" cy="6687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474" extrusionOk="0">
                    <a:moveTo>
                      <a:pt x="1324" y="320"/>
                    </a:moveTo>
                    <a:cubicBezTo>
                      <a:pt x="1415" y="320"/>
                      <a:pt x="1484" y="343"/>
                      <a:pt x="1552" y="365"/>
                    </a:cubicBezTo>
                    <a:cubicBezTo>
                      <a:pt x="1643" y="388"/>
                      <a:pt x="1712" y="434"/>
                      <a:pt x="1780" y="480"/>
                    </a:cubicBezTo>
                    <a:cubicBezTo>
                      <a:pt x="1849" y="525"/>
                      <a:pt x="1895" y="571"/>
                      <a:pt x="1963" y="639"/>
                    </a:cubicBezTo>
                    <a:cubicBezTo>
                      <a:pt x="2009" y="685"/>
                      <a:pt x="2054" y="753"/>
                      <a:pt x="2077" y="822"/>
                    </a:cubicBezTo>
                    <a:cubicBezTo>
                      <a:pt x="2123" y="890"/>
                      <a:pt x="2146" y="982"/>
                      <a:pt x="2168" y="1073"/>
                    </a:cubicBezTo>
                    <a:cubicBezTo>
                      <a:pt x="2168" y="1141"/>
                      <a:pt x="2191" y="1233"/>
                      <a:pt x="2168" y="1301"/>
                    </a:cubicBezTo>
                    <a:cubicBezTo>
                      <a:pt x="2168" y="1393"/>
                      <a:pt x="2146" y="1461"/>
                      <a:pt x="2123" y="1552"/>
                    </a:cubicBezTo>
                    <a:cubicBezTo>
                      <a:pt x="2100" y="1621"/>
                      <a:pt x="2054" y="1689"/>
                      <a:pt x="2009" y="1758"/>
                    </a:cubicBezTo>
                    <a:cubicBezTo>
                      <a:pt x="1986" y="1826"/>
                      <a:pt x="1917" y="1872"/>
                      <a:pt x="1872" y="1918"/>
                    </a:cubicBezTo>
                    <a:cubicBezTo>
                      <a:pt x="1803" y="1986"/>
                      <a:pt x="1758" y="2009"/>
                      <a:pt x="1666" y="2054"/>
                    </a:cubicBezTo>
                    <a:cubicBezTo>
                      <a:pt x="1598" y="2100"/>
                      <a:pt x="1507" y="2123"/>
                      <a:pt x="1438" y="2146"/>
                    </a:cubicBezTo>
                    <a:lnTo>
                      <a:pt x="1187" y="2146"/>
                    </a:lnTo>
                    <a:cubicBezTo>
                      <a:pt x="1096" y="2146"/>
                      <a:pt x="1027" y="2123"/>
                      <a:pt x="959" y="2100"/>
                    </a:cubicBezTo>
                    <a:cubicBezTo>
                      <a:pt x="890" y="2077"/>
                      <a:pt x="822" y="2032"/>
                      <a:pt x="753" y="2009"/>
                    </a:cubicBezTo>
                    <a:cubicBezTo>
                      <a:pt x="685" y="1940"/>
                      <a:pt x="616" y="1895"/>
                      <a:pt x="548" y="1826"/>
                    </a:cubicBezTo>
                    <a:cubicBezTo>
                      <a:pt x="525" y="1781"/>
                      <a:pt x="479" y="1712"/>
                      <a:pt x="434" y="1666"/>
                    </a:cubicBezTo>
                    <a:cubicBezTo>
                      <a:pt x="411" y="1575"/>
                      <a:pt x="388" y="1507"/>
                      <a:pt x="365" y="1415"/>
                    </a:cubicBezTo>
                    <a:cubicBezTo>
                      <a:pt x="342" y="1347"/>
                      <a:pt x="342" y="1256"/>
                      <a:pt x="342" y="1164"/>
                    </a:cubicBezTo>
                    <a:cubicBezTo>
                      <a:pt x="365" y="1096"/>
                      <a:pt x="365" y="1027"/>
                      <a:pt x="388" y="936"/>
                    </a:cubicBezTo>
                    <a:cubicBezTo>
                      <a:pt x="434" y="868"/>
                      <a:pt x="457" y="799"/>
                      <a:pt x="502" y="731"/>
                    </a:cubicBezTo>
                    <a:cubicBezTo>
                      <a:pt x="525" y="685"/>
                      <a:pt x="548" y="662"/>
                      <a:pt x="571" y="616"/>
                    </a:cubicBezTo>
                    <a:cubicBezTo>
                      <a:pt x="594" y="594"/>
                      <a:pt x="616" y="571"/>
                      <a:pt x="639" y="548"/>
                    </a:cubicBezTo>
                    <a:cubicBezTo>
                      <a:pt x="662" y="525"/>
                      <a:pt x="685" y="525"/>
                      <a:pt x="708" y="502"/>
                    </a:cubicBezTo>
                    <a:cubicBezTo>
                      <a:pt x="753" y="480"/>
                      <a:pt x="776" y="457"/>
                      <a:pt x="822" y="434"/>
                    </a:cubicBezTo>
                    <a:cubicBezTo>
                      <a:pt x="822" y="434"/>
                      <a:pt x="845" y="411"/>
                      <a:pt x="845" y="411"/>
                    </a:cubicBezTo>
                    <a:cubicBezTo>
                      <a:pt x="890" y="388"/>
                      <a:pt x="936" y="388"/>
                      <a:pt x="982" y="365"/>
                    </a:cubicBezTo>
                    <a:lnTo>
                      <a:pt x="1004" y="365"/>
                    </a:lnTo>
                    <a:cubicBezTo>
                      <a:pt x="1004" y="365"/>
                      <a:pt x="1004" y="343"/>
                      <a:pt x="1027" y="343"/>
                    </a:cubicBezTo>
                    <a:lnTo>
                      <a:pt x="1096" y="343"/>
                    </a:lnTo>
                    <a:cubicBezTo>
                      <a:pt x="1164" y="320"/>
                      <a:pt x="1210" y="320"/>
                      <a:pt x="1278" y="320"/>
                    </a:cubicBezTo>
                    <a:close/>
                    <a:moveTo>
                      <a:pt x="1255" y="0"/>
                    </a:moveTo>
                    <a:cubicBezTo>
                      <a:pt x="1187" y="0"/>
                      <a:pt x="1096" y="0"/>
                      <a:pt x="1027" y="23"/>
                    </a:cubicBezTo>
                    <a:cubicBezTo>
                      <a:pt x="959" y="23"/>
                      <a:pt x="913" y="46"/>
                      <a:pt x="845" y="69"/>
                    </a:cubicBezTo>
                    <a:cubicBezTo>
                      <a:pt x="822" y="69"/>
                      <a:pt x="799" y="91"/>
                      <a:pt x="776" y="91"/>
                    </a:cubicBezTo>
                    <a:lnTo>
                      <a:pt x="753" y="91"/>
                    </a:lnTo>
                    <a:cubicBezTo>
                      <a:pt x="730" y="114"/>
                      <a:pt x="685" y="137"/>
                      <a:pt x="662" y="160"/>
                    </a:cubicBezTo>
                    <a:lnTo>
                      <a:pt x="639" y="160"/>
                    </a:lnTo>
                    <a:cubicBezTo>
                      <a:pt x="548" y="206"/>
                      <a:pt x="479" y="274"/>
                      <a:pt x="411" y="320"/>
                    </a:cubicBezTo>
                    <a:cubicBezTo>
                      <a:pt x="411" y="343"/>
                      <a:pt x="411" y="343"/>
                      <a:pt x="388" y="343"/>
                    </a:cubicBezTo>
                    <a:cubicBezTo>
                      <a:pt x="365" y="365"/>
                      <a:pt x="342" y="388"/>
                      <a:pt x="320" y="411"/>
                    </a:cubicBezTo>
                    <a:cubicBezTo>
                      <a:pt x="251" y="502"/>
                      <a:pt x="205" y="571"/>
                      <a:pt x="160" y="662"/>
                    </a:cubicBezTo>
                    <a:cubicBezTo>
                      <a:pt x="137" y="731"/>
                      <a:pt x="91" y="799"/>
                      <a:pt x="69" y="868"/>
                    </a:cubicBezTo>
                    <a:cubicBezTo>
                      <a:pt x="69" y="890"/>
                      <a:pt x="69" y="913"/>
                      <a:pt x="46" y="936"/>
                    </a:cubicBezTo>
                    <a:cubicBezTo>
                      <a:pt x="46" y="959"/>
                      <a:pt x="46" y="959"/>
                      <a:pt x="46" y="959"/>
                    </a:cubicBezTo>
                    <a:cubicBezTo>
                      <a:pt x="0" y="1141"/>
                      <a:pt x="0" y="1324"/>
                      <a:pt x="46" y="1507"/>
                    </a:cubicBezTo>
                    <a:cubicBezTo>
                      <a:pt x="91" y="1689"/>
                      <a:pt x="183" y="1872"/>
                      <a:pt x="297" y="2032"/>
                    </a:cubicBezTo>
                    <a:cubicBezTo>
                      <a:pt x="434" y="2169"/>
                      <a:pt x="594" y="2306"/>
                      <a:pt x="776" y="2374"/>
                    </a:cubicBezTo>
                    <a:cubicBezTo>
                      <a:pt x="916" y="2444"/>
                      <a:pt x="1082" y="2474"/>
                      <a:pt x="1254" y="2474"/>
                    </a:cubicBezTo>
                    <a:cubicBezTo>
                      <a:pt x="1307" y="2474"/>
                      <a:pt x="1361" y="2471"/>
                      <a:pt x="1415" y="2465"/>
                    </a:cubicBezTo>
                    <a:cubicBezTo>
                      <a:pt x="1621" y="2442"/>
                      <a:pt x="1826" y="2374"/>
                      <a:pt x="1986" y="2237"/>
                    </a:cubicBezTo>
                    <a:cubicBezTo>
                      <a:pt x="2146" y="2146"/>
                      <a:pt x="2260" y="1986"/>
                      <a:pt x="2351" y="1826"/>
                    </a:cubicBezTo>
                    <a:cubicBezTo>
                      <a:pt x="2397" y="1735"/>
                      <a:pt x="2442" y="1644"/>
                      <a:pt x="2465" y="1552"/>
                    </a:cubicBezTo>
                    <a:cubicBezTo>
                      <a:pt x="2488" y="1438"/>
                      <a:pt x="2511" y="1324"/>
                      <a:pt x="2511" y="1210"/>
                    </a:cubicBezTo>
                    <a:cubicBezTo>
                      <a:pt x="2511" y="1096"/>
                      <a:pt x="2488" y="982"/>
                      <a:pt x="2442" y="868"/>
                    </a:cubicBezTo>
                    <a:cubicBezTo>
                      <a:pt x="2420" y="776"/>
                      <a:pt x="2374" y="685"/>
                      <a:pt x="2328" y="616"/>
                    </a:cubicBezTo>
                    <a:cubicBezTo>
                      <a:pt x="2283" y="525"/>
                      <a:pt x="2214" y="457"/>
                      <a:pt x="2168" y="365"/>
                    </a:cubicBezTo>
                    <a:cubicBezTo>
                      <a:pt x="2100" y="320"/>
                      <a:pt x="2032" y="251"/>
                      <a:pt x="1963" y="206"/>
                    </a:cubicBezTo>
                    <a:cubicBezTo>
                      <a:pt x="1780" y="91"/>
                      <a:pt x="1575" y="23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4"/>
            <p:cNvSpPr/>
            <p:nvPr/>
          </p:nvSpPr>
          <p:spPr>
            <a:xfrm>
              <a:off x="8525501" y="668271"/>
              <a:ext cx="131771" cy="126203"/>
            </a:xfrm>
            <a:custGeom>
              <a:avLst/>
              <a:gdLst/>
              <a:ahLst/>
              <a:cxnLst/>
              <a:rect l="l" t="t" r="r" b="b"/>
              <a:pathLst>
                <a:path w="4875" h="4669" extrusionOk="0">
                  <a:moveTo>
                    <a:pt x="2121" y="0"/>
                  </a:moveTo>
                  <a:cubicBezTo>
                    <a:pt x="1960" y="0"/>
                    <a:pt x="1822" y="140"/>
                    <a:pt x="1758" y="411"/>
                  </a:cubicBezTo>
                  <a:lnTo>
                    <a:pt x="1735" y="480"/>
                  </a:lnTo>
                  <a:lnTo>
                    <a:pt x="1712" y="571"/>
                  </a:lnTo>
                  <a:lnTo>
                    <a:pt x="1484" y="1438"/>
                  </a:lnTo>
                  <a:lnTo>
                    <a:pt x="617" y="1758"/>
                  </a:lnTo>
                  <a:lnTo>
                    <a:pt x="502" y="1781"/>
                  </a:lnTo>
                  <a:cubicBezTo>
                    <a:pt x="46" y="1963"/>
                    <a:pt x="0" y="2306"/>
                    <a:pt x="411" y="2557"/>
                  </a:cubicBezTo>
                  <a:lnTo>
                    <a:pt x="571" y="2648"/>
                  </a:lnTo>
                  <a:lnTo>
                    <a:pt x="1301" y="3127"/>
                  </a:lnTo>
                  <a:lnTo>
                    <a:pt x="1347" y="4017"/>
                  </a:lnTo>
                  <a:lnTo>
                    <a:pt x="1347" y="4109"/>
                  </a:lnTo>
                  <a:lnTo>
                    <a:pt x="1347" y="4177"/>
                  </a:lnTo>
                  <a:cubicBezTo>
                    <a:pt x="1361" y="4497"/>
                    <a:pt x="1496" y="4669"/>
                    <a:pt x="1687" y="4669"/>
                  </a:cubicBezTo>
                  <a:cubicBezTo>
                    <a:pt x="1795" y="4669"/>
                    <a:pt x="1922" y="4613"/>
                    <a:pt x="2055" y="4497"/>
                  </a:cubicBezTo>
                  <a:lnTo>
                    <a:pt x="2123" y="4451"/>
                  </a:lnTo>
                  <a:lnTo>
                    <a:pt x="2191" y="4383"/>
                  </a:lnTo>
                  <a:lnTo>
                    <a:pt x="2876" y="3835"/>
                  </a:lnTo>
                  <a:lnTo>
                    <a:pt x="3812" y="4109"/>
                  </a:lnTo>
                  <a:lnTo>
                    <a:pt x="3881" y="4132"/>
                  </a:lnTo>
                  <a:cubicBezTo>
                    <a:pt x="3965" y="4156"/>
                    <a:pt x="4041" y="4167"/>
                    <a:pt x="4109" y="4167"/>
                  </a:cubicBezTo>
                  <a:cubicBezTo>
                    <a:pt x="4427" y="4167"/>
                    <a:pt x="4556" y="3915"/>
                    <a:pt x="4406" y="3538"/>
                  </a:cubicBezTo>
                  <a:lnTo>
                    <a:pt x="4018" y="2557"/>
                  </a:lnTo>
                  <a:lnTo>
                    <a:pt x="4520" y="1826"/>
                  </a:lnTo>
                  <a:lnTo>
                    <a:pt x="4565" y="1758"/>
                  </a:lnTo>
                  <a:lnTo>
                    <a:pt x="4611" y="1689"/>
                  </a:lnTo>
                  <a:cubicBezTo>
                    <a:pt x="4875" y="1293"/>
                    <a:pt x="4715" y="1003"/>
                    <a:pt x="4274" y="1003"/>
                  </a:cubicBezTo>
                  <a:cubicBezTo>
                    <a:pt x="4257" y="1003"/>
                    <a:pt x="4240" y="1004"/>
                    <a:pt x="4223" y="1004"/>
                  </a:cubicBezTo>
                  <a:lnTo>
                    <a:pt x="4177" y="1027"/>
                  </a:lnTo>
                  <a:lnTo>
                    <a:pt x="3173" y="1073"/>
                  </a:lnTo>
                  <a:lnTo>
                    <a:pt x="2625" y="365"/>
                  </a:lnTo>
                  <a:lnTo>
                    <a:pt x="2511" y="251"/>
                  </a:lnTo>
                  <a:cubicBezTo>
                    <a:pt x="2382" y="83"/>
                    <a:pt x="2245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4"/>
            <p:cNvGrpSpPr/>
            <p:nvPr/>
          </p:nvGrpSpPr>
          <p:grpSpPr>
            <a:xfrm>
              <a:off x="7969043" y="643769"/>
              <a:ext cx="76535" cy="82747"/>
              <a:chOff x="8698868" y="1511081"/>
              <a:chExt cx="76535" cy="82747"/>
            </a:xfrm>
          </p:grpSpPr>
          <p:sp>
            <p:nvSpPr>
              <p:cNvPr id="42" name="Google Shape;42;p4"/>
              <p:cNvSpPr/>
              <p:nvPr/>
            </p:nvSpPr>
            <p:spPr>
              <a:xfrm rot="10152957">
                <a:off x="8708276" y="1520572"/>
                <a:ext cx="58033" cy="6541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420" extrusionOk="0">
                    <a:moveTo>
                      <a:pt x="754" y="0"/>
                    </a:moveTo>
                    <a:cubicBezTo>
                      <a:pt x="708" y="0"/>
                      <a:pt x="662" y="23"/>
                      <a:pt x="617" y="23"/>
                    </a:cubicBezTo>
                    <a:cubicBezTo>
                      <a:pt x="503" y="46"/>
                      <a:pt x="366" y="92"/>
                      <a:pt x="297" y="183"/>
                    </a:cubicBezTo>
                    <a:cubicBezTo>
                      <a:pt x="252" y="229"/>
                      <a:pt x="229" y="297"/>
                      <a:pt x="206" y="343"/>
                    </a:cubicBezTo>
                    <a:cubicBezTo>
                      <a:pt x="160" y="389"/>
                      <a:pt x="137" y="434"/>
                      <a:pt x="115" y="457"/>
                    </a:cubicBezTo>
                    <a:cubicBezTo>
                      <a:pt x="46" y="594"/>
                      <a:pt x="0" y="754"/>
                      <a:pt x="0" y="959"/>
                    </a:cubicBezTo>
                    <a:cubicBezTo>
                      <a:pt x="23" y="1050"/>
                      <a:pt x="46" y="1165"/>
                      <a:pt x="46" y="1233"/>
                    </a:cubicBezTo>
                    <a:cubicBezTo>
                      <a:pt x="69" y="1302"/>
                      <a:pt x="92" y="1370"/>
                      <a:pt x="115" y="1438"/>
                    </a:cubicBezTo>
                    <a:cubicBezTo>
                      <a:pt x="183" y="1598"/>
                      <a:pt x="274" y="1735"/>
                      <a:pt x="366" y="1872"/>
                    </a:cubicBezTo>
                    <a:cubicBezTo>
                      <a:pt x="434" y="1941"/>
                      <a:pt x="503" y="2009"/>
                      <a:pt x="571" y="2078"/>
                    </a:cubicBezTo>
                    <a:cubicBezTo>
                      <a:pt x="617" y="2146"/>
                      <a:pt x="685" y="2192"/>
                      <a:pt x="731" y="2237"/>
                    </a:cubicBezTo>
                    <a:cubicBezTo>
                      <a:pt x="777" y="2260"/>
                      <a:pt x="799" y="2283"/>
                      <a:pt x="845" y="2306"/>
                    </a:cubicBezTo>
                    <a:cubicBezTo>
                      <a:pt x="913" y="2351"/>
                      <a:pt x="1005" y="2374"/>
                      <a:pt x="1096" y="2397"/>
                    </a:cubicBezTo>
                    <a:cubicBezTo>
                      <a:pt x="1165" y="2420"/>
                      <a:pt x="1210" y="2420"/>
                      <a:pt x="1279" y="2420"/>
                    </a:cubicBezTo>
                    <a:lnTo>
                      <a:pt x="1438" y="2420"/>
                    </a:lnTo>
                    <a:cubicBezTo>
                      <a:pt x="1484" y="2420"/>
                      <a:pt x="1530" y="2397"/>
                      <a:pt x="1598" y="2374"/>
                    </a:cubicBezTo>
                    <a:cubicBezTo>
                      <a:pt x="1621" y="2374"/>
                      <a:pt x="1667" y="2374"/>
                      <a:pt x="1690" y="2351"/>
                    </a:cubicBezTo>
                    <a:cubicBezTo>
                      <a:pt x="1781" y="2306"/>
                      <a:pt x="1827" y="2260"/>
                      <a:pt x="1872" y="2215"/>
                    </a:cubicBezTo>
                    <a:cubicBezTo>
                      <a:pt x="2009" y="2078"/>
                      <a:pt x="2078" y="1918"/>
                      <a:pt x="2100" y="1758"/>
                    </a:cubicBezTo>
                    <a:cubicBezTo>
                      <a:pt x="2146" y="1621"/>
                      <a:pt x="2146" y="1461"/>
                      <a:pt x="2123" y="1302"/>
                    </a:cubicBezTo>
                    <a:cubicBezTo>
                      <a:pt x="2078" y="1165"/>
                      <a:pt x="2032" y="1028"/>
                      <a:pt x="1941" y="868"/>
                    </a:cubicBezTo>
                    <a:cubicBezTo>
                      <a:pt x="1895" y="777"/>
                      <a:pt x="1849" y="708"/>
                      <a:pt x="1804" y="662"/>
                    </a:cubicBezTo>
                    <a:cubicBezTo>
                      <a:pt x="1758" y="571"/>
                      <a:pt x="1690" y="480"/>
                      <a:pt x="1598" y="411"/>
                    </a:cubicBezTo>
                    <a:cubicBezTo>
                      <a:pt x="1461" y="252"/>
                      <a:pt x="1279" y="137"/>
                      <a:pt x="1073" y="69"/>
                    </a:cubicBezTo>
                    <a:cubicBezTo>
                      <a:pt x="982" y="46"/>
                      <a:pt x="868" y="0"/>
                      <a:pt x="75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rot="10152957">
                <a:off x="8705037" y="1516451"/>
                <a:ext cx="64196" cy="72008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664" extrusionOk="0">
                    <a:moveTo>
                      <a:pt x="1438" y="480"/>
                    </a:moveTo>
                    <a:cubicBezTo>
                      <a:pt x="1454" y="495"/>
                      <a:pt x="1459" y="500"/>
                      <a:pt x="1468" y="502"/>
                    </a:cubicBezTo>
                    <a:lnTo>
                      <a:pt x="1468" y="502"/>
                    </a:lnTo>
                    <a:cubicBezTo>
                      <a:pt x="1458" y="494"/>
                      <a:pt x="1448" y="487"/>
                      <a:pt x="1438" y="480"/>
                    </a:cubicBezTo>
                    <a:close/>
                    <a:moveTo>
                      <a:pt x="982" y="320"/>
                    </a:moveTo>
                    <a:cubicBezTo>
                      <a:pt x="1050" y="343"/>
                      <a:pt x="1142" y="343"/>
                      <a:pt x="1210" y="365"/>
                    </a:cubicBezTo>
                    <a:cubicBezTo>
                      <a:pt x="1286" y="403"/>
                      <a:pt x="1362" y="441"/>
                      <a:pt x="1438" y="480"/>
                    </a:cubicBezTo>
                    <a:lnTo>
                      <a:pt x="1438" y="480"/>
                    </a:lnTo>
                    <a:cubicBezTo>
                      <a:pt x="1438" y="480"/>
                      <a:pt x="1438" y="480"/>
                      <a:pt x="1438" y="480"/>
                    </a:cubicBezTo>
                    <a:lnTo>
                      <a:pt x="1438" y="480"/>
                    </a:lnTo>
                    <a:cubicBezTo>
                      <a:pt x="1454" y="487"/>
                      <a:pt x="1469" y="495"/>
                      <a:pt x="1484" y="502"/>
                    </a:cubicBezTo>
                    <a:cubicBezTo>
                      <a:pt x="1477" y="502"/>
                      <a:pt x="1472" y="502"/>
                      <a:pt x="1468" y="502"/>
                    </a:cubicBezTo>
                    <a:lnTo>
                      <a:pt x="1468" y="502"/>
                    </a:lnTo>
                    <a:cubicBezTo>
                      <a:pt x="1549" y="563"/>
                      <a:pt x="1628" y="624"/>
                      <a:pt x="1689" y="685"/>
                    </a:cubicBezTo>
                    <a:cubicBezTo>
                      <a:pt x="1781" y="799"/>
                      <a:pt x="1849" y="890"/>
                      <a:pt x="1895" y="1005"/>
                    </a:cubicBezTo>
                    <a:cubicBezTo>
                      <a:pt x="1963" y="1119"/>
                      <a:pt x="2009" y="1233"/>
                      <a:pt x="2032" y="1370"/>
                    </a:cubicBezTo>
                    <a:cubicBezTo>
                      <a:pt x="2055" y="1461"/>
                      <a:pt x="2055" y="1575"/>
                      <a:pt x="2055" y="1666"/>
                    </a:cubicBezTo>
                    <a:cubicBezTo>
                      <a:pt x="2032" y="1735"/>
                      <a:pt x="2032" y="1826"/>
                      <a:pt x="2009" y="1895"/>
                    </a:cubicBezTo>
                    <a:cubicBezTo>
                      <a:pt x="1986" y="1963"/>
                      <a:pt x="1963" y="2009"/>
                      <a:pt x="1918" y="2077"/>
                    </a:cubicBezTo>
                    <a:cubicBezTo>
                      <a:pt x="1895" y="2123"/>
                      <a:pt x="1849" y="2169"/>
                      <a:pt x="1804" y="2191"/>
                    </a:cubicBezTo>
                    <a:cubicBezTo>
                      <a:pt x="1781" y="2237"/>
                      <a:pt x="1735" y="2260"/>
                      <a:pt x="1689" y="2283"/>
                    </a:cubicBezTo>
                    <a:cubicBezTo>
                      <a:pt x="1644" y="2306"/>
                      <a:pt x="1598" y="2328"/>
                      <a:pt x="1552" y="2328"/>
                    </a:cubicBezTo>
                    <a:cubicBezTo>
                      <a:pt x="1484" y="2351"/>
                      <a:pt x="1438" y="2351"/>
                      <a:pt x="1370" y="2351"/>
                    </a:cubicBezTo>
                    <a:cubicBezTo>
                      <a:pt x="1301" y="2328"/>
                      <a:pt x="1233" y="2328"/>
                      <a:pt x="1187" y="2306"/>
                    </a:cubicBezTo>
                    <a:cubicBezTo>
                      <a:pt x="1073" y="2283"/>
                      <a:pt x="1005" y="2237"/>
                      <a:pt x="913" y="2191"/>
                    </a:cubicBezTo>
                    <a:cubicBezTo>
                      <a:pt x="822" y="2123"/>
                      <a:pt x="754" y="2054"/>
                      <a:pt x="685" y="1986"/>
                    </a:cubicBezTo>
                    <a:cubicBezTo>
                      <a:pt x="594" y="1872"/>
                      <a:pt x="525" y="1758"/>
                      <a:pt x="457" y="1644"/>
                    </a:cubicBezTo>
                    <a:cubicBezTo>
                      <a:pt x="434" y="1598"/>
                      <a:pt x="411" y="1529"/>
                      <a:pt x="388" y="1484"/>
                    </a:cubicBezTo>
                    <a:cubicBezTo>
                      <a:pt x="388" y="1461"/>
                      <a:pt x="388" y="1461"/>
                      <a:pt x="388" y="1461"/>
                    </a:cubicBezTo>
                    <a:cubicBezTo>
                      <a:pt x="366" y="1415"/>
                      <a:pt x="366" y="1347"/>
                      <a:pt x="343" y="1301"/>
                    </a:cubicBezTo>
                    <a:cubicBezTo>
                      <a:pt x="343" y="1233"/>
                      <a:pt x="320" y="1164"/>
                      <a:pt x="320" y="1119"/>
                    </a:cubicBezTo>
                    <a:cubicBezTo>
                      <a:pt x="320" y="1073"/>
                      <a:pt x="320" y="1050"/>
                      <a:pt x="320" y="1027"/>
                    </a:cubicBezTo>
                    <a:cubicBezTo>
                      <a:pt x="320" y="959"/>
                      <a:pt x="343" y="913"/>
                      <a:pt x="343" y="845"/>
                    </a:cubicBezTo>
                    <a:cubicBezTo>
                      <a:pt x="343" y="822"/>
                      <a:pt x="366" y="799"/>
                      <a:pt x="366" y="776"/>
                    </a:cubicBezTo>
                    <a:cubicBezTo>
                      <a:pt x="388" y="708"/>
                      <a:pt x="411" y="639"/>
                      <a:pt x="457" y="594"/>
                    </a:cubicBezTo>
                    <a:cubicBezTo>
                      <a:pt x="480" y="548"/>
                      <a:pt x="525" y="502"/>
                      <a:pt x="571" y="480"/>
                    </a:cubicBezTo>
                    <a:cubicBezTo>
                      <a:pt x="594" y="434"/>
                      <a:pt x="639" y="411"/>
                      <a:pt x="685" y="388"/>
                    </a:cubicBezTo>
                    <a:cubicBezTo>
                      <a:pt x="731" y="365"/>
                      <a:pt x="776" y="343"/>
                      <a:pt x="845" y="343"/>
                    </a:cubicBezTo>
                    <a:cubicBezTo>
                      <a:pt x="891" y="320"/>
                      <a:pt x="936" y="320"/>
                      <a:pt x="982" y="320"/>
                    </a:cubicBezTo>
                    <a:close/>
                    <a:moveTo>
                      <a:pt x="959" y="0"/>
                    </a:moveTo>
                    <a:cubicBezTo>
                      <a:pt x="868" y="0"/>
                      <a:pt x="776" y="23"/>
                      <a:pt x="685" y="46"/>
                    </a:cubicBezTo>
                    <a:cubicBezTo>
                      <a:pt x="617" y="46"/>
                      <a:pt x="525" y="114"/>
                      <a:pt x="457" y="160"/>
                    </a:cubicBezTo>
                    <a:cubicBezTo>
                      <a:pt x="388" y="183"/>
                      <a:pt x="320" y="251"/>
                      <a:pt x="274" y="297"/>
                    </a:cubicBezTo>
                    <a:cubicBezTo>
                      <a:pt x="274" y="297"/>
                      <a:pt x="274" y="297"/>
                      <a:pt x="251" y="320"/>
                    </a:cubicBezTo>
                    <a:cubicBezTo>
                      <a:pt x="229" y="343"/>
                      <a:pt x="229" y="343"/>
                      <a:pt x="229" y="365"/>
                    </a:cubicBezTo>
                    <a:cubicBezTo>
                      <a:pt x="183" y="411"/>
                      <a:pt x="137" y="480"/>
                      <a:pt x="114" y="548"/>
                    </a:cubicBezTo>
                    <a:cubicBezTo>
                      <a:pt x="69" y="639"/>
                      <a:pt x="46" y="731"/>
                      <a:pt x="23" y="822"/>
                    </a:cubicBezTo>
                    <a:cubicBezTo>
                      <a:pt x="0" y="868"/>
                      <a:pt x="0" y="913"/>
                      <a:pt x="0" y="959"/>
                    </a:cubicBezTo>
                    <a:cubicBezTo>
                      <a:pt x="0" y="1005"/>
                      <a:pt x="0" y="1050"/>
                      <a:pt x="0" y="1119"/>
                    </a:cubicBezTo>
                    <a:cubicBezTo>
                      <a:pt x="0" y="1210"/>
                      <a:pt x="0" y="1324"/>
                      <a:pt x="23" y="1415"/>
                    </a:cubicBezTo>
                    <a:cubicBezTo>
                      <a:pt x="46" y="1438"/>
                      <a:pt x="46" y="1461"/>
                      <a:pt x="46" y="1461"/>
                    </a:cubicBezTo>
                    <a:lnTo>
                      <a:pt x="46" y="1484"/>
                    </a:lnTo>
                    <a:cubicBezTo>
                      <a:pt x="69" y="1598"/>
                      <a:pt x="114" y="1712"/>
                      <a:pt x="160" y="1803"/>
                    </a:cubicBezTo>
                    <a:cubicBezTo>
                      <a:pt x="183" y="1803"/>
                      <a:pt x="183" y="1826"/>
                      <a:pt x="183" y="1826"/>
                    </a:cubicBezTo>
                    <a:lnTo>
                      <a:pt x="183" y="1849"/>
                    </a:lnTo>
                    <a:cubicBezTo>
                      <a:pt x="229" y="1918"/>
                      <a:pt x="274" y="1986"/>
                      <a:pt x="320" y="2054"/>
                    </a:cubicBezTo>
                    <a:cubicBezTo>
                      <a:pt x="343" y="2054"/>
                      <a:pt x="343" y="2077"/>
                      <a:pt x="366" y="2100"/>
                    </a:cubicBezTo>
                    <a:cubicBezTo>
                      <a:pt x="366" y="2100"/>
                      <a:pt x="366" y="2123"/>
                      <a:pt x="366" y="2123"/>
                    </a:cubicBezTo>
                    <a:cubicBezTo>
                      <a:pt x="457" y="2237"/>
                      <a:pt x="571" y="2328"/>
                      <a:pt x="662" y="2420"/>
                    </a:cubicBezTo>
                    <a:cubicBezTo>
                      <a:pt x="880" y="2565"/>
                      <a:pt x="1144" y="2664"/>
                      <a:pt x="1407" y="2664"/>
                    </a:cubicBezTo>
                    <a:cubicBezTo>
                      <a:pt x="1558" y="2664"/>
                      <a:pt x="1708" y="2631"/>
                      <a:pt x="1849" y="2557"/>
                    </a:cubicBezTo>
                    <a:cubicBezTo>
                      <a:pt x="1941" y="2534"/>
                      <a:pt x="2009" y="2465"/>
                      <a:pt x="2077" y="2397"/>
                    </a:cubicBezTo>
                    <a:cubicBezTo>
                      <a:pt x="2146" y="2328"/>
                      <a:pt x="2192" y="2260"/>
                      <a:pt x="2237" y="2169"/>
                    </a:cubicBezTo>
                    <a:cubicBezTo>
                      <a:pt x="2283" y="2100"/>
                      <a:pt x="2306" y="2009"/>
                      <a:pt x="2329" y="1918"/>
                    </a:cubicBezTo>
                    <a:cubicBezTo>
                      <a:pt x="2374" y="1803"/>
                      <a:pt x="2374" y="1666"/>
                      <a:pt x="2374" y="1552"/>
                    </a:cubicBezTo>
                    <a:cubicBezTo>
                      <a:pt x="2374" y="1438"/>
                      <a:pt x="2351" y="1324"/>
                      <a:pt x="2329" y="1233"/>
                    </a:cubicBezTo>
                    <a:cubicBezTo>
                      <a:pt x="2306" y="1096"/>
                      <a:pt x="2260" y="982"/>
                      <a:pt x="2192" y="890"/>
                    </a:cubicBezTo>
                    <a:cubicBezTo>
                      <a:pt x="2123" y="708"/>
                      <a:pt x="1986" y="548"/>
                      <a:pt x="1849" y="388"/>
                    </a:cubicBezTo>
                    <a:cubicBezTo>
                      <a:pt x="1712" y="251"/>
                      <a:pt x="1530" y="137"/>
                      <a:pt x="1347" y="69"/>
                    </a:cubicBezTo>
                    <a:cubicBezTo>
                      <a:pt x="1233" y="23"/>
                      <a:pt x="1119" y="0"/>
                      <a:pt x="1005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44;p4"/>
            <p:cNvSpPr/>
            <p:nvPr/>
          </p:nvSpPr>
          <p:spPr>
            <a:xfrm>
              <a:off x="7336438" y="30483"/>
              <a:ext cx="131771" cy="126203"/>
            </a:xfrm>
            <a:custGeom>
              <a:avLst/>
              <a:gdLst/>
              <a:ahLst/>
              <a:cxnLst/>
              <a:rect l="l" t="t" r="r" b="b"/>
              <a:pathLst>
                <a:path w="4875" h="4669" extrusionOk="0">
                  <a:moveTo>
                    <a:pt x="2121" y="0"/>
                  </a:moveTo>
                  <a:cubicBezTo>
                    <a:pt x="1960" y="0"/>
                    <a:pt x="1822" y="140"/>
                    <a:pt x="1758" y="411"/>
                  </a:cubicBezTo>
                  <a:lnTo>
                    <a:pt x="1735" y="480"/>
                  </a:lnTo>
                  <a:lnTo>
                    <a:pt x="1712" y="571"/>
                  </a:lnTo>
                  <a:lnTo>
                    <a:pt x="1484" y="1438"/>
                  </a:lnTo>
                  <a:lnTo>
                    <a:pt x="617" y="1758"/>
                  </a:lnTo>
                  <a:lnTo>
                    <a:pt x="502" y="1781"/>
                  </a:lnTo>
                  <a:cubicBezTo>
                    <a:pt x="46" y="1963"/>
                    <a:pt x="0" y="2306"/>
                    <a:pt x="411" y="2557"/>
                  </a:cubicBezTo>
                  <a:lnTo>
                    <a:pt x="571" y="2648"/>
                  </a:lnTo>
                  <a:lnTo>
                    <a:pt x="1301" y="3127"/>
                  </a:lnTo>
                  <a:lnTo>
                    <a:pt x="1347" y="4017"/>
                  </a:lnTo>
                  <a:lnTo>
                    <a:pt x="1347" y="4109"/>
                  </a:lnTo>
                  <a:lnTo>
                    <a:pt x="1347" y="4177"/>
                  </a:lnTo>
                  <a:cubicBezTo>
                    <a:pt x="1361" y="4497"/>
                    <a:pt x="1496" y="4669"/>
                    <a:pt x="1687" y="4669"/>
                  </a:cubicBezTo>
                  <a:cubicBezTo>
                    <a:pt x="1795" y="4669"/>
                    <a:pt x="1922" y="4613"/>
                    <a:pt x="2055" y="4497"/>
                  </a:cubicBezTo>
                  <a:lnTo>
                    <a:pt x="2123" y="4451"/>
                  </a:lnTo>
                  <a:lnTo>
                    <a:pt x="2191" y="4383"/>
                  </a:lnTo>
                  <a:lnTo>
                    <a:pt x="2876" y="3835"/>
                  </a:lnTo>
                  <a:lnTo>
                    <a:pt x="3812" y="4109"/>
                  </a:lnTo>
                  <a:lnTo>
                    <a:pt x="3881" y="4132"/>
                  </a:lnTo>
                  <a:cubicBezTo>
                    <a:pt x="3965" y="4156"/>
                    <a:pt x="4041" y="4167"/>
                    <a:pt x="4109" y="4167"/>
                  </a:cubicBezTo>
                  <a:cubicBezTo>
                    <a:pt x="4427" y="4167"/>
                    <a:pt x="4556" y="3915"/>
                    <a:pt x="4406" y="3538"/>
                  </a:cubicBezTo>
                  <a:lnTo>
                    <a:pt x="4018" y="2557"/>
                  </a:lnTo>
                  <a:lnTo>
                    <a:pt x="4520" y="1826"/>
                  </a:lnTo>
                  <a:lnTo>
                    <a:pt x="4565" y="1758"/>
                  </a:lnTo>
                  <a:lnTo>
                    <a:pt x="4611" y="1689"/>
                  </a:lnTo>
                  <a:cubicBezTo>
                    <a:pt x="4875" y="1293"/>
                    <a:pt x="4715" y="1003"/>
                    <a:pt x="4274" y="1003"/>
                  </a:cubicBezTo>
                  <a:cubicBezTo>
                    <a:pt x="4257" y="1003"/>
                    <a:pt x="4240" y="1004"/>
                    <a:pt x="4223" y="1004"/>
                  </a:cubicBezTo>
                  <a:lnTo>
                    <a:pt x="4177" y="1027"/>
                  </a:lnTo>
                  <a:lnTo>
                    <a:pt x="3173" y="1073"/>
                  </a:lnTo>
                  <a:lnTo>
                    <a:pt x="2625" y="365"/>
                  </a:lnTo>
                  <a:lnTo>
                    <a:pt x="2511" y="251"/>
                  </a:lnTo>
                  <a:cubicBezTo>
                    <a:pt x="2382" y="83"/>
                    <a:pt x="2245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6276" y="30483"/>
              <a:ext cx="131771" cy="126203"/>
            </a:xfrm>
            <a:custGeom>
              <a:avLst/>
              <a:gdLst/>
              <a:ahLst/>
              <a:cxnLst/>
              <a:rect l="l" t="t" r="r" b="b"/>
              <a:pathLst>
                <a:path w="4875" h="4669" extrusionOk="0">
                  <a:moveTo>
                    <a:pt x="2121" y="0"/>
                  </a:moveTo>
                  <a:cubicBezTo>
                    <a:pt x="1960" y="0"/>
                    <a:pt x="1822" y="140"/>
                    <a:pt x="1758" y="411"/>
                  </a:cubicBezTo>
                  <a:lnTo>
                    <a:pt x="1735" y="480"/>
                  </a:lnTo>
                  <a:lnTo>
                    <a:pt x="1712" y="571"/>
                  </a:lnTo>
                  <a:lnTo>
                    <a:pt x="1484" y="1438"/>
                  </a:lnTo>
                  <a:lnTo>
                    <a:pt x="617" y="1758"/>
                  </a:lnTo>
                  <a:lnTo>
                    <a:pt x="502" y="1781"/>
                  </a:lnTo>
                  <a:cubicBezTo>
                    <a:pt x="46" y="1963"/>
                    <a:pt x="0" y="2306"/>
                    <a:pt x="411" y="2557"/>
                  </a:cubicBezTo>
                  <a:lnTo>
                    <a:pt x="571" y="2648"/>
                  </a:lnTo>
                  <a:lnTo>
                    <a:pt x="1301" y="3127"/>
                  </a:lnTo>
                  <a:lnTo>
                    <a:pt x="1347" y="4017"/>
                  </a:lnTo>
                  <a:lnTo>
                    <a:pt x="1347" y="4109"/>
                  </a:lnTo>
                  <a:lnTo>
                    <a:pt x="1347" y="4177"/>
                  </a:lnTo>
                  <a:cubicBezTo>
                    <a:pt x="1361" y="4497"/>
                    <a:pt x="1496" y="4669"/>
                    <a:pt x="1687" y="4669"/>
                  </a:cubicBezTo>
                  <a:cubicBezTo>
                    <a:pt x="1795" y="4669"/>
                    <a:pt x="1922" y="4613"/>
                    <a:pt x="2055" y="4497"/>
                  </a:cubicBezTo>
                  <a:lnTo>
                    <a:pt x="2123" y="4451"/>
                  </a:lnTo>
                  <a:lnTo>
                    <a:pt x="2191" y="4383"/>
                  </a:lnTo>
                  <a:lnTo>
                    <a:pt x="2876" y="3835"/>
                  </a:lnTo>
                  <a:lnTo>
                    <a:pt x="3812" y="4109"/>
                  </a:lnTo>
                  <a:lnTo>
                    <a:pt x="3881" y="4132"/>
                  </a:lnTo>
                  <a:cubicBezTo>
                    <a:pt x="3965" y="4156"/>
                    <a:pt x="4041" y="4167"/>
                    <a:pt x="4109" y="4167"/>
                  </a:cubicBezTo>
                  <a:cubicBezTo>
                    <a:pt x="4427" y="4167"/>
                    <a:pt x="4556" y="3915"/>
                    <a:pt x="4406" y="3538"/>
                  </a:cubicBezTo>
                  <a:lnTo>
                    <a:pt x="4018" y="2557"/>
                  </a:lnTo>
                  <a:lnTo>
                    <a:pt x="4520" y="1826"/>
                  </a:lnTo>
                  <a:lnTo>
                    <a:pt x="4565" y="1758"/>
                  </a:lnTo>
                  <a:lnTo>
                    <a:pt x="4611" y="1689"/>
                  </a:lnTo>
                  <a:cubicBezTo>
                    <a:pt x="4875" y="1293"/>
                    <a:pt x="4715" y="1003"/>
                    <a:pt x="4274" y="1003"/>
                  </a:cubicBezTo>
                  <a:cubicBezTo>
                    <a:pt x="4257" y="1003"/>
                    <a:pt x="4240" y="1004"/>
                    <a:pt x="4223" y="1004"/>
                  </a:cubicBezTo>
                  <a:lnTo>
                    <a:pt x="4177" y="1027"/>
                  </a:lnTo>
                  <a:lnTo>
                    <a:pt x="3173" y="1073"/>
                  </a:lnTo>
                  <a:lnTo>
                    <a:pt x="2625" y="365"/>
                  </a:lnTo>
                  <a:lnTo>
                    <a:pt x="2511" y="251"/>
                  </a:lnTo>
                  <a:cubicBezTo>
                    <a:pt x="2382" y="83"/>
                    <a:pt x="2245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2700000">
              <a:off x="6574836" y="156681"/>
              <a:ext cx="54329" cy="76520"/>
            </a:xfrm>
            <a:custGeom>
              <a:avLst/>
              <a:gdLst/>
              <a:ahLst/>
              <a:cxnLst/>
              <a:rect l="l" t="t" r="r" b="b"/>
              <a:pathLst>
                <a:path w="2010" h="2831" extrusionOk="0">
                  <a:moveTo>
                    <a:pt x="503" y="0"/>
                  </a:moveTo>
                  <a:lnTo>
                    <a:pt x="503" y="525"/>
                  </a:lnTo>
                  <a:cubicBezTo>
                    <a:pt x="480" y="822"/>
                    <a:pt x="366" y="1210"/>
                    <a:pt x="252" y="1415"/>
                  </a:cubicBezTo>
                  <a:lnTo>
                    <a:pt x="1" y="1780"/>
                  </a:lnTo>
                  <a:lnTo>
                    <a:pt x="434" y="1917"/>
                  </a:lnTo>
                  <a:cubicBezTo>
                    <a:pt x="663" y="1986"/>
                    <a:pt x="982" y="2214"/>
                    <a:pt x="1187" y="2442"/>
                  </a:cubicBezTo>
                  <a:lnTo>
                    <a:pt x="1530" y="2830"/>
                  </a:lnTo>
                  <a:lnTo>
                    <a:pt x="1530" y="2305"/>
                  </a:lnTo>
                  <a:cubicBezTo>
                    <a:pt x="1530" y="2032"/>
                    <a:pt x="1644" y="1621"/>
                    <a:pt x="1781" y="1438"/>
                  </a:cubicBezTo>
                  <a:lnTo>
                    <a:pt x="2009" y="1073"/>
                  </a:lnTo>
                  <a:lnTo>
                    <a:pt x="1598" y="936"/>
                  </a:lnTo>
                  <a:cubicBezTo>
                    <a:pt x="1370" y="845"/>
                    <a:pt x="1028" y="616"/>
                    <a:pt x="845" y="411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-1126754">
              <a:off x="6907678" y="151211"/>
              <a:ext cx="169061" cy="177304"/>
              <a:chOff x="4298580" y="207227"/>
              <a:chExt cx="169073" cy="177317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4304148" y="212174"/>
                <a:ext cx="35788" cy="3519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02" extrusionOk="0">
                    <a:moveTo>
                      <a:pt x="685" y="0"/>
                    </a:moveTo>
                    <a:cubicBezTo>
                      <a:pt x="639" y="0"/>
                      <a:pt x="594" y="0"/>
                      <a:pt x="548" y="23"/>
                    </a:cubicBezTo>
                    <a:cubicBezTo>
                      <a:pt x="479" y="23"/>
                      <a:pt x="411" y="69"/>
                      <a:pt x="343" y="114"/>
                    </a:cubicBezTo>
                    <a:cubicBezTo>
                      <a:pt x="320" y="114"/>
                      <a:pt x="274" y="160"/>
                      <a:pt x="251" y="183"/>
                    </a:cubicBezTo>
                    <a:cubicBezTo>
                      <a:pt x="251" y="183"/>
                      <a:pt x="228" y="206"/>
                      <a:pt x="228" y="206"/>
                    </a:cubicBezTo>
                    <a:cubicBezTo>
                      <a:pt x="183" y="228"/>
                      <a:pt x="137" y="251"/>
                      <a:pt x="91" y="297"/>
                    </a:cubicBezTo>
                    <a:cubicBezTo>
                      <a:pt x="0" y="411"/>
                      <a:pt x="0" y="616"/>
                      <a:pt x="23" y="753"/>
                    </a:cubicBezTo>
                    <a:cubicBezTo>
                      <a:pt x="46" y="799"/>
                      <a:pt x="69" y="845"/>
                      <a:pt x="91" y="890"/>
                    </a:cubicBezTo>
                    <a:cubicBezTo>
                      <a:pt x="91" y="936"/>
                      <a:pt x="114" y="959"/>
                      <a:pt x="114" y="982"/>
                    </a:cubicBezTo>
                    <a:cubicBezTo>
                      <a:pt x="160" y="1050"/>
                      <a:pt x="206" y="1073"/>
                      <a:pt x="228" y="1119"/>
                    </a:cubicBezTo>
                    <a:cubicBezTo>
                      <a:pt x="274" y="1187"/>
                      <a:pt x="365" y="1233"/>
                      <a:pt x="434" y="1255"/>
                    </a:cubicBezTo>
                    <a:cubicBezTo>
                      <a:pt x="525" y="1278"/>
                      <a:pt x="616" y="1301"/>
                      <a:pt x="708" y="1301"/>
                    </a:cubicBezTo>
                    <a:cubicBezTo>
                      <a:pt x="776" y="1301"/>
                      <a:pt x="845" y="1278"/>
                      <a:pt x="890" y="1255"/>
                    </a:cubicBezTo>
                    <a:cubicBezTo>
                      <a:pt x="982" y="1210"/>
                      <a:pt x="1050" y="1164"/>
                      <a:pt x="1119" y="1119"/>
                    </a:cubicBezTo>
                    <a:cubicBezTo>
                      <a:pt x="1187" y="1050"/>
                      <a:pt x="1233" y="959"/>
                      <a:pt x="1278" y="867"/>
                    </a:cubicBezTo>
                    <a:cubicBezTo>
                      <a:pt x="1324" y="799"/>
                      <a:pt x="1324" y="708"/>
                      <a:pt x="1324" y="616"/>
                    </a:cubicBezTo>
                    <a:cubicBezTo>
                      <a:pt x="1324" y="548"/>
                      <a:pt x="1301" y="457"/>
                      <a:pt x="1278" y="388"/>
                    </a:cubicBezTo>
                    <a:cubicBezTo>
                      <a:pt x="1256" y="342"/>
                      <a:pt x="1233" y="297"/>
                      <a:pt x="1187" y="251"/>
                    </a:cubicBezTo>
                    <a:cubicBezTo>
                      <a:pt x="1164" y="206"/>
                      <a:pt x="1141" y="183"/>
                      <a:pt x="1119" y="160"/>
                    </a:cubicBezTo>
                    <a:cubicBezTo>
                      <a:pt x="1073" y="114"/>
                      <a:pt x="1027" y="91"/>
                      <a:pt x="1004" y="69"/>
                    </a:cubicBezTo>
                    <a:cubicBezTo>
                      <a:pt x="936" y="46"/>
                      <a:pt x="867" y="23"/>
                      <a:pt x="822" y="23"/>
                    </a:cubicBezTo>
                    <a:cubicBezTo>
                      <a:pt x="776" y="0"/>
                      <a:pt x="731" y="0"/>
                      <a:pt x="68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396077" y="219553"/>
                <a:ext cx="66656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763" extrusionOk="0">
                    <a:moveTo>
                      <a:pt x="959" y="1"/>
                    </a:moveTo>
                    <a:cubicBezTo>
                      <a:pt x="867" y="1"/>
                      <a:pt x="776" y="24"/>
                      <a:pt x="685" y="47"/>
                    </a:cubicBezTo>
                    <a:cubicBezTo>
                      <a:pt x="639" y="69"/>
                      <a:pt x="571" y="92"/>
                      <a:pt x="502" y="138"/>
                    </a:cubicBezTo>
                    <a:cubicBezTo>
                      <a:pt x="457" y="161"/>
                      <a:pt x="411" y="206"/>
                      <a:pt x="365" y="252"/>
                    </a:cubicBezTo>
                    <a:cubicBezTo>
                      <a:pt x="342" y="275"/>
                      <a:pt x="320" y="298"/>
                      <a:pt x="297" y="343"/>
                    </a:cubicBezTo>
                    <a:cubicBezTo>
                      <a:pt x="228" y="389"/>
                      <a:pt x="183" y="457"/>
                      <a:pt x="160" y="549"/>
                    </a:cubicBezTo>
                    <a:cubicBezTo>
                      <a:pt x="114" y="640"/>
                      <a:pt x="91" y="731"/>
                      <a:pt x="69" y="823"/>
                    </a:cubicBezTo>
                    <a:cubicBezTo>
                      <a:pt x="23" y="982"/>
                      <a:pt x="0" y="1142"/>
                      <a:pt x="0" y="1302"/>
                    </a:cubicBezTo>
                    <a:cubicBezTo>
                      <a:pt x="23" y="1462"/>
                      <a:pt x="69" y="1622"/>
                      <a:pt x="137" y="1759"/>
                    </a:cubicBezTo>
                    <a:cubicBezTo>
                      <a:pt x="206" y="1918"/>
                      <a:pt x="274" y="2078"/>
                      <a:pt x="388" y="2215"/>
                    </a:cubicBezTo>
                    <a:cubicBezTo>
                      <a:pt x="434" y="2284"/>
                      <a:pt x="479" y="2352"/>
                      <a:pt x="548" y="2398"/>
                    </a:cubicBezTo>
                    <a:cubicBezTo>
                      <a:pt x="639" y="2489"/>
                      <a:pt x="753" y="2557"/>
                      <a:pt x="867" y="2626"/>
                    </a:cubicBezTo>
                    <a:cubicBezTo>
                      <a:pt x="1050" y="2717"/>
                      <a:pt x="1255" y="2740"/>
                      <a:pt x="1438" y="2763"/>
                    </a:cubicBezTo>
                    <a:cubicBezTo>
                      <a:pt x="1644" y="2763"/>
                      <a:pt x="1826" y="2694"/>
                      <a:pt x="1986" y="2603"/>
                    </a:cubicBezTo>
                    <a:cubicBezTo>
                      <a:pt x="2100" y="2535"/>
                      <a:pt x="2191" y="2443"/>
                      <a:pt x="2260" y="2352"/>
                    </a:cubicBezTo>
                    <a:cubicBezTo>
                      <a:pt x="2465" y="2101"/>
                      <a:pt x="2465" y="1781"/>
                      <a:pt x="2397" y="1485"/>
                    </a:cubicBezTo>
                    <a:cubicBezTo>
                      <a:pt x="2397" y="1393"/>
                      <a:pt x="2374" y="1302"/>
                      <a:pt x="2351" y="1211"/>
                    </a:cubicBezTo>
                    <a:cubicBezTo>
                      <a:pt x="2305" y="1119"/>
                      <a:pt x="2260" y="1028"/>
                      <a:pt x="2214" y="937"/>
                    </a:cubicBezTo>
                    <a:cubicBezTo>
                      <a:pt x="2191" y="868"/>
                      <a:pt x="2146" y="823"/>
                      <a:pt x="2123" y="754"/>
                    </a:cubicBezTo>
                    <a:cubicBezTo>
                      <a:pt x="2077" y="686"/>
                      <a:pt x="2032" y="640"/>
                      <a:pt x="1986" y="572"/>
                    </a:cubicBezTo>
                    <a:cubicBezTo>
                      <a:pt x="1917" y="503"/>
                      <a:pt x="1872" y="435"/>
                      <a:pt x="1780" y="366"/>
                    </a:cubicBezTo>
                    <a:cubicBezTo>
                      <a:pt x="1712" y="298"/>
                      <a:pt x="1621" y="252"/>
                      <a:pt x="1529" y="184"/>
                    </a:cubicBezTo>
                    <a:cubicBezTo>
                      <a:pt x="1392" y="115"/>
                      <a:pt x="1255" y="47"/>
                      <a:pt x="1096" y="24"/>
                    </a:cubicBezTo>
                    <a:cubicBezTo>
                      <a:pt x="1050" y="1"/>
                      <a:pt x="1004" y="1"/>
                      <a:pt x="95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404700" y="322591"/>
                <a:ext cx="58655" cy="56493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090" extrusionOk="0">
                    <a:moveTo>
                      <a:pt x="1028" y="1"/>
                    </a:moveTo>
                    <a:cubicBezTo>
                      <a:pt x="914" y="1"/>
                      <a:pt x="822" y="24"/>
                      <a:pt x="708" y="46"/>
                    </a:cubicBezTo>
                    <a:cubicBezTo>
                      <a:pt x="663" y="46"/>
                      <a:pt x="594" y="69"/>
                      <a:pt x="548" y="92"/>
                    </a:cubicBezTo>
                    <a:cubicBezTo>
                      <a:pt x="503" y="115"/>
                      <a:pt x="457" y="138"/>
                      <a:pt x="434" y="161"/>
                    </a:cubicBezTo>
                    <a:cubicBezTo>
                      <a:pt x="366" y="183"/>
                      <a:pt x="297" y="252"/>
                      <a:pt x="252" y="298"/>
                    </a:cubicBezTo>
                    <a:cubicBezTo>
                      <a:pt x="229" y="343"/>
                      <a:pt x="206" y="389"/>
                      <a:pt x="183" y="434"/>
                    </a:cubicBezTo>
                    <a:cubicBezTo>
                      <a:pt x="115" y="480"/>
                      <a:pt x="92" y="594"/>
                      <a:pt x="69" y="663"/>
                    </a:cubicBezTo>
                    <a:cubicBezTo>
                      <a:pt x="23" y="868"/>
                      <a:pt x="1" y="1096"/>
                      <a:pt x="69" y="1302"/>
                    </a:cubicBezTo>
                    <a:cubicBezTo>
                      <a:pt x="115" y="1393"/>
                      <a:pt x="160" y="1484"/>
                      <a:pt x="206" y="1599"/>
                    </a:cubicBezTo>
                    <a:cubicBezTo>
                      <a:pt x="206" y="1621"/>
                      <a:pt x="229" y="1667"/>
                      <a:pt x="252" y="1690"/>
                    </a:cubicBezTo>
                    <a:cubicBezTo>
                      <a:pt x="275" y="1736"/>
                      <a:pt x="320" y="1781"/>
                      <a:pt x="366" y="1827"/>
                    </a:cubicBezTo>
                    <a:cubicBezTo>
                      <a:pt x="389" y="1850"/>
                      <a:pt x="434" y="1872"/>
                      <a:pt x="457" y="1895"/>
                    </a:cubicBezTo>
                    <a:cubicBezTo>
                      <a:pt x="526" y="1941"/>
                      <a:pt x="594" y="1987"/>
                      <a:pt x="663" y="2009"/>
                    </a:cubicBezTo>
                    <a:cubicBezTo>
                      <a:pt x="731" y="2032"/>
                      <a:pt x="777" y="2055"/>
                      <a:pt x="845" y="2055"/>
                    </a:cubicBezTo>
                    <a:cubicBezTo>
                      <a:pt x="914" y="2078"/>
                      <a:pt x="994" y="2089"/>
                      <a:pt x="1073" y="2089"/>
                    </a:cubicBezTo>
                    <a:cubicBezTo>
                      <a:pt x="1153" y="2089"/>
                      <a:pt x="1233" y="2078"/>
                      <a:pt x="1302" y="2055"/>
                    </a:cubicBezTo>
                    <a:cubicBezTo>
                      <a:pt x="1393" y="2032"/>
                      <a:pt x="1461" y="2009"/>
                      <a:pt x="1530" y="1964"/>
                    </a:cubicBezTo>
                    <a:cubicBezTo>
                      <a:pt x="1576" y="1941"/>
                      <a:pt x="1644" y="1918"/>
                      <a:pt x="1690" y="1895"/>
                    </a:cubicBezTo>
                    <a:cubicBezTo>
                      <a:pt x="1781" y="1850"/>
                      <a:pt x="1872" y="1781"/>
                      <a:pt x="1964" y="1690"/>
                    </a:cubicBezTo>
                    <a:cubicBezTo>
                      <a:pt x="2009" y="1621"/>
                      <a:pt x="2078" y="1530"/>
                      <a:pt x="2101" y="1439"/>
                    </a:cubicBezTo>
                    <a:cubicBezTo>
                      <a:pt x="2123" y="1416"/>
                      <a:pt x="2123" y="1370"/>
                      <a:pt x="2146" y="1325"/>
                    </a:cubicBezTo>
                    <a:cubicBezTo>
                      <a:pt x="2169" y="1256"/>
                      <a:pt x="2169" y="1188"/>
                      <a:pt x="2169" y="1142"/>
                    </a:cubicBezTo>
                    <a:cubicBezTo>
                      <a:pt x="2169" y="1096"/>
                      <a:pt x="2146" y="1051"/>
                      <a:pt x="2146" y="1005"/>
                    </a:cubicBezTo>
                    <a:cubicBezTo>
                      <a:pt x="2146" y="937"/>
                      <a:pt x="2123" y="891"/>
                      <a:pt x="2123" y="823"/>
                    </a:cubicBezTo>
                    <a:cubicBezTo>
                      <a:pt x="2101" y="731"/>
                      <a:pt x="2055" y="617"/>
                      <a:pt x="1986" y="526"/>
                    </a:cubicBezTo>
                    <a:cubicBezTo>
                      <a:pt x="1964" y="457"/>
                      <a:pt x="1895" y="389"/>
                      <a:pt x="1827" y="343"/>
                    </a:cubicBezTo>
                    <a:cubicBezTo>
                      <a:pt x="1758" y="252"/>
                      <a:pt x="1644" y="183"/>
                      <a:pt x="1553" y="138"/>
                    </a:cubicBezTo>
                    <a:cubicBezTo>
                      <a:pt x="1484" y="92"/>
                      <a:pt x="1393" y="69"/>
                      <a:pt x="1302" y="46"/>
                    </a:cubicBezTo>
                    <a:cubicBezTo>
                      <a:pt x="1210" y="1"/>
                      <a:pt x="1119" y="1"/>
                      <a:pt x="102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390509" y="214634"/>
                <a:ext cx="77144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219" extrusionOk="0">
                    <a:moveTo>
                      <a:pt x="1347" y="320"/>
                    </a:moveTo>
                    <a:cubicBezTo>
                      <a:pt x="1439" y="343"/>
                      <a:pt x="1530" y="366"/>
                      <a:pt x="1621" y="388"/>
                    </a:cubicBezTo>
                    <a:cubicBezTo>
                      <a:pt x="1713" y="457"/>
                      <a:pt x="1827" y="503"/>
                      <a:pt x="1918" y="571"/>
                    </a:cubicBezTo>
                    <a:cubicBezTo>
                      <a:pt x="2009" y="662"/>
                      <a:pt x="2101" y="731"/>
                      <a:pt x="2169" y="845"/>
                    </a:cubicBezTo>
                    <a:cubicBezTo>
                      <a:pt x="2260" y="959"/>
                      <a:pt x="2329" y="1073"/>
                      <a:pt x="2375" y="1210"/>
                    </a:cubicBezTo>
                    <a:cubicBezTo>
                      <a:pt x="2443" y="1324"/>
                      <a:pt x="2466" y="1461"/>
                      <a:pt x="2489" y="1598"/>
                    </a:cubicBezTo>
                    <a:cubicBezTo>
                      <a:pt x="2511" y="1735"/>
                      <a:pt x="2511" y="1895"/>
                      <a:pt x="2489" y="2032"/>
                    </a:cubicBezTo>
                    <a:cubicBezTo>
                      <a:pt x="2489" y="2123"/>
                      <a:pt x="2443" y="2214"/>
                      <a:pt x="2420" y="2329"/>
                    </a:cubicBezTo>
                    <a:cubicBezTo>
                      <a:pt x="2375" y="2397"/>
                      <a:pt x="2329" y="2488"/>
                      <a:pt x="2283" y="2557"/>
                    </a:cubicBezTo>
                    <a:cubicBezTo>
                      <a:pt x="2238" y="2602"/>
                      <a:pt x="2192" y="2671"/>
                      <a:pt x="2123" y="2717"/>
                    </a:cubicBezTo>
                    <a:cubicBezTo>
                      <a:pt x="2078" y="2739"/>
                      <a:pt x="2009" y="2785"/>
                      <a:pt x="1941" y="2808"/>
                    </a:cubicBezTo>
                    <a:cubicBezTo>
                      <a:pt x="1872" y="2854"/>
                      <a:pt x="1804" y="2854"/>
                      <a:pt x="1735" y="2876"/>
                    </a:cubicBezTo>
                    <a:lnTo>
                      <a:pt x="1507" y="2876"/>
                    </a:lnTo>
                    <a:cubicBezTo>
                      <a:pt x="1416" y="2854"/>
                      <a:pt x="1325" y="2831"/>
                      <a:pt x="1256" y="2808"/>
                    </a:cubicBezTo>
                    <a:cubicBezTo>
                      <a:pt x="1142" y="2762"/>
                      <a:pt x="1028" y="2694"/>
                      <a:pt x="914" y="2625"/>
                    </a:cubicBezTo>
                    <a:cubicBezTo>
                      <a:pt x="822" y="2534"/>
                      <a:pt x="754" y="2466"/>
                      <a:pt x="685" y="2351"/>
                    </a:cubicBezTo>
                    <a:cubicBezTo>
                      <a:pt x="594" y="2260"/>
                      <a:pt x="526" y="2146"/>
                      <a:pt x="480" y="2009"/>
                    </a:cubicBezTo>
                    <a:cubicBezTo>
                      <a:pt x="412" y="1872"/>
                      <a:pt x="366" y="1712"/>
                      <a:pt x="343" y="1575"/>
                    </a:cubicBezTo>
                    <a:cubicBezTo>
                      <a:pt x="343" y="1507"/>
                      <a:pt x="343" y="1438"/>
                      <a:pt x="343" y="1347"/>
                    </a:cubicBezTo>
                    <a:cubicBezTo>
                      <a:pt x="343" y="1301"/>
                      <a:pt x="343" y="1256"/>
                      <a:pt x="343" y="1210"/>
                    </a:cubicBezTo>
                    <a:lnTo>
                      <a:pt x="343" y="1187"/>
                    </a:lnTo>
                    <a:cubicBezTo>
                      <a:pt x="366" y="1073"/>
                      <a:pt x="389" y="982"/>
                      <a:pt x="434" y="891"/>
                    </a:cubicBezTo>
                    <a:cubicBezTo>
                      <a:pt x="480" y="799"/>
                      <a:pt x="526" y="708"/>
                      <a:pt x="571" y="639"/>
                    </a:cubicBezTo>
                    <a:cubicBezTo>
                      <a:pt x="594" y="617"/>
                      <a:pt x="594" y="617"/>
                      <a:pt x="617" y="594"/>
                    </a:cubicBezTo>
                    <a:cubicBezTo>
                      <a:pt x="640" y="548"/>
                      <a:pt x="685" y="525"/>
                      <a:pt x="731" y="480"/>
                    </a:cubicBezTo>
                    <a:cubicBezTo>
                      <a:pt x="777" y="457"/>
                      <a:pt x="822" y="434"/>
                      <a:pt x="868" y="411"/>
                    </a:cubicBezTo>
                    <a:cubicBezTo>
                      <a:pt x="868" y="411"/>
                      <a:pt x="868" y="411"/>
                      <a:pt x="868" y="388"/>
                    </a:cubicBezTo>
                    <a:lnTo>
                      <a:pt x="891" y="388"/>
                    </a:lnTo>
                    <a:cubicBezTo>
                      <a:pt x="947" y="370"/>
                      <a:pt x="1004" y="351"/>
                      <a:pt x="1074" y="332"/>
                    </a:cubicBezTo>
                    <a:lnTo>
                      <a:pt x="1074" y="332"/>
                    </a:lnTo>
                    <a:cubicBezTo>
                      <a:pt x="1073" y="335"/>
                      <a:pt x="1073" y="338"/>
                      <a:pt x="1073" y="343"/>
                    </a:cubicBezTo>
                    <a:cubicBezTo>
                      <a:pt x="1073" y="343"/>
                      <a:pt x="1073" y="337"/>
                      <a:pt x="1076" y="331"/>
                    </a:cubicBezTo>
                    <a:lnTo>
                      <a:pt x="1076" y="331"/>
                    </a:lnTo>
                    <a:cubicBezTo>
                      <a:pt x="1076" y="331"/>
                      <a:pt x="1075" y="332"/>
                      <a:pt x="1074" y="332"/>
                    </a:cubicBezTo>
                    <a:lnTo>
                      <a:pt x="1074" y="332"/>
                    </a:lnTo>
                    <a:cubicBezTo>
                      <a:pt x="1074" y="320"/>
                      <a:pt x="1078" y="320"/>
                      <a:pt x="1096" y="320"/>
                    </a:cubicBezTo>
                    <a:cubicBezTo>
                      <a:pt x="1085" y="320"/>
                      <a:pt x="1079" y="325"/>
                      <a:pt x="1076" y="331"/>
                    </a:cubicBezTo>
                    <a:lnTo>
                      <a:pt x="1076" y="331"/>
                    </a:lnTo>
                    <a:cubicBezTo>
                      <a:pt x="1090" y="327"/>
                      <a:pt x="1104" y="324"/>
                      <a:pt x="1119" y="320"/>
                    </a:cubicBezTo>
                    <a:close/>
                    <a:moveTo>
                      <a:pt x="1233" y="0"/>
                    </a:moveTo>
                    <a:cubicBezTo>
                      <a:pt x="1165" y="0"/>
                      <a:pt x="1073" y="0"/>
                      <a:pt x="1005" y="23"/>
                    </a:cubicBezTo>
                    <a:lnTo>
                      <a:pt x="982" y="23"/>
                    </a:lnTo>
                    <a:cubicBezTo>
                      <a:pt x="914" y="46"/>
                      <a:pt x="868" y="46"/>
                      <a:pt x="822" y="69"/>
                    </a:cubicBezTo>
                    <a:cubicBezTo>
                      <a:pt x="800" y="69"/>
                      <a:pt x="800" y="69"/>
                      <a:pt x="800" y="92"/>
                    </a:cubicBezTo>
                    <a:cubicBezTo>
                      <a:pt x="754" y="92"/>
                      <a:pt x="731" y="115"/>
                      <a:pt x="708" y="115"/>
                    </a:cubicBezTo>
                    <a:cubicBezTo>
                      <a:pt x="708" y="115"/>
                      <a:pt x="685" y="137"/>
                      <a:pt x="685" y="137"/>
                    </a:cubicBezTo>
                    <a:lnTo>
                      <a:pt x="663" y="137"/>
                    </a:lnTo>
                    <a:cubicBezTo>
                      <a:pt x="663" y="137"/>
                      <a:pt x="663" y="160"/>
                      <a:pt x="640" y="160"/>
                    </a:cubicBezTo>
                    <a:lnTo>
                      <a:pt x="617" y="160"/>
                    </a:lnTo>
                    <a:cubicBezTo>
                      <a:pt x="617" y="160"/>
                      <a:pt x="617" y="183"/>
                      <a:pt x="617" y="183"/>
                    </a:cubicBezTo>
                    <a:lnTo>
                      <a:pt x="594" y="183"/>
                    </a:lnTo>
                    <a:cubicBezTo>
                      <a:pt x="594" y="183"/>
                      <a:pt x="571" y="183"/>
                      <a:pt x="571" y="206"/>
                    </a:cubicBezTo>
                    <a:cubicBezTo>
                      <a:pt x="480" y="274"/>
                      <a:pt x="389" y="366"/>
                      <a:pt x="320" y="457"/>
                    </a:cubicBezTo>
                    <a:lnTo>
                      <a:pt x="297" y="457"/>
                    </a:lnTo>
                    <a:cubicBezTo>
                      <a:pt x="229" y="548"/>
                      <a:pt x="160" y="662"/>
                      <a:pt x="115" y="799"/>
                    </a:cubicBezTo>
                    <a:cubicBezTo>
                      <a:pt x="23" y="1050"/>
                      <a:pt x="1" y="1324"/>
                      <a:pt x="23" y="1575"/>
                    </a:cubicBezTo>
                    <a:cubicBezTo>
                      <a:pt x="23" y="1575"/>
                      <a:pt x="23" y="1575"/>
                      <a:pt x="23" y="1598"/>
                    </a:cubicBezTo>
                    <a:cubicBezTo>
                      <a:pt x="46" y="1804"/>
                      <a:pt x="115" y="1986"/>
                      <a:pt x="183" y="2169"/>
                    </a:cubicBezTo>
                    <a:cubicBezTo>
                      <a:pt x="366" y="2557"/>
                      <a:pt x="663" y="2876"/>
                      <a:pt x="1051" y="3082"/>
                    </a:cubicBezTo>
                    <a:cubicBezTo>
                      <a:pt x="1233" y="3173"/>
                      <a:pt x="1439" y="3219"/>
                      <a:pt x="1667" y="3219"/>
                    </a:cubicBezTo>
                    <a:cubicBezTo>
                      <a:pt x="1758" y="3196"/>
                      <a:pt x="1850" y="3196"/>
                      <a:pt x="1964" y="3150"/>
                    </a:cubicBezTo>
                    <a:cubicBezTo>
                      <a:pt x="2078" y="3127"/>
                      <a:pt x="2169" y="3082"/>
                      <a:pt x="2260" y="3013"/>
                    </a:cubicBezTo>
                    <a:cubicBezTo>
                      <a:pt x="2443" y="2899"/>
                      <a:pt x="2580" y="2739"/>
                      <a:pt x="2671" y="2557"/>
                    </a:cubicBezTo>
                    <a:cubicBezTo>
                      <a:pt x="2785" y="2351"/>
                      <a:pt x="2831" y="2123"/>
                      <a:pt x="2831" y="1895"/>
                    </a:cubicBezTo>
                    <a:cubicBezTo>
                      <a:pt x="2854" y="1667"/>
                      <a:pt x="2808" y="1461"/>
                      <a:pt x="2740" y="1256"/>
                    </a:cubicBezTo>
                    <a:cubicBezTo>
                      <a:pt x="2694" y="1050"/>
                      <a:pt x="2580" y="868"/>
                      <a:pt x="2466" y="708"/>
                    </a:cubicBezTo>
                    <a:cubicBezTo>
                      <a:pt x="2215" y="343"/>
                      <a:pt x="1827" y="69"/>
                      <a:pt x="1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298580" y="207227"/>
                <a:ext cx="46924" cy="46681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27" extrusionOk="0">
                    <a:moveTo>
                      <a:pt x="914" y="343"/>
                    </a:moveTo>
                    <a:cubicBezTo>
                      <a:pt x="959" y="343"/>
                      <a:pt x="982" y="343"/>
                      <a:pt x="1028" y="366"/>
                    </a:cubicBezTo>
                    <a:cubicBezTo>
                      <a:pt x="1073" y="366"/>
                      <a:pt x="1119" y="389"/>
                      <a:pt x="1165" y="411"/>
                    </a:cubicBezTo>
                    <a:cubicBezTo>
                      <a:pt x="1188" y="457"/>
                      <a:pt x="1233" y="480"/>
                      <a:pt x="1256" y="503"/>
                    </a:cubicBezTo>
                    <a:cubicBezTo>
                      <a:pt x="1302" y="548"/>
                      <a:pt x="1325" y="571"/>
                      <a:pt x="1347" y="617"/>
                    </a:cubicBezTo>
                    <a:cubicBezTo>
                      <a:pt x="1370" y="662"/>
                      <a:pt x="1370" y="708"/>
                      <a:pt x="1393" y="754"/>
                    </a:cubicBezTo>
                    <a:cubicBezTo>
                      <a:pt x="1393" y="799"/>
                      <a:pt x="1393" y="845"/>
                      <a:pt x="1393" y="891"/>
                    </a:cubicBezTo>
                    <a:cubicBezTo>
                      <a:pt x="1393" y="936"/>
                      <a:pt x="1393" y="982"/>
                      <a:pt x="1370" y="1028"/>
                    </a:cubicBezTo>
                    <a:cubicBezTo>
                      <a:pt x="1347" y="1073"/>
                      <a:pt x="1325" y="1142"/>
                      <a:pt x="1302" y="1187"/>
                    </a:cubicBezTo>
                    <a:cubicBezTo>
                      <a:pt x="1279" y="1210"/>
                      <a:pt x="1256" y="1233"/>
                      <a:pt x="1210" y="1279"/>
                    </a:cubicBezTo>
                    <a:cubicBezTo>
                      <a:pt x="1188" y="1302"/>
                      <a:pt x="1142" y="1324"/>
                      <a:pt x="1096" y="1347"/>
                    </a:cubicBezTo>
                    <a:cubicBezTo>
                      <a:pt x="1051" y="1370"/>
                      <a:pt x="1005" y="1393"/>
                      <a:pt x="959" y="1393"/>
                    </a:cubicBezTo>
                    <a:lnTo>
                      <a:pt x="822" y="1393"/>
                    </a:lnTo>
                    <a:cubicBezTo>
                      <a:pt x="777" y="1393"/>
                      <a:pt x="731" y="1393"/>
                      <a:pt x="685" y="1370"/>
                    </a:cubicBezTo>
                    <a:cubicBezTo>
                      <a:pt x="640" y="1347"/>
                      <a:pt x="617" y="1347"/>
                      <a:pt x="571" y="1302"/>
                    </a:cubicBezTo>
                    <a:cubicBezTo>
                      <a:pt x="526" y="1279"/>
                      <a:pt x="503" y="1256"/>
                      <a:pt x="457" y="1210"/>
                    </a:cubicBezTo>
                    <a:cubicBezTo>
                      <a:pt x="434" y="1187"/>
                      <a:pt x="412" y="1142"/>
                      <a:pt x="389" y="1096"/>
                    </a:cubicBezTo>
                    <a:cubicBezTo>
                      <a:pt x="366" y="1050"/>
                      <a:pt x="343" y="1005"/>
                      <a:pt x="343" y="959"/>
                    </a:cubicBezTo>
                    <a:cubicBezTo>
                      <a:pt x="320" y="913"/>
                      <a:pt x="320" y="891"/>
                      <a:pt x="320" y="845"/>
                    </a:cubicBezTo>
                    <a:cubicBezTo>
                      <a:pt x="343" y="777"/>
                      <a:pt x="343" y="731"/>
                      <a:pt x="366" y="685"/>
                    </a:cubicBezTo>
                    <a:cubicBezTo>
                      <a:pt x="366" y="662"/>
                      <a:pt x="366" y="640"/>
                      <a:pt x="389" y="640"/>
                    </a:cubicBezTo>
                    <a:cubicBezTo>
                      <a:pt x="389" y="617"/>
                      <a:pt x="389" y="617"/>
                      <a:pt x="389" y="594"/>
                    </a:cubicBezTo>
                    <a:lnTo>
                      <a:pt x="412" y="594"/>
                    </a:lnTo>
                    <a:cubicBezTo>
                      <a:pt x="412" y="594"/>
                      <a:pt x="412" y="571"/>
                      <a:pt x="412" y="571"/>
                    </a:cubicBezTo>
                    <a:cubicBezTo>
                      <a:pt x="434" y="525"/>
                      <a:pt x="480" y="503"/>
                      <a:pt x="503" y="457"/>
                    </a:cubicBezTo>
                    <a:cubicBezTo>
                      <a:pt x="549" y="434"/>
                      <a:pt x="594" y="411"/>
                      <a:pt x="617" y="389"/>
                    </a:cubicBezTo>
                    <a:cubicBezTo>
                      <a:pt x="640" y="389"/>
                      <a:pt x="663" y="366"/>
                      <a:pt x="685" y="366"/>
                    </a:cubicBezTo>
                    <a:cubicBezTo>
                      <a:pt x="708" y="366"/>
                      <a:pt x="731" y="343"/>
                      <a:pt x="754" y="343"/>
                    </a:cubicBezTo>
                    <a:close/>
                    <a:moveTo>
                      <a:pt x="868" y="0"/>
                    </a:moveTo>
                    <a:cubicBezTo>
                      <a:pt x="777" y="0"/>
                      <a:pt x="663" y="23"/>
                      <a:pt x="571" y="46"/>
                    </a:cubicBezTo>
                    <a:cubicBezTo>
                      <a:pt x="526" y="69"/>
                      <a:pt x="457" y="115"/>
                      <a:pt x="412" y="137"/>
                    </a:cubicBezTo>
                    <a:cubicBezTo>
                      <a:pt x="366" y="160"/>
                      <a:pt x="320" y="206"/>
                      <a:pt x="275" y="229"/>
                    </a:cubicBezTo>
                    <a:cubicBezTo>
                      <a:pt x="275" y="252"/>
                      <a:pt x="275" y="252"/>
                      <a:pt x="252" y="252"/>
                    </a:cubicBezTo>
                    <a:cubicBezTo>
                      <a:pt x="252" y="274"/>
                      <a:pt x="229" y="297"/>
                      <a:pt x="206" y="320"/>
                    </a:cubicBezTo>
                    <a:cubicBezTo>
                      <a:pt x="160" y="366"/>
                      <a:pt x="138" y="411"/>
                      <a:pt x="92" y="480"/>
                    </a:cubicBezTo>
                    <a:cubicBezTo>
                      <a:pt x="92" y="503"/>
                      <a:pt x="69" y="525"/>
                      <a:pt x="69" y="571"/>
                    </a:cubicBezTo>
                    <a:cubicBezTo>
                      <a:pt x="46" y="571"/>
                      <a:pt x="46" y="594"/>
                      <a:pt x="46" y="594"/>
                    </a:cubicBezTo>
                    <a:cubicBezTo>
                      <a:pt x="46" y="617"/>
                      <a:pt x="46" y="617"/>
                      <a:pt x="24" y="640"/>
                    </a:cubicBezTo>
                    <a:cubicBezTo>
                      <a:pt x="24" y="708"/>
                      <a:pt x="1" y="777"/>
                      <a:pt x="1" y="845"/>
                    </a:cubicBezTo>
                    <a:cubicBezTo>
                      <a:pt x="1" y="868"/>
                      <a:pt x="1" y="913"/>
                      <a:pt x="1" y="936"/>
                    </a:cubicBezTo>
                    <a:cubicBezTo>
                      <a:pt x="1" y="1005"/>
                      <a:pt x="24" y="1050"/>
                      <a:pt x="24" y="1096"/>
                    </a:cubicBezTo>
                    <a:cubicBezTo>
                      <a:pt x="46" y="1142"/>
                      <a:pt x="69" y="1187"/>
                      <a:pt x="92" y="1233"/>
                    </a:cubicBezTo>
                    <a:cubicBezTo>
                      <a:pt x="115" y="1302"/>
                      <a:pt x="160" y="1347"/>
                      <a:pt x="183" y="1393"/>
                    </a:cubicBezTo>
                    <a:cubicBezTo>
                      <a:pt x="297" y="1530"/>
                      <a:pt x="412" y="1621"/>
                      <a:pt x="571" y="1667"/>
                    </a:cubicBezTo>
                    <a:cubicBezTo>
                      <a:pt x="658" y="1710"/>
                      <a:pt x="745" y="1726"/>
                      <a:pt x="838" y="1726"/>
                    </a:cubicBezTo>
                    <a:cubicBezTo>
                      <a:pt x="891" y="1726"/>
                      <a:pt x="947" y="1721"/>
                      <a:pt x="1005" y="1712"/>
                    </a:cubicBezTo>
                    <a:cubicBezTo>
                      <a:pt x="1142" y="1690"/>
                      <a:pt x="1302" y="1621"/>
                      <a:pt x="1416" y="1530"/>
                    </a:cubicBezTo>
                    <a:cubicBezTo>
                      <a:pt x="1530" y="1438"/>
                      <a:pt x="1598" y="1324"/>
                      <a:pt x="1667" y="1210"/>
                    </a:cubicBezTo>
                    <a:cubicBezTo>
                      <a:pt x="1735" y="1050"/>
                      <a:pt x="1735" y="891"/>
                      <a:pt x="1713" y="708"/>
                    </a:cubicBezTo>
                    <a:cubicBezTo>
                      <a:pt x="1690" y="594"/>
                      <a:pt x="1644" y="503"/>
                      <a:pt x="1576" y="389"/>
                    </a:cubicBezTo>
                    <a:cubicBezTo>
                      <a:pt x="1553" y="343"/>
                      <a:pt x="1507" y="297"/>
                      <a:pt x="1462" y="252"/>
                    </a:cubicBezTo>
                    <a:cubicBezTo>
                      <a:pt x="1416" y="183"/>
                      <a:pt x="1325" y="137"/>
                      <a:pt x="1279" y="115"/>
                    </a:cubicBezTo>
                    <a:cubicBezTo>
                      <a:pt x="1233" y="69"/>
                      <a:pt x="1165" y="69"/>
                      <a:pt x="1119" y="46"/>
                    </a:cubicBezTo>
                    <a:cubicBezTo>
                      <a:pt x="1073" y="23"/>
                      <a:pt x="1028" y="23"/>
                      <a:pt x="982" y="23"/>
                    </a:cubicBezTo>
                    <a:cubicBezTo>
                      <a:pt x="937" y="0"/>
                      <a:pt x="914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399781" y="317672"/>
                <a:ext cx="67872" cy="6687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474" extrusionOk="0">
                    <a:moveTo>
                      <a:pt x="1324" y="320"/>
                    </a:moveTo>
                    <a:cubicBezTo>
                      <a:pt x="1415" y="320"/>
                      <a:pt x="1484" y="343"/>
                      <a:pt x="1552" y="365"/>
                    </a:cubicBezTo>
                    <a:cubicBezTo>
                      <a:pt x="1643" y="388"/>
                      <a:pt x="1712" y="434"/>
                      <a:pt x="1780" y="480"/>
                    </a:cubicBezTo>
                    <a:cubicBezTo>
                      <a:pt x="1849" y="525"/>
                      <a:pt x="1895" y="571"/>
                      <a:pt x="1963" y="639"/>
                    </a:cubicBezTo>
                    <a:cubicBezTo>
                      <a:pt x="2009" y="685"/>
                      <a:pt x="2054" y="753"/>
                      <a:pt x="2077" y="822"/>
                    </a:cubicBezTo>
                    <a:cubicBezTo>
                      <a:pt x="2123" y="890"/>
                      <a:pt x="2146" y="982"/>
                      <a:pt x="2168" y="1073"/>
                    </a:cubicBezTo>
                    <a:cubicBezTo>
                      <a:pt x="2168" y="1141"/>
                      <a:pt x="2191" y="1233"/>
                      <a:pt x="2168" y="1301"/>
                    </a:cubicBezTo>
                    <a:cubicBezTo>
                      <a:pt x="2168" y="1393"/>
                      <a:pt x="2146" y="1461"/>
                      <a:pt x="2123" y="1552"/>
                    </a:cubicBezTo>
                    <a:cubicBezTo>
                      <a:pt x="2100" y="1621"/>
                      <a:pt x="2054" y="1689"/>
                      <a:pt x="2009" y="1758"/>
                    </a:cubicBezTo>
                    <a:cubicBezTo>
                      <a:pt x="1986" y="1826"/>
                      <a:pt x="1917" y="1872"/>
                      <a:pt x="1872" y="1918"/>
                    </a:cubicBezTo>
                    <a:cubicBezTo>
                      <a:pt x="1803" y="1986"/>
                      <a:pt x="1758" y="2009"/>
                      <a:pt x="1666" y="2054"/>
                    </a:cubicBezTo>
                    <a:cubicBezTo>
                      <a:pt x="1598" y="2100"/>
                      <a:pt x="1507" y="2123"/>
                      <a:pt x="1438" y="2146"/>
                    </a:cubicBezTo>
                    <a:lnTo>
                      <a:pt x="1187" y="2146"/>
                    </a:lnTo>
                    <a:cubicBezTo>
                      <a:pt x="1096" y="2146"/>
                      <a:pt x="1027" y="2123"/>
                      <a:pt x="959" y="2100"/>
                    </a:cubicBezTo>
                    <a:cubicBezTo>
                      <a:pt x="890" y="2077"/>
                      <a:pt x="822" y="2032"/>
                      <a:pt x="753" y="2009"/>
                    </a:cubicBezTo>
                    <a:cubicBezTo>
                      <a:pt x="685" y="1940"/>
                      <a:pt x="616" y="1895"/>
                      <a:pt x="548" y="1826"/>
                    </a:cubicBezTo>
                    <a:cubicBezTo>
                      <a:pt x="525" y="1781"/>
                      <a:pt x="479" y="1712"/>
                      <a:pt x="434" y="1666"/>
                    </a:cubicBezTo>
                    <a:cubicBezTo>
                      <a:pt x="411" y="1575"/>
                      <a:pt x="388" y="1507"/>
                      <a:pt x="365" y="1415"/>
                    </a:cubicBezTo>
                    <a:cubicBezTo>
                      <a:pt x="342" y="1347"/>
                      <a:pt x="342" y="1256"/>
                      <a:pt x="342" y="1164"/>
                    </a:cubicBezTo>
                    <a:cubicBezTo>
                      <a:pt x="365" y="1096"/>
                      <a:pt x="365" y="1027"/>
                      <a:pt x="388" y="936"/>
                    </a:cubicBezTo>
                    <a:cubicBezTo>
                      <a:pt x="434" y="868"/>
                      <a:pt x="457" y="799"/>
                      <a:pt x="502" y="731"/>
                    </a:cubicBezTo>
                    <a:cubicBezTo>
                      <a:pt x="525" y="685"/>
                      <a:pt x="548" y="662"/>
                      <a:pt x="571" y="616"/>
                    </a:cubicBezTo>
                    <a:cubicBezTo>
                      <a:pt x="594" y="594"/>
                      <a:pt x="616" y="571"/>
                      <a:pt x="639" y="548"/>
                    </a:cubicBezTo>
                    <a:cubicBezTo>
                      <a:pt x="662" y="525"/>
                      <a:pt x="685" y="525"/>
                      <a:pt x="708" y="502"/>
                    </a:cubicBezTo>
                    <a:cubicBezTo>
                      <a:pt x="753" y="480"/>
                      <a:pt x="776" y="457"/>
                      <a:pt x="822" y="434"/>
                    </a:cubicBezTo>
                    <a:cubicBezTo>
                      <a:pt x="822" y="434"/>
                      <a:pt x="845" y="411"/>
                      <a:pt x="845" y="411"/>
                    </a:cubicBezTo>
                    <a:cubicBezTo>
                      <a:pt x="890" y="388"/>
                      <a:pt x="936" y="388"/>
                      <a:pt x="982" y="365"/>
                    </a:cubicBezTo>
                    <a:lnTo>
                      <a:pt x="1004" y="365"/>
                    </a:lnTo>
                    <a:cubicBezTo>
                      <a:pt x="1004" y="365"/>
                      <a:pt x="1004" y="343"/>
                      <a:pt x="1027" y="343"/>
                    </a:cubicBezTo>
                    <a:lnTo>
                      <a:pt x="1096" y="343"/>
                    </a:lnTo>
                    <a:cubicBezTo>
                      <a:pt x="1164" y="320"/>
                      <a:pt x="1210" y="320"/>
                      <a:pt x="1278" y="320"/>
                    </a:cubicBezTo>
                    <a:close/>
                    <a:moveTo>
                      <a:pt x="1255" y="0"/>
                    </a:moveTo>
                    <a:cubicBezTo>
                      <a:pt x="1187" y="0"/>
                      <a:pt x="1096" y="0"/>
                      <a:pt x="1027" y="23"/>
                    </a:cubicBezTo>
                    <a:cubicBezTo>
                      <a:pt x="959" y="23"/>
                      <a:pt x="913" y="46"/>
                      <a:pt x="845" y="69"/>
                    </a:cubicBezTo>
                    <a:cubicBezTo>
                      <a:pt x="822" y="69"/>
                      <a:pt x="799" y="91"/>
                      <a:pt x="776" y="91"/>
                    </a:cubicBezTo>
                    <a:lnTo>
                      <a:pt x="753" y="91"/>
                    </a:lnTo>
                    <a:cubicBezTo>
                      <a:pt x="730" y="114"/>
                      <a:pt x="685" y="137"/>
                      <a:pt x="662" y="160"/>
                    </a:cubicBezTo>
                    <a:lnTo>
                      <a:pt x="639" y="160"/>
                    </a:lnTo>
                    <a:cubicBezTo>
                      <a:pt x="548" y="206"/>
                      <a:pt x="479" y="274"/>
                      <a:pt x="411" y="320"/>
                    </a:cubicBezTo>
                    <a:cubicBezTo>
                      <a:pt x="411" y="343"/>
                      <a:pt x="411" y="343"/>
                      <a:pt x="388" y="343"/>
                    </a:cubicBezTo>
                    <a:cubicBezTo>
                      <a:pt x="365" y="365"/>
                      <a:pt x="342" y="388"/>
                      <a:pt x="320" y="411"/>
                    </a:cubicBezTo>
                    <a:cubicBezTo>
                      <a:pt x="251" y="502"/>
                      <a:pt x="205" y="571"/>
                      <a:pt x="160" y="662"/>
                    </a:cubicBezTo>
                    <a:cubicBezTo>
                      <a:pt x="137" y="731"/>
                      <a:pt x="91" y="799"/>
                      <a:pt x="69" y="868"/>
                    </a:cubicBezTo>
                    <a:cubicBezTo>
                      <a:pt x="69" y="890"/>
                      <a:pt x="69" y="913"/>
                      <a:pt x="46" y="936"/>
                    </a:cubicBezTo>
                    <a:cubicBezTo>
                      <a:pt x="46" y="959"/>
                      <a:pt x="46" y="959"/>
                      <a:pt x="46" y="959"/>
                    </a:cubicBezTo>
                    <a:cubicBezTo>
                      <a:pt x="0" y="1141"/>
                      <a:pt x="0" y="1324"/>
                      <a:pt x="46" y="1507"/>
                    </a:cubicBezTo>
                    <a:cubicBezTo>
                      <a:pt x="91" y="1689"/>
                      <a:pt x="183" y="1872"/>
                      <a:pt x="297" y="2032"/>
                    </a:cubicBezTo>
                    <a:cubicBezTo>
                      <a:pt x="434" y="2169"/>
                      <a:pt x="594" y="2306"/>
                      <a:pt x="776" y="2374"/>
                    </a:cubicBezTo>
                    <a:cubicBezTo>
                      <a:pt x="916" y="2444"/>
                      <a:pt x="1082" y="2474"/>
                      <a:pt x="1254" y="2474"/>
                    </a:cubicBezTo>
                    <a:cubicBezTo>
                      <a:pt x="1307" y="2474"/>
                      <a:pt x="1361" y="2471"/>
                      <a:pt x="1415" y="2465"/>
                    </a:cubicBezTo>
                    <a:cubicBezTo>
                      <a:pt x="1621" y="2442"/>
                      <a:pt x="1826" y="2374"/>
                      <a:pt x="1986" y="2237"/>
                    </a:cubicBezTo>
                    <a:cubicBezTo>
                      <a:pt x="2146" y="2146"/>
                      <a:pt x="2260" y="1986"/>
                      <a:pt x="2351" y="1826"/>
                    </a:cubicBezTo>
                    <a:cubicBezTo>
                      <a:pt x="2397" y="1735"/>
                      <a:pt x="2442" y="1644"/>
                      <a:pt x="2465" y="1552"/>
                    </a:cubicBezTo>
                    <a:cubicBezTo>
                      <a:pt x="2488" y="1438"/>
                      <a:pt x="2511" y="1324"/>
                      <a:pt x="2511" y="1210"/>
                    </a:cubicBezTo>
                    <a:cubicBezTo>
                      <a:pt x="2511" y="1096"/>
                      <a:pt x="2488" y="982"/>
                      <a:pt x="2442" y="868"/>
                    </a:cubicBezTo>
                    <a:cubicBezTo>
                      <a:pt x="2420" y="776"/>
                      <a:pt x="2374" y="685"/>
                      <a:pt x="2328" y="616"/>
                    </a:cubicBezTo>
                    <a:cubicBezTo>
                      <a:pt x="2283" y="525"/>
                      <a:pt x="2214" y="457"/>
                      <a:pt x="2168" y="365"/>
                    </a:cubicBezTo>
                    <a:cubicBezTo>
                      <a:pt x="2100" y="320"/>
                      <a:pt x="2032" y="251"/>
                      <a:pt x="1963" y="206"/>
                    </a:cubicBezTo>
                    <a:cubicBezTo>
                      <a:pt x="1780" y="91"/>
                      <a:pt x="1575" y="23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4"/>
            <p:cNvSpPr/>
            <p:nvPr/>
          </p:nvSpPr>
          <p:spPr>
            <a:xfrm rot="2700000">
              <a:off x="8071298" y="351006"/>
              <a:ext cx="54329" cy="76520"/>
            </a:xfrm>
            <a:custGeom>
              <a:avLst/>
              <a:gdLst/>
              <a:ahLst/>
              <a:cxnLst/>
              <a:rect l="l" t="t" r="r" b="b"/>
              <a:pathLst>
                <a:path w="2010" h="2831" extrusionOk="0">
                  <a:moveTo>
                    <a:pt x="503" y="0"/>
                  </a:moveTo>
                  <a:lnTo>
                    <a:pt x="503" y="525"/>
                  </a:lnTo>
                  <a:cubicBezTo>
                    <a:pt x="480" y="822"/>
                    <a:pt x="366" y="1210"/>
                    <a:pt x="252" y="1415"/>
                  </a:cubicBezTo>
                  <a:lnTo>
                    <a:pt x="1" y="1780"/>
                  </a:lnTo>
                  <a:lnTo>
                    <a:pt x="434" y="1917"/>
                  </a:lnTo>
                  <a:cubicBezTo>
                    <a:pt x="663" y="1986"/>
                    <a:pt x="982" y="2214"/>
                    <a:pt x="1187" y="2442"/>
                  </a:cubicBezTo>
                  <a:lnTo>
                    <a:pt x="1530" y="2830"/>
                  </a:lnTo>
                  <a:lnTo>
                    <a:pt x="1530" y="2305"/>
                  </a:lnTo>
                  <a:cubicBezTo>
                    <a:pt x="1530" y="2032"/>
                    <a:pt x="1644" y="1621"/>
                    <a:pt x="1781" y="1438"/>
                  </a:cubicBezTo>
                  <a:lnTo>
                    <a:pt x="2009" y="1073"/>
                  </a:lnTo>
                  <a:lnTo>
                    <a:pt x="1598" y="936"/>
                  </a:lnTo>
                  <a:cubicBezTo>
                    <a:pt x="1370" y="845"/>
                    <a:pt x="1028" y="616"/>
                    <a:pt x="845" y="411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4"/>
            <p:cNvGrpSpPr/>
            <p:nvPr/>
          </p:nvGrpSpPr>
          <p:grpSpPr>
            <a:xfrm>
              <a:off x="7300043" y="422356"/>
              <a:ext cx="76535" cy="82747"/>
              <a:chOff x="8698868" y="1511081"/>
              <a:chExt cx="76535" cy="82747"/>
            </a:xfrm>
          </p:grpSpPr>
          <p:sp>
            <p:nvSpPr>
              <p:cNvPr id="56" name="Google Shape;56;p4"/>
              <p:cNvSpPr/>
              <p:nvPr/>
            </p:nvSpPr>
            <p:spPr>
              <a:xfrm rot="10152957">
                <a:off x="8708276" y="1520572"/>
                <a:ext cx="58033" cy="6541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420" extrusionOk="0">
                    <a:moveTo>
                      <a:pt x="754" y="0"/>
                    </a:moveTo>
                    <a:cubicBezTo>
                      <a:pt x="708" y="0"/>
                      <a:pt x="662" y="23"/>
                      <a:pt x="617" y="23"/>
                    </a:cubicBezTo>
                    <a:cubicBezTo>
                      <a:pt x="503" y="46"/>
                      <a:pt x="366" y="92"/>
                      <a:pt x="297" y="183"/>
                    </a:cubicBezTo>
                    <a:cubicBezTo>
                      <a:pt x="252" y="229"/>
                      <a:pt x="229" y="297"/>
                      <a:pt x="206" y="343"/>
                    </a:cubicBezTo>
                    <a:cubicBezTo>
                      <a:pt x="160" y="389"/>
                      <a:pt x="137" y="434"/>
                      <a:pt x="115" y="457"/>
                    </a:cubicBezTo>
                    <a:cubicBezTo>
                      <a:pt x="46" y="594"/>
                      <a:pt x="0" y="754"/>
                      <a:pt x="0" y="959"/>
                    </a:cubicBezTo>
                    <a:cubicBezTo>
                      <a:pt x="23" y="1050"/>
                      <a:pt x="46" y="1165"/>
                      <a:pt x="46" y="1233"/>
                    </a:cubicBezTo>
                    <a:cubicBezTo>
                      <a:pt x="69" y="1302"/>
                      <a:pt x="92" y="1370"/>
                      <a:pt x="115" y="1438"/>
                    </a:cubicBezTo>
                    <a:cubicBezTo>
                      <a:pt x="183" y="1598"/>
                      <a:pt x="274" y="1735"/>
                      <a:pt x="366" y="1872"/>
                    </a:cubicBezTo>
                    <a:cubicBezTo>
                      <a:pt x="434" y="1941"/>
                      <a:pt x="503" y="2009"/>
                      <a:pt x="571" y="2078"/>
                    </a:cubicBezTo>
                    <a:cubicBezTo>
                      <a:pt x="617" y="2146"/>
                      <a:pt x="685" y="2192"/>
                      <a:pt x="731" y="2237"/>
                    </a:cubicBezTo>
                    <a:cubicBezTo>
                      <a:pt x="777" y="2260"/>
                      <a:pt x="799" y="2283"/>
                      <a:pt x="845" y="2306"/>
                    </a:cubicBezTo>
                    <a:cubicBezTo>
                      <a:pt x="913" y="2351"/>
                      <a:pt x="1005" y="2374"/>
                      <a:pt x="1096" y="2397"/>
                    </a:cubicBezTo>
                    <a:cubicBezTo>
                      <a:pt x="1165" y="2420"/>
                      <a:pt x="1210" y="2420"/>
                      <a:pt x="1279" y="2420"/>
                    </a:cubicBezTo>
                    <a:lnTo>
                      <a:pt x="1438" y="2420"/>
                    </a:lnTo>
                    <a:cubicBezTo>
                      <a:pt x="1484" y="2420"/>
                      <a:pt x="1530" y="2397"/>
                      <a:pt x="1598" y="2374"/>
                    </a:cubicBezTo>
                    <a:cubicBezTo>
                      <a:pt x="1621" y="2374"/>
                      <a:pt x="1667" y="2374"/>
                      <a:pt x="1690" y="2351"/>
                    </a:cubicBezTo>
                    <a:cubicBezTo>
                      <a:pt x="1781" y="2306"/>
                      <a:pt x="1827" y="2260"/>
                      <a:pt x="1872" y="2215"/>
                    </a:cubicBezTo>
                    <a:cubicBezTo>
                      <a:pt x="2009" y="2078"/>
                      <a:pt x="2078" y="1918"/>
                      <a:pt x="2100" y="1758"/>
                    </a:cubicBezTo>
                    <a:cubicBezTo>
                      <a:pt x="2146" y="1621"/>
                      <a:pt x="2146" y="1461"/>
                      <a:pt x="2123" y="1302"/>
                    </a:cubicBezTo>
                    <a:cubicBezTo>
                      <a:pt x="2078" y="1165"/>
                      <a:pt x="2032" y="1028"/>
                      <a:pt x="1941" y="868"/>
                    </a:cubicBezTo>
                    <a:cubicBezTo>
                      <a:pt x="1895" y="777"/>
                      <a:pt x="1849" y="708"/>
                      <a:pt x="1804" y="662"/>
                    </a:cubicBezTo>
                    <a:cubicBezTo>
                      <a:pt x="1758" y="571"/>
                      <a:pt x="1690" y="480"/>
                      <a:pt x="1598" y="411"/>
                    </a:cubicBezTo>
                    <a:cubicBezTo>
                      <a:pt x="1461" y="252"/>
                      <a:pt x="1279" y="137"/>
                      <a:pt x="1073" y="69"/>
                    </a:cubicBezTo>
                    <a:cubicBezTo>
                      <a:pt x="982" y="46"/>
                      <a:pt x="868" y="0"/>
                      <a:pt x="75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rot="10152957">
                <a:off x="8705037" y="1516451"/>
                <a:ext cx="64196" cy="72008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664" extrusionOk="0">
                    <a:moveTo>
                      <a:pt x="1438" y="480"/>
                    </a:moveTo>
                    <a:cubicBezTo>
                      <a:pt x="1454" y="495"/>
                      <a:pt x="1459" y="500"/>
                      <a:pt x="1468" y="502"/>
                    </a:cubicBezTo>
                    <a:lnTo>
                      <a:pt x="1468" y="502"/>
                    </a:lnTo>
                    <a:cubicBezTo>
                      <a:pt x="1458" y="494"/>
                      <a:pt x="1448" y="487"/>
                      <a:pt x="1438" y="480"/>
                    </a:cubicBezTo>
                    <a:close/>
                    <a:moveTo>
                      <a:pt x="982" y="320"/>
                    </a:moveTo>
                    <a:cubicBezTo>
                      <a:pt x="1050" y="343"/>
                      <a:pt x="1142" y="343"/>
                      <a:pt x="1210" y="365"/>
                    </a:cubicBezTo>
                    <a:cubicBezTo>
                      <a:pt x="1286" y="403"/>
                      <a:pt x="1362" y="441"/>
                      <a:pt x="1438" y="480"/>
                    </a:cubicBezTo>
                    <a:lnTo>
                      <a:pt x="1438" y="480"/>
                    </a:lnTo>
                    <a:cubicBezTo>
                      <a:pt x="1438" y="480"/>
                      <a:pt x="1438" y="480"/>
                      <a:pt x="1438" y="480"/>
                    </a:cubicBezTo>
                    <a:lnTo>
                      <a:pt x="1438" y="480"/>
                    </a:lnTo>
                    <a:cubicBezTo>
                      <a:pt x="1454" y="487"/>
                      <a:pt x="1469" y="495"/>
                      <a:pt x="1484" y="502"/>
                    </a:cubicBezTo>
                    <a:cubicBezTo>
                      <a:pt x="1477" y="502"/>
                      <a:pt x="1472" y="502"/>
                      <a:pt x="1468" y="502"/>
                    </a:cubicBezTo>
                    <a:lnTo>
                      <a:pt x="1468" y="502"/>
                    </a:lnTo>
                    <a:cubicBezTo>
                      <a:pt x="1549" y="563"/>
                      <a:pt x="1628" y="624"/>
                      <a:pt x="1689" y="685"/>
                    </a:cubicBezTo>
                    <a:cubicBezTo>
                      <a:pt x="1781" y="799"/>
                      <a:pt x="1849" y="890"/>
                      <a:pt x="1895" y="1005"/>
                    </a:cubicBezTo>
                    <a:cubicBezTo>
                      <a:pt x="1963" y="1119"/>
                      <a:pt x="2009" y="1233"/>
                      <a:pt x="2032" y="1370"/>
                    </a:cubicBezTo>
                    <a:cubicBezTo>
                      <a:pt x="2055" y="1461"/>
                      <a:pt x="2055" y="1575"/>
                      <a:pt x="2055" y="1666"/>
                    </a:cubicBezTo>
                    <a:cubicBezTo>
                      <a:pt x="2032" y="1735"/>
                      <a:pt x="2032" y="1826"/>
                      <a:pt x="2009" y="1895"/>
                    </a:cubicBezTo>
                    <a:cubicBezTo>
                      <a:pt x="1986" y="1963"/>
                      <a:pt x="1963" y="2009"/>
                      <a:pt x="1918" y="2077"/>
                    </a:cubicBezTo>
                    <a:cubicBezTo>
                      <a:pt x="1895" y="2123"/>
                      <a:pt x="1849" y="2169"/>
                      <a:pt x="1804" y="2191"/>
                    </a:cubicBezTo>
                    <a:cubicBezTo>
                      <a:pt x="1781" y="2237"/>
                      <a:pt x="1735" y="2260"/>
                      <a:pt x="1689" y="2283"/>
                    </a:cubicBezTo>
                    <a:cubicBezTo>
                      <a:pt x="1644" y="2306"/>
                      <a:pt x="1598" y="2328"/>
                      <a:pt x="1552" y="2328"/>
                    </a:cubicBezTo>
                    <a:cubicBezTo>
                      <a:pt x="1484" y="2351"/>
                      <a:pt x="1438" y="2351"/>
                      <a:pt x="1370" y="2351"/>
                    </a:cubicBezTo>
                    <a:cubicBezTo>
                      <a:pt x="1301" y="2328"/>
                      <a:pt x="1233" y="2328"/>
                      <a:pt x="1187" y="2306"/>
                    </a:cubicBezTo>
                    <a:cubicBezTo>
                      <a:pt x="1073" y="2283"/>
                      <a:pt x="1005" y="2237"/>
                      <a:pt x="913" y="2191"/>
                    </a:cubicBezTo>
                    <a:cubicBezTo>
                      <a:pt x="822" y="2123"/>
                      <a:pt x="754" y="2054"/>
                      <a:pt x="685" y="1986"/>
                    </a:cubicBezTo>
                    <a:cubicBezTo>
                      <a:pt x="594" y="1872"/>
                      <a:pt x="525" y="1758"/>
                      <a:pt x="457" y="1644"/>
                    </a:cubicBezTo>
                    <a:cubicBezTo>
                      <a:pt x="434" y="1598"/>
                      <a:pt x="411" y="1529"/>
                      <a:pt x="388" y="1484"/>
                    </a:cubicBezTo>
                    <a:cubicBezTo>
                      <a:pt x="388" y="1461"/>
                      <a:pt x="388" y="1461"/>
                      <a:pt x="388" y="1461"/>
                    </a:cubicBezTo>
                    <a:cubicBezTo>
                      <a:pt x="366" y="1415"/>
                      <a:pt x="366" y="1347"/>
                      <a:pt x="343" y="1301"/>
                    </a:cubicBezTo>
                    <a:cubicBezTo>
                      <a:pt x="343" y="1233"/>
                      <a:pt x="320" y="1164"/>
                      <a:pt x="320" y="1119"/>
                    </a:cubicBezTo>
                    <a:cubicBezTo>
                      <a:pt x="320" y="1073"/>
                      <a:pt x="320" y="1050"/>
                      <a:pt x="320" y="1027"/>
                    </a:cubicBezTo>
                    <a:cubicBezTo>
                      <a:pt x="320" y="959"/>
                      <a:pt x="343" y="913"/>
                      <a:pt x="343" y="845"/>
                    </a:cubicBezTo>
                    <a:cubicBezTo>
                      <a:pt x="343" y="822"/>
                      <a:pt x="366" y="799"/>
                      <a:pt x="366" y="776"/>
                    </a:cubicBezTo>
                    <a:cubicBezTo>
                      <a:pt x="388" y="708"/>
                      <a:pt x="411" y="639"/>
                      <a:pt x="457" y="594"/>
                    </a:cubicBezTo>
                    <a:cubicBezTo>
                      <a:pt x="480" y="548"/>
                      <a:pt x="525" y="502"/>
                      <a:pt x="571" y="480"/>
                    </a:cubicBezTo>
                    <a:cubicBezTo>
                      <a:pt x="594" y="434"/>
                      <a:pt x="639" y="411"/>
                      <a:pt x="685" y="388"/>
                    </a:cubicBezTo>
                    <a:cubicBezTo>
                      <a:pt x="731" y="365"/>
                      <a:pt x="776" y="343"/>
                      <a:pt x="845" y="343"/>
                    </a:cubicBezTo>
                    <a:cubicBezTo>
                      <a:pt x="891" y="320"/>
                      <a:pt x="936" y="320"/>
                      <a:pt x="982" y="320"/>
                    </a:cubicBezTo>
                    <a:close/>
                    <a:moveTo>
                      <a:pt x="959" y="0"/>
                    </a:moveTo>
                    <a:cubicBezTo>
                      <a:pt x="868" y="0"/>
                      <a:pt x="776" y="23"/>
                      <a:pt x="685" y="46"/>
                    </a:cubicBezTo>
                    <a:cubicBezTo>
                      <a:pt x="617" y="46"/>
                      <a:pt x="525" y="114"/>
                      <a:pt x="457" y="160"/>
                    </a:cubicBezTo>
                    <a:cubicBezTo>
                      <a:pt x="388" y="183"/>
                      <a:pt x="320" y="251"/>
                      <a:pt x="274" y="297"/>
                    </a:cubicBezTo>
                    <a:cubicBezTo>
                      <a:pt x="274" y="297"/>
                      <a:pt x="274" y="297"/>
                      <a:pt x="251" y="320"/>
                    </a:cubicBezTo>
                    <a:cubicBezTo>
                      <a:pt x="229" y="343"/>
                      <a:pt x="229" y="343"/>
                      <a:pt x="229" y="365"/>
                    </a:cubicBezTo>
                    <a:cubicBezTo>
                      <a:pt x="183" y="411"/>
                      <a:pt x="137" y="480"/>
                      <a:pt x="114" y="548"/>
                    </a:cubicBezTo>
                    <a:cubicBezTo>
                      <a:pt x="69" y="639"/>
                      <a:pt x="46" y="731"/>
                      <a:pt x="23" y="822"/>
                    </a:cubicBezTo>
                    <a:cubicBezTo>
                      <a:pt x="0" y="868"/>
                      <a:pt x="0" y="913"/>
                      <a:pt x="0" y="959"/>
                    </a:cubicBezTo>
                    <a:cubicBezTo>
                      <a:pt x="0" y="1005"/>
                      <a:pt x="0" y="1050"/>
                      <a:pt x="0" y="1119"/>
                    </a:cubicBezTo>
                    <a:cubicBezTo>
                      <a:pt x="0" y="1210"/>
                      <a:pt x="0" y="1324"/>
                      <a:pt x="23" y="1415"/>
                    </a:cubicBezTo>
                    <a:cubicBezTo>
                      <a:pt x="46" y="1438"/>
                      <a:pt x="46" y="1461"/>
                      <a:pt x="46" y="1461"/>
                    </a:cubicBezTo>
                    <a:lnTo>
                      <a:pt x="46" y="1484"/>
                    </a:lnTo>
                    <a:cubicBezTo>
                      <a:pt x="69" y="1598"/>
                      <a:pt x="114" y="1712"/>
                      <a:pt x="160" y="1803"/>
                    </a:cubicBezTo>
                    <a:cubicBezTo>
                      <a:pt x="183" y="1803"/>
                      <a:pt x="183" y="1826"/>
                      <a:pt x="183" y="1826"/>
                    </a:cubicBezTo>
                    <a:lnTo>
                      <a:pt x="183" y="1849"/>
                    </a:lnTo>
                    <a:cubicBezTo>
                      <a:pt x="229" y="1918"/>
                      <a:pt x="274" y="1986"/>
                      <a:pt x="320" y="2054"/>
                    </a:cubicBezTo>
                    <a:cubicBezTo>
                      <a:pt x="343" y="2054"/>
                      <a:pt x="343" y="2077"/>
                      <a:pt x="366" y="2100"/>
                    </a:cubicBezTo>
                    <a:cubicBezTo>
                      <a:pt x="366" y="2100"/>
                      <a:pt x="366" y="2123"/>
                      <a:pt x="366" y="2123"/>
                    </a:cubicBezTo>
                    <a:cubicBezTo>
                      <a:pt x="457" y="2237"/>
                      <a:pt x="571" y="2328"/>
                      <a:pt x="662" y="2420"/>
                    </a:cubicBezTo>
                    <a:cubicBezTo>
                      <a:pt x="880" y="2565"/>
                      <a:pt x="1144" y="2664"/>
                      <a:pt x="1407" y="2664"/>
                    </a:cubicBezTo>
                    <a:cubicBezTo>
                      <a:pt x="1558" y="2664"/>
                      <a:pt x="1708" y="2631"/>
                      <a:pt x="1849" y="2557"/>
                    </a:cubicBezTo>
                    <a:cubicBezTo>
                      <a:pt x="1941" y="2534"/>
                      <a:pt x="2009" y="2465"/>
                      <a:pt x="2077" y="2397"/>
                    </a:cubicBezTo>
                    <a:cubicBezTo>
                      <a:pt x="2146" y="2328"/>
                      <a:pt x="2192" y="2260"/>
                      <a:pt x="2237" y="2169"/>
                    </a:cubicBezTo>
                    <a:cubicBezTo>
                      <a:pt x="2283" y="2100"/>
                      <a:pt x="2306" y="2009"/>
                      <a:pt x="2329" y="1918"/>
                    </a:cubicBezTo>
                    <a:cubicBezTo>
                      <a:pt x="2374" y="1803"/>
                      <a:pt x="2374" y="1666"/>
                      <a:pt x="2374" y="1552"/>
                    </a:cubicBezTo>
                    <a:cubicBezTo>
                      <a:pt x="2374" y="1438"/>
                      <a:pt x="2351" y="1324"/>
                      <a:pt x="2329" y="1233"/>
                    </a:cubicBezTo>
                    <a:cubicBezTo>
                      <a:pt x="2306" y="1096"/>
                      <a:pt x="2260" y="982"/>
                      <a:pt x="2192" y="890"/>
                    </a:cubicBezTo>
                    <a:cubicBezTo>
                      <a:pt x="2123" y="708"/>
                      <a:pt x="1986" y="548"/>
                      <a:pt x="1849" y="388"/>
                    </a:cubicBezTo>
                    <a:cubicBezTo>
                      <a:pt x="1712" y="251"/>
                      <a:pt x="1530" y="137"/>
                      <a:pt x="1347" y="69"/>
                    </a:cubicBezTo>
                    <a:cubicBezTo>
                      <a:pt x="1233" y="23"/>
                      <a:pt x="1119" y="0"/>
                      <a:pt x="1005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●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○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■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●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○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■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●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"/>
              <a:buChar char="○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"/>
              <a:buChar char="■"/>
              <a:defRPr sz="1600">
                <a:solidFill>
                  <a:schemeClr val="dk2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2"/>
          <p:cNvSpPr txBox="1">
            <a:spLocks noGrp="1"/>
          </p:cNvSpPr>
          <p:nvPr>
            <p:ph type="ctrTitle"/>
          </p:nvPr>
        </p:nvSpPr>
        <p:spPr>
          <a:xfrm>
            <a:off x="438117" y="708729"/>
            <a:ext cx="36501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b="1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Книжка за всеки</a:t>
            </a:r>
            <a:endParaRPr sz="4800" b="1" dirty="0">
              <a:solidFill>
                <a:schemeClr val="accen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68" name="Google Shape;768;p22"/>
          <p:cNvSpPr txBox="1">
            <a:spLocks noGrp="1"/>
          </p:cNvSpPr>
          <p:nvPr>
            <p:ph type="subTitle" idx="1"/>
          </p:nvPr>
        </p:nvSpPr>
        <p:spPr>
          <a:xfrm>
            <a:off x="438117" y="3044043"/>
            <a:ext cx="3650100" cy="79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Тина Недялкова и Христо Бояджиев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11и клас</a:t>
            </a:r>
            <a:endParaRPr dirty="0"/>
          </a:p>
        </p:txBody>
      </p:sp>
      <p:grpSp>
        <p:nvGrpSpPr>
          <p:cNvPr id="769" name="Google Shape;769;p22"/>
          <p:cNvGrpSpPr/>
          <p:nvPr/>
        </p:nvGrpSpPr>
        <p:grpSpPr>
          <a:xfrm>
            <a:off x="4199293" y="199085"/>
            <a:ext cx="4961681" cy="4258680"/>
            <a:chOff x="4199293" y="199085"/>
            <a:chExt cx="4961681" cy="4258680"/>
          </a:xfrm>
        </p:grpSpPr>
        <p:sp>
          <p:nvSpPr>
            <p:cNvPr id="770" name="Google Shape;770;p22"/>
            <p:cNvSpPr/>
            <p:nvPr/>
          </p:nvSpPr>
          <p:spPr>
            <a:xfrm>
              <a:off x="4208537" y="899293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208537" y="898698"/>
              <a:ext cx="27" cy="622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cubicBezTo>
                    <a:pt x="1" y="0"/>
                    <a:pt x="1" y="0"/>
                    <a:pt x="1" y="23"/>
                  </a:cubicBezTo>
                  <a:lnTo>
                    <a:pt x="1" y="23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4201753" y="843773"/>
              <a:ext cx="144394" cy="165991"/>
            </a:xfrm>
            <a:custGeom>
              <a:avLst/>
              <a:gdLst/>
              <a:ahLst/>
              <a:cxnLst/>
              <a:rect l="l" t="t" r="r" b="b"/>
              <a:pathLst>
                <a:path w="5342" h="6141" extrusionOk="0">
                  <a:moveTo>
                    <a:pt x="3379" y="1"/>
                  </a:moveTo>
                  <a:cubicBezTo>
                    <a:pt x="3265" y="1"/>
                    <a:pt x="3150" y="24"/>
                    <a:pt x="3013" y="46"/>
                  </a:cubicBezTo>
                  <a:cubicBezTo>
                    <a:pt x="2899" y="69"/>
                    <a:pt x="2785" y="92"/>
                    <a:pt x="2671" y="115"/>
                  </a:cubicBezTo>
                  <a:lnTo>
                    <a:pt x="2648" y="115"/>
                  </a:lnTo>
                  <a:cubicBezTo>
                    <a:pt x="2580" y="138"/>
                    <a:pt x="2511" y="160"/>
                    <a:pt x="2443" y="183"/>
                  </a:cubicBezTo>
                  <a:cubicBezTo>
                    <a:pt x="2374" y="206"/>
                    <a:pt x="2329" y="229"/>
                    <a:pt x="2283" y="229"/>
                  </a:cubicBezTo>
                  <a:lnTo>
                    <a:pt x="2146" y="275"/>
                  </a:lnTo>
                  <a:cubicBezTo>
                    <a:pt x="2055" y="297"/>
                    <a:pt x="1986" y="320"/>
                    <a:pt x="1895" y="343"/>
                  </a:cubicBezTo>
                  <a:cubicBezTo>
                    <a:pt x="1781" y="366"/>
                    <a:pt x="1690" y="412"/>
                    <a:pt x="1576" y="457"/>
                  </a:cubicBezTo>
                  <a:lnTo>
                    <a:pt x="1507" y="480"/>
                  </a:lnTo>
                  <a:cubicBezTo>
                    <a:pt x="1461" y="503"/>
                    <a:pt x="1439" y="526"/>
                    <a:pt x="1393" y="526"/>
                  </a:cubicBezTo>
                  <a:cubicBezTo>
                    <a:pt x="1324" y="571"/>
                    <a:pt x="1256" y="594"/>
                    <a:pt x="1210" y="617"/>
                  </a:cubicBezTo>
                  <a:lnTo>
                    <a:pt x="1119" y="663"/>
                  </a:lnTo>
                  <a:cubicBezTo>
                    <a:pt x="1073" y="663"/>
                    <a:pt x="1028" y="685"/>
                    <a:pt x="1005" y="708"/>
                  </a:cubicBezTo>
                  <a:cubicBezTo>
                    <a:pt x="936" y="708"/>
                    <a:pt x="891" y="731"/>
                    <a:pt x="845" y="777"/>
                  </a:cubicBezTo>
                  <a:cubicBezTo>
                    <a:pt x="822" y="754"/>
                    <a:pt x="799" y="754"/>
                    <a:pt x="799" y="754"/>
                  </a:cubicBezTo>
                  <a:cubicBezTo>
                    <a:pt x="708" y="754"/>
                    <a:pt x="640" y="800"/>
                    <a:pt x="594" y="845"/>
                  </a:cubicBezTo>
                  <a:cubicBezTo>
                    <a:pt x="503" y="937"/>
                    <a:pt x="434" y="1051"/>
                    <a:pt x="343" y="1165"/>
                  </a:cubicBezTo>
                  <a:cubicBezTo>
                    <a:pt x="274" y="1279"/>
                    <a:pt x="206" y="1439"/>
                    <a:pt x="138" y="1598"/>
                  </a:cubicBezTo>
                  <a:cubicBezTo>
                    <a:pt x="92" y="1713"/>
                    <a:pt x="69" y="1850"/>
                    <a:pt x="46" y="1986"/>
                  </a:cubicBezTo>
                  <a:cubicBezTo>
                    <a:pt x="1" y="2146"/>
                    <a:pt x="1" y="2260"/>
                    <a:pt x="1" y="2397"/>
                  </a:cubicBezTo>
                  <a:cubicBezTo>
                    <a:pt x="23" y="2557"/>
                    <a:pt x="46" y="2717"/>
                    <a:pt x="69" y="2877"/>
                  </a:cubicBezTo>
                  <a:cubicBezTo>
                    <a:pt x="92" y="2991"/>
                    <a:pt x="138" y="3151"/>
                    <a:pt x="183" y="3288"/>
                  </a:cubicBezTo>
                  <a:cubicBezTo>
                    <a:pt x="274" y="3539"/>
                    <a:pt x="411" y="3790"/>
                    <a:pt x="571" y="4086"/>
                  </a:cubicBezTo>
                  <a:cubicBezTo>
                    <a:pt x="594" y="4132"/>
                    <a:pt x="640" y="4178"/>
                    <a:pt x="662" y="4223"/>
                  </a:cubicBezTo>
                  <a:lnTo>
                    <a:pt x="708" y="4292"/>
                  </a:lnTo>
                  <a:lnTo>
                    <a:pt x="754" y="4383"/>
                  </a:lnTo>
                  <a:lnTo>
                    <a:pt x="822" y="4497"/>
                  </a:lnTo>
                  <a:lnTo>
                    <a:pt x="868" y="4589"/>
                  </a:lnTo>
                  <a:cubicBezTo>
                    <a:pt x="936" y="4680"/>
                    <a:pt x="982" y="4771"/>
                    <a:pt x="1051" y="4862"/>
                  </a:cubicBezTo>
                  <a:lnTo>
                    <a:pt x="1142" y="5022"/>
                  </a:lnTo>
                  <a:cubicBezTo>
                    <a:pt x="1256" y="5182"/>
                    <a:pt x="1347" y="5342"/>
                    <a:pt x="1439" y="5479"/>
                  </a:cubicBezTo>
                  <a:cubicBezTo>
                    <a:pt x="1553" y="5616"/>
                    <a:pt x="1644" y="5730"/>
                    <a:pt x="1758" y="5867"/>
                  </a:cubicBezTo>
                  <a:cubicBezTo>
                    <a:pt x="1827" y="5912"/>
                    <a:pt x="1849" y="5958"/>
                    <a:pt x="1895" y="5981"/>
                  </a:cubicBezTo>
                  <a:cubicBezTo>
                    <a:pt x="1986" y="6095"/>
                    <a:pt x="2100" y="6141"/>
                    <a:pt x="2237" y="6141"/>
                  </a:cubicBezTo>
                  <a:cubicBezTo>
                    <a:pt x="2329" y="6141"/>
                    <a:pt x="2397" y="6141"/>
                    <a:pt x="2489" y="6118"/>
                  </a:cubicBezTo>
                  <a:cubicBezTo>
                    <a:pt x="2580" y="6072"/>
                    <a:pt x="2694" y="6004"/>
                    <a:pt x="2831" y="5912"/>
                  </a:cubicBezTo>
                  <a:cubicBezTo>
                    <a:pt x="2854" y="5890"/>
                    <a:pt x="2899" y="5844"/>
                    <a:pt x="2945" y="5821"/>
                  </a:cubicBezTo>
                  <a:cubicBezTo>
                    <a:pt x="2968" y="5775"/>
                    <a:pt x="3013" y="5753"/>
                    <a:pt x="3036" y="5730"/>
                  </a:cubicBezTo>
                  <a:cubicBezTo>
                    <a:pt x="3082" y="5707"/>
                    <a:pt x="3105" y="5661"/>
                    <a:pt x="3128" y="5639"/>
                  </a:cubicBezTo>
                  <a:lnTo>
                    <a:pt x="3173" y="5570"/>
                  </a:lnTo>
                  <a:lnTo>
                    <a:pt x="3196" y="5524"/>
                  </a:lnTo>
                  <a:lnTo>
                    <a:pt x="3242" y="5502"/>
                  </a:lnTo>
                  <a:lnTo>
                    <a:pt x="3356" y="5502"/>
                  </a:lnTo>
                  <a:lnTo>
                    <a:pt x="3379" y="5479"/>
                  </a:lnTo>
                  <a:cubicBezTo>
                    <a:pt x="3402" y="5433"/>
                    <a:pt x="3447" y="5410"/>
                    <a:pt x="3493" y="5365"/>
                  </a:cubicBezTo>
                  <a:lnTo>
                    <a:pt x="3561" y="5296"/>
                  </a:lnTo>
                  <a:lnTo>
                    <a:pt x="3630" y="5228"/>
                  </a:lnTo>
                  <a:cubicBezTo>
                    <a:pt x="3698" y="5182"/>
                    <a:pt x="3744" y="5136"/>
                    <a:pt x="3812" y="5068"/>
                  </a:cubicBezTo>
                  <a:cubicBezTo>
                    <a:pt x="3927" y="4954"/>
                    <a:pt x="4041" y="4817"/>
                    <a:pt x="4155" y="4680"/>
                  </a:cubicBezTo>
                  <a:lnTo>
                    <a:pt x="4178" y="4634"/>
                  </a:lnTo>
                  <a:lnTo>
                    <a:pt x="4200" y="4589"/>
                  </a:lnTo>
                  <a:cubicBezTo>
                    <a:pt x="4246" y="4543"/>
                    <a:pt x="4269" y="4474"/>
                    <a:pt x="4315" y="4406"/>
                  </a:cubicBezTo>
                  <a:lnTo>
                    <a:pt x="4383" y="4315"/>
                  </a:lnTo>
                  <a:lnTo>
                    <a:pt x="4429" y="4246"/>
                  </a:lnTo>
                  <a:cubicBezTo>
                    <a:pt x="4474" y="4178"/>
                    <a:pt x="4497" y="4109"/>
                    <a:pt x="4543" y="4041"/>
                  </a:cubicBezTo>
                  <a:lnTo>
                    <a:pt x="4566" y="3949"/>
                  </a:lnTo>
                  <a:cubicBezTo>
                    <a:pt x="4611" y="3858"/>
                    <a:pt x="4657" y="3744"/>
                    <a:pt x="4725" y="3630"/>
                  </a:cubicBezTo>
                  <a:cubicBezTo>
                    <a:pt x="4771" y="3539"/>
                    <a:pt x="4817" y="3424"/>
                    <a:pt x="4862" y="3333"/>
                  </a:cubicBezTo>
                  <a:lnTo>
                    <a:pt x="4908" y="3219"/>
                  </a:lnTo>
                  <a:cubicBezTo>
                    <a:pt x="4931" y="3173"/>
                    <a:pt x="4954" y="3105"/>
                    <a:pt x="4976" y="3036"/>
                  </a:cubicBezTo>
                  <a:lnTo>
                    <a:pt x="4999" y="2899"/>
                  </a:lnTo>
                  <a:cubicBezTo>
                    <a:pt x="5022" y="2854"/>
                    <a:pt x="5022" y="2808"/>
                    <a:pt x="5045" y="2740"/>
                  </a:cubicBezTo>
                  <a:cubicBezTo>
                    <a:pt x="5091" y="2603"/>
                    <a:pt x="5113" y="2466"/>
                    <a:pt x="5136" y="2329"/>
                  </a:cubicBezTo>
                  <a:lnTo>
                    <a:pt x="5182" y="2192"/>
                  </a:lnTo>
                  <a:lnTo>
                    <a:pt x="5205" y="2078"/>
                  </a:lnTo>
                  <a:cubicBezTo>
                    <a:pt x="5250" y="1941"/>
                    <a:pt x="5273" y="1804"/>
                    <a:pt x="5296" y="1667"/>
                  </a:cubicBezTo>
                  <a:cubicBezTo>
                    <a:pt x="5319" y="1576"/>
                    <a:pt x="5319" y="1484"/>
                    <a:pt x="5342" y="1370"/>
                  </a:cubicBezTo>
                  <a:cubicBezTo>
                    <a:pt x="5342" y="1279"/>
                    <a:pt x="5342" y="1210"/>
                    <a:pt x="5342" y="1142"/>
                  </a:cubicBezTo>
                  <a:cubicBezTo>
                    <a:pt x="5319" y="1005"/>
                    <a:pt x="5296" y="891"/>
                    <a:pt x="5250" y="777"/>
                  </a:cubicBezTo>
                  <a:cubicBezTo>
                    <a:pt x="5228" y="640"/>
                    <a:pt x="5205" y="526"/>
                    <a:pt x="5182" y="412"/>
                  </a:cubicBezTo>
                  <a:cubicBezTo>
                    <a:pt x="5182" y="393"/>
                    <a:pt x="5182" y="379"/>
                    <a:pt x="5182" y="366"/>
                  </a:cubicBezTo>
                  <a:cubicBezTo>
                    <a:pt x="5159" y="320"/>
                    <a:pt x="5159" y="297"/>
                    <a:pt x="5159" y="252"/>
                  </a:cubicBezTo>
                  <a:cubicBezTo>
                    <a:pt x="5136" y="229"/>
                    <a:pt x="5136" y="206"/>
                    <a:pt x="5113" y="206"/>
                  </a:cubicBezTo>
                  <a:cubicBezTo>
                    <a:pt x="5068" y="183"/>
                    <a:pt x="5022" y="160"/>
                    <a:pt x="4976" y="138"/>
                  </a:cubicBezTo>
                  <a:cubicBezTo>
                    <a:pt x="4976" y="138"/>
                    <a:pt x="4931" y="115"/>
                    <a:pt x="4908" y="115"/>
                  </a:cubicBezTo>
                  <a:cubicBezTo>
                    <a:pt x="4885" y="92"/>
                    <a:pt x="4840" y="92"/>
                    <a:pt x="4794" y="92"/>
                  </a:cubicBezTo>
                  <a:cubicBezTo>
                    <a:pt x="4771" y="69"/>
                    <a:pt x="4748" y="69"/>
                    <a:pt x="4725" y="69"/>
                  </a:cubicBezTo>
                  <a:cubicBezTo>
                    <a:pt x="4680" y="69"/>
                    <a:pt x="4634" y="46"/>
                    <a:pt x="4588" y="46"/>
                  </a:cubicBezTo>
                  <a:cubicBezTo>
                    <a:pt x="4543" y="46"/>
                    <a:pt x="4497" y="69"/>
                    <a:pt x="4429" y="69"/>
                  </a:cubicBezTo>
                  <a:cubicBezTo>
                    <a:pt x="4406" y="69"/>
                    <a:pt x="4360" y="69"/>
                    <a:pt x="4315" y="92"/>
                  </a:cubicBezTo>
                  <a:lnTo>
                    <a:pt x="4178" y="92"/>
                  </a:lnTo>
                  <a:cubicBezTo>
                    <a:pt x="4086" y="92"/>
                    <a:pt x="3995" y="69"/>
                    <a:pt x="3904" y="46"/>
                  </a:cubicBezTo>
                  <a:lnTo>
                    <a:pt x="3767" y="24"/>
                  </a:lnTo>
                  <a:lnTo>
                    <a:pt x="3630" y="24"/>
                  </a:lnTo>
                  <a:cubicBezTo>
                    <a:pt x="3561" y="1"/>
                    <a:pt x="3493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202375" y="875858"/>
              <a:ext cx="85793" cy="135772"/>
            </a:xfrm>
            <a:custGeom>
              <a:avLst/>
              <a:gdLst/>
              <a:ahLst/>
              <a:cxnLst/>
              <a:rect l="l" t="t" r="r" b="b"/>
              <a:pathLst>
                <a:path w="3174" h="5023" extrusionOk="0">
                  <a:moveTo>
                    <a:pt x="2077" y="4429"/>
                  </a:moveTo>
                  <a:cubicBezTo>
                    <a:pt x="2077" y="4452"/>
                    <a:pt x="2055" y="4452"/>
                    <a:pt x="2055" y="4452"/>
                  </a:cubicBezTo>
                  <a:cubicBezTo>
                    <a:pt x="2060" y="4446"/>
                    <a:pt x="2066" y="4440"/>
                    <a:pt x="2077" y="4429"/>
                  </a:cubicBezTo>
                  <a:close/>
                  <a:moveTo>
                    <a:pt x="2055" y="4452"/>
                  </a:moveTo>
                  <a:lnTo>
                    <a:pt x="2055" y="4474"/>
                  </a:lnTo>
                  <a:lnTo>
                    <a:pt x="2032" y="4474"/>
                  </a:lnTo>
                  <a:cubicBezTo>
                    <a:pt x="2043" y="4463"/>
                    <a:pt x="2049" y="4457"/>
                    <a:pt x="2055" y="4452"/>
                  </a:cubicBezTo>
                  <a:close/>
                  <a:moveTo>
                    <a:pt x="388" y="1"/>
                  </a:moveTo>
                  <a:cubicBezTo>
                    <a:pt x="297" y="23"/>
                    <a:pt x="251" y="92"/>
                    <a:pt x="251" y="183"/>
                  </a:cubicBezTo>
                  <a:cubicBezTo>
                    <a:pt x="274" y="229"/>
                    <a:pt x="274" y="252"/>
                    <a:pt x="274" y="297"/>
                  </a:cubicBezTo>
                  <a:cubicBezTo>
                    <a:pt x="229" y="297"/>
                    <a:pt x="183" y="343"/>
                    <a:pt x="160" y="389"/>
                  </a:cubicBezTo>
                  <a:cubicBezTo>
                    <a:pt x="115" y="434"/>
                    <a:pt x="115" y="480"/>
                    <a:pt x="137" y="548"/>
                  </a:cubicBezTo>
                  <a:cubicBezTo>
                    <a:pt x="137" y="617"/>
                    <a:pt x="137" y="685"/>
                    <a:pt x="160" y="754"/>
                  </a:cubicBezTo>
                  <a:cubicBezTo>
                    <a:pt x="92" y="777"/>
                    <a:pt x="23" y="845"/>
                    <a:pt x="0" y="914"/>
                  </a:cubicBezTo>
                  <a:cubicBezTo>
                    <a:pt x="0" y="959"/>
                    <a:pt x="0" y="1005"/>
                    <a:pt x="0" y="1051"/>
                  </a:cubicBezTo>
                  <a:cubicBezTo>
                    <a:pt x="0" y="1073"/>
                    <a:pt x="0" y="1096"/>
                    <a:pt x="0" y="1096"/>
                  </a:cubicBezTo>
                  <a:cubicBezTo>
                    <a:pt x="0" y="1142"/>
                    <a:pt x="23" y="1165"/>
                    <a:pt x="23" y="1210"/>
                  </a:cubicBezTo>
                  <a:cubicBezTo>
                    <a:pt x="23" y="1279"/>
                    <a:pt x="46" y="1370"/>
                    <a:pt x="69" y="1439"/>
                  </a:cubicBezTo>
                  <a:cubicBezTo>
                    <a:pt x="92" y="1598"/>
                    <a:pt x="115" y="1735"/>
                    <a:pt x="160" y="1872"/>
                  </a:cubicBezTo>
                  <a:cubicBezTo>
                    <a:pt x="229" y="2055"/>
                    <a:pt x="274" y="2215"/>
                    <a:pt x="343" y="2374"/>
                  </a:cubicBezTo>
                  <a:cubicBezTo>
                    <a:pt x="388" y="2534"/>
                    <a:pt x="434" y="2694"/>
                    <a:pt x="503" y="2854"/>
                  </a:cubicBezTo>
                  <a:cubicBezTo>
                    <a:pt x="571" y="3014"/>
                    <a:pt x="639" y="3173"/>
                    <a:pt x="731" y="3310"/>
                  </a:cubicBezTo>
                  <a:cubicBezTo>
                    <a:pt x="799" y="3470"/>
                    <a:pt x="891" y="3630"/>
                    <a:pt x="982" y="3790"/>
                  </a:cubicBezTo>
                  <a:cubicBezTo>
                    <a:pt x="1096" y="3949"/>
                    <a:pt x="1210" y="4109"/>
                    <a:pt x="1324" y="4269"/>
                  </a:cubicBezTo>
                  <a:cubicBezTo>
                    <a:pt x="1416" y="4406"/>
                    <a:pt x="1507" y="4520"/>
                    <a:pt x="1621" y="4657"/>
                  </a:cubicBezTo>
                  <a:cubicBezTo>
                    <a:pt x="1667" y="4725"/>
                    <a:pt x="1712" y="4771"/>
                    <a:pt x="1758" y="4817"/>
                  </a:cubicBezTo>
                  <a:cubicBezTo>
                    <a:pt x="1849" y="4908"/>
                    <a:pt x="1963" y="5022"/>
                    <a:pt x="2100" y="5022"/>
                  </a:cubicBezTo>
                  <a:cubicBezTo>
                    <a:pt x="2169" y="5022"/>
                    <a:pt x="2237" y="4999"/>
                    <a:pt x="2283" y="4976"/>
                  </a:cubicBezTo>
                  <a:lnTo>
                    <a:pt x="2351" y="4931"/>
                  </a:lnTo>
                  <a:cubicBezTo>
                    <a:pt x="2397" y="4908"/>
                    <a:pt x="2443" y="4885"/>
                    <a:pt x="2488" y="4862"/>
                  </a:cubicBezTo>
                  <a:cubicBezTo>
                    <a:pt x="2625" y="4794"/>
                    <a:pt x="2762" y="4725"/>
                    <a:pt x="2899" y="4634"/>
                  </a:cubicBezTo>
                  <a:cubicBezTo>
                    <a:pt x="3013" y="4588"/>
                    <a:pt x="3105" y="4497"/>
                    <a:pt x="3150" y="4383"/>
                  </a:cubicBezTo>
                  <a:cubicBezTo>
                    <a:pt x="3173" y="4269"/>
                    <a:pt x="3150" y="4155"/>
                    <a:pt x="3082" y="4063"/>
                  </a:cubicBezTo>
                  <a:cubicBezTo>
                    <a:pt x="3059" y="4041"/>
                    <a:pt x="3013" y="4018"/>
                    <a:pt x="2990" y="3995"/>
                  </a:cubicBezTo>
                  <a:cubicBezTo>
                    <a:pt x="2854" y="3881"/>
                    <a:pt x="2739" y="3744"/>
                    <a:pt x="2625" y="3584"/>
                  </a:cubicBezTo>
                  <a:cubicBezTo>
                    <a:pt x="2466" y="3424"/>
                    <a:pt x="2306" y="3242"/>
                    <a:pt x="2146" y="3059"/>
                  </a:cubicBezTo>
                  <a:cubicBezTo>
                    <a:pt x="1849" y="2740"/>
                    <a:pt x="1575" y="2374"/>
                    <a:pt x="1324" y="1986"/>
                  </a:cubicBezTo>
                  <a:lnTo>
                    <a:pt x="1324" y="1986"/>
                  </a:lnTo>
                  <a:cubicBezTo>
                    <a:pt x="1324" y="2009"/>
                    <a:pt x="1347" y="2032"/>
                    <a:pt x="1347" y="2055"/>
                  </a:cubicBezTo>
                  <a:cubicBezTo>
                    <a:pt x="1233" y="1872"/>
                    <a:pt x="1119" y="1667"/>
                    <a:pt x="1028" y="1484"/>
                  </a:cubicBezTo>
                  <a:cubicBezTo>
                    <a:pt x="913" y="1279"/>
                    <a:pt x="822" y="1051"/>
                    <a:pt x="754" y="845"/>
                  </a:cubicBezTo>
                  <a:cubicBezTo>
                    <a:pt x="662" y="617"/>
                    <a:pt x="594" y="366"/>
                    <a:pt x="571" y="115"/>
                  </a:cubicBezTo>
                  <a:cubicBezTo>
                    <a:pt x="571" y="46"/>
                    <a:pt x="480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4227675" y="883885"/>
              <a:ext cx="57385" cy="74143"/>
            </a:xfrm>
            <a:custGeom>
              <a:avLst/>
              <a:gdLst/>
              <a:ahLst/>
              <a:cxnLst/>
              <a:rect l="l" t="t" r="r" b="b"/>
              <a:pathLst>
                <a:path w="2123" h="2743" extrusionOk="0">
                  <a:moveTo>
                    <a:pt x="160" y="0"/>
                  </a:moveTo>
                  <a:cubicBezTo>
                    <a:pt x="137" y="0"/>
                    <a:pt x="114" y="0"/>
                    <a:pt x="92" y="23"/>
                  </a:cubicBezTo>
                  <a:cubicBezTo>
                    <a:pt x="23" y="46"/>
                    <a:pt x="0" y="137"/>
                    <a:pt x="46" y="229"/>
                  </a:cubicBezTo>
                  <a:cubicBezTo>
                    <a:pt x="92" y="343"/>
                    <a:pt x="160" y="480"/>
                    <a:pt x="206" y="617"/>
                  </a:cubicBezTo>
                  <a:cubicBezTo>
                    <a:pt x="274" y="708"/>
                    <a:pt x="320" y="822"/>
                    <a:pt x="365" y="936"/>
                  </a:cubicBezTo>
                  <a:cubicBezTo>
                    <a:pt x="434" y="1050"/>
                    <a:pt x="480" y="1164"/>
                    <a:pt x="548" y="1279"/>
                  </a:cubicBezTo>
                  <a:cubicBezTo>
                    <a:pt x="617" y="1393"/>
                    <a:pt x="708" y="1530"/>
                    <a:pt x="776" y="1644"/>
                  </a:cubicBezTo>
                  <a:cubicBezTo>
                    <a:pt x="776" y="1644"/>
                    <a:pt x="776" y="1644"/>
                    <a:pt x="776" y="1621"/>
                  </a:cubicBezTo>
                  <a:cubicBezTo>
                    <a:pt x="845" y="1712"/>
                    <a:pt x="913" y="1804"/>
                    <a:pt x="959" y="1895"/>
                  </a:cubicBezTo>
                  <a:cubicBezTo>
                    <a:pt x="1027" y="2009"/>
                    <a:pt x="1119" y="2077"/>
                    <a:pt x="1187" y="2169"/>
                  </a:cubicBezTo>
                  <a:cubicBezTo>
                    <a:pt x="1256" y="2260"/>
                    <a:pt x="1324" y="2328"/>
                    <a:pt x="1415" y="2420"/>
                  </a:cubicBezTo>
                  <a:cubicBezTo>
                    <a:pt x="1507" y="2511"/>
                    <a:pt x="1575" y="2625"/>
                    <a:pt x="1689" y="2694"/>
                  </a:cubicBezTo>
                  <a:cubicBezTo>
                    <a:pt x="1742" y="2725"/>
                    <a:pt x="1800" y="2743"/>
                    <a:pt x="1856" y="2743"/>
                  </a:cubicBezTo>
                  <a:cubicBezTo>
                    <a:pt x="1921" y="2743"/>
                    <a:pt x="1983" y="2720"/>
                    <a:pt x="2032" y="2671"/>
                  </a:cubicBezTo>
                  <a:cubicBezTo>
                    <a:pt x="2077" y="2625"/>
                    <a:pt x="2123" y="2557"/>
                    <a:pt x="2123" y="2488"/>
                  </a:cubicBezTo>
                  <a:cubicBezTo>
                    <a:pt x="2123" y="2420"/>
                    <a:pt x="2100" y="2328"/>
                    <a:pt x="2054" y="2283"/>
                  </a:cubicBezTo>
                  <a:cubicBezTo>
                    <a:pt x="1986" y="2237"/>
                    <a:pt x="1940" y="2192"/>
                    <a:pt x="1895" y="2146"/>
                  </a:cubicBezTo>
                  <a:cubicBezTo>
                    <a:pt x="1826" y="2077"/>
                    <a:pt x="1758" y="2032"/>
                    <a:pt x="1689" y="1963"/>
                  </a:cubicBezTo>
                  <a:cubicBezTo>
                    <a:pt x="1575" y="1849"/>
                    <a:pt x="1461" y="1758"/>
                    <a:pt x="1347" y="1644"/>
                  </a:cubicBezTo>
                  <a:cubicBezTo>
                    <a:pt x="1141" y="1415"/>
                    <a:pt x="936" y="1164"/>
                    <a:pt x="753" y="913"/>
                  </a:cubicBezTo>
                  <a:cubicBezTo>
                    <a:pt x="662" y="799"/>
                    <a:pt x="594" y="662"/>
                    <a:pt x="525" y="525"/>
                  </a:cubicBezTo>
                  <a:cubicBezTo>
                    <a:pt x="434" y="388"/>
                    <a:pt x="365" y="229"/>
                    <a:pt x="297" y="92"/>
                  </a:cubicBezTo>
                  <a:cubicBezTo>
                    <a:pt x="274" y="46"/>
                    <a:pt x="228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4214106" y="848719"/>
              <a:ext cx="129582" cy="24732"/>
            </a:xfrm>
            <a:custGeom>
              <a:avLst/>
              <a:gdLst/>
              <a:ahLst/>
              <a:cxnLst/>
              <a:rect l="l" t="t" r="r" b="b"/>
              <a:pathLst>
                <a:path w="4794" h="915" extrusionOk="0">
                  <a:moveTo>
                    <a:pt x="2534" y="0"/>
                  </a:moveTo>
                  <a:cubicBezTo>
                    <a:pt x="2351" y="0"/>
                    <a:pt x="2168" y="23"/>
                    <a:pt x="2009" y="46"/>
                  </a:cubicBezTo>
                  <a:cubicBezTo>
                    <a:pt x="1803" y="69"/>
                    <a:pt x="1575" y="114"/>
                    <a:pt x="1370" y="160"/>
                  </a:cubicBezTo>
                  <a:cubicBezTo>
                    <a:pt x="1141" y="206"/>
                    <a:pt x="913" y="251"/>
                    <a:pt x="708" y="343"/>
                  </a:cubicBezTo>
                  <a:cubicBezTo>
                    <a:pt x="594" y="388"/>
                    <a:pt x="479" y="434"/>
                    <a:pt x="365" y="502"/>
                  </a:cubicBezTo>
                  <a:cubicBezTo>
                    <a:pt x="274" y="548"/>
                    <a:pt x="183" y="617"/>
                    <a:pt x="91" y="685"/>
                  </a:cubicBezTo>
                  <a:cubicBezTo>
                    <a:pt x="23" y="731"/>
                    <a:pt x="0" y="799"/>
                    <a:pt x="46" y="845"/>
                  </a:cubicBezTo>
                  <a:cubicBezTo>
                    <a:pt x="75" y="889"/>
                    <a:pt x="114" y="914"/>
                    <a:pt x="157" y="914"/>
                  </a:cubicBezTo>
                  <a:cubicBezTo>
                    <a:pt x="180" y="914"/>
                    <a:pt x="204" y="907"/>
                    <a:pt x="228" y="890"/>
                  </a:cubicBezTo>
                  <a:cubicBezTo>
                    <a:pt x="297" y="845"/>
                    <a:pt x="388" y="776"/>
                    <a:pt x="457" y="731"/>
                  </a:cubicBezTo>
                  <a:lnTo>
                    <a:pt x="479" y="731"/>
                  </a:lnTo>
                  <a:cubicBezTo>
                    <a:pt x="616" y="662"/>
                    <a:pt x="776" y="594"/>
                    <a:pt x="959" y="571"/>
                  </a:cubicBezTo>
                  <a:cubicBezTo>
                    <a:pt x="1096" y="548"/>
                    <a:pt x="1233" y="525"/>
                    <a:pt x="1392" y="525"/>
                  </a:cubicBezTo>
                  <a:cubicBezTo>
                    <a:pt x="1529" y="502"/>
                    <a:pt x="1689" y="480"/>
                    <a:pt x="1849" y="480"/>
                  </a:cubicBezTo>
                  <a:cubicBezTo>
                    <a:pt x="1974" y="468"/>
                    <a:pt x="2100" y="462"/>
                    <a:pt x="2226" y="462"/>
                  </a:cubicBezTo>
                  <a:cubicBezTo>
                    <a:pt x="2351" y="462"/>
                    <a:pt x="2477" y="468"/>
                    <a:pt x="2602" y="480"/>
                  </a:cubicBezTo>
                  <a:lnTo>
                    <a:pt x="2648" y="480"/>
                  </a:lnTo>
                  <a:cubicBezTo>
                    <a:pt x="2762" y="480"/>
                    <a:pt x="2876" y="502"/>
                    <a:pt x="2967" y="502"/>
                  </a:cubicBezTo>
                  <a:cubicBezTo>
                    <a:pt x="3081" y="525"/>
                    <a:pt x="3196" y="525"/>
                    <a:pt x="3310" y="525"/>
                  </a:cubicBezTo>
                  <a:cubicBezTo>
                    <a:pt x="3401" y="548"/>
                    <a:pt x="3492" y="548"/>
                    <a:pt x="3584" y="548"/>
                  </a:cubicBezTo>
                  <a:cubicBezTo>
                    <a:pt x="3743" y="571"/>
                    <a:pt x="3903" y="594"/>
                    <a:pt x="4040" y="617"/>
                  </a:cubicBezTo>
                  <a:cubicBezTo>
                    <a:pt x="4131" y="639"/>
                    <a:pt x="4223" y="639"/>
                    <a:pt x="4314" y="662"/>
                  </a:cubicBezTo>
                  <a:cubicBezTo>
                    <a:pt x="4393" y="678"/>
                    <a:pt x="4472" y="705"/>
                    <a:pt x="4543" y="705"/>
                  </a:cubicBezTo>
                  <a:cubicBezTo>
                    <a:pt x="4575" y="705"/>
                    <a:pt x="4605" y="699"/>
                    <a:pt x="4634" y="685"/>
                  </a:cubicBezTo>
                  <a:cubicBezTo>
                    <a:pt x="4725" y="639"/>
                    <a:pt x="4793" y="548"/>
                    <a:pt x="4793" y="434"/>
                  </a:cubicBezTo>
                  <a:cubicBezTo>
                    <a:pt x="4793" y="411"/>
                    <a:pt x="4771" y="365"/>
                    <a:pt x="4748" y="320"/>
                  </a:cubicBezTo>
                  <a:cubicBezTo>
                    <a:pt x="4748" y="320"/>
                    <a:pt x="4725" y="297"/>
                    <a:pt x="4702" y="274"/>
                  </a:cubicBezTo>
                  <a:cubicBezTo>
                    <a:pt x="4656" y="229"/>
                    <a:pt x="4611" y="206"/>
                    <a:pt x="4542" y="183"/>
                  </a:cubicBezTo>
                  <a:lnTo>
                    <a:pt x="4497" y="183"/>
                  </a:lnTo>
                  <a:cubicBezTo>
                    <a:pt x="4474" y="160"/>
                    <a:pt x="4474" y="160"/>
                    <a:pt x="4451" y="160"/>
                  </a:cubicBezTo>
                  <a:cubicBezTo>
                    <a:pt x="4360" y="137"/>
                    <a:pt x="4291" y="114"/>
                    <a:pt x="4200" y="92"/>
                  </a:cubicBezTo>
                  <a:cubicBezTo>
                    <a:pt x="4131" y="92"/>
                    <a:pt x="4040" y="69"/>
                    <a:pt x="3972" y="46"/>
                  </a:cubicBezTo>
                  <a:cubicBezTo>
                    <a:pt x="3880" y="46"/>
                    <a:pt x="3789" y="46"/>
                    <a:pt x="3698" y="23"/>
                  </a:cubicBezTo>
                  <a:cubicBezTo>
                    <a:pt x="3515" y="23"/>
                    <a:pt x="3333" y="23"/>
                    <a:pt x="3127" y="0"/>
                  </a:cubicBezTo>
                  <a:close/>
                </a:path>
              </a:pathLst>
            </a:custGeom>
            <a:solidFill>
              <a:srgbClr val="FFFFFF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4321442" y="857964"/>
              <a:ext cx="21002" cy="9893"/>
            </a:xfrm>
            <a:custGeom>
              <a:avLst/>
              <a:gdLst/>
              <a:ahLst/>
              <a:cxnLst/>
              <a:rect l="l" t="t" r="r" b="b"/>
              <a:pathLst>
                <a:path w="777" h="366" extrusionOk="0">
                  <a:moveTo>
                    <a:pt x="92" y="1"/>
                  </a:moveTo>
                  <a:cubicBezTo>
                    <a:pt x="69" y="1"/>
                    <a:pt x="69" y="1"/>
                    <a:pt x="46" y="23"/>
                  </a:cubicBezTo>
                  <a:cubicBezTo>
                    <a:pt x="23" y="23"/>
                    <a:pt x="23" y="46"/>
                    <a:pt x="23" y="69"/>
                  </a:cubicBezTo>
                  <a:cubicBezTo>
                    <a:pt x="1" y="92"/>
                    <a:pt x="23" y="115"/>
                    <a:pt x="23" y="138"/>
                  </a:cubicBezTo>
                  <a:cubicBezTo>
                    <a:pt x="46" y="138"/>
                    <a:pt x="46" y="160"/>
                    <a:pt x="69" y="160"/>
                  </a:cubicBezTo>
                  <a:cubicBezTo>
                    <a:pt x="176" y="203"/>
                    <a:pt x="283" y="226"/>
                    <a:pt x="389" y="266"/>
                  </a:cubicBezTo>
                  <a:lnTo>
                    <a:pt x="389" y="266"/>
                  </a:lnTo>
                  <a:cubicBezTo>
                    <a:pt x="390" y="275"/>
                    <a:pt x="395" y="275"/>
                    <a:pt x="412" y="275"/>
                  </a:cubicBezTo>
                  <a:cubicBezTo>
                    <a:pt x="457" y="275"/>
                    <a:pt x="503" y="297"/>
                    <a:pt x="571" y="320"/>
                  </a:cubicBezTo>
                  <a:lnTo>
                    <a:pt x="548" y="320"/>
                  </a:lnTo>
                  <a:cubicBezTo>
                    <a:pt x="594" y="320"/>
                    <a:pt x="640" y="343"/>
                    <a:pt x="685" y="366"/>
                  </a:cubicBezTo>
                  <a:cubicBezTo>
                    <a:pt x="708" y="366"/>
                    <a:pt x="754" y="343"/>
                    <a:pt x="777" y="297"/>
                  </a:cubicBezTo>
                  <a:cubicBezTo>
                    <a:pt x="777" y="252"/>
                    <a:pt x="754" y="206"/>
                    <a:pt x="708" y="206"/>
                  </a:cubicBezTo>
                  <a:cubicBezTo>
                    <a:pt x="685" y="183"/>
                    <a:pt x="640" y="183"/>
                    <a:pt x="617" y="160"/>
                  </a:cubicBezTo>
                  <a:lnTo>
                    <a:pt x="617" y="160"/>
                  </a:lnTo>
                  <a:cubicBezTo>
                    <a:pt x="617" y="161"/>
                    <a:pt x="619" y="163"/>
                    <a:pt x="640" y="183"/>
                  </a:cubicBezTo>
                  <a:cubicBezTo>
                    <a:pt x="594" y="160"/>
                    <a:pt x="571" y="160"/>
                    <a:pt x="548" y="138"/>
                  </a:cubicBezTo>
                  <a:cubicBezTo>
                    <a:pt x="389" y="92"/>
                    <a:pt x="252" y="46"/>
                    <a:pt x="115" y="1"/>
                  </a:cubicBezTo>
                  <a:close/>
                </a:path>
              </a:pathLst>
            </a:custGeom>
            <a:solidFill>
              <a:srgbClr val="817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4199293" y="841935"/>
              <a:ext cx="147476" cy="174857"/>
            </a:xfrm>
            <a:custGeom>
              <a:avLst/>
              <a:gdLst/>
              <a:ahLst/>
              <a:cxnLst/>
              <a:rect l="l" t="t" r="r" b="b"/>
              <a:pathLst>
                <a:path w="5456" h="6469" extrusionOk="0">
                  <a:moveTo>
                    <a:pt x="3173" y="0"/>
                  </a:moveTo>
                  <a:cubicBezTo>
                    <a:pt x="2945" y="23"/>
                    <a:pt x="2716" y="46"/>
                    <a:pt x="2488" y="69"/>
                  </a:cubicBezTo>
                  <a:lnTo>
                    <a:pt x="2420" y="69"/>
                  </a:lnTo>
                  <a:cubicBezTo>
                    <a:pt x="2397" y="92"/>
                    <a:pt x="2351" y="92"/>
                    <a:pt x="2328" y="92"/>
                  </a:cubicBezTo>
                  <a:lnTo>
                    <a:pt x="2283" y="92"/>
                  </a:lnTo>
                  <a:cubicBezTo>
                    <a:pt x="2283" y="92"/>
                    <a:pt x="2283" y="92"/>
                    <a:pt x="2283" y="114"/>
                  </a:cubicBezTo>
                  <a:cubicBezTo>
                    <a:pt x="2169" y="114"/>
                    <a:pt x="2032" y="160"/>
                    <a:pt x="1918" y="183"/>
                  </a:cubicBezTo>
                  <a:lnTo>
                    <a:pt x="1872" y="183"/>
                  </a:lnTo>
                  <a:cubicBezTo>
                    <a:pt x="1849" y="206"/>
                    <a:pt x="1849" y="206"/>
                    <a:pt x="1826" y="206"/>
                  </a:cubicBezTo>
                  <a:lnTo>
                    <a:pt x="1803" y="206"/>
                  </a:lnTo>
                  <a:cubicBezTo>
                    <a:pt x="1781" y="206"/>
                    <a:pt x="1781" y="228"/>
                    <a:pt x="1758" y="228"/>
                  </a:cubicBezTo>
                  <a:lnTo>
                    <a:pt x="1735" y="228"/>
                  </a:lnTo>
                  <a:cubicBezTo>
                    <a:pt x="1507" y="297"/>
                    <a:pt x="1301" y="388"/>
                    <a:pt x="1096" y="502"/>
                  </a:cubicBezTo>
                  <a:cubicBezTo>
                    <a:pt x="868" y="616"/>
                    <a:pt x="662" y="799"/>
                    <a:pt x="480" y="1005"/>
                  </a:cubicBezTo>
                  <a:cubicBezTo>
                    <a:pt x="297" y="1187"/>
                    <a:pt x="183" y="1438"/>
                    <a:pt x="92" y="1689"/>
                  </a:cubicBezTo>
                  <a:cubicBezTo>
                    <a:pt x="23" y="1940"/>
                    <a:pt x="0" y="2237"/>
                    <a:pt x="0" y="2511"/>
                  </a:cubicBezTo>
                  <a:cubicBezTo>
                    <a:pt x="23" y="2739"/>
                    <a:pt x="69" y="2990"/>
                    <a:pt x="114" y="3219"/>
                  </a:cubicBezTo>
                  <a:cubicBezTo>
                    <a:pt x="206" y="3492"/>
                    <a:pt x="297" y="3744"/>
                    <a:pt x="411" y="3995"/>
                  </a:cubicBezTo>
                  <a:cubicBezTo>
                    <a:pt x="571" y="4383"/>
                    <a:pt x="799" y="4748"/>
                    <a:pt x="1027" y="5113"/>
                  </a:cubicBezTo>
                  <a:cubicBezTo>
                    <a:pt x="1027" y="5113"/>
                    <a:pt x="1027" y="5136"/>
                    <a:pt x="1027" y="5136"/>
                  </a:cubicBezTo>
                  <a:cubicBezTo>
                    <a:pt x="1164" y="5318"/>
                    <a:pt x="1278" y="5524"/>
                    <a:pt x="1415" y="5707"/>
                  </a:cubicBezTo>
                  <a:cubicBezTo>
                    <a:pt x="1438" y="5707"/>
                    <a:pt x="1438" y="5729"/>
                    <a:pt x="1438" y="5729"/>
                  </a:cubicBezTo>
                  <a:cubicBezTo>
                    <a:pt x="1461" y="5729"/>
                    <a:pt x="1461" y="5752"/>
                    <a:pt x="1461" y="5752"/>
                  </a:cubicBezTo>
                  <a:cubicBezTo>
                    <a:pt x="1461" y="5775"/>
                    <a:pt x="1461" y="5775"/>
                    <a:pt x="1461" y="5775"/>
                  </a:cubicBezTo>
                  <a:cubicBezTo>
                    <a:pt x="1484" y="5775"/>
                    <a:pt x="1484" y="5775"/>
                    <a:pt x="1484" y="5798"/>
                  </a:cubicBezTo>
                  <a:lnTo>
                    <a:pt x="1507" y="5798"/>
                  </a:lnTo>
                  <a:lnTo>
                    <a:pt x="1507" y="5821"/>
                  </a:lnTo>
                  <a:cubicBezTo>
                    <a:pt x="1530" y="5843"/>
                    <a:pt x="1530" y="5843"/>
                    <a:pt x="1552" y="5866"/>
                  </a:cubicBezTo>
                  <a:cubicBezTo>
                    <a:pt x="1552" y="5866"/>
                    <a:pt x="1552" y="5889"/>
                    <a:pt x="1575" y="5889"/>
                  </a:cubicBezTo>
                  <a:cubicBezTo>
                    <a:pt x="1575" y="5912"/>
                    <a:pt x="1575" y="5912"/>
                    <a:pt x="1575" y="5912"/>
                  </a:cubicBezTo>
                  <a:cubicBezTo>
                    <a:pt x="1598" y="5935"/>
                    <a:pt x="1621" y="5958"/>
                    <a:pt x="1644" y="6003"/>
                  </a:cubicBezTo>
                  <a:cubicBezTo>
                    <a:pt x="1758" y="6140"/>
                    <a:pt x="1872" y="6277"/>
                    <a:pt x="1986" y="6414"/>
                  </a:cubicBezTo>
                  <a:cubicBezTo>
                    <a:pt x="2011" y="6452"/>
                    <a:pt x="2050" y="6469"/>
                    <a:pt x="2088" y="6469"/>
                  </a:cubicBezTo>
                  <a:cubicBezTo>
                    <a:pt x="2118" y="6469"/>
                    <a:pt x="2148" y="6457"/>
                    <a:pt x="2169" y="6437"/>
                  </a:cubicBezTo>
                  <a:cubicBezTo>
                    <a:pt x="2191" y="6391"/>
                    <a:pt x="2214" y="6368"/>
                    <a:pt x="2237" y="6368"/>
                  </a:cubicBezTo>
                  <a:cubicBezTo>
                    <a:pt x="2260" y="6346"/>
                    <a:pt x="2260" y="6323"/>
                    <a:pt x="2260" y="6300"/>
                  </a:cubicBezTo>
                  <a:cubicBezTo>
                    <a:pt x="2260" y="6254"/>
                    <a:pt x="2237" y="6209"/>
                    <a:pt x="2214" y="6186"/>
                  </a:cubicBezTo>
                  <a:cubicBezTo>
                    <a:pt x="2100" y="6049"/>
                    <a:pt x="1986" y="5912"/>
                    <a:pt x="1872" y="5775"/>
                  </a:cubicBezTo>
                  <a:cubicBezTo>
                    <a:pt x="1872" y="5752"/>
                    <a:pt x="1872" y="5752"/>
                    <a:pt x="1872" y="5752"/>
                  </a:cubicBezTo>
                  <a:lnTo>
                    <a:pt x="1849" y="5752"/>
                  </a:lnTo>
                  <a:cubicBezTo>
                    <a:pt x="1849" y="5752"/>
                    <a:pt x="1849" y="5752"/>
                    <a:pt x="1849" y="5729"/>
                  </a:cubicBezTo>
                  <a:cubicBezTo>
                    <a:pt x="1849" y="5707"/>
                    <a:pt x="1826" y="5684"/>
                    <a:pt x="1803" y="5684"/>
                  </a:cubicBezTo>
                  <a:cubicBezTo>
                    <a:pt x="1803" y="5661"/>
                    <a:pt x="1803" y="5661"/>
                    <a:pt x="1803" y="5661"/>
                  </a:cubicBezTo>
                  <a:cubicBezTo>
                    <a:pt x="1803" y="5661"/>
                    <a:pt x="1781" y="5661"/>
                    <a:pt x="1781" y="5638"/>
                  </a:cubicBezTo>
                  <a:cubicBezTo>
                    <a:pt x="1781" y="5638"/>
                    <a:pt x="1758" y="5615"/>
                    <a:pt x="1758" y="5615"/>
                  </a:cubicBezTo>
                  <a:cubicBezTo>
                    <a:pt x="1758" y="5592"/>
                    <a:pt x="1735" y="5592"/>
                    <a:pt x="1735" y="5570"/>
                  </a:cubicBezTo>
                  <a:cubicBezTo>
                    <a:pt x="1598" y="5387"/>
                    <a:pt x="1461" y="5204"/>
                    <a:pt x="1347" y="4999"/>
                  </a:cubicBezTo>
                  <a:lnTo>
                    <a:pt x="1324" y="4999"/>
                  </a:lnTo>
                  <a:cubicBezTo>
                    <a:pt x="1073" y="4588"/>
                    <a:pt x="822" y="4177"/>
                    <a:pt x="639" y="3721"/>
                  </a:cubicBezTo>
                  <a:cubicBezTo>
                    <a:pt x="525" y="3401"/>
                    <a:pt x="411" y="3082"/>
                    <a:pt x="365" y="2739"/>
                  </a:cubicBezTo>
                  <a:cubicBezTo>
                    <a:pt x="320" y="2534"/>
                    <a:pt x="320" y="2328"/>
                    <a:pt x="343" y="2123"/>
                  </a:cubicBezTo>
                  <a:lnTo>
                    <a:pt x="343" y="2100"/>
                  </a:lnTo>
                  <a:cubicBezTo>
                    <a:pt x="365" y="1940"/>
                    <a:pt x="411" y="1781"/>
                    <a:pt x="457" y="1621"/>
                  </a:cubicBezTo>
                  <a:cubicBezTo>
                    <a:pt x="525" y="1507"/>
                    <a:pt x="594" y="1393"/>
                    <a:pt x="662" y="1278"/>
                  </a:cubicBezTo>
                  <a:cubicBezTo>
                    <a:pt x="776" y="1164"/>
                    <a:pt x="890" y="1050"/>
                    <a:pt x="1005" y="936"/>
                  </a:cubicBezTo>
                  <a:cubicBezTo>
                    <a:pt x="1187" y="822"/>
                    <a:pt x="1370" y="731"/>
                    <a:pt x="1552" y="639"/>
                  </a:cubicBezTo>
                  <a:cubicBezTo>
                    <a:pt x="1644" y="616"/>
                    <a:pt x="1712" y="571"/>
                    <a:pt x="1803" y="548"/>
                  </a:cubicBezTo>
                  <a:lnTo>
                    <a:pt x="1826" y="548"/>
                  </a:lnTo>
                  <a:lnTo>
                    <a:pt x="1849" y="525"/>
                  </a:lnTo>
                  <a:lnTo>
                    <a:pt x="1872" y="525"/>
                  </a:lnTo>
                  <a:cubicBezTo>
                    <a:pt x="1895" y="525"/>
                    <a:pt x="1918" y="525"/>
                    <a:pt x="1963" y="502"/>
                  </a:cubicBezTo>
                  <a:cubicBezTo>
                    <a:pt x="2100" y="480"/>
                    <a:pt x="2237" y="434"/>
                    <a:pt x="2374" y="411"/>
                  </a:cubicBezTo>
                  <a:lnTo>
                    <a:pt x="2397" y="411"/>
                  </a:lnTo>
                  <a:cubicBezTo>
                    <a:pt x="2420" y="411"/>
                    <a:pt x="2443" y="411"/>
                    <a:pt x="2465" y="388"/>
                  </a:cubicBezTo>
                  <a:lnTo>
                    <a:pt x="2580" y="388"/>
                  </a:lnTo>
                  <a:cubicBezTo>
                    <a:pt x="2762" y="365"/>
                    <a:pt x="2968" y="343"/>
                    <a:pt x="3150" y="343"/>
                  </a:cubicBezTo>
                  <a:lnTo>
                    <a:pt x="3173" y="343"/>
                  </a:lnTo>
                  <a:cubicBezTo>
                    <a:pt x="3287" y="331"/>
                    <a:pt x="3407" y="325"/>
                    <a:pt x="3527" y="325"/>
                  </a:cubicBezTo>
                  <a:cubicBezTo>
                    <a:pt x="3647" y="325"/>
                    <a:pt x="3766" y="331"/>
                    <a:pt x="3881" y="343"/>
                  </a:cubicBezTo>
                  <a:lnTo>
                    <a:pt x="3903" y="343"/>
                  </a:lnTo>
                  <a:cubicBezTo>
                    <a:pt x="4063" y="343"/>
                    <a:pt x="4223" y="343"/>
                    <a:pt x="4383" y="365"/>
                  </a:cubicBezTo>
                  <a:lnTo>
                    <a:pt x="4406" y="365"/>
                  </a:lnTo>
                  <a:cubicBezTo>
                    <a:pt x="4565" y="388"/>
                    <a:pt x="4725" y="388"/>
                    <a:pt x="4908" y="411"/>
                  </a:cubicBezTo>
                  <a:cubicBezTo>
                    <a:pt x="5067" y="434"/>
                    <a:pt x="5204" y="457"/>
                    <a:pt x="5364" y="480"/>
                  </a:cubicBezTo>
                  <a:lnTo>
                    <a:pt x="5387" y="480"/>
                  </a:lnTo>
                  <a:cubicBezTo>
                    <a:pt x="5410" y="480"/>
                    <a:pt x="5433" y="480"/>
                    <a:pt x="5456" y="502"/>
                  </a:cubicBezTo>
                  <a:cubicBezTo>
                    <a:pt x="5410" y="388"/>
                    <a:pt x="5364" y="274"/>
                    <a:pt x="5319" y="137"/>
                  </a:cubicBezTo>
                  <a:cubicBezTo>
                    <a:pt x="5022" y="92"/>
                    <a:pt x="4725" y="69"/>
                    <a:pt x="4428" y="46"/>
                  </a:cubicBezTo>
                  <a:lnTo>
                    <a:pt x="4383" y="46"/>
                  </a:lnTo>
                  <a:cubicBezTo>
                    <a:pt x="4223" y="23"/>
                    <a:pt x="4040" y="23"/>
                    <a:pt x="3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4249272" y="996790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249272" y="996790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49866" y="997411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1" name="Google Shape;781;p22"/>
            <p:cNvGrpSpPr/>
            <p:nvPr/>
          </p:nvGrpSpPr>
          <p:grpSpPr>
            <a:xfrm>
              <a:off x="4249866" y="199085"/>
              <a:ext cx="4911108" cy="4258680"/>
              <a:chOff x="4249866" y="199085"/>
              <a:chExt cx="4911108" cy="4258680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8056582" y="2835343"/>
                <a:ext cx="1051332" cy="1438807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53230" extrusionOk="0">
                    <a:moveTo>
                      <a:pt x="18420" y="1"/>
                    </a:moveTo>
                    <a:lnTo>
                      <a:pt x="18306" y="23"/>
                    </a:lnTo>
                    <a:cubicBezTo>
                      <a:pt x="18192" y="23"/>
                      <a:pt x="18078" y="23"/>
                      <a:pt x="17941" y="46"/>
                    </a:cubicBezTo>
                    <a:cubicBezTo>
                      <a:pt x="17758" y="46"/>
                      <a:pt x="17598" y="92"/>
                      <a:pt x="17439" y="115"/>
                    </a:cubicBezTo>
                    <a:cubicBezTo>
                      <a:pt x="17347" y="138"/>
                      <a:pt x="17256" y="138"/>
                      <a:pt x="17165" y="160"/>
                    </a:cubicBezTo>
                    <a:lnTo>
                      <a:pt x="17005" y="183"/>
                    </a:lnTo>
                    <a:cubicBezTo>
                      <a:pt x="16959" y="92"/>
                      <a:pt x="16845" y="23"/>
                      <a:pt x="16731" y="23"/>
                    </a:cubicBezTo>
                    <a:cubicBezTo>
                      <a:pt x="16708" y="23"/>
                      <a:pt x="16685" y="23"/>
                      <a:pt x="16663" y="46"/>
                    </a:cubicBezTo>
                    <a:cubicBezTo>
                      <a:pt x="16617" y="46"/>
                      <a:pt x="16571" y="69"/>
                      <a:pt x="16526" y="69"/>
                    </a:cubicBezTo>
                    <a:lnTo>
                      <a:pt x="16480" y="92"/>
                    </a:lnTo>
                    <a:cubicBezTo>
                      <a:pt x="16389" y="138"/>
                      <a:pt x="16297" y="138"/>
                      <a:pt x="16206" y="160"/>
                    </a:cubicBezTo>
                    <a:cubicBezTo>
                      <a:pt x="16069" y="183"/>
                      <a:pt x="15932" y="229"/>
                      <a:pt x="15795" y="275"/>
                    </a:cubicBezTo>
                    <a:lnTo>
                      <a:pt x="15658" y="320"/>
                    </a:lnTo>
                    <a:cubicBezTo>
                      <a:pt x="15590" y="343"/>
                      <a:pt x="15521" y="366"/>
                      <a:pt x="15453" y="389"/>
                    </a:cubicBezTo>
                    <a:cubicBezTo>
                      <a:pt x="15339" y="411"/>
                      <a:pt x="15225" y="434"/>
                      <a:pt x="15110" y="480"/>
                    </a:cubicBezTo>
                    <a:cubicBezTo>
                      <a:pt x="15042" y="503"/>
                      <a:pt x="14928" y="548"/>
                      <a:pt x="14859" y="594"/>
                    </a:cubicBezTo>
                    <a:cubicBezTo>
                      <a:pt x="14791" y="617"/>
                      <a:pt x="14745" y="617"/>
                      <a:pt x="14722" y="640"/>
                    </a:cubicBezTo>
                    <a:cubicBezTo>
                      <a:pt x="14654" y="663"/>
                      <a:pt x="14585" y="685"/>
                      <a:pt x="14540" y="708"/>
                    </a:cubicBezTo>
                    <a:cubicBezTo>
                      <a:pt x="14471" y="731"/>
                      <a:pt x="14403" y="754"/>
                      <a:pt x="14312" y="777"/>
                    </a:cubicBezTo>
                    <a:cubicBezTo>
                      <a:pt x="14175" y="800"/>
                      <a:pt x="14038" y="845"/>
                      <a:pt x="13901" y="914"/>
                    </a:cubicBezTo>
                    <a:cubicBezTo>
                      <a:pt x="13787" y="936"/>
                      <a:pt x="13650" y="1005"/>
                      <a:pt x="13513" y="1073"/>
                    </a:cubicBezTo>
                    <a:lnTo>
                      <a:pt x="13444" y="1096"/>
                    </a:lnTo>
                    <a:cubicBezTo>
                      <a:pt x="13353" y="1142"/>
                      <a:pt x="13262" y="1210"/>
                      <a:pt x="13170" y="1256"/>
                    </a:cubicBezTo>
                    <a:cubicBezTo>
                      <a:pt x="13033" y="1324"/>
                      <a:pt x="12942" y="1393"/>
                      <a:pt x="12828" y="1484"/>
                    </a:cubicBezTo>
                    <a:lnTo>
                      <a:pt x="12782" y="1530"/>
                    </a:lnTo>
                    <a:cubicBezTo>
                      <a:pt x="12668" y="1598"/>
                      <a:pt x="12577" y="1690"/>
                      <a:pt x="12486" y="1758"/>
                    </a:cubicBezTo>
                    <a:lnTo>
                      <a:pt x="12440" y="1827"/>
                    </a:lnTo>
                    <a:cubicBezTo>
                      <a:pt x="12371" y="1895"/>
                      <a:pt x="12303" y="1941"/>
                      <a:pt x="12234" y="2009"/>
                    </a:cubicBezTo>
                    <a:cubicBezTo>
                      <a:pt x="12189" y="2055"/>
                      <a:pt x="12143" y="2101"/>
                      <a:pt x="12097" y="2146"/>
                    </a:cubicBezTo>
                    <a:cubicBezTo>
                      <a:pt x="12029" y="2215"/>
                      <a:pt x="11983" y="2260"/>
                      <a:pt x="11915" y="2329"/>
                    </a:cubicBezTo>
                    <a:lnTo>
                      <a:pt x="11824" y="2420"/>
                    </a:lnTo>
                    <a:lnTo>
                      <a:pt x="11664" y="2557"/>
                    </a:lnTo>
                    <a:lnTo>
                      <a:pt x="11527" y="2717"/>
                    </a:lnTo>
                    <a:cubicBezTo>
                      <a:pt x="11436" y="2785"/>
                      <a:pt x="11367" y="2877"/>
                      <a:pt x="11299" y="2945"/>
                    </a:cubicBezTo>
                    <a:cubicBezTo>
                      <a:pt x="11184" y="3059"/>
                      <a:pt x="11093" y="3196"/>
                      <a:pt x="10979" y="3333"/>
                    </a:cubicBezTo>
                    <a:cubicBezTo>
                      <a:pt x="10888" y="3470"/>
                      <a:pt x="10796" y="3584"/>
                      <a:pt x="10728" y="3698"/>
                    </a:cubicBezTo>
                    <a:lnTo>
                      <a:pt x="10682" y="3744"/>
                    </a:lnTo>
                    <a:lnTo>
                      <a:pt x="10637" y="3790"/>
                    </a:lnTo>
                    <a:cubicBezTo>
                      <a:pt x="10500" y="3927"/>
                      <a:pt x="10408" y="4086"/>
                      <a:pt x="10317" y="4246"/>
                    </a:cubicBezTo>
                    <a:cubicBezTo>
                      <a:pt x="10112" y="4588"/>
                      <a:pt x="9998" y="4885"/>
                      <a:pt x="9906" y="5182"/>
                    </a:cubicBezTo>
                    <a:cubicBezTo>
                      <a:pt x="9838" y="5365"/>
                      <a:pt x="9815" y="5479"/>
                      <a:pt x="9792" y="5616"/>
                    </a:cubicBezTo>
                    <a:cubicBezTo>
                      <a:pt x="9769" y="5775"/>
                      <a:pt x="9769" y="5935"/>
                      <a:pt x="9769" y="6141"/>
                    </a:cubicBezTo>
                    <a:cubicBezTo>
                      <a:pt x="9769" y="6278"/>
                      <a:pt x="9792" y="6415"/>
                      <a:pt x="9792" y="6551"/>
                    </a:cubicBezTo>
                    <a:lnTo>
                      <a:pt x="9792" y="6597"/>
                    </a:lnTo>
                    <a:cubicBezTo>
                      <a:pt x="9815" y="6780"/>
                      <a:pt x="9838" y="6940"/>
                      <a:pt x="9861" y="7122"/>
                    </a:cubicBezTo>
                    <a:cubicBezTo>
                      <a:pt x="9906" y="7328"/>
                      <a:pt x="9975" y="7510"/>
                      <a:pt x="10066" y="7670"/>
                    </a:cubicBezTo>
                    <a:cubicBezTo>
                      <a:pt x="10112" y="7738"/>
                      <a:pt x="10157" y="7807"/>
                      <a:pt x="10203" y="7875"/>
                    </a:cubicBezTo>
                    <a:lnTo>
                      <a:pt x="10271" y="7967"/>
                    </a:lnTo>
                    <a:lnTo>
                      <a:pt x="10135" y="7967"/>
                    </a:lnTo>
                    <a:cubicBezTo>
                      <a:pt x="10089" y="7967"/>
                      <a:pt x="10020" y="7967"/>
                      <a:pt x="9975" y="7944"/>
                    </a:cubicBezTo>
                    <a:lnTo>
                      <a:pt x="9815" y="7944"/>
                    </a:lnTo>
                    <a:cubicBezTo>
                      <a:pt x="9655" y="7921"/>
                      <a:pt x="9495" y="7921"/>
                      <a:pt x="9336" y="7921"/>
                    </a:cubicBezTo>
                    <a:cubicBezTo>
                      <a:pt x="9039" y="7921"/>
                      <a:pt x="8719" y="7967"/>
                      <a:pt x="8377" y="8081"/>
                    </a:cubicBezTo>
                    <a:cubicBezTo>
                      <a:pt x="8057" y="8172"/>
                      <a:pt x="7761" y="8309"/>
                      <a:pt x="7510" y="8469"/>
                    </a:cubicBezTo>
                    <a:cubicBezTo>
                      <a:pt x="7395" y="8560"/>
                      <a:pt x="7281" y="8651"/>
                      <a:pt x="7144" y="8766"/>
                    </a:cubicBezTo>
                    <a:cubicBezTo>
                      <a:pt x="7007" y="8880"/>
                      <a:pt x="6893" y="8994"/>
                      <a:pt x="6756" y="9108"/>
                    </a:cubicBezTo>
                    <a:cubicBezTo>
                      <a:pt x="6505" y="9359"/>
                      <a:pt x="6346" y="9587"/>
                      <a:pt x="6231" y="9838"/>
                    </a:cubicBezTo>
                    <a:cubicBezTo>
                      <a:pt x="6163" y="9952"/>
                      <a:pt x="6117" y="10089"/>
                      <a:pt x="6072" y="10226"/>
                    </a:cubicBezTo>
                    <a:cubicBezTo>
                      <a:pt x="6049" y="10249"/>
                      <a:pt x="6049" y="10272"/>
                      <a:pt x="6049" y="10318"/>
                    </a:cubicBezTo>
                    <a:lnTo>
                      <a:pt x="6003" y="10272"/>
                    </a:lnTo>
                    <a:lnTo>
                      <a:pt x="5980" y="10249"/>
                    </a:lnTo>
                    <a:cubicBezTo>
                      <a:pt x="5889" y="10158"/>
                      <a:pt x="5798" y="10067"/>
                      <a:pt x="5706" y="9975"/>
                    </a:cubicBezTo>
                    <a:lnTo>
                      <a:pt x="5615" y="9907"/>
                    </a:lnTo>
                    <a:cubicBezTo>
                      <a:pt x="5524" y="9861"/>
                      <a:pt x="5455" y="9793"/>
                      <a:pt x="5364" y="9724"/>
                    </a:cubicBezTo>
                    <a:cubicBezTo>
                      <a:pt x="5227" y="9633"/>
                      <a:pt x="5067" y="9564"/>
                      <a:pt x="4930" y="9496"/>
                    </a:cubicBezTo>
                    <a:cubicBezTo>
                      <a:pt x="4656" y="9382"/>
                      <a:pt x="4383" y="9313"/>
                      <a:pt x="4131" y="9291"/>
                    </a:cubicBezTo>
                    <a:cubicBezTo>
                      <a:pt x="4017" y="9268"/>
                      <a:pt x="3926" y="9268"/>
                      <a:pt x="3812" y="9268"/>
                    </a:cubicBezTo>
                    <a:cubicBezTo>
                      <a:pt x="3629" y="9268"/>
                      <a:pt x="3424" y="9291"/>
                      <a:pt x="3218" y="9313"/>
                    </a:cubicBezTo>
                    <a:cubicBezTo>
                      <a:pt x="2990" y="9336"/>
                      <a:pt x="2762" y="9405"/>
                      <a:pt x="2488" y="9542"/>
                    </a:cubicBezTo>
                    <a:lnTo>
                      <a:pt x="2420" y="9587"/>
                    </a:lnTo>
                    <a:cubicBezTo>
                      <a:pt x="2305" y="9633"/>
                      <a:pt x="2214" y="9679"/>
                      <a:pt x="2146" y="9724"/>
                    </a:cubicBezTo>
                    <a:cubicBezTo>
                      <a:pt x="2032" y="9793"/>
                      <a:pt x="1940" y="9861"/>
                      <a:pt x="1849" y="9930"/>
                    </a:cubicBezTo>
                    <a:lnTo>
                      <a:pt x="1780" y="9975"/>
                    </a:lnTo>
                    <a:cubicBezTo>
                      <a:pt x="1712" y="10021"/>
                      <a:pt x="1643" y="10067"/>
                      <a:pt x="1598" y="10135"/>
                    </a:cubicBezTo>
                    <a:cubicBezTo>
                      <a:pt x="1484" y="10226"/>
                      <a:pt x="1370" y="10318"/>
                      <a:pt x="1278" y="10432"/>
                    </a:cubicBezTo>
                    <a:cubicBezTo>
                      <a:pt x="1096" y="10614"/>
                      <a:pt x="982" y="10820"/>
                      <a:pt x="867" y="11002"/>
                    </a:cubicBezTo>
                    <a:cubicBezTo>
                      <a:pt x="845" y="11002"/>
                      <a:pt x="845" y="11025"/>
                      <a:pt x="845" y="11048"/>
                    </a:cubicBezTo>
                    <a:lnTo>
                      <a:pt x="776" y="11139"/>
                    </a:lnTo>
                    <a:cubicBezTo>
                      <a:pt x="685" y="11322"/>
                      <a:pt x="616" y="11505"/>
                      <a:pt x="571" y="11687"/>
                    </a:cubicBezTo>
                    <a:cubicBezTo>
                      <a:pt x="502" y="11938"/>
                      <a:pt x="411" y="12235"/>
                      <a:pt x="342" y="12509"/>
                    </a:cubicBezTo>
                    <a:cubicBezTo>
                      <a:pt x="297" y="12737"/>
                      <a:pt x="228" y="13011"/>
                      <a:pt x="183" y="13308"/>
                    </a:cubicBezTo>
                    <a:cubicBezTo>
                      <a:pt x="183" y="13376"/>
                      <a:pt x="183" y="13445"/>
                      <a:pt x="160" y="13490"/>
                    </a:cubicBezTo>
                    <a:cubicBezTo>
                      <a:pt x="160" y="13559"/>
                      <a:pt x="160" y="13650"/>
                      <a:pt x="137" y="13719"/>
                    </a:cubicBezTo>
                    <a:cubicBezTo>
                      <a:pt x="114" y="13878"/>
                      <a:pt x="91" y="14038"/>
                      <a:pt x="91" y="14221"/>
                    </a:cubicBezTo>
                    <a:cubicBezTo>
                      <a:pt x="91" y="14266"/>
                      <a:pt x="91" y="14312"/>
                      <a:pt x="91" y="14381"/>
                    </a:cubicBezTo>
                    <a:cubicBezTo>
                      <a:pt x="23" y="14449"/>
                      <a:pt x="0" y="14517"/>
                      <a:pt x="23" y="14609"/>
                    </a:cubicBezTo>
                    <a:cubicBezTo>
                      <a:pt x="69" y="14769"/>
                      <a:pt x="114" y="14951"/>
                      <a:pt x="137" y="15111"/>
                    </a:cubicBezTo>
                    <a:cubicBezTo>
                      <a:pt x="183" y="15316"/>
                      <a:pt x="251" y="15522"/>
                      <a:pt x="320" y="15682"/>
                    </a:cubicBezTo>
                    <a:cubicBezTo>
                      <a:pt x="388" y="15864"/>
                      <a:pt x="457" y="16024"/>
                      <a:pt x="525" y="16184"/>
                    </a:cubicBezTo>
                    <a:lnTo>
                      <a:pt x="594" y="16321"/>
                    </a:lnTo>
                    <a:cubicBezTo>
                      <a:pt x="639" y="16435"/>
                      <a:pt x="685" y="16526"/>
                      <a:pt x="730" y="16617"/>
                    </a:cubicBezTo>
                    <a:cubicBezTo>
                      <a:pt x="799" y="16754"/>
                      <a:pt x="890" y="16868"/>
                      <a:pt x="982" y="17005"/>
                    </a:cubicBezTo>
                    <a:lnTo>
                      <a:pt x="1027" y="17074"/>
                    </a:lnTo>
                    <a:cubicBezTo>
                      <a:pt x="1141" y="17234"/>
                      <a:pt x="1233" y="17393"/>
                      <a:pt x="1347" y="17553"/>
                    </a:cubicBezTo>
                    <a:lnTo>
                      <a:pt x="1392" y="17599"/>
                    </a:lnTo>
                    <a:cubicBezTo>
                      <a:pt x="1575" y="17896"/>
                      <a:pt x="1780" y="18192"/>
                      <a:pt x="1986" y="18489"/>
                    </a:cubicBezTo>
                    <a:cubicBezTo>
                      <a:pt x="2168" y="18717"/>
                      <a:pt x="2351" y="18946"/>
                      <a:pt x="2534" y="19174"/>
                    </a:cubicBezTo>
                    <a:lnTo>
                      <a:pt x="2716" y="19402"/>
                    </a:lnTo>
                    <a:cubicBezTo>
                      <a:pt x="2853" y="19539"/>
                      <a:pt x="2967" y="19699"/>
                      <a:pt x="3104" y="19859"/>
                    </a:cubicBezTo>
                    <a:cubicBezTo>
                      <a:pt x="3218" y="19996"/>
                      <a:pt x="3310" y="20110"/>
                      <a:pt x="3401" y="20247"/>
                    </a:cubicBezTo>
                    <a:lnTo>
                      <a:pt x="3470" y="20338"/>
                    </a:lnTo>
                    <a:cubicBezTo>
                      <a:pt x="3538" y="20406"/>
                      <a:pt x="3584" y="20498"/>
                      <a:pt x="3652" y="20566"/>
                    </a:cubicBezTo>
                    <a:cubicBezTo>
                      <a:pt x="3698" y="20657"/>
                      <a:pt x="3766" y="20726"/>
                      <a:pt x="3835" y="20794"/>
                    </a:cubicBezTo>
                    <a:lnTo>
                      <a:pt x="4177" y="21251"/>
                    </a:lnTo>
                    <a:cubicBezTo>
                      <a:pt x="4314" y="21434"/>
                      <a:pt x="4451" y="21593"/>
                      <a:pt x="4565" y="21753"/>
                    </a:cubicBezTo>
                    <a:cubicBezTo>
                      <a:pt x="4679" y="21913"/>
                      <a:pt x="4793" y="22073"/>
                      <a:pt x="4908" y="22210"/>
                    </a:cubicBezTo>
                    <a:cubicBezTo>
                      <a:pt x="5090" y="22438"/>
                      <a:pt x="5250" y="22643"/>
                      <a:pt x="5432" y="22849"/>
                    </a:cubicBezTo>
                    <a:lnTo>
                      <a:pt x="5684" y="23145"/>
                    </a:lnTo>
                    <a:lnTo>
                      <a:pt x="5935" y="23442"/>
                    </a:lnTo>
                    <a:cubicBezTo>
                      <a:pt x="6094" y="23648"/>
                      <a:pt x="6254" y="23853"/>
                      <a:pt x="6414" y="24058"/>
                    </a:cubicBezTo>
                    <a:cubicBezTo>
                      <a:pt x="6528" y="24173"/>
                      <a:pt x="6642" y="24310"/>
                      <a:pt x="6734" y="24446"/>
                    </a:cubicBezTo>
                    <a:lnTo>
                      <a:pt x="6825" y="24561"/>
                    </a:lnTo>
                    <a:cubicBezTo>
                      <a:pt x="6893" y="24629"/>
                      <a:pt x="6939" y="24720"/>
                      <a:pt x="7007" y="24789"/>
                    </a:cubicBezTo>
                    <a:cubicBezTo>
                      <a:pt x="7076" y="24857"/>
                      <a:pt x="7122" y="24926"/>
                      <a:pt x="7190" y="24994"/>
                    </a:cubicBezTo>
                    <a:cubicBezTo>
                      <a:pt x="7418" y="25314"/>
                      <a:pt x="7669" y="25611"/>
                      <a:pt x="7898" y="25930"/>
                    </a:cubicBezTo>
                    <a:cubicBezTo>
                      <a:pt x="8012" y="26090"/>
                      <a:pt x="8149" y="26250"/>
                      <a:pt x="8263" y="26409"/>
                    </a:cubicBezTo>
                    <a:cubicBezTo>
                      <a:pt x="8377" y="26569"/>
                      <a:pt x="8514" y="26729"/>
                      <a:pt x="8628" y="26912"/>
                    </a:cubicBezTo>
                    <a:lnTo>
                      <a:pt x="8765" y="27094"/>
                    </a:lnTo>
                    <a:cubicBezTo>
                      <a:pt x="8948" y="27345"/>
                      <a:pt x="9153" y="27619"/>
                      <a:pt x="9336" y="27893"/>
                    </a:cubicBezTo>
                    <a:cubicBezTo>
                      <a:pt x="9450" y="28030"/>
                      <a:pt x="9564" y="28190"/>
                      <a:pt x="9678" y="28350"/>
                    </a:cubicBezTo>
                    <a:cubicBezTo>
                      <a:pt x="9815" y="28532"/>
                      <a:pt x="9952" y="28715"/>
                      <a:pt x="10089" y="28897"/>
                    </a:cubicBezTo>
                    <a:lnTo>
                      <a:pt x="10294" y="29194"/>
                    </a:lnTo>
                    <a:lnTo>
                      <a:pt x="10431" y="29400"/>
                    </a:lnTo>
                    <a:lnTo>
                      <a:pt x="10568" y="29582"/>
                    </a:lnTo>
                    <a:cubicBezTo>
                      <a:pt x="10637" y="29673"/>
                      <a:pt x="10705" y="29788"/>
                      <a:pt x="10774" y="29879"/>
                    </a:cubicBezTo>
                    <a:cubicBezTo>
                      <a:pt x="10888" y="30039"/>
                      <a:pt x="11002" y="30221"/>
                      <a:pt x="11093" y="30381"/>
                    </a:cubicBezTo>
                    <a:cubicBezTo>
                      <a:pt x="11481" y="30997"/>
                      <a:pt x="11869" y="31659"/>
                      <a:pt x="12257" y="32390"/>
                    </a:cubicBezTo>
                    <a:cubicBezTo>
                      <a:pt x="12440" y="32755"/>
                      <a:pt x="12600" y="33120"/>
                      <a:pt x="12782" y="33462"/>
                    </a:cubicBezTo>
                    <a:lnTo>
                      <a:pt x="12874" y="33691"/>
                    </a:lnTo>
                    <a:cubicBezTo>
                      <a:pt x="13011" y="33987"/>
                      <a:pt x="13170" y="34284"/>
                      <a:pt x="13284" y="34581"/>
                    </a:cubicBezTo>
                    <a:cubicBezTo>
                      <a:pt x="13421" y="34878"/>
                      <a:pt x="13535" y="35174"/>
                      <a:pt x="13650" y="35471"/>
                    </a:cubicBezTo>
                    <a:lnTo>
                      <a:pt x="13718" y="35631"/>
                    </a:lnTo>
                    <a:cubicBezTo>
                      <a:pt x="13809" y="35859"/>
                      <a:pt x="13901" y="36110"/>
                      <a:pt x="13992" y="36338"/>
                    </a:cubicBezTo>
                    <a:lnTo>
                      <a:pt x="14106" y="36681"/>
                    </a:lnTo>
                    <a:cubicBezTo>
                      <a:pt x="14312" y="37274"/>
                      <a:pt x="14517" y="37868"/>
                      <a:pt x="14700" y="38461"/>
                    </a:cubicBezTo>
                    <a:lnTo>
                      <a:pt x="14814" y="38826"/>
                    </a:lnTo>
                    <a:lnTo>
                      <a:pt x="14791" y="38759"/>
                    </a:lnTo>
                    <a:lnTo>
                      <a:pt x="14791" y="38759"/>
                    </a:lnTo>
                    <a:cubicBezTo>
                      <a:pt x="14905" y="39101"/>
                      <a:pt x="15019" y="39511"/>
                      <a:pt x="15110" y="39922"/>
                    </a:cubicBezTo>
                    <a:cubicBezTo>
                      <a:pt x="15133" y="40013"/>
                      <a:pt x="15156" y="40105"/>
                      <a:pt x="15179" y="40196"/>
                    </a:cubicBezTo>
                    <a:cubicBezTo>
                      <a:pt x="15202" y="40287"/>
                      <a:pt x="15225" y="40379"/>
                      <a:pt x="15247" y="40470"/>
                    </a:cubicBezTo>
                    <a:cubicBezTo>
                      <a:pt x="15293" y="40675"/>
                      <a:pt x="15339" y="40903"/>
                      <a:pt x="15384" y="41109"/>
                    </a:cubicBezTo>
                    <a:cubicBezTo>
                      <a:pt x="15453" y="41383"/>
                      <a:pt x="15498" y="41657"/>
                      <a:pt x="15567" y="41931"/>
                    </a:cubicBezTo>
                    <a:lnTo>
                      <a:pt x="15635" y="42273"/>
                    </a:lnTo>
                    <a:lnTo>
                      <a:pt x="15658" y="42433"/>
                    </a:lnTo>
                    <a:cubicBezTo>
                      <a:pt x="15727" y="42775"/>
                      <a:pt x="15818" y="43140"/>
                      <a:pt x="15864" y="43506"/>
                    </a:cubicBezTo>
                    <a:cubicBezTo>
                      <a:pt x="15909" y="43825"/>
                      <a:pt x="15932" y="44145"/>
                      <a:pt x="15955" y="44487"/>
                    </a:cubicBezTo>
                    <a:cubicBezTo>
                      <a:pt x="15978" y="44761"/>
                      <a:pt x="16001" y="45058"/>
                      <a:pt x="16023" y="45354"/>
                    </a:cubicBezTo>
                    <a:lnTo>
                      <a:pt x="16023" y="45514"/>
                    </a:lnTo>
                    <a:cubicBezTo>
                      <a:pt x="16023" y="45720"/>
                      <a:pt x="16023" y="45948"/>
                      <a:pt x="16023" y="46199"/>
                    </a:cubicBezTo>
                    <a:lnTo>
                      <a:pt x="16046" y="46541"/>
                    </a:lnTo>
                    <a:cubicBezTo>
                      <a:pt x="16046" y="46929"/>
                      <a:pt x="16069" y="47340"/>
                      <a:pt x="16092" y="47705"/>
                    </a:cubicBezTo>
                    <a:cubicBezTo>
                      <a:pt x="16138" y="48185"/>
                      <a:pt x="16183" y="48550"/>
                      <a:pt x="16275" y="48892"/>
                    </a:cubicBezTo>
                    <a:cubicBezTo>
                      <a:pt x="16320" y="49098"/>
                      <a:pt x="16389" y="49280"/>
                      <a:pt x="16480" y="49531"/>
                    </a:cubicBezTo>
                    <a:cubicBezTo>
                      <a:pt x="16548" y="49714"/>
                      <a:pt x="16663" y="49897"/>
                      <a:pt x="16800" y="50079"/>
                    </a:cubicBezTo>
                    <a:cubicBezTo>
                      <a:pt x="16936" y="50239"/>
                      <a:pt x="17096" y="50399"/>
                      <a:pt x="17233" y="50513"/>
                    </a:cubicBezTo>
                    <a:cubicBezTo>
                      <a:pt x="17370" y="50627"/>
                      <a:pt x="17507" y="50741"/>
                      <a:pt x="17690" y="50855"/>
                    </a:cubicBezTo>
                    <a:cubicBezTo>
                      <a:pt x="17849" y="50947"/>
                      <a:pt x="18009" y="51038"/>
                      <a:pt x="18169" y="51129"/>
                    </a:cubicBezTo>
                    <a:lnTo>
                      <a:pt x="18237" y="51152"/>
                    </a:lnTo>
                    <a:cubicBezTo>
                      <a:pt x="18420" y="51243"/>
                      <a:pt x="18626" y="51335"/>
                      <a:pt x="18785" y="51403"/>
                    </a:cubicBezTo>
                    <a:cubicBezTo>
                      <a:pt x="18968" y="51472"/>
                      <a:pt x="19173" y="51540"/>
                      <a:pt x="19333" y="51586"/>
                    </a:cubicBezTo>
                    <a:cubicBezTo>
                      <a:pt x="19561" y="51631"/>
                      <a:pt x="19767" y="51677"/>
                      <a:pt x="19949" y="51723"/>
                    </a:cubicBezTo>
                    <a:cubicBezTo>
                      <a:pt x="20109" y="51745"/>
                      <a:pt x="20269" y="51768"/>
                      <a:pt x="20406" y="51791"/>
                    </a:cubicBezTo>
                    <a:cubicBezTo>
                      <a:pt x="20634" y="51814"/>
                      <a:pt x="20862" y="51860"/>
                      <a:pt x="21091" y="51905"/>
                    </a:cubicBezTo>
                    <a:cubicBezTo>
                      <a:pt x="21205" y="51928"/>
                      <a:pt x="21296" y="51951"/>
                      <a:pt x="21410" y="51974"/>
                    </a:cubicBezTo>
                    <a:lnTo>
                      <a:pt x="21638" y="52019"/>
                    </a:lnTo>
                    <a:cubicBezTo>
                      <a:pt x="21730" y="52042"/>
                      <a:pt x="21798" y="52042"/>
                      <a:pt x="21890" y="52065"/>
                    </a:cubicBezTo>
                    <a:cubicBezTo>
                      <a:pt x="21981" y="52065"/>
                      <a:pt x="22049" y="52088"/>
                      <a:pt x="22141" y="52111"/>
                    </a:cubicBezTo>
                    <a:lnTo>
                      <a:pt x="22186" y="52111"/>
                    </a:lnTo>
                    <a:cubicBezTo>
                      <a:pt x="22392" y="52179"/>
                      <a:pt x="22620" y="52225"/>
                      <a:pt x="22848" y="52293"/>
                    </a:cubicBezTo>
                    <a:cubicBezTo>
                      <a:pt x="22940" y="52339"/>
                      <a:pt x="23054" y="52362"/>
                      <a:pt x="23168" y="52407"/>
                    </a:cubicBezTo>
                    <a:cubicBezTo>
                      <a:pt x="23259" y="52430"/>
                      <a:pt x="23350" y="52453"/>
                      <a:pt x="23442" y="52476"/>
                    </a:cubicBezTo>
                    <a:cubicBezTo>
                      <a:pt x="23510" y="52476"/>
                      <a:pt x="23579" y="52499"/>
                      <a:pt x="23670" y="52522"/>
                    </a:cubicBezTo>
                    <a:cubicBezTo>
                      <a:pt x="23830" y="52567"/>
                      <a:pt x="23989" y="52613"/>
                      <a:pt x="24149" y="52681"/>
                    </a:cubicBezTo>
                    <a:cubicBezTo>
                      <a:pt x="24400" y="52773"/>
                      <a:pt x="24697" y="52841"/>
                      <a:pt x="24971" y="52932"/>
                    </a:cubicBezTo>
                    <a:cubicBezTo>
                      <a:pt x="25108" y="52955"/>
                      <a:pt x="25222" y="52978"/>
                      <a:pt x="25336" y="53001"/>
                    </a:cubicBezTo>
                    <a:lnTo>
                      <a:pt x="25473" y="53047"/>
                    </a:lnTo>
                    <a:lnTo>
                      <a:pt x="25564" y="53047"/>
                    </a:lnTo>
                    <a:cubicBezTo>
                      <a:pt x="25656" y="53069"/>
                      <a:pt x="25747" y="53092"/>
                      <a:pt x="25838" y="53092"/>
                    </a:cubicBezTo>
                    <a:cubicBezTo>
                      <a:pt x="25861" y="53183"/>
                      <a:pt x="25952" y="53229"/>
                      <a:pt x="26044" y="53229"/>
                    </a:cubicBezTo>
                    <a:lnTo>
                      <a:pt x="26112" y="53206"/>
                    </a:lnTo>
                    <a:cubicBezTo>
                      <a:pt x="26135" y="53229"/>
                      <a:pt x="26158" y="53229"/>
                      <a:pt x="26181" y="53229"/>
                    </a:cubicBezTo>
                    <a:cubicBezTo>
                      <a:pt x="26204" y="53229"/>
                      <a:pt x="26226" y="53229"/>
                      <a:pt x="26272" y="53206"/>
                    </a:cubicBezTo>
                    <a:lnTo>
                      <a:pt x="26318" y="53206"/>
                    </a:lnTo>
                    <a:cubicBezTo>
                      <a:pt x="26409" y="53206"/>
                      <a:pt x="26477" y="53206"/>
                      <a:pt x="26546" y="53183"/>
                    </a:cubicBezTo>
                    <a:lnTo>
                      <a:pt x="26774" y="53161"/>
                    </a:lnTo>
                    <a:lnTo>
                      <a:pt x="27002" y="53115"/>
                    </a:lnTo>
                    <a:cubicBezTo>
                      <a:pt x="27139" y="53092"/>
                      <a:pt x="27299" y="53069"/>
                      <a:pt x="27436" y="53047"/>
                    </a:cubicBezTo>
                    <a:cubicBezTo>
                      <a:pt x="27596" y="53024"/>
                      <a:pt x="27733" y="52978"/>
                      <a:pt x="27870" y="52932"/>
                    </a:cubicBezTo>
                    <a:cubicBezTo>
                      <a:pt x="28144" y="52864"/>
                      <a:pt x="28418" y="52750"/>
                      <a:pt x="28669" y="52636"/>
                    </a:cubicBezTo>
                    <a:lnTo>
                      <a:pt x="28828" y="52544"/>
                    </a:lnTo>
                    <a:cubicBezTo>
                      <a:pt x="29034" y="52453"/>
                      <a:pt x="29239" y="52339"/>
                      <a:pt x="29445" y="52225"/>
                    </a:cubicBezTo>
                    <a:cubicBezTo>
                      <a:pt x="29924" y="51951"/>
                      <a:pt x="30403" y="51609"/>
                      <a:pt x="30997" y="51175"/>
                    </a:cubicBezTo>
                    <a:cubicBezTo>
                      <a:pt x="31225" y="51015"/>
                      <a:pt x="31476" y="50810"/>
                      <a:pt x="31727" y="50559"/>
                    </a:cubicBezTo>
                    <a:lnTo>
                      <a:pt x="31910" y="50399"/>
                    </a:lnTo>
                    <a:cubicBezTo>
                      <a:pt x="32092" y="50239"/>
                      <a:pt x="32275" y="50056"/>
                      <a:pt x="32435" y="49874"/>
                    </a:cubicBezTo>
                    <a:cubicBezTo>
                      <a:pt x="32503" y="49783"/>
                      <a:pt x="32572" y="49714"/>
                      <a:pt x="32617" y="49646"/>
                    </a:cubicBezTo>
                    <a:cubicBezTo>
                      <a:pt x="32640" y="49600"/>
                      <a:pt x="32686" y="49554"/>
                      <a:pt x="32709" y="49509"/>
                    </a:cubicBezTo>
                    <a:cubicBezTo>
                      <a:pt x="32800" y="49394"/>
                      <a:pt x="32891" y="49280"/>
                      <a:pt x="32983" y="49166"/>
                    </a:cubicBezTo>
                    <a:cubicBezTo>
                      <a:pt x="33142" y="48915"/>
                      <a:pt x="33302" y="48687"/>
                      <a:pt x="33439" y="48481"/>
                    </a:cubicBezTo>
                    <a:lnTo>
                      <a:pt x="33530" y="48345"/>
                    </a:lnTo>
                    <a:lnTo>
                      <a:pt x="33622" y="48208"/>
                    </a:lnTo>
                    <a:cubicBezTo>
                      <a:pt x="33690" y="48116"/>
                      <a:pt x="33736" y="48025"/>
                      <a:pt x="33804" y="47956"/>
                    </a:cubicBezTo>
                    <a:cubicBezTo>
                      <a:pt x="33896" y="47797"/>
                      <a:pt x="33987" y="47660"/>
                      <a:pt x="34078" y="47500"/>
                    </a:cubicBezTo>
                    <a:cubicBezTo>
                      <a:pt x="34215" y="47226"/>
                      <a:pt x="34352" y="46952"/>
                      <a:pt x="34466" y="46678"/>
                    </a:cubicBezTo>
                    <a:cubicBezTo>
                      <a:pt x="34558" y="46382"/>
                      <a:pt x="34649" y="46085"/>
                      <a:pt x="34717" y="45742"/>
                    </a:cubicBezTo>
                    <a:cubicBezTo>
                      <a:pt x="34763" y="45537"/>
                      <a:pt x="34786" y="45332"/>
                      <a:pt x="34809" y="45126"/>
                    </a:cubicBezTo>
                    <a:cubicBezTo>
                      <a:pt x="34831" y="45035"/>
                      <a:pt x="34831" y="44944"/>
                      <a:pt x="34854" y="44852"/>
                    </a:cubicBezTo>
                    <a:cubicBezTo>
                      <a:pt x="34877" y="44715"/>
                      <a:pt x="34900" y="44578"/>
                      <a:pt x="34900" y="44419"/>
                    </a:cubicBezTo>
                    <a:lnTo>
                      <a:pt x="34923" y="44236"/>
                    </a:lnTo>
                    <a:cubicBezTo>
                      <a:pt x="34946" y="44145"/>
                      <a:pt x="34946" y="44031"/>
                      <a:pt x="34946" y="43916"/>
                    </a:cubicBezTo>
                    <a:cubicBezTo>
                      <a:pt x="34946" y="43825"/>
                      <a:pt x="34946" y="43734"/>
                      <a:pt x="34946" y="43643"/>
                    </a:cubicBezTo>
                    <a:lnTo>
                      <a:pt x="34946" y="43574"/>
                    </a:lnTo>
                    <a:cubicBezTo>
                      <a:pt x="34946" y="43414"/>
                      <a:pt x="34946" y="43254"/>
                      <a:pt x="34946" y="43072"/>
                    </a:cubicBezTo>
                    <a:cubicBezTo>
                      <a:pt x="34923" y="42935"/>
                      <a:pt x="34923" y="42775"/>
                      <a:pt x="34900" y="42615"/>
                    </a:cubicBezTo>
                    <a:cubicBezTo>
                      <a:pt x="34877" y="42456"/>
                      <a:pt x="34831" y="42273"/>
                      <a:pt x="34786" y="42136"/>
                    </a:cubicBezTo>
                    <a:lnTo>
                      <a:pt x="34740" y="41999"/>
                    </a:lnTo>
                    <a:cubicBezTo>
                      <a:pt x="34717" y="41885"/>
                      <a:pt x="34672" y="41794"/>
                      <a:pt x="34649" y="41702"/>
                    </a:cubicBezTo>
                    <a:cubicBezTo>
                      <a:pt x="34603" y="41543"/>
                      <a:pt x="34535" y="41406"/>
                      <a:pt x="34489" y="41292"/>
                    </a:cubicBezTo>
                    <a:cubicBezTo>
                      <a:pt x="34421" y="41155"/>
                      <a:pt x="34352" y="41040"/>
                      <a:pt x="34284" y="40949"/>
                    </a:cubicBezTo>
                    <a:lnTo>
                      <a:pt x="34261" y="40903"/>
                    </a:lnTo>
                    <a:cubicBezTo>
                      <a:pt x="34124" y="40652"/>
                      <a:pt x="34033" y="40470"/>
                      <a:pt x="33918" y="40310"/>
                    </a:cubicBezTo>
                    <a:lnTo>
                      <a:pt x="33987" y="40310"/>
                    </a:lnTo>
                    <a:cubicBezTo>
                      <a:pt x="34147" y="40287"/>
                      <a:pt x="34307" y="40264"/>
                      <a:pt x="34443" y="40219"/>
                    </a:cubicBezTo>
                    <a:cubicBezTo>
                      <a:pt x="34558" y="40173"/>
                      <a:pt x="34672" y="40127"/>
                      <a:pt x="34786" y="40082"/>
                    </a:cubicBezTo>
                    <a:lnTo>
                      <a:pt x="34900" y="40059"/>
                    </a:lnTo>
                    <a:cubicBezTo>
                      <a:pt x="35037" y="39990"/>
                      <a:pt x="35197" y="39945"/>
                      <a:pt x="35334" y="39854"/>
                    </a:cubicBezTo>
                    <a:cubicBezTo>
                      <a:pt x="35471" y="39785"/>
                      <a:pt x="35585" y="39694"/>
                      <a:pt x="35699" y="39602"/>
                    </a:cubicBezTo>
                    <a:cubicBezTo>
                      <a:pt x="35813" y="39534"/>
                      <a:pt x="35927" y="39443"/>
                      <a:pt x="36018" y="39351"/>
                    </a:cubicBezTo>
                    <a:cubicBezTo>
                      <a:pt x="36087" y="39283"/>
                      <a:pt x="36155" y="39237"/>
                      <a:pt x="36224" y="39169"/>
                    </a:cubicBezTo>
                    <a:lnTo>
                      <a:pt x="36315" y="39100"/>
                    </a:lnTo>
                    <a:cubicBezTo>
                      <a:pt x="36566" y="38849"/>
                      <a:pt x="36772" y="38644"/>
                      <a:pt x="36931" y="38461"/>
                    </a:cubicBezTo>
                    <a:cubicBezTo>
                      <a:pt x="37114" y="38233"/>
                      <a:pt x="37274" y="38005"/>
                      <a:pt x="37411" y="37754"/>
                    </a:cubicBezTo>
                    <a:cubicBezTo>
                      <a:pt x="37571" y="37503"/>
                      <a:pt x="37707" y="37251"/>
                      <a:pt x="37844" y="37000"/>
                    </a:cubicBezTo>
                    <a:cubicBezTo>
                      <a:pt x="37981" y="36704"/>
                      <a:pt x="38118" y="36407"/>
                      <a:pt x="38255" y="36110"/>
                    </a:cubicBezTo>
                    <a:cubicBezTo>
                      <a:pt x="38369" y="35813"/>
                      <a:pt x="38461" y="35494"/>
                      <a:pt x="38552" y="35174"/>
                    </a:cubicBezTo>
                    <a:cubicBezTo>
                      <a:pt x="38643" y="34832"/>
                      <a:pt x="38712" y="34512"/>
                      <a:pt x="38757" y="34261"/>
                    </a:cubicBezTo>
                    <a:cubicBezTo>
                      <a:pt x="38803" y="34102"/>
                      <a:pt x="38826" y="33919"/>
                      <a:pt x="38849" y="33714"/>
                    </a:cubicBezTo>
                    <a:cubicBezTo>
                      <a:pt x="38849" y="33622"/>
                      <a:pt x="38849" y="33554"/>
                      <a:pt x="38872" y="33462"/>
                    </a:cubicBezTo>
                    <a:cubicBezTo>
                      <a:pt x="38872" y="33371"/>
                      <a:pt x="38872" y="33303"/>
                      <a:pt x="38872" y="33211"/>
                    </a:cubicBezTo>
                    <a:cubicBezTo>
                      <a:pt x="38894" y="33052"/>
                      <a:pt x="38894" y="32915"/>
                      <a:pt x="38894" y="32755"/>
                    </a:cubicBezTo>
                    <a:cubicBezTo>
                      <a:pt x="38894" y="32595"/>
                      <a:pt x="38872" y="32435"/>
                      <a:pt x="38849" y="32276"/>
                    </a:cubicBezTo>
                    <a:cubicBezTo>
                      <a:pt x="38849" y="32093"/>
                      <a:pt x="38826" y="31933"/>
                      <a:pt x="38826" y="31751"/>
                    </a:cubicBezTo>
                    <a:cubicBezTo>
                      <a:pt x="38803" y="31614"/>
                      <a:pt x="38803" y="31477"/>
                      <a:pt x="38780" y="31317"/>
                    </a:cubicBezTo>
                    <a:cubicBezTo>
                      <a:pt x="38735" y="30586"/>
                      <a:pt x="38620" y="29993"/>
                      <a:pt x="38484" y="29422"/>
                    </a:cubicBezTo>
                    <a:cubicBezTo>
                      <a:pt x="38461" y="29263"/>
                      <a:pt x="38415" y="29126"/>
                      <a:pt x="38369" y="28966"/>
                    </a:cubicBezTo>
                    <a:cubicBezTo>
                      <a:pt x="38324" y="28806"/>
                      <a:pt x="38278" y="28646"/>
                      <a:pt x="38210" y="28509"/>
                    </a:cubicBezTo>
                    <a:cubicBezTo>
                      <a:pt x="38096" y="28190"/>
                      <a:pt x="37981" y="27870"/>
                      <a:pt x="37867" y="27551"/>
                    </a:cubicBezTo>
                    <a:cubicBezTo>
                      <a:pt x="37799" y="27322"/>
                      <a:pt x="37685" y="27117"/>
                      <a:pt x="37548" y="26843"/>
                    </a:cubicBezTo>
                    <a:cubicBezTo>
                      <a:pt x="37479" y="26706"/>
                      <a:pt x="37411" y="26569"/>
                      <a:pt x="37319" y="26432"/>
                    </a:cubicBezTo>
                    <a:cubicBezTo>
                      <a:pt x="37274" y="26364"/>
                      <a:pt x="37228" y="26295"/>
                      <a:pt x="37183" y="26227"/>
                    </a:cubicBezTo>
                    <a:cubicBezTo>
                      <a:pt x="37068" y="26021"/>
                      <a:pt x="36931" y="25839"/>
                      <a:pt x="36794" y="25633"/>
                    </a:cubicBezTo>
                    <a:cubicBezTo>
                      <a:pt x="36726" y="25519"/>
                      <a:pt x="36612" y="25405"/>
                      <a:pt x="36521" y="25268"/>
                    </a:cubicBezTo>
                    <a:cubicBezTo>
                      <a:pt x="36475" y="25223"/>
                      <a:pt x="36429" y="25177"/>
                      <a:pt x="36384" y="25131"/>
                    </a:cubicBezTo>
                    <a:cubicBezTo>
                      <a:pt x="36384" y="25108"/>
                      <a:pt x="36361" y="25086"/>
                      <a:pt x="36361" y="25063"/>
                    </a:cubicBezTo>
                    <a:cubicBezTo>
                      <a:pt x="36315" y="24994"/>
                      <a:pt x="36292" y="24926"/>
                      <a:pt x="36269" y="24880"/>
                    </a:cubicBezTo>
                    <a:cubicBezTo>
                      <a:pt x="36201" y="24789"/>
                      <a:pt x="36133" y="24720"/>
                      <a:pt x="36087" y="24652"/>
                    </a:cubicBezTo>
                    <a:cubicBezTo>
                      <a:pt x="35996" y="24538"/>
                      <a:pt x="35881" y="24424"/>
                      <a:pt x="35745" y="24310"/>
                    </a:cubicBezTo>
                    <a:cubicBezTo>
                      <a:pt x="35608" y="24173"/>
                      <a:pt x="35471" y="24081"/>
                      <a:pt x="35356" y="23990"/>
                    </a:cubicBezTo>
                    <a:cubicBezTo>
                      <a:pt x="35220" y="23899"/>
                      <a:pt x="35105" y="23830"/>
                      <a:pt x="34923" y="23739"/>
                    </a:cubicBezTo>
                    <a:cubicBezTo>
                      <a:pt x="34580" y="23579"/>
                      <a:pt x="34329" y="23465"/>
                      <a:pt x="34055" y="23374"/>
                    </a:cubicBezTo>
                    <a:cubicBezTo>
                      <a:pt x="33850" y="23305"/>
                      <a:pt x="33622" y="23237"/>
                      <a:pt x="33394" y="23168"/>
                    </a:cubicBezTo>
                    <a:lnTo>
                      <a:pt x="33234" y="23123"/>
                    </a:lnTo>
                    <a:cubicBezTo>
                      <a:pt x="33074" y="23077"/>
                      <a:pt x="32914" y="23031"/>
                      <a:pt x="32754" y="22986"/>
                    </a:cubicBezTo>
                    <a:cubicBezTo>
                      <a:pt x="32732" y="22940"/>
                      <a:pt x="32686" y="22894"/>
                      <a:pt x="32663" y="22894"/>
                    </a:cubicBezTo>
                    <a:cubicBezTo>
                      <a:pt x="32298" y="22735"/>
                      <a:pt x="31956" y="22620"/>
                      <a:pt x="31636" y="22552"/>
                    </a:cubicBezTo>
                    <a:cubicBezTo>
                      <a:pt x="31431" y="22529"/>
                      <a:pt x="31225" y="22506"/>
                      <a:pt x="30997" y="22506"/>
                    </a:cubicBezTo>
                    <a:cubicBezTo>
                      <a:pt x="30860" y="22506"/>
                      <a:pt x="30700" y="22529"/>
                      <a:pt x="30563" y="22529"/>
                    </a:cubicBezTo>
                    <a:cubicBezTo>
                      <a:pt x="30426" y="22552"/>
                      <a:pt x="30289" y="22575"/>
                      <a:pt x="30152" y="22575"/>
                    </a:cubicBezTo>
                    <a:lnTo>
                      <a:pt x="29993" y="22598"/>
                    </a:lnTo>
                    <a:lnTo>
                      <a:pt x="29741" y="22643"/>
                    </a:lnTo>
                    <a:lnTo>
                      <a:pt x="29513" y="22666"/>
                    </a:lnTo>
                    <a:cubicBezTo>
                      <a:pt x="29353" y="22689"/>
                      <a:pt x="29216" y="22712"/>
                      <a:pt x="29057" y="22757"/>
                    </a:cubicBezTo>
                    <a:cubicBezTo>
                      <a:pt x="28965" y="22780"/>
                      <a:pt x="28851" y="22803"/>
                      <a:pt x="28760" y="22826"/>
                    </a:cubicBezTo>
                    <a:cubicBezTo>
                      <a:pt x="28691" y="22849"/>
                      <a:pt x="28623" y="22849"/>
                      <a:pt x="28577" y="22872"/>
                    </a:cubicBezTo>
                    <a:cubicBezTo>
                      <a:pt x="28167" y="22963"/>
                      <a:pt x="27756" y="23054"/>
                      <a:pt x="27368" y="23214"/>
                    </a:cubicBezTo>
                    <a:cubicBezTo>
                      <a:pt x="27139" y="23282"/>
                      <a:pt x="26934" y="23374"/>
                      <a:pt x="26706" y="23465"/>
                    </a:cubicBezTo>
                    <a:lnTo>
                      <a:pt x="26409" y="23579"/>
                    </a:lnTo>
                    <a:lnTo>
                      <a:pt x="26363" y="23602"/>
                    </a:lnTo>
                    <a:cubicBezTo>
                      <a:pt x="26318" y="23625"/>
                      <a:pt x="26249" y="23648"/>
                      <a:pt x="26181" y="23693"/>
                    </a:cubicBezTo>
                    <a:cubicBezTo>
                      <a:pt x="26226" y="23602"/>
                      <a:pt x="26249" y="23488"/>
                      <a:pt x="26249" y="23397"/>
                    </a:cubicBezTo>
                    <a:cubicBezTo>
                      <a:pt x="26272" y="23328"/>
                      <a:pt x="26272" y="23282"/>
                      <a:pt x="26295" y="23237"/>
                    </a:cubicBezTo>
                    <a:lnTo>
                      <a:pt x="26318" y="23123"/>
                    </a:lnTo>
                    <a:cubicBezTo>
                      <a:pt x="26340" y="23008"/>
                      <a:pt x="26340" y="22894"/>
                      <a:pt x="26363" y="22780"/>
                    </a:cubicBezTo>
                    <a:cubicBezTo>
                      <a:pt x="26386" y="22529"/>
                      <a:pt x="26386" y="22255"/>
                      <a:pt x="26318" y="21913"/>
                    </a:cubicBezTo>
                    <a:cubicBezTo>
                      <a:pt x="26272" y="21799"/>
                      <a:pt x="26249" y="21685"/>
                      <a:pt x="26226" y="21570"/>
                    </a:cubicBezTo>
                    <a:lnTo>
                      <a:pt x="26181" y="21456"/>
                    </a:lnTo>
                    <a:cubicBezTo>
                      <a:pt x="26135" y="21297"/>
                      <a:pt x="26089" y="21160"/>
                      <a:pt x="25998" y="21023"/>
                    </a:cubicBezTo>
                    <a:lnTo>
                      <a:pt x="25907" y="20863"/>
                    </a:lnTo>
                    <a:cubicBezTo>
                      <a:pt x="25816" y="20680"/>
                      <a:pt x="25724" y="20498"/>
                      <a:pt x="25564" y="20338"/>
                    </a:cubicBezTo>
                    <a:cubicBezTo>
                      <a:pt x="25496" y="20247"/>
                      <a:pt x="25405" y="20178"/>
                      <a:pt x="25313" y="20110"/>
                    </a:cubicBezTo>
                    <a:lnTo>
                      <a:pt x="25291" y="20087"/>
                    </a:lnTo>
                    <a:cubicBezTo>
                      <a:pt x="25199" y="20018"/>
                      <a:pt x="25085" y="19950"/>
                      <a:pt x="24948" y="19859"/>
                    </a:cubicBezTo>
                    <a:cubicBezTo>
                      <a:pt x="24788" y="19767"/>
                      <a:pt x="24629" y="19699"/>
                      <a:pt x="24446" y="19630"/>
                    </a:cubicBezTo>
                    <a:cubicBezTo>
                      <a:pt x="24400" y="19608"/>
                      <a:pt x="24332" y="19585"/>
                      <a:pt x="24263" y="19585"/>
                    </a:cubicBezTo>
                    <a:cubicBezTo>
                      <a:pt x="24309" y="19471"/>
                      <a:pt x="24355" y="19379"/>
                      <a:pt x="24400" y="19288"/>
                    </a:cubicBezTo>
                    <a:cubicBezTo>
                      <a:pt x="24446" y="19242"/>
                      <a:pt x="24492" y="19197"/>
                      <a:pt x="24537" y="19151"/>
                    </a:cubicBezTo>
                    <a:cubicBezTo>
                      <a:pt x="24583" y="19083"/>
                      <a:pt x="24629" y="19037"/>
                      <a:pt x="24674" y="18968"/>
                    </a:cubicBezTo>
                    <a:cubicBezTo>
                      <a:pt x="24766" y="18831"/>
                      <a:pt x="24880" y="18695"/>
                      <a:pt x="24971" y="18558"/>
                    </a:cubicBezTo>
                    <a:cubicBezTo>
                      <a:pt x="25154" y="18284"/>
                      <a:pt x="25313" y="18033"/>
                      <a:pt x="25473" y="17759"/>
                    </a:cubicBezTo>
                    <a:cubicBezTo>
                      <a:pt x="25587" y="17530"/>
                      <a:pt x="25724" y="17257"/>
                      <a:pt x="25861" y="16960"/>
                    </a:cubicBezTo>
                    <a:lnTo>
                      <a:pt x="25975" y="16709"/>
                    </a:lnTo>
                    <a:cubicBezTo>
                      <a:pt x="26067" y="16503"/>
                      <a:pt x="26158" y="16298"/>
                      <a:pt x="26226" y="16092"/>
                    </a:cubicBezTo>
                    <a:cubicBezTo>
                      <a:pt x="26340" y="15796"/>
                      <a:pt x="26432" y="15499"/>
                      <a:pt x="26500" y="15248"/>
                    </a:cubicBezTo>
                    <a:cubicBezTo>
                      <a:pt x="26569" y="15042"/>
                      <a:pt x="26592" y="14814"/>
                      <a:pt x="26637" y="14609"/>
                    </a:cubicBezTo>
                    <a:cubicBezTo>
                      <a:pt x="26660" y="14540"/>
                      <a:pt x="26683" y="14449"/>
                      <a:pt x="26683" y="14358"/>
                    </a:cubicBezTo>
                    <a:cubicBezTo>
                      <a:pt x="26729" y="14175"/>
                      <a:pt x="26751" y="13970"/>
                      <a:pt x="26774" y="13787"/>
                    </a:cubicBezTo>
                    <a:cubicBezTo>
                      <a:pt x="26797" y="13673"/>
                      <a:pt x="26820" y="13559"/>
                      <a:pt x="26843" y="13445"/>
                    </a:cubicBezTo>
                    <a:cubicBezTo>
                      <a:pt x="26888" y="13079"/>
                      <a:pt x="26934" y="12737"/>
                      <a:pt x="26957" y="12418"/>
                    </a:cubicBezTo>
                    <a:lnTo>
                      <a:pt x="26957" y="12349"/>
                    </a:lnTo>
                    <a:cubicBezTo>
                      <a:pt x="26980" y="12075"/>
                      <a:pt x="27002" y="11778"/>
                      <a:pt x="27002" y="11482"/>
                    </a:cubicBezTo>
                    <a:cubicBezTo>
                      <a:pt x="27002" y="11139"/>
                      <a:pt x="27002" y="10820"/>
                      <a:pt x="27002" y="10477"/>
                    </a:cubicBezTo>
                    <a:lnTo>
                      <a:pt x="27002" y="10363"/>
                    </a:lnTo>
                    <a:cubicBezTo>
                      <a:pt x="27002" y="10226"/>
                      <a:pt x="27002" y="10112"/>
                      <a:pt x="27002" y="9975"/>
                    </a:cubicBezTo>
                    <a:cubicBezTo>
                      <a:pt x="26980" y="9815"/>
                      <a:pt x="26980" y="9656"/>
                      <a:pt x="26957" y="9473"/>
                    </a:cubicBezTo>
                    <a:cubicBezTo>
                      <a:pt x="26934" y="9268"/>
                      <a:pt x="26888" y="9039"/>
                      <a:pt x="26865" y="8834"/>
                    </a:cubicBezTo>
                    <a:cubicBezTo>
                      <a:pt x="26843" y="8720"/>
                      <a:pt x="26820" y="8629"/>
                      <a:pt x="26820" y="8514"/>
                    </a:cubicBezTo>
                    <a:cubicBezTo>
                      <a:pt x="26729" y="7875"/>
                      <a:pt x="26569" y="7259"/>
                      <a:pt x="26409" y="6688"/>
                    </a:cubicBezTo>
                    <a:cubicBezTo>
                      <a:pt x="26340" y="6369"/>
                      <a:pt x="26226" y="6072"/>
                      <a:pt x="26135" y="5775"/>
                    </a:cubicBezTo>
                    <a:cubicBezTo>
                      <a:pt x="26021" y="5479"/>
                      <a:pt x="25907" y="5159"/>
                      <a:pt x="25793" y="4862"/>
                    </a:cubicBezTo>
                    <a:cubicBezTo>
                      <a:pt x="25679" y="4611"/>
                      <a:pt x="25542" y="4337"/>
                      <a:pt x="25405" y="4086"/>
                    </a:cubicBezTo>
                    <a:lnTo>
                      <a:pt x="25382" y="4041"/>
                    </a:lnTo>
                    <a:cubicBezTo>
                      <a:pt x="25222" y="3744"/>
                      <a:pt x="25039" y="3493"/>
                      <a:pt x="24857" y="3242"/>
                    </a:cubicBezTo>
                    <a:cubicBezTo>
                      <a:pt x="24766" y="3128"/>
                      <a:pt x="24674" y="3036"/>
                      <a:pt x="24583" y="2922"/>
                    </a:cubicBezTo>
                    <a:lnTo>
                      <a:pt x="24560" y="2899"/>
                    </a:lnTo>
                    <a:cubicBezTo>
                      <a:pt x="24492" y="2831"/>
                      <a:pt x="24446" y="2762"/>
                      <a:pt x="24378" y="2694"/>
                    </a:cubicBezTo>
                    <a:lnTo>
                      <a:pt x="24263" y="2557"/>
                    </a:lnTo>
                    <a:cubicBezTo>
                      <a:pt x="24035" y="2306"/>
                      <a:pt x="23784" y="2078"/>
                      <a:pt x="23579" y="1918"/>
                    </a:cubicBezTo>
                    <a:cubicBezTo>
                      <a:pt x="23442" y="1781"/>
                      <a:pt x="23305" y="1667"/>
                      <a:pt x="23168" y="1576"/>
                    </a:cubicBezTo>
                    <a:cubicBezTo>
                      <a:pt x="23031" y="1484"/>
                      <a:pt x="22917" y="1393"/>
                      <a:pt x="22780" y="1302"/>
                    </a:cubicBezTo>
                    <a:cubicBezTo>
                      <a:pt x="22688" y="1256"/>
                      <a:pt x="22597" y="1188"/>
                      <a:pt x="22506" y="1119"/>
                    </a:cubicBezTo>
                    <a:lnTo>
                      <a:pt x="22392" y="1051"/>
                    </a:lnTo>
                    <a:cubicBezTo>
                      <a:pt x="22278" y="959"/>
                      <a:pt x="22163" y="891"/>
                      <a:pt x="22004" y="822"/>
                    </a:cubicBezTo>
                    <a:lnTo>
                      <a:pt x="21912" y="754"/>
                    </a:lnTo>
                    <a:lnTo>
                      <a:pt x="21616" y="617"/>
                    </a:lnTo>
                    <a:cubicBezTo>
                      <a:pt x="21456" y="526"/>
                      <a:pt x="21296" y="457"/>
                      <a:pt x="21159" y="411"/>
                    </a:cubicBezTo>
                    <a:lnTo>
                      <a:pt x="20954" y="343"/>
                    </a:lnTo>
                    <a:cubicBezTo>
                      <a:pt x="20725" y="275"/>
                      <a:pt x="20520" y="206"/>
                      <a:pt x="20292" y="160"/>
                    </a:cubicBezTo>
                    <a:cubicBezTo>
                      <a:pt x="20200" y="160"/>
                      <a:pt x="20109" y="138"/>
                      <a:pt x="20018" y="138"/>
                    </a:cubicBezTo>
                    <a:lnTo>
                      <a:pt x="19835" y="92"/>
                    </a:lnTo>
                    <a:cubicBezTo>
                      <a:pt x="19675" y="69"/>
                      <a:pt x="19493" y="46"/>
                      <a:pt x="19333" y="23"/>
                    </a:cubicBezTo>
                    <a:cubicBezTo>
                      <a:pt x="19128" y="23"/>
                      <a:pt x="18922" y="1"/>
                      <a:pt x="18717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8620482" y="2906919"/>
                <a:ext cx="101200" cy="396098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4654" extrusionOk="0">
                    <a:moveTo>
                      <a:pt x="297" y="0"/>
                    </a:moveTo>
                    <a:cubicBezTo>
                      <a:pt x="229" y="0"/>
                      <a:pt x="160" y="23"/>
                      <a:pt x="115" y="69"/>
                    </a:cubicBezTo>
                    <a:cubicBezTo>
                      <a:pt x="0" y="160"/>
                      <a:pt x="23" y="320"/>
                      <a:pt x="115" y="434"/>
                    </a:cubicBezTo>
                    <a:cubicBezTo>
                      <a:pt x="206" y="525"/>
                      <a:pt x="297" y="639"/>
                      <a:pt x="388" y="754"/>
                    </a:cubicBezTo>
                    <a:cubicBezTo>
                      <a:pt x="662" y="1142"/>
                      <a:pt x="936" y="1552"/>
                      <a:pt x="1119" y="1986"/>
                    </a:cubicBezTo>
                    <a:cubicBezTo>
                      <a:pt x="1119" y="1963"/>
                      <a:pt x="1096" y="1940"/>
                      <a:pt x="1096" y="1918"/>
                    </a:cubicBezTo>
                    <a:lnTo>
                      <a:pt x="1096" y="1918"/>
                    </a:lnTo>
                    <a:cubicBezTo>
                      <a:pt x="1187" y="2123"/>
                      <a:pt x="1279" y="2351"/>
                      <a:pt x="1347" y="2557"/>
                    </a:cubicBezTo>
                    <a:cubicBezTo>
                      <a:pt x="1416" y="2808"/>
                      <a:pt x="1484" y="3059"/>
                      <a:pt x="1553" y="3333"/>
                    </a:cubicBezTo>
                    <a:cubicBezTo>
                      <a:pt x="1667" y="3812"/>
                      <a:pt x="1758" y="4292"/>
                      <a:pt x="1826" y="4794"/>
                    </a:cubicBezTo>
                    <a:lnTo>
                      <a:pt x="1804" y="4611"/>
                    </a:lnTo>
                    <a:lnTo>
                      <a:pt x="1804" y="4611"/>
                    </a:lnTo>
                    <a:cubicBezTo>
                      <a:pt x="1826" y="4748"/>
                      <a:pt x="1849" y="4885"/>
                      <a:pt x="1872" y="5022"/>
                    </a:cubicBezTo>
                    <a:cubicBezTo>
                      <a:pt x="1918" y="5433"/>
                      <a:pt x="1941" y="5844"/>
                      <a:pt x="1963" y="6254"/>
                    </a:cubicBezTo>
                    <a:cubicBezTo>
                      <a:pt x="1986" y="6711"/>
                      <a:pt x="1986" y="7167"/>
                      <a:pt x="2009" y="7624"/>
                    </a:cubicBezTo>
                    <a:cubicBezTo>
                      <a:pt x="2032" y="8080"/>
                      <a:pt x="2032" y="8537"/>
                      <a:pt x="2032" y="8971"/>
                    </a:cubicBezTo>
                    <a:cubicBezTo>
                      <a:pt x="2032" y="9382"/>
                      <a:pt x="2009" y="9792"/>
                      <a:pt x="1963" y="10180"/>
                    </a:cubicBezTo>
                    <a:cubicBezTo>
                      <a:pt x="1872" y="10728"/>
                      <a:pt x="1758" y="11253"/>
                      <a:pt x="1621" y="11778"/>
                    </a:cubicBezTo>
                    <a:cubicBezTo>
                      <a:pt x="1438" y="12372"/>
                      <a:pt x="1233" y="12942"/>
                      <a:pt x="1028" y="13513"/>
                    </a:cubicBezTo>
                    <a:cubicBezTo>
                      <a:pt x="891" y="13901"/>
                      <a:pt x="1096" y="14335"/>
                      <a:pt x="1438" y="14540"/>
                    </a:cubicBezTo>
                    <a:cubicBezTo>
                      <a:pt x="1579" y="14618"/>
                      <a:pt x="1740" y="14653"/>
                      <a:pt x="1902" y="14653"/>
                    </a:cubicBezTo>
                    <a:cubicBezTo>
                      <a:pt x="1976" y="14653"/>
                      <a:pt x="2051" y="14646"/>
                      <a:pt x="2123" y="14631"/>
                    </a:cubicBezTo>
                    <a:cubicBezTo>
                      <a:pt x="2329" y="14563"/>
                      <a:pt x="2580" y="14403"/>
                      <a:pt x="2671" y="14220"/>
                    </a:cubicBezTo>
                    <a:cubicBezTo>
                      <a:pt x="2762" y="14015"/>
                      <a:pt x="2831" y="13832"/>
                      <a:pt x="2899" y="13627"/>
                    </a:cubicBezTo>
                    <a:cubicBezTo>
                      <a:pt x="2922" y="13490"/>
                      <a:pt x="2968" y="13353"/>
                      <a:pt x="2991" y="13239"/>
                    </a:cubicBezTo>
                    <a:cubicBezTo>
                      <a:pt x="3059" y="12965"/>
                      <a:pt x="3150" y="12691"/>
                      <a:pt x="3219" y="12440"/>
                    </a:cubicBezTo>
                    <a:cubicBezTo>
                      <a:pt x="3356" y="11915"/>
                      <a:pt x="3493" y="11413"/>
                      <a:pt x="3584" y="10888"/>
                    </a:cubicBezTo>
                    <a:cubicBezTo>
                      <a:pt x="3675" y="10317"/>
                      <a:pt x="3744" y="9724"/>
                      <a:pt x="3744" y="9130"/>
                    </a:cubicBezTo>
                    <a:cubicBezTo>
                      <a:pt x="3744" y="8605"/>
                      <a:pt x="3698" y="8058"/>
                      <a:pt x="3630" y="7533"/>
                    </a:cubicBezTo>
                    <a:cubicBezTo>
                      <a:pt x="3493" y="6414"/>
                      <a:pt x="3356" y="5273"/>
                      <a:pt x="2991" y="4200"/>
                    </a:cubicBezTo>
                    <a:cubicBezTo>
                      <a:pt x="2808" y="3652"/>
                      <a:pt x="2602" y="3127"/>
                      <a:pt x="2329" y="2625"/>
                    </a:cubicBezTo>
                    <a:cubicBezTo>
                      <a:pt x="2214" y="2397"/>
                      <a:pt x="2100" y="2169"/>
                      <a:pt x="1963" y="1940"/>
                    </a:cubicBezTo>
                    <a:cubicBezTo>
                      <a:pt x="1804" y="1712"/>
                      <a:pt x="1644" y="1461"/>
                      <a:pt x="1484" y="1256"/>
                    </a:cubicBezTo>
                    <a:cubicBezTo>
                      <a:pt x="1324" y="1050"/>
                      <a:pt x="1164" y="868"/>
                      <a:pt x="1005" y="685"/>
                    </a:cubicBezTo>
                    <a:cubicBezTo>
                      <a:pt x="822" y="457"/>
                      <a:pt x="662" y="274"/>
                      <a:pt x="480" y="69"/>
                    </a:cubicBezTo>
                    <a:cubicBezTo>
                      <a:pt x="434" y="23"/>
                      <a:pt x="366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8461924" y="2893350"/>
                <a:ext cx="173397" cy="214726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7944" extrusionOk="0">
                    <a:moveTo>
                      <a:pt x="274" y="0"/>
                    </a:moveTo>
                    <a:cubicBezTo>
                      <a:pt x="160" y="0"/>
                      <a:pt x="69" y="91"/>
                      <a:pt x="23" y="206"/>
                    </a:cubicBezTo>
                    <a:cubicBezTo>
                      <a:pt x="0" y="343"/>
                      <a:pt x="92" y="457"/>
                      <a:pt x="206" y="525"/>
                    </a:cubicBezTo>
                    <a:cubicBezTo>
                      <a:pt x="297" y="548"/>
                      <a:pt x="411" y="594"/>
                      <a:pt x="502" y="639"/>
                    </a:cubicBezTo>
                    <a:cubicBezTo>
                      <a:pt x="617" y="685"/>
                      <a:pt x="731" y="731"/>
                      <a:pt x="845" y="799"/>
                    </a:cubicBezTo>
                    <a:cubicBezTo>
                      <a:pt x="982" y="890"/>
                      <a:pt x="1096" y="982"/>
                      <a:pt x="1210" y="1073"/>
                    </a:cubicBezTo>
                    <a:cubicBezTo>
                      <a:pt x="1461" y="1233"/>
                      <a:pt x="1689" y="1415"/>
                      <a:pt x="1940" y="1598"/>
                    </a:cubicBezTo>
                    <a:cubicBezTo>
                      <a:pt x="2169" y="1781"/>
                      <a:pt x="2397" y="1986"/>
                      <a:pt x="2580" y="2237"/>
                    </a:cubicBezTo>
                    <a:cubicBezTo>
                      <a:pt x="2899" y="2648"/>
                      <a:pt x="3173" y="3104"/>
                      <a:pt x="3424" y="3584"/>
                    </a:cubicBezTo>
                    <a:cubicBezTo>
                      <a:pt x="3652" y="3995"/>
                      <a:pt x="3881" y="4428"/>
                      <a:pt x="4063" y="4862"/>
                    </a:cubicBezTo>
                    <a:cubicBezTo>
                      <a:pt x="4223" y="5273"/>
                      <a:pt x="4383" y="5684"/>
                      <a:pt x="4497" y="6095"/>
                    </a:cubicBezTo>
                    <a:cubicBezTo>
                      <a:pt x="4543" y="6300"/>
                      <a:pt x="4588" y="6483"/>
                      <a:pt x="4634" y="6688"/>
                    </a:cubicBezTo>
                    <a:cubicBezTo>
                      <a:pt x="4679" y="6893"/>
                      <a:pt x="4679" y="7122"/>
                      <a:pt x="4748" y="7350"/>
                    </a:cubicBezTo>
                    <a:cubicBezTo>
                      <a:pt x="4794" y="7487"/>
                      <a:pt x="4862" y="7601"/>
                      <a:pt x="4976" y="7715"/>
                    </a:cubicBezTo>
                    <a:cubicBezTo>
                      <a:pt x="5113" y="7852"/>
                      <a:pt x="5341" y="7943"/>
                      <a:pt x="5547" y="7943"/>
                    </a:cubicBezTo>
                    <a:cubicBezTo>
                      <a:pt x="5775" y="7943"/>
                      <a:pt x="5981" y="7852"/>
                      <a:pt x="6140" y="7715"/>
                    </a:cubicBezTo>
                    <a:cubicBezTo>
                      <a:pt x="6300" y="7555"/>
                      <a:pt x="6369" y="7350"/>
                      <a:pt x="6391" y="7122"/>
                    </a:cubicBezTo>
                    <a:cubicBezTo>
                      <a:pt x="6414" y="6802"/>
                      <a:pt x="6346" y="6483"/>
                      <a:pt x="6254" y="6186"/>
                    </a:cubicBezTo>
                    <a:cubicBezTo>
                      <a:pt x="6209" y="5980"/>
                      <a:pt x="6140" y="5775"/>
                      <a:pt x="6095" y="5570"/>
                    </a:cubicBezTo>
                    <a:cubicBezTo>
                      <a:pt x="5981" y="5273"/>
                      <a:pt x="5866" y="4976"/>
                      <a:pt x="5729" y="4702"/>
                    </a:cubicBezTo>
                    <a:cubicBezTo>
                      <a:pt x="5615" y="4451"/>
                      <a:pt x="5501" y="4223"/>
                      <a:pt x="5364" y="3995"/>
                    </a:cubicBezTo>
                    <a:cubicBezTo>
                      <a:pt x="5090" y="3515"/>
                      <a:pt x="4771" y="3082"/>
                      <a:pt x="4428" y="2671"/>
                    </a:cubicBezTo>
                    <a:cubicBezTo>
                      <a:pt x="4018" y="2237"/>
                      <a:pt x="3630" y="1826"/>
                      <a:pt x="3150" y="1461"/>
                    </a:cubicBezTo>
                    <a:cubicBezTo>
                      <a:pt x="2945" y="1301"/>
                      <a:pt x="2717" y="1164"/>
                      <a:pt x="2488" y="1027"/>
                    </a:cubicBezTo>
                    <a:cubicBezTo>
                      <a:pt x="2260" y="890"/>
                      <a:pt x="2009" y="776"/>
                      <a:pt x="1758" y="662"/>
                    </a:cubicBezTo>
                    <a:cubicBezTo>
                      <a:pt x="1530" y="548"/>
                      <a:pt x="1324" y="434"/>
                      <a:pt x="1096" y="320"/>
                    </a:cubicBezTo>
                    <a:cubicBezTo>
                      <a:pt x="845" y="206"/>
                      <a:pt x="594" y="137"/>
                      <a:pt x="343" y="23"/>
                    </a:cubicBezTo>
                    <a:cubicBezTo>
                      <a:pt x="320" y="23"/>
                      <a:pt x="297" y="0"/>
                      <a:pt x="27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8912920" y="3520797"/>
                <a:ext cx="98119" cy="38501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4244" extrusionOk="0">
                    <a:moveTo>
                      <a:pt x="663" y="0"/>
                    </a:moveTo>
                    <a:cubicBezTo>
                      <a:pt x="571" y="0"/>
                      <a:pt x="503" y="23"/>
                      <a:pt x="434" y="92"/>
                    </a:cubicBezTo>
                    <a:cubicBezTo>
                      <a:pt x="320" y="206"/>
                      <a:pt x="320" y="389"/>
                      <a:pt x="434" y="525"/>
                    </a:cubicBezTo>
                    <a:cubicBezTo>
                      <a:pt x="526" y="617"/>
                      <a:pt x="617" y="731"/>
                      <a:pt x="708" y="822"/>
                    </a:cubicBezTo>
                    <a:cubicBezTo>
                      <a:pt x="959" y="1165"/>
                      <a:pt x="1142" y="1530"/>
                      <a:pt x="1302" y="1918"/>
                    </a:cubicBezTo>
                    <a:cubicBezTo>
                      <a:pt x="1461" y="2306"/>
                      <a:pt x="1576" y="2717"/>
                      <a:pt x="1690" y="3128"/>
                    </a:cubicBezTo>
                    <a:cubicBezTo>
                      <a:pt x="1804" y="3584"/>
                      <a:pt x="1895" y="4041"/>
                      <a:pt x="1964" y="4497"/>
                    </a:cubicBezTo>
                    <a:cubicBezTo>
                      <a:pt x="1964" y="4559"/>
                      <a:pt x="1974" y="4620"/>
                      <a:pt x="1988" y="4689"/>
                    </a:cubicBezTo>
                    <a:lnTo>
                      <a:pt x="1988" y="4689"/>
                    </a:lnTo>
                    <a:cubicBezTo>
                      <a:pt x="1986" y="4670"/>
                      <a:pt x="1986" y="4652"/>
                      <a:pt x="1986" y="4634"/>
                    </a:cubicBezTo>
                    <a:lnTo>
                      <a:pt x="1986" y="4634"/>
                    </a:lnTo>
                    <a:cubicBezTo>
                      <a:pt x="1991" y="4670"/>
                      <a:pt x="1995" y="4705"/>
                      <a:pt x="1998" y="4741"/>
                    </a:cubicBezTo>
                    <a:lnTo>
                      <a:pt x="1998" y="4741"/>
                    </a:lnTo>
                    <a:cubicBezTo>
                      <a:pt x="1995" y="4723"/>
                      <a:pt x="1991" y="4706"/>
                      <a:pt x="1988" y="4689"/>
                    </a:cubicBezTo>
                    <a:lnTo>
                      <a:pt x="1988" y="4689"/>
                    </a:lnTo>
                    <a:cubicBezTo>
                      <a:pt x="1989" y="4712"/>
                      <a:pt x="1993" y="4738"/>
                      <a:pt x="2001" y="4768"/>
                    </a:cubicBezTo>
                    <a:lnTo>
                      <a:pt x="2001" y="4768"/>
                    </a:lnTo>
                    <a:cubicBezTo>
                      <a:pt x="2000" y="4759"/>
                      <a:pt x="1999" y="4750"/>
                      <a:pt x="1998" y="4741"/>
                    </a:cubicBezTo>
                    <a:lnTo>
                      <a:pt x="1998" y="4741"/>
                    </a:lnTo>
                    <a:cubicBezTo>
                      <a:pt x="2002" y="4758"/>
                      <a:pt x="2006" y="4776"/>
                      <a:pt x="2009" y="4794"/>
                    </a:cubicBezTo>
                    <a:cubicBezTo>
                      <a:pt x="2006" y="4785"/>
                      <a:pt x="2004" y="4776"/>
                      <a:pt x="2001" y="4768"/>
                    </a:cubicBezTo>
                    <a:lnTo>
                      <a:pt x="2001" y="4768"/>
                    </a:lnTo>
                    <a:cubicBezTo>
                      <a:pt x="2038" y="5111"/>
                      <a:pt x="2060" y="5455"/>
                      <a:pt x="2101" y="5798"/>
                    </a:cubicBezTo>
                    <a:cubicBezTo>
                      <a:pt x="2123" y="6186"/>
                      <a:pt x="2123" y="6574"/>
                      <a:pt x="2101" y="6962"/>
                    </a:cubicBezTo>
                    <a:cubicBezTo>
                      <a:pt x="2101" y="7327"/>
                      <a:pt x="2101" y="7738"/>
                      <a:pt x="2078" y="8103"/>
                    </a:cubicBezTo>
                    <a:cubicBezTo>
                      <a:pt x="2055" y="8195"/>
                      <a:pt x="2055" y="8286"/>
                      <a:pt x="2055" y="8377"/>
                    </a:cubicBezTo>
                    <a:cubicBezTo>
                      <a:pt x="2055" y="8377"/>
                      <a:pt x="2055" y="8377"/>
                      <a:pt x="2055" y="8400"/>
                    </a:cubicBezTo>
                    <a:cubicBezTo>
                      <a:pt x="2053" y="8402"/>
                      <a:pt x="2052" y="8404"/>
                      <a:pt x="2050" y="8405"/>
                    </a:cubicBezTo>
                    <a:lnTo>
                      <a:pt x="2050" y="8405"/>
                    </a:lnTo>
                    <a:cubicBezTo>
                      <a:pt x="2052" y="8396"/>
                      <a:pt x="2053" y="8387"/>
                      <a:pt x="2055" y="8377"/>
                    </a:cubicBezTo>
                    <a:lnTo>
                      <a:pt x="2055" y="8377"/>
                    </a:lnTo>
                    <a:cubicBezTo>
                      <a:pt x="2033" y="8422"/>
                      <a:pt x="2032" y="8466"/>
                      <a:pt x="2032" y="8510"/>
                    </a:cubicBezTo>
                    <a:lnTo>
                      <a:pt x="2032" y="8510"/>
                    </a:lnTo>
                    <a:cubicBezTo>
                      <a:pt x="2032" y="8469"/>
                      <a:pt x="2033" y="8429"/>
                      <a:pt x="2050" y="8405"/>
                    </a:cubicBezTo>
                    <a:lnTo>
                      <a:pt x="2050" y="8405"/>
                    </a:lnTo>
                    <a:cubicBezTo>
                      <a:pt x="1912" y="9241"/>
                      <a:pt x="1663" y="10075"/>
                      <a:pt x="1347" y="10865"/>
                    </a:cubicBezTo>
                    <a:cubicBezTo>
                      <a:pt x="1210" y="11162"/>
                      <a:pt x="1073" y="11459"/>
                      <a:pt x="914" y="11755"/>
                    </a:cubicBezTo>
                    <a:cubicBezTo>
                      <a:pt x="731" y="12075"/>
                      <a:pt x="526" y="12372"/>
                      <a:pt x="320" y="12646"/>
                    </a:cubicBezTo>
                    <a:cubicBezTo>
                      <a:pt x="252" y="12737"/>
                      <a:pt x="183" y="12828"/>
                      <a:pt x="115" y="12920"/>
                    </a:cubicBezTo>
                    <a:cubicBezTo>
                      <a:pt x="46" y="13057"/>
                      <a:pt x="1" y="13193"/>
                      <a:pt x="1" y="13353"/>
                    </a:cubicBezTo>
                    <a:cubicBezTo>
                      <a:pt x="1" y="13604"/>
                      <a:pt x="92" y="13833"/>
                      <a:pt x="252" y="13992"/>
                    </a:cubicBezTo>
                    <a:cubicBezTo>
                      <a:pt x="411" y="14152"/>
                      <a:pt x="640" y="14243"/>
                      <a:pt x="891" y="14243"/>
                    </a:cubicBezTo>
                    <a:cubicBezTo>
                      <a:pt x="1096" y="14243"/>
                      <a:pt x="1370" y="14152"/>
                      <a:pt x="1507" y="13992"/>
                    </a:cubicBezTo>
                    <a:cubicBezTo>
                      <a:pt x="2306" y="13057"/>
                      <a:pt x="2831" y="11892"/>
                      <a:pt x="3196" y="10728"/>
                    </a:cubicBezTo>
                    <a:cubicBezTo>
                      <a:pt x="3287" y="10454"/>
                      <a:pt x="3379" y="10181"/>
                      <a:pt x="3424" y="9884"/>
                    </a:cubicBezTo>
                    <a:cubicBezTo>
                      <a:pt x="3493" y="9541"/>
                      <a:pt x="3539" y="9199"/>
                      <a:pt x="3584" y="8857"/>
                    </a:cubicBezTo>
                    <a:cubicBezTo>
                      <a:pt x="3584" y="8743"/>
                      <a:pt x="3607" y="8651"/>
                      <a:pt x="3607" y="8560"/>
                    </a:cubicBezTo>
                    <a:cubicBezTo>
                      <a:pt x="3630" y="8491"/>
                      <a:pt x="3630" y="8423"/>
                      <a:pt x="3630" y="8355"/>
                    </a:cubicBezTo>
                    <a:cubicBezTo>
                      <a:pt x="3630" y="8218"/>
                      <a:pt x="3630" y="8081"/>
                      <a:pt x="3630" y="7967"/>
                    </a:cubicBezTo>
                    <a:cubicBezTo>
                      <a:pt x="3607" y="7670"/>
                      <a:pt x="3607" y="7373"/>
                      <a:pt x="3584" y="7099"/>
                    </a:cubicBezTo>
                    <a:cubicBezTo>
                      <a:pt x="3539" y="6483"/>
                      <a:pt x="3470" y="5867"/>
                      <a:pt x="3333" y="5273"/>
                    </a:cubicBezTo>
                    <a:cubicBezTo>
                      <a:pt x="3196" y="4702"/>
                      <a:pt x="3036" y="4132"/>
                      <a:pt x="2854" y="3584"/>
                    </a:cubicBezTo>
                    <a:cubicBezTo>
                      <a:pt x="2762" y="3287"/>
                      <a:pt x="2648" y="2991"/>
                      <a:pt x="2511" y="2717"/>
                    </a:cubicBezTo>
                    <a:cubicBezTo>
                      <a:pt x="2397" y="2443"/>
                      <a:pt x="2306" y="2192"/>
                      <a:pt x="2169" y="1941"/>
                    </a:cubicBezTo>
                    <a:cubicBezTo>
                      <a:pt x="2032" y="1690"/>
                      <a:pt x="1895" y="1438"/>
                      <a:pt x="1735" y="1210"/>
                    </a:cubicBezTo>
                    <a:cubicBezTo>
                      <a:pt x="1621" y="1005"/>
                      <a:pt x="1461" y="822"/>
                      <a:pt x="1324" y="640"/>
                    </a:cubicBezTo>
                    <a:cubicBezTo>
                      <a:pt x="1165" y="434"/>
                      <a:pt x="1028" y="274"/>
                      <a:pt x="868" y="92"/>
                    </a:cubicBezTo>
                    <a:cubicBezTo>
                      <a:pt x="822" y="23"/>
                      <a:pt x="731" y="0"/>
                      <a:pt x="663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8112102" y="3130268"/>
                <a:ext cx="38274" cy="11025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4079" extrusionOk="0">
                    <a:moveTo>
                      <a:pt x="1027" y="0"/>
                    </a:moveTo>
                    <a:cubicBezTo>
                      <a:pt x="891" y="0"/>
                      <a:pt x="776" y="69"/>
                      <a:pt x="708" y="183"/>
                    </a:cubicBezTo>
                    <a:cubicBezTo>
                      <a:pt x="571" y="457"/>
                      <a:pt x="411" y="731"/>
                      <a:pt x="297" y="1050"/>
                    </a:cubicBezTo>
                    <a:cubicBezTo>
                      <a:pt x="183" y="1301"/>
                      <a:pt x="137" y="1598"/>
                      <a:pt x="92" y="1872"/>
                    </a:cubicBezTo>
                    <a:cubicBezTo>
                      <a:pt x="69" y="2168"/>
                      <a:pt x="46" y="2442"/>
                      <a:pt x="23" y="2739"/>
                    </a:cubicBezTo>
                    <a:cubicBezTo>
                      <a:pt x="0" y="2853"/>
                      <a:pt x="0" y="2990"/>
                      <a:pt x="0" y="3127"/>
                    </a:cubicBezTo>
                    <a:cubicBezTo>
                      <a:pt x="0" y="3218"/>
                      <a:pt x="23" y="3333"/>
                      <a:pt x="23" y="3424"/>
                    </a:cubicBezTo>
                    <a:cubicBezTo>
                      <a:pt x="69" y="3584"/>
                      <a:pt x="114" y="3743"/>
                      <a:pt x="206" y="3880"/>
                    </a:cubicBezTo>
                    <a:cubicBezTo>
                      <a:pt x="279" y="4012"/>
                      <a:pt x="409" y="4078"/>
                      <a:pt x="547" y="4078"/>
                    </a:cubicBezTo>
                    <a:cubicBezTo>
                      <a:pt x="624" y="4078"/>
                      <a:pt x="703" y="4058"/>
                      <a:pt x="776" y="4017"/>
                    </a:cubicBezTo>
                    <a:cubicBezTo>
                      <a:pt x="868" y="3972"/>
                      <a:pt x="936" y="3880"/>
                      <a:pt x="959" y="3789"/>
                    </a:cubicBezTo>
                    <a:cubicBezTo>
                      <a:pt x="982" y="3675"/>
                      <a:pt x="959" y="3561"/>
                      <a:pt x="913" y="3470"/>
                    </a:cubicBezTo>
                    <a:cubicBezTo>
                      <a:pt x="913" y="3447"/>
                      <a:pt x="891" y="3424"/>
                      <a:pt x="891" y="3401"/>
                    </a:cubicBezTo>
                    <a:cubicBezTo>
                      <a:pt x="868" y="3378"/>
                      <a:pt x="868" y="3333"/>
                      <a:pt x="868" y="3310"/>
                    </a:cubicBezTo>
                    <a:cubicBezTo>
                      <a:pt x="845" y="3036"/>
                      <a:pt x="845" y="2785"/>
                      <a:pt x="845" y="2534"/>
                    </a:cubicBezTo>
                    <a:cubicBezTo>
                      <a:pt x="845" y="2260"/>
                      <a:pt x="845" y="1986"/>
                      <a:pt x="868" y="1712"/>
                    </a:cubicBezTo>
                    <a:cubicBezTo>
                      <a:pt x="891" y="1507"/>
                      <a:pt x="936" y="1301"/>
                      <a:pt x="1027" y="1119"/>
                    </a:cubicBezTo>
                    <a:cubicBezTo>
                      <a:pt x="1119" y="913"/>
                      <a:pt x="1210" y="731"/>
                      <a:pt x="1324" y="525"/>
                    </a:cubicBezTo>
                    <a:cubicBezTo>
                      <a:pt x="1416" y="365"/>
                      <a:pt x="1370" y="160"/>
                      <a:pt x="1187" y="46"/>
                    </a:cubicBezTo>
                    <a:cubicBezTo>
                      <a:pt x="1142" y="23"/>
                      <a:pt x="1073" y="0"/>
                      <a:pt x="1027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8167000" y="3163569"/>
                <a:ext cx="31490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334" extrusionOk="0">
                    <a:moveTo>
                      <a:pt x="343" y="1"/>
                    </a:moveTo>
                    <a:cubicBezTo>
                      <a:pt x="206" y="1"/>
                      <a:pt x="92" y="138"/>
                      <a:pt x="92" y="275"/>
                    </a:cubicBezTo>
                    <a:cubicBezTo>
                      <a:pt x="46" y="731"/>
                      <a:pt x="1" y="1210"/>
                      <a:pt x="24" y="1690"/>
                    </a:cubicBezTo>
                    <a:cubicBezTo>
                      <a:pt x="46" y="1941"/>
                      <a:pt x="92" y="2192"/>
                      <a:pt x="138" y="2420"/>
                    </a:cubicBezTo>
                    <a:cubicBezTo>
                      <a:pt x="161" y="2534"/>
                      <a:pt x="206" y="2648"/>
                      <a:pt x="252" y="2740"/>
                    </a:cubicBezTo>
                    <a:cubicBezTo>
                      <a:pt x="320" y="2945"/>
                      <a:pt x="412" y="3105"/>
                      <a:pt x="571" y="3242"/>
                    </a:cubicBezTo>
                    <a:cubicBezTo>
                      <a:pt x="640" y="3310"/>
                      <a:pt x="708" y="3333"/>
                      <a:pt x="800" y="3333"/>
                    </a:cubicBezTo>
                    <a:cubicBezTo>
                      <a:pt x="891" y="3333"/>
                      <a:pt x="982" y="3310"/>
                      <a:pt x="1028" y="3242"/>
                    </a:cubicBezTo>
                    <a:cubicBezTo>
                      <a:pt x="1165" y="3128"/>
                      <a:pt x="1165" y="2899"/>
                      <a:pt x="1028" y="2785"/>
                    </a:cubicBezTo>
                    <a:cubicBezTo>
                      <a:pt x="1005" y="2763"/>
                      <a:pt x="1005" y="2740"/>
                      <a:pt x="982" y="2740"/>
                    </a:cubicBezTo>
                    <a:cubicBezTo>
                      <a:pt x="914" y="2648"/>
                      <a:pt x="868" y="2534"/>
                      <a:pt x="823" y="2443"/>
                    </a:cubicBezTo>
                    <a:cubicBezTo>
                      <a:pt x="731" y="2192"/>
                      <a:pt x="663" y="1918"/>
                      <a:pt x="617" y="1644"/>
                    </a:cubicBezTo>
                    <a:cubicBezTo>
                      <a:pt x="571" y="1188"/>
                      <a:pt x="594" y="731"/>
                      <a:pt x="617" y="275"/>
                    </a:cubicBezTo>
                    <a:cubicBezTo>
                      <a:pt x="617" y="138"/>
                      <a:pt x="480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8610616" y="3330776"/>
                <a:ext cx="6233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306" extrusionOk="0">
                    <a:moveTo>
                      <a:pt x="1141" y="0"/>
                    </a:moveTo>
                    <a:cubicBezTo>
                      <a:pt x="525" y="0"/>
                      <a:pt x="0" y="525"/>
                      <a:pt x="0" y="1164"/>
                    </a:cubicBezTo>
                    <a:cubicBezTo>
                      <a:pt x="0" y="1781"/>
                      <a:pt x="525" y="2306"/>
                      <a:pt x="1141" y="2306"/>
                    </a:cubicBezTo>
                    <a:cubicBezTo>
                      <a:pt x="1781" y="2306"/>
                      <a:pt x="2306" y="1781"/>
                      <a:pt x="2306" y="1164"/>
                    </a:cubicBezTo>
                    <a:cubicBezTo>
                      <a:pt x="2306" y="525"/>
                      <a:pt x="1781" y="0"/>
                      <a:pt x="1141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8885160" y="3932923"/>
                <a:ext cx="30868" cy="3089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43" extrusionOk="0">
                    <a:moveTo>
                      <a:pt x="571" y="1"/>
                    </a:moveTo>
                    <a:cubicBezTo>
                      <a:pt x="252" y="1"/>
                      <a:pt x="0" y="252"/>
                      <a:pt x="0" y="571"/>
                    </a:cubicBezTo>
                    <a:cubicBezTo>
                      <a:pt x="0" y="868"/>
                      <a:pt x="252" y="1142"/>
                      <a:pt x="571" y="1142"/>
                    </a:cubicBezTo>
                    <a:cubicBezTo>
                      <a:pt x="868" y="1142"/>
                      <a:pt x="1142" y="868"/>
                      <a:pt x="1142" y="571"/>
                    </a:cubicBezTo>
                    <a:cubicBezTo>
                      <a:pt x="1142" y="25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8053474" y="3079667"/>
                <a:ext cx="169694" cy="198076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7328" extrusionOk="0">
                    <a:moveTo>
                      <a:pt x="3767" y="0"/>
                    </a:moveTo>
                    <a:cubicBezTo>
                      <a:pt x="3516" y="0"/>
                      <a:pt x="3265" y="23"/>
                      <a:pt x="3037" y="92"/>
                    </a:cubicBezTo>
                    <a:cubicBezTo>
                      <a:pt x="2580" y="206"/>
                      <a:pt x="2147" y="457"/>
                      <a:pt x="1781" y="754"/>
                    </a:cubicBezTo>
                    <a:cubicBezTo>
                      <a:pt x="1393" y="1073"/>
                      <a:pt x="1074" y="1461"/>
                      <a:pt x="823" y="1895"/>
                    </a:cubicBezTo>
                    <a:cubicBezTo>
                      <a:pt x="549" y="2351"/>
                      <a:pt x="343" y="2854"/>
                      <a:pt x="206" y="3356"/>
                    </a:cubicBezTo>
                    <a:cubicBezTo>
                      <a:pt x="69" y="3881"/>
                      <a:pt x="1" y="4429"/>
                      <a:pt x="1" y="4976"/>
                    </a:cubicBezTo>
                    <a:cubicBezTo>
                      <a:pt x="1" y="5524"/>
                      <a:pt x="69" y="6049"/>
                      <a:pt x="229" y="6574"/>
                    </a:cubicBezTo>
                    <a:cubicBezTo>
                      <a:pt x="298" y="6802"/>
                      <a:pt x="389" y="7031"/>
                      <a:pt x="503" y="7259"/>
                    </a:cubicBezTo>
                    <a:cubicBezTo>
                      <a:pt x="617" y="7282"/>
                      <a:pt x="731" y="7305"/>
                      <a:pt x="823" y="7327"/>
                    </a:cubicBezTo>
                    <a:cubicBezTo>
                      <a:pt x="823" y="7327"/>
                      <a:pt x="823" y="7305"/>
                      <a:pt x="845" y="7282"/>
                    </a:cubicBezTo>
                    <a:cubicBezTo>
                      <a:pt x="845" y="7282"/>
                      <a:pt x="868" y="7259"/>
                      <a:pt x="868" y="7259"/>
                    </a:cubicBezTo>
                    <a:cubicBezTo>
                      <a:pt x="800" y="7122"/>
                      <a:pt x="731" y="6985"/>
                      <a:pt x="686" y="6848"/>
                    </a:cubicBezTo>
                    <a:cubicBezTo>
                      <a:pt x="526" y="6460"/>
                      <a:pt x="412" y="6049"/>
                      <a:pt x="366" y="5638"/>
                    </a:cubicBezTo>
                    <a:cubicBezTo>
                      <a:pt x="366" y="5661"/>
                      <a:pt x="366" y="5661"/>
                      <a:pt x="366" y="5684"/>
                    </a:cubicBezTo>
                    <a:cubicBezTo>
                      <a:pt x="298" y="5182"/>
                      <a:pt x="298" y="4680"/>
                      <a:pt x="366" y="4177"/>
                    </a:cubicBezTo>
                    <a:cubicBezTo>
                      <a:pt x="457" y="3675"/>
                      <a:pt x="572" y="3196"/>
                      <a:pt x="777" y="2717"/>
                    </a:cubicBezTo>
                    <a:cubicBezTo>
                      <a:pt x="937" y="2329"/>
                      <a:pt x="1142" y="1941"/>
                      <a:pt x="1416" y="1598"/>
                    </a:cubicBezTo>
                    <a:cubicBezTo>
                      <a:pt x="1622" y="1347"/>
                      <a:pt x="1827" y="1119"/>
                      <a:pt x="2078" y="913"/>
                    </a:cubicBezTo>
                    <a:cubicBezTo>
                      <a:pt x="2296" y="761"/>
                      <a:pt x="2493" y="629"/>
                      <a:pt x="2730" y="538"/>
                    </a:cubicBezTo>
                    <a:lnTo>
                      <a:pt x="2730" y="538"/>
                    </a:lnTo>
                    <a:cubicBezTo>
                      <a:pt x="2725" y="541"/>
                      <a:pt x="2721" y="544"/>
                      <a:pt x="2717" y="548"/>
                    </a:cubicBezTo>
                    <a:cubicBezTo>
                      <a:pt x="2945" y="457"/>
                      <a:pt x="3151" y="388"/>
                      <a:pt x="3379" y="343"/>
                    </a:cubicBezTo>
                    <a:cubicBezTo>
                      <a:pt x="3505" y="331"/>
                      <a:pt x="3630" y="326"/>
                      <a:pt x="3753" y="326"/>
                    </a:cubicBezTo>
                    <a:cubicBezTo>
                      <a:pt x="3876" y="326"/>
                      <a:pt x="3995" y="331"/>
                      <a:pt x="4110" y="343"/>
                    </a:cubicBezTo>
                    <a:lnTo>
                      <a:pt x="4132" y="343"/>
                    </a:lnTo>
                    <a:cubicBezTo>
                      <a:pt x="4429" y="388"/>
                      <a:pt x="4703" y="480"/>
                      <a:pt x="4977" y="594"/>
                    </a:cubicBezTo>
                    <a:cubicBezTo>
                      <a:pt x="4977" y="594"/>
                      <a:pt x="4954" y="571"/>
                      <a:pt x="4954" y="571"/>
                    </a:cubicBezTo>
                    <a:lnTo>
                      <a:pt x="4954" y="571"/>
                    </a:lnTo>
                    <a:cubicBezTo>
                      <a:pt x="5000" y="594"/>
                      <a:pt x="5068" y="640"/>
                      <a:pt x="5137" y="662"/>
                    </a:cubicBezTo>
                    <a:cubicBezTo>
                      <a:pt x="5228" y="708"/>
                      <a:pt x="5319" y="776"/>
                      <a:pt x="5411" y="822"/>
                    </a:cubicBezTo>
                    <a:cubicBezTo>
                      <a:pt x="5570" y="959"/>
                      <a:pt x="5707" y="1096"/>
                      <a:pt x="5844" y="1256"/>
                    </a:cubicBezTo>
                    <a:cubicBezTo>
                      <a:pt x="5867" y="1301"/>
                      <a:pt x="5913" y="1347"/>
                      <a:pt x="5936" y="1393"/>
                    </a:cubicBezTo>
                    <a:cubicBezTo>
                      <a:pt x="5966" y="1454"/>
                      <a:pt x="6027" y="1484"/>
                      <a:pt x="6084" y="1484"/>
                    </a:cubicBezTo>
                    <a:cubicBezTo>
                      <a:pt x="6113" y="1484"/>
                      <a:pt x="6141" y="1476"/>
                      <a:pt x="6164" y="1461"/>
                    </a:cubicBezTo>
                    <a:cubicBezTo>
                      <a:pt x="6232" y="1416"/>
                      <a:pt x="6278" y="1301"/>
                      <a:pt x="6232" y="1233"/>
                    </a:cubicBezTo>
                    <a:cubicBezTo>
                      <a:pt x="6118" y="1073"/>
                      <a:pt x="5981" y="936"/>
                      <a:pt x="5844" y="799"/>
                    </a:cubicBezTo>
                    <a:cubicBezTo>
                      <a:pt x="5707" y="640"/>
                      <a:pt x="5525" y="503"/>
                      <a:pt x="5342" y="388"/>
                    </a:cubicBezTo>
                    <a:cubicBezTo>
                      <a:pt x="5205" y="343"/>
                      <a:pt x="5068" y="274"/>
                      <a:pt x="4931" y="229"/>
                    </a:cubicBezTo>
                    <a:cubicBezTo>
                      <a:pt x="4817" y="183"/>
                      <a:pt x="4657" y="137"/>
                      <a:pt x="4520" y="92"/>
                    </a:cubicBezTo>
                    <a:cubicBezTo>
                      <a:pt x="4269" y="23"/>
                      <a:pt x="4018" y="0"/>
                      <a:pt x="3767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8092343" y="3307936"/>
                <a:ext cx="4352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70" extrusionOk="0">
                    <a:moveTo>
                      <a:pt x="1" y="1"/>
                    </a:moveTo>
                    <a:lnTo>
                      <a:pt x="24" y="24"/>
                    </a:lnTo>
                    <a:cubicBezTo>
                      <a:pt x="47" y="24"/>
                      <a:pt x="47" y="46"/>
                      <a:pt x="69" y="46"/>
                    </a:cubicBezTo>
                    <a:cubicBezTo>
                      <a:pt x="92" y="46"/>
                      <a:pt x="138" y="69"/>
                      <a:pt x="161" y="69"/>
                    </a:cubicBezTo>
                    <a:cubicBezTo>
                      <a:pt x="115" y="46"/>
                      <a:pt x="47" y="24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8215140" y="3043880"/>
                <a:ext cx="124635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2831" extrusionOk="0">
                    <a:moveTo>
                      <a:pt x="4032" y="364"/>
                    </a:moveTo>
                    <a:cubicBezTo>
                      <a:pt x="4034" y="365"/>
                      <a:pt x="4037" y="366"/>
                      <a:pt x="4040" y="366"/>
                    </a:cubicBezTo>
                    <a:cubicBezTo>
                      <a:pt x="4037" y="365"/>
                      <a:pt x="4034" y="365"/>
                      <a:pt x="4032" y="364"/>
                    </a:cubicBezTo>
                    <a:close/>
                    <a:moveTo>
                      <a:pt x="3652" y="1"/>
                    </a:moveTo>
                    <a:cubicBezTo>
                      <a:pt x="3447" y="1"/>
                      <a:pt x="3264" y="23"/>
                      <a:pt x="3082" y="46"/>
                    </a:cubicBezTo>
                    <a:cubicBezTo>
                      <a:pt x="2602" y="115"/>
                      <a:pt x="2123" y="274"/>
                      <a:pt x="1689" y="503"/>
                    </a:cubicBezTo>
                    <a:cubicBezTo>
                      <a:pt x="1256" y="731"/>
                      <a:pt x="868" y="1051"/>
                      <a:pt x="548" y="1416"/>
                    </a:cubicBezTo>
                    <a:cubicBezTo>
                      <a:pt x="411" y="1598"/>
                      <a:pt x="297" y="1781"/>
                      <a:pt x="206" y="1986"/>
                    </a:cubicBezTo>
                    <a:cubicBezTo>
                      <a:pt x="160" y="2100"/>
                      <a:pt x="114" y="2192"/>
                      <a:pt x="91" y="2306"/>
                    </a:cubicBezTo>
                    <a:cubicBezTo>
                      <a:pt x="46" y="2420"/>
                      <a:pt x="23" y="2557"/>
                      <a:pt x="23" y="2671"/>
                    </a:cubicBezTo>
                    <a:cubicBezTo>
                      <a:pt x="0" y="2717"/>
                      <a:pt x="46" y="2762"/>
                      <a:pt x="69" y="2785"/>
                    </a:cubicBezTo>
                    <a:cubicBezTo>
                      <a:pt x="91" y="2831"/>
                      <a:pt x="137" y="2831"/>
                      <a:pt x="183" y="2831"/>
                    </a:cubicBezTo>
                    <a:cubicBezTo>
                      <a:pt x="228" y="2831"/>
                      <a:pt x="274" y="2831"/>
                      <a:pt x="297" y="2785"/>
                    </a:cubicBezTo>
                    <a:cubicBezTo>
                      <a:pt x="320" y="2762"/>
                      <a:pt x="343" y="2717"/>
                      <a:pt x="343" y="2671"/>
                    </a:cubicBezTo>
                    <a:cubicBezTo>
                      <a:pt x="365" y="2489"/>
                      <a:pt x="411" y="2329"/>
                      <a:pt x="480" y="2169"/>
                    </a:cubicBezTo>
                    <a:cubicBezTo>
                      <a:pt x="548" y="1986"/>
                      <a:pt x="662" y="1827"/>
                      <a:pt x="776" y="1667"/>
                    </a:cubicBezTo>
                    <a:cubicBezTo>
                      <a:pt x="936" y="1461"/>
                      <a:pt x="1119" y="1279"/>
                      <a:pt x="1324" y="1119"/>
                    </a:cubicBezTo>
                    <a:cubicBezTo>
                      <a:pt x="1575" y="936"/>
                      <a:pt x="1849" y="777"/>
                      <a:pt x="2146" y="640"/>
                    </a:cubicBezTo>
                    <a:lnTo>
                      <a:pt x="2146" y="662"/>
                    </a:lnTo>
                    <a:cubicBezTo>
                      <a:pt x="2146" y="640"/>
                      <a:pt x="2146" y="640"/>
                      <a:pt x="2169" y="640"/>
                    </a:cubicBezTo>
                    <a:cubicBezTo>
                      <a:pt x="2488" y="503"/>
                      <a:pt x="2831" y="411"/>
                      <a:pt x="3173" y="366"/>
                    </a:cubicBezTo>
                    <a:cubicBezTo>
                      <a:pt x="3321" y="343"/>
                      <a:pt x="3464" y="332"/>
                      <a:pt x="3607" y="332"/>
                    </a:cubicBezTo>
                    <a:cubicBezTo>
                      <a:pt x="3746" y="332"/>
                      <a:pt x="3886" y="342"/>
                      <a:pt x="4032" y="364"/>
                    </a:cubicBezTo>
                    <a:lnTo>
                      <a:pt x="4032" y="364"/>
                    </a:lnTo>
                    <a:cubicBezTo>
                      <a:pt x="4020" y="360"/>
                      <a:pt x="4016" y="349"/>
                      <a:pt x="4004" y="345"/>
                    </a:cubicBezTo>
                    <a:lnTo>
                      <a:pt x="4004" y="345"/>
                    </a:lnTo>
                    <a:cubicBezTo>
                      <a:pt x="4137" y="367"/>
                      <a:pt x="4249" y="390"/>
                      <a:pt x="4383" y="434"/>
                    </a:cubicBezTo>
                    <a:cubicBezTo>
                      <a:pt x="4394" y="438"/>
                      <a:pt x="4407" y="440"/>
                      <a:pt x="4419" y="440"/>
                    </a:cubicBezTo>
                    <a:cubicBezTo>
                      <a:pt x="4480" y="440"/>
                      <a:pt x="4546" y="396"/>
                      <a:pt x="4565" y="320"/>
                    </a:cubicBezTo>
                    <a:cubicBezTo>
                      <a:pt x="4611" y="229"/>
                      <a:pt x="4542" y="138"/>
                      <a:pt x="4474" y="115"/>
                    </a:cubicBezTo>
                    <a:cubicBezTo>
                      <a:pt x="4246" y="69"/>
                      <a:pt x="4040" y="23"/>
                      <a:pt x="3812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8315070" y="2829802"/>
                <a:ext cx="476944" cy="537546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19887" extrusionOk="0">
                    <a:moveTo>
                      <a:pt x="13559" y="1918"/>
                    </a:moveTo>
                    <a:cubicBezTo>
                      <a:pt x="13582" y="1918"/>
                      <a:pt x="13582" y="1940"/>
                      <a:pt x="13582" y="1940"/>
                    </a:cubicBezTo>
                    <a:cubicBezTo>
                      <a:pt x="13582" y="1940"/>
                      <a:pt x="13582" y="1918"/>
                      <a:pt x="13582" y="1918"/>
                    </a:cubicBezTo>
                    <a:close/>
                    <a:moveTo>
                      <a:pt x="388" y="6885"/>
                    </a:moveTo>
                    <a:cubicBezTo>
                      <a:pt x="388" y="6888"/>
                      <a:pt x="389" y="6891"/>
                      <a:pt x="389" y="6893"/>
                    </a:cubicBezTo>
                    <a:cubicBezTo>
                      <a:pt x="389" y="6890"/>
                      <a:pt x="388" y="6888"/>
                      <a:pt x="388" y="6885"/>
                    </a:cubicBezTo>
                    <a:close/>
                    <a:moveTo>
                      <a:pt x="8629" y="0"/>
                    </a:moveTo>
                    <a:cubicBezTo>
                      <a:pt x="8446" y="0"/>
                      <a:pt x="8264" y="23"/>
                      <a:pt x="8081" y="23"/>
                    </a:cubicBezTo>
                    <a:cubicBezTo>
                      <a:pt x="6460" y="114"/>
                      <a:pt x="4863" y="594"/>
                      <a:pt x="3470" y="1415"/>
                    </a:cubicBezTo>
                    <a:cubicBezTo>
                      <a:pt x="3128" y="1621"/>
                      <a:pt x="2786" y="1849"/>
                      <a:pt x="2466" y="2077"/>
                    </a:cubicBezTo>
                    <a:cubicBezTo>
                      <a:pt x="2169" y="2306"/>
                      <a:pt x="1895" y="2557"/>
                      <a:pt x="1644" y="2853"/>
                    </a:cubicBezTo>
                    <a:cubicBezTo>
                      <a:pt x="1096" y="3424"/>
                      <a:pt x="640" y="4109"/>
                      <a:pt x="343" y="4839"/>
                    </a:cubicBezTo>
                    <a:cubicBezTo>
                      <a:pt x="138" y="5387"/>
                      <a:pt x="1" y="5980"/>
                      <a:pt x="24" y="6574"/>
                    </a:cubicBezTo>
                    <a:cubicBezTo>
                      <a:pt x="47" y="7190"/>
                      <a:pt x="252" y="7784"/>
                      <a:pt x="594" y="8263"/>
                    </a:cubicBezTo>
                    <a:cubicBezTo>
                      <a:pt x="617" y="8309"/>
                      <a:pt x="640" y="8331"/>
                      <a:pt x="686" y="8354"/>
                    </a:cubicBezTo>
                    <a:cubicBezTo>
                      <a:pt x="731" y="8354"/>
                      <a:pt x="777" y="8354"/>
                      <a:pt x="823" y="8331"/>
                    </a:cubicBezTo>
                    <a:cubicBezTo>
                      <a:pt x="891" y="8286"/>
                      <a:pt x="937" y="8172"/>
                      <a:pt x="868" y="8103"/>
                    </a:cubicBezTo>
                    <a:cubicBezTo>
                      <a:pt x="754" y="7943"/>
                      <a:pt x="663" y="7761"/>
                      <a:pt x="572" y="7578"/>
                    </a:cubicBezTo>
                    <a:cubicBezTo>
                      <a:pt x="481" y="7353"/>
                      <a:pt x="414" y="7106"/>
                      <a:pt x="368" y="6858"/>
                    </a:cubicBezTo>
                    <a:lnTo>
                      <a:pt x="368" y="6858"/>
                    </a:lnTo>
                    <a:cubicBezTo>
                      <a:pt x="372" y="6869"/>
                      <a:pt x="384" y="6873"/>
                      <a:pt x="388" y="6885"/>
                    </a:cubicBezTo>
                    <a:lnTo>
                      <a:pt x="388" y="6885"/>
                    </a:lnTo>
                    <a:cubicBezTo>
                      <a:pt x="343" y="6569"/>
                      <a:pt x="344" y="6275"/>
                      <a:pt x="389" y="5980"/>
                    </a:cubicBezTo>
                    <a:cubicBezTo>
                      <a:pt x="381" y="5980"/>
                      <a:pt x="376" y="5983"/>
                      <a:pt x="373" y="5987"/>
                    </a:cubicBezTo>
                    <a:lnTo>
                      <a:pt x="373" y="5987"/>
                    </a:lnTo>
                    <a:cubicBezTo>
                      <a:pt x="442" y="5591"/>
                      <a:pt x="554" y="5215"/>
                      <a:pt x="708" y="4839"/>
                    </a:cubicBezTo>
                    <a:cubicBezTo>
                      <a:pt x="914" y="4360"/>
                      <a:pt x="1188" y="3926"/>
                      <a:pt x="1485" y="3515"/>
                    </a:cubicBezTo>
                    <a:cubicBezTo>
                      <a:pt x="1827" y="3104"/>
                      <a:pt x="2192" y="2716"/>
                      <a:pt x="2603" y="2374"/>
                    </a:cubicBezTo>
                    <a:cubicBezTo>
                      <a:pt x="2603" y="2397"/>
                      <a:pt x="2603" y="2397"/>
                      <a:pt x="2603" y="2397"/>
                    </a:cubicBezTo>
                    <a:cubicBezTo>
                      <a:pt x="2603" y="2397"/>
                      <a:pt x="2626" y="2374"/>
                      <a:pt x="2626" y="2374"/>
                    </a:cubicBezTo>
                    <a:cubicBezTo>
                      <a:pt x="3288" y="1872"/>
                      <a:pt x="4018" y="1461"/>
                      <a:pt x="4771" y="1119"/>
                    </a:cubicBezTo>
                    <a:cubicBezTo>
                      <a:pt x="5616" y="776"/>
                      <a:pt x="6483" y="548"/>
                      <a:pt x="7396" y="411"/>
                    </a:cubicBezTo>
                    <a:lnTo>
                      <a:pt x="7351" y="411"/>
                    </a:lnTo>
                    <a:cubicBezTo>
                      <a:pt x="7784" y="363"/>
                      <a:pt x="8224" y="334"/>
                      <a:pt x="8667" y="334"/>
                    </a:cubicBezTo>
                    <a:cubicBezTo>
                      <a:pt x="9063" y="334"/>
                      <a:pt x="9462" y="357"/>
                      <a:pt x="9861" y="411"/>
                    </a:cubicBezTo>
                    <a:lnTo>
                      <a:pt x="9816" y="411"/>
                    </a:lnTo>
                    <a:cubicBezTo>
                      <a:pt x="10546" y="502"/>
                      <a:pt x="11254" y="685"/>
                      <a:pt x="11916" y="982"/>
                    </a:cubicBezTo>
                    <a:cubicBezTo>
                      <a:pt x="11916" y="959"/>
                      <a:pt x="11916" y="959"/>
                      <a:pt x="11916" y="959"/>
                    </a:cubicBezTo>
                    <a:cubicBezTo>
                      <a:pt x="12509" y="1210"/>
                      <a:pt x="13057" y="1529"/>
                      <a:pt x="13582" y="1918"/>
                    </a:cubicBezTo>
                    <a:cubicBezTo>
                      <a:pt x="13582" y="1940"/>
                      <a:pt x="13582" y="1940"/>
                      <a:pt x="13605" y="1940"/>
                    </a:cubicBezTo>
                    <a:cubicBezTo>
                      <a:pt x="14107" y="2351"/>
                      <a:pt x="14586" y="2831"/>
                      <a:pt x="14974" y="3333"/>
                    </a:cubicBezTo>
                    <a:cubicBezTo>
                      <a:pt x="15499" y="4017"/>
                      <a:pt x="15910" y="4748"/>
                      <a:pt x="16230" y="5524"/>
                    </a:cubicBezTo>
                    <a:cubicBezTo>
                      <a:pt x="16686" y="6597"/>
                      <a:pt x="16960" y="7738"/>
                      <a:pt x="17120" y="8902"/>
                    </a:cubicBezTo>
                    <a:cubicBezTo>
                      <a:pt x="17120" y="8879"/>
                      <a:pt x="17120" y="8879"/>
                      <a:pt x="17120" y="8856"/>
                    </a:cubicBezTo>
                    <a:cubicBezTo>
                      <a:pt x="17325" y="10340"/>
                      <a:pt x="17302" y="11847"/>
                      <a:pt x="17120" y="13330"/>
                    </a:cubicBezTo>
                    <a:cubicBezTo>
                      <a:pt x="17120" y="13307"/>
                      <a:pt x="17120" y="13307"/>
                      <a:pt x="17120" y="13284"/>
                    </a:cubicBezTo>
                    <a:cubicBezTo>
                      <a:pt x="16960" y="14540"/>
                      <a:pt x="16641" y="15772"/>
                      <a:pt x="16161" y="16959"/>
                    </a:cubicBezTo>
                    <a:cubicBezTo>
                      <a:pt x="15864" y="17667"/>
                      <a:pt x="15499" y="18329"/>
                      <a:pt x="15020" y="18945"/>
                    </a:cubicBezTo>
                    <a:cubicBezTo>
                      <a:pt x="14837" y="19173"/>
                      <a:pt x="14655" y="19402"/>
                      <a:pt x="14449" y="19607"/>
                    </a:cubicBezTo>
                    <a:cubicBezTo>
                      <a:pt x="14381" y="19653"/>
                      <a:pt x="14381" y="19767"/>
                      <a:pt x="14449" y="19835"/>
                    </a:cubicBezTo>
                    <a:cubicBezTo>
                      <a:pt x="14472" y="19870"/>
                      <a:pt x="14512" y="19887"/>
                      <a:pt x="14555" y="19887"/>
                    </a:cubicBezTo>
                    <a:cubicBezTo>
                      <a:pt x="14598" y="19887"/>
                      <a:pt x="14643" y="19870"/>
                      <a:pt x="14678" y="19835"/>
                    </a:cubicBezTo>
                    <a:cubicBezTo>
                      <a:pt x="15339" y="19173"/>
                      <a:pt x="15842" y="18375"/>
                      <a:pt x="16253" y="17530"/>
                    </a:cubicBezTo>
                    <a:cubicBezTo>
                      <a:pt x="16526" y="16959"/>
                      <a:pt x="16732" y="16366"/>
                      <a:pt x="16914" y="15772"/>
                    </a:cubicBezTo>
                    <a:cubicBezTo>
                      <a:pt x="17325" y="14471"/>
                      <a:pt x="17531" y="13102"/>
                      <a:pt x="17576" y="11732"/>
                    </a:cubicBezTo>
                    <a:cubicBezTo>
                      <a:pt x="17645" y="10340"/>
                      <a:pt x="17508" y="8902"/>
                      <a:pt x="17211" y="7533"/>
                    </a:cubicBezTo>
                    <a:cubicBezTo>
                      <a:pt x="16914" y="6209"/>
                      <a:pt x="16412" y="4908"/>
                      <a:pt x="15682" y="3766"/>
                    </a:cubicBezTo>
                    <a:cubicBezTo>
                      <a:pt x="15339" y="3219"/>
                      <a:pt x="14906" y="2716"/>
                      <a:pt x="14449" y="2260"/>
                    </a:cubicBezTo>
                    <a:cubicBezTo>
                      <a:pt x="13947" y="1758"/>
                      <a:pt x="13354" y="1324"/>
                      <a:pt x="12715" y="1005"/>
                    </a:cubicBezTo>
                    <a:cubicBezTo>
                      <a:pt x="11482" y="320"/>
                      <a:pt x="10044" y="0"/>
                      <a:pt x="8629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8705005" y="3359779"/>
                <a:ext cx="70981" cy="118472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383" extrusionOk="0">
                    <a:moveTo>
                      <a:pt x="274" y="0"/>
                    </a:moveTo>
                    <a:cubicBezTo>
                      <a:pt x="229" y="0"/>
                      <a:pt x="206" y="23"/>
                      <a:pt x="160" y="23"/>
                    </a:cubicBezTo>
                    <a:cubicBezTo>
                      <a:pt x="69" y="23"/>
                      <a:pt x="0" y="91"/>
                      <a:pt x="0" y="183"/>
                    </a:cubicBezTo>
                    <a:cubicBezTo>
                      <a:pt x="0" y="251"/>
                      <a:pt x="69" y="342"/>
                      <a:pt x="160" y="342"/>
                    </a:cubicBezTo>
                    <a:lnTo>
                      <a:pt x="457" y="342"/>
                    </a:lnTo>
                    <a:cubicBezTo>
                      <a:pt x="594" y="365"/>
                      <a:pt x="708" y="388"/>
                      <a:pt x="799" y="434"/>
                    </a:cubicBezTo>
                    <a:lnTo>
                      <a:pt x="822" y="434"/>
                    </a:lnTo>
                    <a:cubicBezTo>
                      <a:pt x="959" y="502"/>
                      <a:pt x="1073" y="571"/>
                      <a:pt x="1187" y="662"/>
                    </a:cubicBezTo>
                    <a:cubicBezTo>
                      <a:pt x="1187" y="662"/>
                      <a:pt x="1187" y="662"/>
                      <a:pt x="1187" y="662"/>
                    </a:cubicBezTo>
                    <a:lnTo>
                      <a:pt x="1187" y="662"/>
                    </a:lnTo>
                    <a:lnTo>
                      <a:pt x="1210" y="685"/>
                    </a:lnTo>
                    <a:cubicBezTo>
                      <a:pt x="1210" y="685"/>
                      <a:pt x="1210" y="683"/>
                      <a:pt x="1210" y="681"/>
                    </a:cubicBezTo>
                    <a:lnTo>
                      <a:pt x="1210" y="681"/>
                    </a:lnTo>
                    <a:cubicBezTo>
                      <a:pt x="1360" y="812"/>
                      <a:pt x="1491" y="943"/>
                      <a:pt x="1621" y="1096"/>
                    </a:cubicBezTo>
                    <a:cubicBezTo>
                      <a:pt x="1781" y="1324"/>
                      <a:pt x="1918" y="1552"/>
                      <a:pt x="2032" y="1803"/>
                    </a:cubicBezTo>
                    <a:cubicBezTo>
                      <a:pt x="2146" y="2077"/>
                      <a:pt x="2237" y="2374"/>
                      <a:pt x="2260" y="2671"/>
                    </a:cubicBezTo>
                    <a:cubicBezTo>
                      <a:pt x="2306" y="2922"/>
                      <a:pt x="2306" y="3173"/>
                      <a:pt x="2283" y="3401"/>
                    </a:cubicBezTo>
                    <a:cubicBezTo>
                      <a:pt x="2260" y="3561"/>
                      <a:pt x="2215" y="3698"/>
                      <a:pt x="2146" y="3835"/>
                    </a:cubicBezTo>
                    <a:cubicBezTo>
                      <a:pt x="2100" y="3949"/>
                      <a:pt x="2055" y="4040"/>
                      <a:pt x="1986" y="4131"/>
                    </a:cubicBezTo>
                    <a:cubicBezTo>
                      <a:pt x="1941" y="4223"/>
                      <a:pt x="1963" y="4314"/>
                      <a:pt x="2055" y="4360"/>
                    </a:cubicBezTo>
                    <a:cubicBezTo>
                      <a:pt x="2078" y="4383"/>
                      <a:pt x="2123" y="4383"/>
                      <a:pt x="2169" y="4383"/>
                    </a:cubicBezTo>
                    <a:cubicBezTo>
                      <a:pt x="2215" y="4360"/>
                      <a:pt x="2237" y="4337"/>
                      <a:pt x="2260" y="4314"/>
                    </a:cubicBezTo>
                    <a:cubicBezTo>
                      <a:pt x="2534" y="3949"/>
                      <a:pt x="2625" y="3492"/>
                      <a:pt x="2625" y="3059"/>
                    </a:cubicBezTo>
                    <a:cubicBezTo>
                      <a:pt x="2625" y="2808"/>
                      <a:pt x="2580" y="2557"/>
                      <a:pt x="2534" y="2305"/>
                    </a:cubicBezTo>
                    <a:cubicBezTo>
                      <a:pt x="2488" y="2054"/>
                      <a:pt x="2397" y="1826"/>
                      <a:pt x="2283" y="1598"/>
                    </a:cubicBezTo>
                    <a:cubicBezTo>
                      <a:pt x="2192" y="1370"/>
                      <a:pt x="2078" y="1164"/>
                      <a:pt x="1941" y="959"/>
                    </a:cubicBezTo>
                    <a:cubicBezTo>
                      <a:pt x="1781" y="776"/>
                      <a:pt x="1621" y="594"/>
                      <a:pt x="1438" y="434"/>
                    </a:cubicBezTo>
                    <a:cubicBezTo>
                      <a:pt x="1256" y="297"/>
                      <a:pt x="1050" y="183"/>
                      <a:pt x="822" y="114"/>
                    </a:cubicBezTo>
                    <a:cubicBezTo>
                      <a:pt x="662" y="46"/>
                      <a:pt x="457" y="0"/>
                      <a:pt x="274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8757443" y="3441221"/>
                <a:ext cx="354174" cy="486891"/>
              </a:xfrm>
              <a:custGeom>
                <a:avLst/>
                <a:gdLst/>
                <a:ahLst/>
                <a:cxnLst/>
                <a:rect l="l" t="t" r="r" b="b"/>
                <a:pathLst>
                  <a:path w="13103" h="18013" extrusionOk="0">
                    <a:moveTo>
                      <a:pt x="9474" y="1877"/>
                    </a:moveTo>
                    <a:cubicBezTo>
                      <a:pt x="9475" y="1884"/>
                      <a:pt x="9480" y="1895"/>
                      <a:pt x="9496" y="1895"/>
                    </a:cubicBezTo>
                    <a:cubicBezTo>
                      <a:pt x="9489" y="1889"/>
                      <a:pt x="9481" y="1883"/>
                      <a:pt x="9474" y="1877"/>
                    </a:cubicBezTo>
                    <a:close/>
                    <a:moveTo>
                      <a:pt x="9997" y="16851"/>
                    </a:moveTo>
                    <a:cubicBezTo>
                      <a:pt x="9990" y="16857"/>
                      <a:pt x="9983" y="16862"/>
                      <a:pt x="9975" y="16868"/>
                    </a:cubicBezTo>
                    <a:cubicBezTo>
                      <a:pt x="9990" y="16868"/>
                      <a:pt x="9995" y="16858"/>
                      <a:pt x="9997" y="16851"/>
                    </a:cubicBezTo>
                    <a:close/>
                    <a:moveTo>
                      <a:pt x="4497" y="0"/>
                    </a:moveTo>
                    <a:cubicBezTo>
                      <a:pt x="4041" y="23"/>
                      <a:pt x="3584" y="69"/>
                      <a:pt x="3128" y="160"/>
                    </a:cubicBezTo>
                    <a:cubicBezTo>
                      <a:pt x="2078" y="342"/>
                      <a:pt x="1073" y="708"/>
                      <a:pt x="115" y="1164"/>
                    </a:cubicBezTo>
                    <a:cubicBezTo>
                      <a:pt x="23" y="1187"/>
                      <a:pt x="1" y="1301"/>
                      <a:pt x="46" y="1370"/>
                    </a:cubicBezTo>
                    <a:cubicBezTo>
                      <a:pt x="69" y="1415"/>
                      <a:pt x="115" y="1438"/>
                      <a:pt x="138" y="1461"/>
                    </a:cubicBezTo>
                    <a:cubicBezTo>
                      <a:pt x="183" y="1461"/>
                      <a:pt x="229" y="1461"/>
                      <a:pt x="275" y="1438"/>
                    </a:cubicBezTo>
                    <a:cubicBezTo>
                      <a:pt x="434" y="1347"/>
                      <a:pt x="617" y="1278"/>
                      <a:pt x="800" y="1210"/>
                    </a:cubicBezTo>
                    <a:cubicBezTo>
                      <a:pt x="1690" y="822"/>
                      <a:pt x="2603" y="548"/>
                      <a:pt x="3561" y="411"/>
                    </a:cubicBezTo>
                    <a:cubicBezTo>
                      <a:pt x="3927" y="365"/>
                      <a:pt x="4292" y="342"/>
                      <a:pt x="4657" y="320"/>
                    </a:cubicBezTo>
                    <a:cubicBezTo>
                      <a:pt x="5045" y="320"/>
                      <a:pt x="5410" y="342"/>
                      <a:pt x="5798" y="411"/>
                    </a:cubicBezTo>
                    <a:lnTo>
                      <a:pt x="5775" y="411"/>
                    </a:lnTo>
                    <a:cubicBezTo>
                      <a:pt x="6141" y="457"/>
                      <a:pt x="6483" y="525"/>
                      <a:pt x="6825" y="616"/>
                    </a:cubicBezTo>
                    <a:cubicBezTo>
                      <a:pt x="7213" y="730"/>
                      <a:pt x="7601" y="845"/>
                      <a:pt x="7967" y="1004"/>
                    </a:cubicBezTo>
                    <a:cubicBezTo>
                      <a:pt x="8241" y="1141"/>
                      <a:pt x="8514" y="1255"/>
                      <a:pt x="8788" y="1415"/>
                    </a:cubicBezTo>
                    <a:cubicBezTo>
                      <a:pt x="9031" y="1548"/>
                      <a:pt x="9253" y="1702"/>
                      <a:pt x="9474" y="1877"/>
                    </a:cubicBezTo>
                    <a:lnTo>
                      <a:pt x="9474" y="1877"/>
                    </a:lnTo>
                    <a:cubicBezTo>
                      <a:pt x="9473" y="1874"/>
                      <a:pt x="9473" y="1872"/>
                      <a:pt x="9473" y="1872"/>
                    </a:cubicBezTo>
                    <a:lnTo>
                      <a:pt x="9473" y="1872"/>
                    </a:lnTo>
                    <a:cubicBezTo>
                      <a:pt x="9930" y="2237"/>
                      <a:pt x="10363" y="2671"/>
                      <a:pt x="10729" y="3150"/>
                    </a:cubicBezTo>
                    <a:cubicBezTo>
                      <a:pt x="11162" y="3721"/>
                      <a:pt x="11527" y="4382"/>
                      <a:pt x="11824" y="5067"/>
                    </a:cubicBezTo>
                    <a:cubicBezTo>
                      <a:pt x="11824" y="5067"/>
                      <a:pt x="11824" y="5067"/>
                      <a:pt x="11824" y="5044"/>
                    </a:cubicBezTo>
                    <a:cubicBezTo>
                      <a:pt x="12212" y="5980"/>
                      <a:pt x="12463" y="6962"/>
                      <a:pt x="12600" y="7943"/>
                    </a:cubicBezTo>
                    <a:cubicBezTo>
                      <a:pt x="12760" y="9153"/>
                      <a:pt x="12760" y="10386"/>
                      <a:pt x="12600" y="11595"/>
                    </a:cubicBezTo>
                    <a:cubicBezTo>
                      <a:pt x="12600" y="11595"/>
                      <a:pt x="12600" y="11572"/>
                      <a:pt x="12600" y="11572"/>
                    </a:cubicBezTo>
                    <a:cubicBezTo>
                      <a:pt x="12532" y="12006"/>
                      <a:pt x="12463" y="12417"/>
                      <a:pt x="12349" y="12851"/>
                    </a:cubicBezTo>
                    <a:cubicBezTo>
                      <a:pt x="12235" y="13330"/>
                      <a:pt x="12075" y="13786"/>
                      <a:pt x="11893" y="14220"/>
                    </a:cubicBezTo>
                    <a:cubicBezTo>
                      <a:pt x="11893" y="14220"/>
                      <a:pt x="11901" y="14220"/>
                      <a:pt x="11907" y="14215"/>
                    </a:cubicBezTo>
                    <a:lnTo>
                      <a:pt x="11907" y="14215"/>
                    </a:lnTo>
                    <a:cubicBezTo>
                      <a:pt x="11635" y="14825"/>
                      <a:pt x="11318" y="15389"/>
                      <a:pt x="10934" y="15909"/>
                    </a:cubicBezTo>
                    <a:cubicBezTo>
                      <a:pt x="10934" y="15909"/>
                      <a:pt x="10934" y="15909"/>
                      <a:pt x="10934" y="15909"/>
                    </a:cubicBezTo>
                    <a:lnTo>
                      <a:pt x="10934" y="15909"/>
                    </a:lnTo>
                    <a:lnTo>
                      <a:pt x="10911" y="15932"/>
                    </a:lnTo>
                    <a:cubicBezTo>
                      <a:pt x="10643" y="16267"/>
                      <a:pt x="10353" y="16581"/>
                      <a:pt x="9998" y="16851"/>
                    </a:cubicBezTo>
                    <a:lnTo>
                      <a:pt x="9998" y="16851"/>
                    </a:lnTo>
                    <a:cubicBezTo>
                      <a:pt x="9998" y="16849"/>
                      <a:pt x="9998" y="16847"/>
                      <a:pt x="9998" y="16845"/>
                    </a:cubicBezTo>
                    <a:lnTo>
                      <a:pt x="9998" y="16845"/>
                    </a:lnTo>
                    <a:cubicBezTo>
                      <a:pt x="9998" y="16845"/>
                      <a:pt x="9998" y="16848"/>
                      <a:pt x="9997" y="16851"/>
                    </a:cubicBezTo>
                    <a:lnTo>
                      <a:pt x="9997" y="16851"/>
                    </a:lnTo>
                    <a:cubicBezTo>
                      <a:pt x="9997" y="16851"/>
                      <a:pt x="9998" y="16851"/>
                      <a:pt x="9998" y="16851"/>
                    </a:cubicBezTo>
                    <a:lnTo>
                      <a:pt x="9998" y="16851"/>
                    </a:lnTo>
                    <a:cubicBezTo>
                      <a:pt x="9998" y="16868"/>
                      <a:pt x="9996" y="16868"/>
                      <a:pt x="9975" y="16868"/>
                    </a:cubicBezTo>
                    <a:cubicBezTo>
                      <a:pt x="9701" y="17096"/>
                      <a:pt x="9382" y="17279"/>
                      <a:pt x="9062" y="17416"/>
                    </a:cubicBezTo>
                    <a:cubicBezTo>
                      <a:pt x="8766" y="17530"/>
                      <a:pt x="8446" y="17621"/>
                      <a:pt x="8126" y="17667"/>
                    </a:cubicBezTo>
                    <a:cubicBezTo>
                      <a:pt x="8081" y="17690"/>
                      <a:pt x="8012" y="17690"/>
                      <a:pt x="7967" y="17690"/>
                    </a:cubicBezTo>
                    <a:cubicBezTo>
                      <a:pt x="7921" y="17690"/>
                      <a:pt x="7875" y="17712"/>
                      <a:pt x="7853" y="17735"/>
                    </a:cubicBezTo>
                    <a:cubicBezTo>
                      <a:pt x="7807" y="17781"/>
                      <a:pt x="7807" y="17804"/>
                      <a:pt x="7807" y="17849"/>
                    </a:cubicBezTo>
                    <a:cubicBezTo>
                      <a:pt x="7807" y="17931"/>
                      <a:pt x="7862" y="18013"/>
                      <a:pt x="7939" y="18013"/>
                    </a:cubicBezTo>
                    <a:cubicBezTo>
                      <a:pt x="7948" y="18013"/>
                      <a:pt x="7957" y="18012"/>
                      <a:pt x="7967" y="18009"/>
                    </a:cubicBezTo>
                    <a:cubicBezTo>
                      <a:pt x="8332" y="17986"/>
                      <a:pt x="8674" y="17895"/>
                      <a:pt x="9039" y="17781"/>
                    </a:cubicBezTo>
                    <a:cubicBezTo>
                      <a:pt x="9359" y="17644"/>
                      <a:pt x="9679" y="17484"/>
                      <a:pt x="9975" y="17279"/>
                    </a:cubicBezTo>
                    <a:cubicBezTo>
                      <a:pt x="10569" y="16868"/>
                      <a:pt x="11048" y="16343"/>
                      <a:pt x="11459" y="15749"/>
                    </a:cubicBezTo>
                    <a:cubicBezTo>
                      <a:pt x="11870" y="15133"/>
                      <a:pt x="12167" y="14471"/>
                      <a:pt x="12418" y="13786"/>
                    </a:cubicBezTo>
                    <a:cubicBezTo>
                      <a:pt x="12646" y="13147"/>
                      <a:pt x="12783" y="12485"/>
                      <a:pt x="12897" y="11801"/>
                    </a:cubicBezTo>
                    <a:cubicBezTo>
                      <a:pt x="13102" y="10431"/>
                      <a:pt x="13080" y="9016"/>
                      <a:pt x="12874" y="7646"/>
                    </a:cubicBezTo>
                    <a:cubicBezTo>
                      <a:pt x="12669" y="6277"/>
                      <a:pt x="12235" y="4930"/>
                      <a:pt x="11527" y="3721"/>
                    </a:cubicBezTo>
                    <a:cubicBezTo>
                      <a:pt x="11162" y="3150"/>
                      <a:pt x="10751" y="2625"/>
                      <a:pt x="10272" y="2146"/>
                    </a:cubicBezTo>
                    <a:cubicBezTo>
                      <a:pt x="9793" y="1666"/>
                      <a:pt x="9222" y="1278"/>
                      <a:pt x="8629" y="959"/>
                    </a:cubicBezTo>
                    <a:cubicBezTo>
                      <a:pt x="8446" y="867"/>
                      <a:pt x="8263" y="776"/>
                      <a:pt x="8081" y="708"/>
                    </a:cubicBezTo>
                    <a:cubicBezTo>
                      <a:pt x="7830" y="593"/>
                      <a:pt x="7579" y="502"/>
                      <a:pt x="7328" y="434"/>
                    </a:cubicBezTo>
                    <a:cubicBezTo>
                      <a:pt x="6848" y="274"/>
                      <a:pt x="6369" y="160"/>
                      <a:pt x="5890" y="91"/>
                    </a:cubicBezTo>
                    <a:cubicBezTo>
                      <a:pt x="5502" y="23"/>
                      <a:pt x="5113" y="0"/>
                      <a:pt x="4703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8754983" y="3920598"/>
                <a:ext cx="250514" cy="360337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13331" extrusionOk="0">
                    <a:moveTo>
                      <a:pt x="8012" y="0"/>
                    </a:moveTo>
                    <a:cubicBezTo>
                      <a:pt x="7989" y="0"/>
                      <a:pt x="7944" y="23"/>
                      <a:pt x="7921" y="46"/>
                    </a:cubicBezTo>
                    <a:cubicBezTo>
                      <a:pt x="7852" y="92"/>
                      <a:pt x="7829" y="206"/>
                      <a:pt x="7898" y="274"/>
                    </a:cubicBezTo>
                    <a:cubicBezTo>
                      <a:pt x="8058" y="434"/>
                      <a:pt x="8195" y="617"/>
                      <a:pt x="8309" y="799"/>
                    </a:cubicBezTo>
                    <a:cubicBezTo>
                      <a:pt x="8309" y="799"/>
                      <a:pt x="8286" y="776"/>
                      <a:pt x="8286" y="776"/>
                    </a:cubicBezTo>
                    <a:lnTo>
                      <a:pt x="8286" y="776"/>
                    </a:lnTo>
                    <a:cubicBezTo>
                      <a:pt x="8469" y="1050"/>
                      <a:pt x="8583" y="1347"/>
                      <a:pt x="8674" y="1644"/>
                    </a:cubicBezTo>
                    <a:cubicBezTo>
                      <a:pt x="8811" y="2123"/>
                      <a:pt x="8879" y="2602"/>
                      <a:pt x="8902" y="3082"/>
                    </a:cubicBezTo>
                    <a:cubicBezTo>
                      <a:pt x="8902" y="3059"/>
                      <a:pt x="8902" y="3059"/>
                      <a:pt x="8902" y="3036"/>
                    </a:cubicBezTo>
                    <a:lnTo>
                      <a:pt x="8902" y="3036"/>
                    </a:lnTo>
                    <a:cubicBezTo>
                      <a:pt x="8925" y="3789"/>
                      <a:pt x="8857" y="4520"/>
                      <a:pt x="8697" y="5250"/>
                    </a:cubicBezTo>
                    <a:cubicBezTo>
                      <a:pt x="8514" y="6049"/>
                      <a:pt x="8217" y="6825"/>
                      <a:pt x="7852" y="7533"/>
                    </a:cubicBezTo>
                    <a:cubicBezTo>
                      <a:pt x="7419" y="8354"/>
                      <a:pt x="6894" y="9085"/>
                      <a:pt x="6254" y="9769"/>
                    </a:cubicBezTo>
                    <a:cubicBezTo>
                      <a:pt x="6254" y="9747"/>
                      <a:pt x="6254" y="9747"/>
                      <a:pt x="6254" y="9747"/>
                    </a:cubicBezTo>
                    <a:cubicBezTo>
                      <a:pt x="5570" y="10500"/>
                      <a:pt x="4748" y="11162"/>
                      <a:pt x="3881" y="11710"/>
                    </a:cubicBezTo>
                    <a:cubicBezTo>
                      <a:pt x="3219" y="12120"/>
                      <a:pt x="2511" y="12417"/>
                      <a:pt x="1758" y="12645"/>
                    </a:cubicBezTo>
                    <a:lnTo>
                      <a:pt x="1781" y="12645"/>
                    </a:lnTo>
                    <a:cubicBezTo>
                      <a:pt x="1210" y="12828"/>
                      <a:pt x="617" y="12942"/>
                      <a:pt x="46" y="12988"/>
                    </a:cubicBezTo>
                    <a:cubicBezTo>
                      <a:pt x="23" y="13079"/>
                      <a:pt x="23" y="13170"/>
                      <a:pt x="0" y="13262"/>
                    </a:cubicBezTo>
                    <a:cubicBezTo>
                      <a:pt x="0" y="13285"/>
                      <a:pt x="0" y="13307"/>
                      <a:pt x="0" y="13330"/>
                    </a:cubicBezTo>
                    <a:cubicBezTo>
                      <a:pt x="366" y="13285"/>
                      <a:pt x="731" y="13239"/>
                      <a:pt x="1073" y="13170"/>
                    </a:cubicBezTo>
                    <a:cubicBezTo>
                      <a:pt x="1963" y="12988"/>
                      <a:pt x="2808" y="12668"/>
                      <a:pt x="3607" y="12235"/>
                    </a:cubicBezTo>
                    <a:cubicBezTo>
                      <a:pt x="3995" y="12029"/>
                      <a:pt x="4383" y="11778"/>
                      <a:pt x="4748" y="11527"/>
                    </a:cubicBezTo>
                    <a:cubicBezTo>
                      <a:pt x="5068" y="11276"/>
                      <a:pt x="5410" y="11025"/>
                      <a:pt x="5707" y="10751"/>
                    </a:cubicBezTo>
                    <a:cubicBezTo>
                      <a:pt x="6323" y="10203"/>
                      <a:pt x="6871" y="9587"/>
                      <a:pt x="7373" y="8925"/>
                    </a:cubicBezTo>
                    <a:cubicBezTo>
                      <a:pt x="7852" y="8263"/>
                      <a:pt x="8240" y="7555"/>
                      <a:pt x="8560" y="6802"/>
                    </a:cubicBezTo>
                    <a:cubicBezTo>
                      <a:pt x="8857" y="6049"/>
                      <a:pt x="9062" y="5273"/>
                      <a:pt x="9153" y="4474"/>
                    </a:cubicBezTo>
                    <a:cubicBezTo>
                      <a:pt x="9267" y="3698"/>
                      <a:pt x="9267" y="2899"/>
                      <a:pt x="9130" y="2146"/>
                    </a:cubicBezTo>
                    <a:cubicBezTo>
                      <a:pt x="8993" y="1393"/>
                      <a:pt x="8697" y="662"/>
                      <a:pt x="8172" y="114"/>
                    </a:cubicBezTo>
                    <a:cubicBezTo>
                      <a:pt x="8172" y="92"/>
                      <a:pt x="8149" y="92"/>
                      <a:pt x="8149" y="69"/>
                    </a:cubicBezTo>
                    <a:cubicBezTo>
                      <a:pt x="8126" y="46"/>
                      <a:pt x="8080" y="23"/>
                      <a:pt x="8035" y="23"/>
                    </a:cubicBezTo>
                    <a:cubicBezTo>
                      <a:pt x="8035" y="0"/>
                      <a:pt x="8035" y="0"/>
                      <a:pt x="8012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8989415" y="3965008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4" y="23"/>
                    </a:moveTo>
                    <a:cubicBezTo>
                      <a:pt x="24" y="23"/>
                      <a:pt x="1" y="1"/>
                      <a:pt x="1" y="1"/>
                    </a:cubicBezTo>
                    <a:cubicBezTo>
                      <a:pt x="1" y="1"/>
                      <a:pt x="24" y="23"/>
                      <a:pt x="24" y="23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8924029" y="418465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8859860" y="423709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8859860" y="423709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8859860" y="423709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8803097" y="426239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cubicBezTo>
                      <a:pt x="1" y="0"/>
                      <a:pt x="24" y="0"/>
                      <a:pt x="24" y="0"/>
                    </a:cubicBezTo>
                    <a:cubicBezTo>
                      <a:pt x="24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5059334" y="3153081"/>
                <a:ext cx="906370" cy="1126610"/>
              </a:xfrm>
              <a:custGeom>
                <a:avLst/>
                <a:gdLst/>
                <a:ahLst/>
                <a:cxnLst/>
                <a:rect l="l" t="t" r="r" b="b"/>
                <a:pathLst>
                  <a:path w="33532" h="41680" extrusionOk="0">
                    <a:moveTo>
                      <a:pt x="5981" y="25428"/>
                    </a:moveTo>
                    <a:cubicBezTo>
                      <a:pt x="5970" y="25431"/>
                      <a:pt x="5959" y="25434"/>
                      <a:pt x="5948" y="25436"/>
                    </a:cubicBezTo>
                    <a:lnTo>
                      <a:pt x="5948" y="25436"/>
                    </a:lnTo>
                    <a:cubicBezTo>
                      <a:pt x="5952" y="25434"/>
                      <a:pt x="5955" y="25431"/>
                      <a:pt x="5958" y="25428"/>
                    </a:cubicBezTo>
                    <a:close/>
                    <a:moveTo>
                      <a:pt x="26478" y="1"/>
                    </a:moveTo>
                    <a:cubicBezTo>
                      <a:pt x="26341" y="1"/>
                      <a:pt x="26204" y="1"/>
                      <a:pt x="26067" y="23"/>
                    </a:cubicBezTo>
                    <a:lnTo>
                      <a:pt x="25839" y="46"/>
                    </a:lnTo>
                    <a:lnTo>
                      <a:pt x="25611" y="69"/>
                    </a:lnTo>
                    <a:cubicBezTo>
                      <a:pt x="25451" y="69"/>
                      <a:pt x="25314" y="92"/>
                      <a:pt x="25177" y="115"/>
                    </a:cubicBezTo>
                    <a:cubicBezTo>
                      <a:pt x="25017" y="138"/>
                      <a:pt x="24857" y="183"/>
                      <a:pt x="24675" y="229"/>
                    </a:cubicBezTo>
                    <a:cubicBezTo>
                      <a:pt x="24584" y="275"/>
                      <a:pt x="24515" y="275"/>
                      <a:pt x="24424" y="297"/>
                    </a:cubicBezTo>
                    <a:lnTo>
                      <a:pt x="24218" y="366"/>
                    </a:lnTo>
                    <a:cubicBezTo>
                      <a:pt x="24104" y="389"/>
                      <a:pt x="24013" y="434"/>
                      <a:pt x="23899" y="457"/>
                    </a:cubicBezTo>
                    <a:lnTo>
                      <a:pt x="23762" y="503"/>
                    </a:lnTo>
                    <a:cubicBezTo>
                      <a:pt x="23625" y="548"/>
                      <a:pt x="23488" y="594"/>
                      <a:pt x="23351" y="640"/>
                    </a:cubicBezTo>
                    <a:cubicBezTo>
                      <a:pt x="23168" y="708"/>
                      <a:pt x="23009" y="800"/>
                      <a:pt x="22872" y="868"/>
                    </a:cubicBezTo>
                    <a:cubicBezTo>
                      <a:pt x="22735" y="936"/>
                      <a:pt x="22598" y="1005"/>
                      <a:pt x="22484" y="1073"/>
                    </a:cubicBezTo>
                    <a:cubicBezTo>
                      <a:pt x="22415" y="1096"/>
                      <a:pt x="22347" y="1142"/>
                      <a:pt x="22301" y="1188"/>
                    </a:cubicBezTo>
                    <a:cubicBezTo>
                      <a:pt x="22187" y="1256"/>
                      <a:pt x="22118" y="1324"/>
                      <a:pt x="22027" y="1416"/>
                    </a:cubicBezTo>
                    <a:cubicBezTo>
                      <a:pt x="22004" y="1439"/>
                      <a:pt x="21982" y="1461"/>
                      <a:pt x="21959" y="1507"/>
                    </a:cubicBezTo>
                    <a:lnTo>
                      <a:pt x="21913" y="1530"/>
                    </a:lnTo>
                    <a:lnTo>
                      <a:pt x="21867" y="1553"/>
                    </a:lnTo>
                    <a:cubicBezTo>
                      <a:pt x="21730" y="1621"/>
                      <a:pt x="21593" y="1690"/>
                      <a:pt x="21457" y="1781"/>
                    </a:cubicBezTo>
                    <a:cubicBezTo>
                      <a:pt x="21274" y="1895"/>
                      <a:pt x="21137" y="1986"/>
                      <a:pt x="21000" y="2078"/>
                    </a:cubicBezTo>
                    <a:cubicBezTo>
                      <a:pt x="20863" y="2192"/>
                      <a:pt x="20749" y="2306"/>
                      <a:pt x="20635" y="2420"/>
                    </a:cubicBezTo>
                    <a:cubicBezTo>
                      <a:pt x="20544" y="2534"/>
                      <a:pt x="20475" y="2648"/>
                      <a:pt x="20384" y="2740"/>
                    </a:cubicBezTo>
                    <a:lnTo>
                      <a:pt x="20361" y="2762"/>
                    </a:lnTo>
                    <a:cubicBezTo>
                      <a:pt x="20155" y="2991"/>
                      <a:pt x="19950" y="3265"/>
                      <a:pt x="19767" y="3561"/>
                    </a:cubicBezTo>
                    <a:cubicBezTo>
                      <a:pt x="19608" y="3812"/>
                      <a:pt x="19448" y="4109"/>
                      <a:pt x="19334" y="4383"/>
                    </a:cubicBezTo>
                    <a:cubicBezTo>
                      <a:pt x="19265" y="4543"/>
                      <a:pt x="19197" y="4703"/>
                      <a:pt x="19151" y="4885"/>
                    </a:cubicBezTo>
                    <a:cubicBezTo>
                      <a:pt x="19106" y="5022"/>
                      <a:pt x="19083" y="5182"/>
                      <a:pt x="19060" y="5365"/>
                    </a:cubicBezTo>
                    <a:cubicBezTo>
                      <a:pt x="19037" y="5638"/>
                      <a:pt x="19060" y="5912"/>
                      <a:pt x="19106" y="6209"/>
                    </a:cubicBezTo>
                    <a:cubicBezTo>
                      <a:pt x="19128" y="6346"/>
                      <a:pt x="19151" y="6437"/>
                      <a:pt x="19197" y="6551"/>
                    </a:cubicBezTo>
                    <a:lnTo>
                      <a:pt x="19220" y="6666"/>
                    </a:lnTo>
                    <a:cubicBezTo>
                      <a:pt x="19242" y="6734"/>
                      <a:pt x="19288" y="6825"/>
                      <a:pt x="19288" y="6894"/>
                    </a:cubicBezTo>
                    <a:lnTo>
                      <a:pt x="19311" y="6917"/>
                    </a:lnTo>
                    <a:cubicBezTo>
                      <a:pt x="19197" y="6871"/>
                      <a:pt x="19060" y="6825"/>
                      <a:pt x="18900" y="6803"/>
                    </a:cubicBezTo>
                    <a:cubicBezTo>
                      <a:pt x="18763" y="6780"/>
                      <a:pt x="18603" y="6780"/>
                      <a:pt x="18466" y="6780"/>
                    </a:cubicBezTo>
                    <a:lnTo>
                      <a:pt x="18375" y="6780"/>
                    </a:lnTo>
                    <a:cubicBezTo>
                      <a:pt x="18193" y="6780"/>
                      <a:pt x="18010" y="6803"/>
                      <a:pt x="17850" y="6825"/>
                    </a:cubicBezTo>
                    <a:cubicBezTo>
                      <a:pt x="17576" y="6894"/>
                      <a:pt x="17279" y="6985"/>
                      <a:pt x="16960" y="7122"/>
                    </a:cubicBezTo>
                    <a:cubicBezTo>
                      <a:pt x="16663" y="7259"/>
                      <a:pt x="16366" y="7442"/>
                      <a:pt x="16115" y="7647"/>
                    </a:cubicBezTo>
                    <a:cubicBezTo>
                      <a:pt x="15933" y="7807"/>
                      <a:pt x="15773" y="7967"/>
                      <a:pt x="15636" y="8149"/>
                    </a:cubicBezTo>
                    <a:cubicBezTo>
                      <a:pt x="15545" y="8263"/>
                      <a:pt x="15476" y="8355"/>
                      <a:pt x="15408" y="8469"/>
                    </a:cubicBezTo>
                    <a:cubicBezTo>
                      <a:pt x="15339" y="8583"/>
                      <a:pt x="15294" y="8697"/>
                      <a:pt x="15248" y="8811"/>
                    </a:cubicBezTo>
                    <a:lnTo>
                      <a:pt x="15180" y="8948"/>
                    </a:lnTo>
                    <a:cubicBezTo>
                      <a:pt x="15157" y="8994"/>
                      <a:pt x="15111" y="9039"/>
                      <a:pt x="15088" y="9108"/>
                    </a:cubicBezTo>
                    <a:cubicBezTo>
                      <a:pt x="15065" y="9199"/>
                      <a:pt x="15020" y="9268"/>
                      <a:pt x="14997" y="9359"/>
                    </a:cubicBezTo>
                    <a:lnTo>
                      <a:pt x="14951" y="9473"/>
                    </a:lnTo>
                    <a:cubicBezTo>
                      <a:pt x="14928" y="9587"/>
                      <a:pt x="14883" y="9701"/>
                      <a:pt x="14860" y="9815"/>
                    </a:cubicBezTo>
                    <a:cubicBezTo>
                      <a:pt x="14837" y="9930"/>
                      <a:pt x="14814" y="10044"/>
                      <a:pt x="14814" y="10158"/>
                    </a:cubicBezTo>
                    <a:lnTo>
                      <a:pt x="14792" y="10226"/>
                    </a:lnTo>
                    <a:cubicBezTo>
                      <a:pt x="14792" y="10318"/>
                      <a:pt x="14769" y="10409"/>
                      <a:pt x="14769" y="10500"/>
                    </a:cubicBezTo>
                    <a:cubicBezTo>
                      <a:pt x="14746" y="10614"/>
                      <a:pt x="14746" y="10729"/>
                      <a:pt x="14769" y="10865"/>
                    </a:cubicBezTo>
                    <a:cubicBezTo>
                      <a:pt x="14769" y="10911"/>
                      <a:pt x="14769" y="10957"/>
                      <a:pt x="14769" y="11025"/>
                    </a:cubicBezTo>
                    <a:cubicBezTo>
                      <a:pt x="14723" y="10957"/>
                      <a:pt x="14677" y="10911"/>
                      <a:pt x="14632" y="10865"/>
                    </a:cubicBezTo>
                    <a:lnTo>
                      <a:pt x="14586" y="10820"/>
                    </a:lnTo>
                    <a:lnTo>
                      <a:pt x="14563" y="10797"/>
                    </a:lnTo>
                    <a:cubicBezTo>
                      <a:pt x="14563" y="10774"/>
                      <a:pt x="14540" y="10751"/>
                      <a:pt x="14540" y="10706"/>
                    </a:cubicBezTo>
                    <a:lnTo>
                      <a:pt x="14495" y="10660"/>
                    </a:lnTo>
                    <a:lnTo>
                      <a:pt x="14426" y="10477"/>
                    </a:lnTo>
                    <a:cubicBezTo>
                      <a:pt x="14381" y="10409"/>
                      <a:pt x="14335" y="10340"/>
                      <a:pt x="14267" y="10272"/>
                    </a:cubicBezTo>
                    <a:cubicBezTo>
                      <a:pt x="14175" y="10181"/>
                      <a:pt x="14061" y="10089"/>
                      <a:pt x="13970" y="10021"/>
                    </a:cubicBezTo>
                    <a:lnTo>
                      <a:pt x="13901" y="9975"/>
                    </a:lnTo>
                    <a:cubicBezTo>
                      <a:pt x="13833" y="9930"/>
                      <a:pt x="13764" y="9884"/>
                      <a:pt x="13696" y="9838"/>
                    </a:cubicBezTo>
                    <a:cubicBezTo>
                      <a:pt x="13605" y="9793"/>
                      <a:pt x="13513" y="9724"/>
                      <a:pt x="13399" y="9679"/>
                    </a:cubicBezTo>
                    <a:cubicBezTo>
                      <a:pt x="13376" y="9679"/>
                      <a:pt x="13354" y="9679"/>
                      <a:pt x="13331" y="9656"/>
                    </a:cubicBezTo>
                    <a:cubicBezTo>
                      <a:pt x="13217" y="9564"/>
                      <a:pt x="13057" y="9427"/>
                      <a:pt x="12897" y="9313"/>
                    </a:cubicBezTo>
                    <a:cubicBezTo>
                      <a:pt x="12829" y="9268"/>
                      <a:pt x="12760" y="9222"/>
                      <a:pt x="12669" y="9176"/>
                    </a:cubicBezTo>
                    <a:cubicBezTo>
                      <a:pt x="12623" y="9154"/>
                      <a:pt x="12555" y="9108"/>
                      <a:pt x="12486" y="9085"/>
                    </a:cubicBezTo>
                    <a:lnTo>
                      <a:pt x="12463" y="9039"/>
                    </a:lnTo>
                    <a:cubicBezTo>
                      <a:pt x="12349" y="8971"/>
                      <a:pt x="12235" y="8902"/>
                      <a:pt x="12121" y="8834"/>
                    </a:cubicBezTo>
                    <a:cubicBezTo>
                      <a:pt x="12007" y="8766"/>
                      <a:pt x="11870" y="8720"/>
                      <a:pt x="11756" y="8674"/>
                    </a:cubicBezTo>
                    <a:cubicBezTo>
                      <a:pt x="11573" y="8606"/>
                      <a:pt x="11436" y="8537"/>
                      <a:pt x="11276" y="8469"/>
                    </a:cubicBezTo>
                    <a:cubicBezTo>
                      <a:pt x="11162" y="8446"/>
                      <a:pt x="11025" y="8400"/>
                      <a:pt x="10911" y="8378"/>
                    </a:cubicBezTo>
                    <a:cubicBezTo>
                      <a:pt x="10820" y="8378"/>
                      <a:pt x="10729" y="8355"/>
                      <a:pt x="10637" y="8332"/>
                    </a:cubicBezTo>
                    <a:lnTo>
                      <a:pt x="10523" y="8332"/>
                    </a:lnTo>
                    <a:cubicBezTo>
                      <a:pt x="10432" y="8309"/>
                      <a:pt x="10341" y="8286"/>
                      <a:pt x="10249" y="8286"/>
                    </a:cubicBezTo>
                    <a:lnTo>
                      <a:pt x="9884" y="8286"/>
                    </a:lnTo>
                    <a:cubicBezTo>
                      <a:pt x="9724" y="8263"/>
                      <a:pt x="9565" y="8263"/>
                      <a:pt x="9405" y="8241"/>
                    </a:cubicBezTo>
                    <a:lnTo>
                      <a:pt x="9222" y="8241"/>
                    </a:lnTo>
                    <a:cubicBezTo>
                      <a:pt x="8994" y="8241"/>
                      <a:pt x="8766" y="8263"/>
                      <a:pt x="8583" y="8286"/>
                    </a:cubicBezTo>
                    <a:cubicBezTo>
                      <a:pt x="8309" y="8332"/>
                      <a:pt x="8081" y="8378"/>
                      <a:pt x="7875" y="8446"/>
                    </a:cubicBezTo>
                    <a:cubicBezTo>
                      <a:pt x="7647" y="8492"/>
                      <a:pt x="7419" y="8583"/>
                      <a:pt x="7168" y="8674"/>
                    </a:cubicBezTo>
                    <a:lnTo>
                      <a:pt x="7214" y="8674"/>
                    </a:lnTo>
                    <a:lnTo>
                      <a:pt x="6940" y="8788"/>
                    </a:lnTo>
                    <a:lnTo>
                      <a:pt x="6848" y="8811"/>
                    </a:lnTo>
                    <a:cubicBezTo>
                      <a:pt x="6734" y="8857"/>
                      <a:pt x="6643" y="8902"/>
                      <a:pt x="6529" y="8948"/>
                    </a:cubicBezTo>
                    <a:lnTo>
                      <a:pt x="6392" y="9017"/>
                    </a:lnTo>
                    <a:cubicBezTo>
                      <a:pt x="6255" y="9085"/>
                      <a:pt x="6095" y="9154"/>
                      <a:pt x="5981" y="9222"/>
                    </a:cubicBezTo>
                    <a:lnTo>
                      <a:pt x="5661" y="9382"/>
                    </a:lnTo>
                    <a:cubicBezTo>
                      <a:pt x="5479" y="9473"/>
                      <a:pt x="5296" y="9564"/>
                      <a:pt x="5114" y="9679"/>
                    </a:cubicBezTo>
                    <a:cubicBezTo>
                      <a:pt x="4977" y="9747"/>
                      <a:pt x="4863" y="9815"/>
                      <a:pt x="4726" y="9884"/>
                    </a:cubicBezTo>
                    <a:lnTo>
                      <a:pt x="4703" y="9907"/>
                    </a:lnTo>
                    <a:cubicBezTo>
                      <a:pt x="4566" y="9998"/>
                      <a:pt x="4406" y="10067"/>
                      <a:pt x="4269" y="10158"/>
                    </a:cubicBezTo>
                    <a:cubicBezTo>
                      <a:pt x="4155" y="10249"/>
                      <a:pt x="4018" y="10363"/>
                      <a:pt x="3881" y="10455"/>
                    </a:cubicBezTo>
                    <a:lnTo>
                      <a:pt x="3835" y="10500"/>
                    </a:lnTo>
                    <a:cubicBezTo>
                      <a:pt x="3721" y="10592"/>
                      <a:pt x="3607" y="10683"/>
                      <a:pt x="3493" y="10774"/>
                    </a:cubicBezTo>
                    <a:cubicBezTo>
                      <a:pt x="3402" y="10865"/>
                      <a:pt x="3310" y="10957"/>
                      <a:pt x="3219" y="11048"/>
                    </a:cubicBezTo>
                    <a:lnTo>
                      <a:pt x="3151" y="11094"/>
                    </a:lnTo>
                    <a:cubicBezTo>
                      <a:pt x="3037" y="11185"/>
                      <a:pt x="2945" y="11299"/>
                      <a:pt x="2831" y="11413"/>
                    </a:cubicBezTo>
                    <a:cubicBezTo>
                      <a:pt x="2603" y="11642"/>
                      <a:pt x="2420" y="11870"/>
                      <a:pt x="2215" y="12098"/>
                    </a:cubicBezTo>
                    <a:cubicBezTo>
                      <a:pt x="2146" y="12189"/>
                      <a:pt x="2078" y="12281"/>
                      <a:pt x="2009" y="12372"/>
                    </a:cubicBezTo>
                    <a:lnTo>
                      <a:pt x="1941" y="12463"/>
                    </a:lnTo>
                    <a:lnTo>
                      <a:pt x="1850" y="12577"/>
                    </a:lnTo>
                    <a:cubicBezTo>
                      <a:pt x="1781" y="12669"/>
                      <a:pt x="1713" y="12737"/>
                      <a:pt x="1644" y="12828"/>
                    </a:cubicBezTo>
                    <a:lnTo>
                      <a:pt x="1507" y="13011"/>
                    </a:lnTo>
                    <a:cubicBezTo>
                      <a:pt x="1439" y="13102"/>
                      <a:pt x="1370" y="13194"/>
                      <a:pt x="1325" y="13262"/>
                    </a:cubicBezTo>
                    <a:cubicBezTo>
                      <a:pt x="1279" y="13331"/>
                      <a:pt x="1256" y="13376"/>
                      <a:pt x="1210" y="13422"/>
                    </a:cubicBezTo>
                    <a:lnTo>
                      <a:pt x="1188" y="13468"/>
                    </a:lnTo>
                    <a:cubicBezTo>
                      <a:pt x="1142" y="13536"/>
                      <a:pt x="1119" y="13604"/>
                      <a:pt x="1074" y="13673"/>
                    </a:cubicBezTo>
                    <a:cubicBezTo>
                      <a:pt x="982" y="13833"/>
                      <a:pt x="891" y="14015"/>
                      <a:pt x="777" y="14244"/>
                    </a:cubicBezTo>
                    <a:cubicBezTo>
                      <a:pt x="685" y="14449"/>
                      <a:pt x="617" y="14654"/>
                      <a:pt x="571" y="14837"/>
                    </a:cubicBezTo>
                    <a:cubicBezTo>
                      <a:pt x="503" y="15065"/>
                      <a:pt x="434" y="15294"/>
                      <a:pt x="366" y="15499"/>
                    </a:cubicBezTo>
                    <a:lnTo>
                      <a:pt x="343" y="15545"/>
                    </a:lnTo>
                    <a:lnTo>
                      <a:pt x="366" y="15522"/>
                    </a:lnTo>
                    <a:lnTo>
                      <a:pt x="366" y="15522"/>
                    </a:lnTo>
                    <a:cubicBezTo>
                      <a:pt x="320" y="15682"/>
                      <a:pt x="275" y="15819"/>
                      <a:pt x="252" y="15955"/>
                    </a:cubicBezTo>
                    <a:cubicBezTo>
                      <a:pt x="229" y="16070"/>
                      <a:pt x="206" y="16184"/>
                      <a:pt x="206" y="16298"/>
                    </a:cubicBezTo>
                    <a:lnTo>
                      <a:pt x="183" y="16412"/>
                    </a:lnTo>
                    <a:lnTo>
                      <a:pt x="161" y="16595"/>
                    </a:lnTo>
                    <a:cubicBezTo>
                      <a:pt x="115" y="16846"/>
                      <a:pt x="92" y="17097"/>
                      <a:pt x="69" y="17371"/>
                    </a:cubicBezTo>
                    <a:cubicBezTo>
                      <a:pt x="69" y="17485"/>
                      <a:pt x="46" y="17599"/>
                      <a:pt x="46" y="17713"/>
                    </a:cubicBezTo>
                    <a:lnTo>
                      <a:pt x="46" y="17804"/>
                    </a:lnTo>
                    <a:cubicBezTo>
                      <a:pt x="46" y="17896"/>
                      <a:pt x="24" y="17987"/>
                      <a:pt x="24" y="18055"/>
                    </a:cubicBezTo>
                    <a:lnTo>
                      <a:pt x="1" y="18284"/>
                    </a:lnTo>
                    <a:cubicBezTo>
                      <a:pt x="1" y="18466"/>
                      <a:pt x="1" y="18649"/>
                      <a:pt x="1" y="18809"/>
                    </a:cubicBezTo>
                    <a:lnTo>
                      <a:pt x="1" y="18854"/>
                    </a:lnTo>
                    <a:cubicBezTo>
                      <a:pt x="24" y="18991"/>
                      <a:pt x="24" y="19105"/>
                      <a:pt x="46" y="19242"/>
                    </a:cubicBezTo>
                    <a:cubicBezTo>
                      <a:pt x="46" y="19379"/>
                      <a:pt x="69" y="19516"/>
                      <a:pt x="92" y="19653"/>
                    </a:cubicBezTo>
                    <a:cubicBezTo>
                      <a:pt x="115" y="19744"/>
                      <a:pt x="138" y="19836"/>
                      <a:pt x="138" y="19904"/>
                    </a:cubicBezTo>
                    <a:cubicBezTo>
                      <a:pt x="183" y="20178"/>
                      <a:pt x="252" y="20429"/>
                      <a:pt x="320" y="20703"/>
                    </a:cubicBezTo>
                    <a:lnTo>
                      <a:pt x="343" y="20817"/>
                    </a:lnTo>
                    <a:cubicBezTo>
                      <a:pt x="412" y="21046"/>
                      <a:pt x="480" y="21297"/>
                      <a:pt x="549" y="21548"/>
                    </a:cubicBezTo>
                    <a:cubicBezTo>
                      <a:pt x="594" y="21685"/>
                      <a:pt x="663" y="21822"/>
                      <a:pt x="754" y="21981"/>
                    </a:cubicBezTo>
                    <a:lnTo>
                      <a:pt x="800" y="22050"/>
                    </a:lnTo>
                    <a:cubicBezTo>
                      <a:pt x="868" y="22187"/>
                      <a:pt x="937" y="22301"/>
                      <a:pt x="1005" y="22415"/>
                    </a:cubicBezTo>
                    <a:lnTo>
                      <a:pt x="1051" y="22484"/>
                    </a:lnTo>
                    <a:lnTo>
                      <a:pt x="1096" y="22575"/>
                    </a:lnTo>
                    <a:lnTo>
                      <a:pt x="1165" y="22666"/>
                    </a:lnTo>
                    <a:cubicBezTo>
                      <a:pt x="1210" y="22780"/>
                      <a:pt x="1256" y="22872"/>
                      <a:pt x="1325" y="22963"/>
                    </a:cubicBezTo>
                    <a:cubicBezTo>
                      <a:pt x="1370" y="23031"/>
                      <a:pt x="1416" y="23077"/>
                      <a:pt x="1462" y="23145"/>
                    </a:cubicBezTo>
                    <a:lnTo>
                      <a:pt x="1553" y="23237"/>
                    </a:lnTo>
                    <a:cubicBezTo>
                      <a:pt x="1576" y="23282"/>
                      <a:pt x="1621" y="23328"/>
                      <a:pt x="1644" y="23397"/>
                    </a:cubicBezTo>
                    <a:cubicBezTo>
                      <a:pt x="1713" y="23465"/>
                      <a:pt x="1758" y="23533"/>
                      <a:pt x="1827" y="23602"/>
                    </a:cubicBezTo>
                    <a:cubicBezTo>
                      <a:pt x="2009" y="23807"/>
                      <a:pt x="2238" y="23990"/>
                      <a:pt x="2443" y="24173"/>
                    </a:cubicBezTo>
                    <a:lnTo>
                      <a:pt x="2557" y="24264"/>
                    </a:lnTo>
                    <a:cubicBezTo>
                      <a:pt x="2603" y="24310"/>
                      <a:pt x="2671" y="24355"/>
                      <a:pt x="2717" y="24401"/>
                    </a:cubicBezTo>
                    <a:cubicBezTo>
                      <a:pt x="2808" y="24469"/>
                      <a:pt x="2922" y="24538"/>
                      <a:pt x="3014" y="24606"/>
                    </a:cubicBezTo>
                    <a:lnTo>
                      <a:pt x="3059" y="24629"/>
                    </a:lnTo>
                    <a:cubicBezTo>
                      <a:pt x="3128" y="24675"/>
                      <a:pt x="3219" y="24720"/>
                      <a:pt x="3288" y="24743"/>
                    </a:cubicBezTo>
                    <a:cubicBezTo>
                      <a:pt x="3356" y="24789"/>
                      <a:pt x="3402" y="24812"/>
                      <a:pt x="3470" y="24835"/>
                    </a:cubicBezTo>
                    <a:lnTo>
                      <a:pt x="3539" y="24857"/>
                    </a:lnTo>
                    <a:cubicBezTo>
                      <a:pt x="3698" y="24926"/>
                      <a:pt x="3858" y="24971"/>
                      <a:pt x="4018" y="25040"/>
                    </a:cubicBezTo>
                    <a:lnTo>
                      <a:pt x="4223" y="25131"/>
                    </a:lnTo>
                    <a:lnTo>
                      <a:pt x="4315" y="25154"/>
                    </a:lnTo>
                    <a:cubicBezTo>
                      <a:pt x="4406" y="25177"/>
                      <a:pt x="4497" y="25223"/>
                      <a:pt x="4589" y="25245"/>
                    </a:cubicBezTo>
                    <a:cubicBezTo>
                      <a:pt x="4680" y="25291"/>
                      <a:pt x="4771" y="25337"/>
                      <a:pt x="4885" y="25359"/>
                    </a:cubicBezTo>
                    <a:cubicBezTo>
                      <a:pt x="4999" y="25405"/>
                      <a:pt x="5114" y="25428"/>
                      <a:pt x="5273" y="25451"/>
                    </a:cubicBezTo>
                    <a:lnTo>
                      <a:pt x="5890" y="25451"/>
                    </a:lnTo>
                    <a:cubicBezTo>
                      <a:pt x="5893" y="25451"/>
                      <a:pt x="5896" y="25451"/>
                      <a:pt x="5899" y="25451"/>
                    </a:cubicBezTo>
                    <a:lnTo>
                      <a:pt x="5899" y="25451"/>
                    </a:lnTo>
                    <a:cubicBezTo>
                      <a:pt x="5846" y="25468"/>
                      <a:pt x="5799" y="25488"/>
                      <a:pt x="5753" y="25519"/>
                    </a:cubicBezTo>
                    <a:cubicBezTo>
                      <a:pt x="5707" y="25542"/>
                      <a:pt x="5639" y="25565"/>
                      <a:pt x="5593" y="25588"/>
                    </a:cubicBezTo>
                    <a:lnTo>
                      <a:pt x="5547" y="25633"/>
                    </a:lnTo>
                    <a:cubicBezTo>
                      <a:pt x="5479" y="25656"/>
                      <a:pt x="5433" y="25679"/>
                      <a:pt x="5365" y="25725"/>
                    </a:cubicBezTo>
                    <a:cubicBezTo>
                      <a:pt x="5296" y="25748"/>
                      <a:pt x="5205" y="25793"/>
                      <a:pt x="5136" y="25839"/>
                    </a:cubicBezTo>
                    <a:lnTo>
                      <a:pt x="5045" y="25907"/>
                    </a:lnTo>
                    <a:cubicBezTo>
                      <a:pt x="4885" y="25999"/>
                      <a:pt x="4703" y="26113"/>
                      <a:pt x="4520" y="26227"/>
                    </a:cubicBezTo>
                    <a:cubicBezTo>
                      <a:pt x="4429" y="26295"/>
                      <a:pt x="4338" y="26364"/>
                      <a:pt x="4246" y="26432"/>
                    </a:cubicBezTo>
                    <a:lnTo>
                      <a:pt x="4178" y="26478"/>
                    </a:lnTo>
                    <a:cubicBezTo>
                      <a:pt x="4018" y="26615"/>
                      <a:pt x="3858" y="26752"/>
                      <a:pt x="3721" y="26889"/>
                    </a:cubicBezTo>
                    <a:lnTo>
                      <a:pt x="3698" y="26912"/>
                    </a:lnTo>
                    <a:cubicBezTo>
                      <a:pt x="3607" y="27003"/>
                      <a:pt x="3539" y="27071"/>
                      <a:pt x="3470" y="27140"/>
                    </a:cubicBezTo>
                    <a:cubicBezTo>
                      <a:pt x="3333" y="27254"/>
                      <a:pt x="3196" y="27391"/>
                      <a:pt x="3059" y="27505"/>
                    </a:cubicBezTo>
                    <a:cubicBezTo>
                      <a:pt x="2854" y="27733"/>
                      <a:pt x="2671" y="27962"/>
                      <a:pt x="2489" y="28190"/>
                    </a:cubicBezTo>
                    <a:cubicBezTo>
                      <a:pt x="2306" y="28441"/>
                      <a:pt x="2169" y="28669"/>
                      <a:pt x="2055" y="28920"/>
                    </a:cubicBezTo>
                    <a:cubicBezTo>
                      <a:pt x="1918" y="29171"/>
                      <a:pt x="1827" y="29422"/>
                      <a:pt x="1735" y="29673"/>
                    </a:cubicBezTo>
                    <a:cubicBezTo>
                      <a:pt x="1530" y="30198"/>
                      <a:pt x="1279" y="30792"/>
                      <a:pt x="1188" y="31408"/>
                    </a:cubicBezTo>
                    <a:cubicBezTo>
                      <a:pt x="1165" y="31568"/>
                      <a:pt x="1142" y="31728"/>
                      <a:pt x="1119" y="31865"/>
                    </a:cubicBezTo>
                    <a:lnTo>
                      <a:pt x="1096" y="31979"/>
                    </a:lnTo>
                    <a:cubicBezTo>
                      <a:pt x="1096" y="32116"/>
                      <a:pt x="1074" y="32230"/>
                      <a:pt x="1051" y="32367"/>
                    </a:cubicBezTo>
                    <a:cubicBezTo>
                      <a:pt x="1028" y="32709"/>
                      <a:pt x="1074" y="33074"/>
                      <a:pt x="1096" y="33348"/>
                    </a:cubicBezTo>
                    <a:cubicBezTo>
                      <a:pt x="1119" y="33485"/>
                      <a:pt x="1142" y="33622"/>
                      <a:pt x="1142" y="33759"/>
                    </a:cubicBezTo>
                    <a:cubicBezTo>
                      <a:pt x="1165" y="33942"/>
                      <a:pt x="1188" y="34147"/>
                      <a:pt x="1233" y="34353"/>
                    </a:cubicBezTo>
                    <a:cubicBezTo>
                      <a:pt x="1256" y="34535"/>
                      <a:pt x="1302" y="34718"/>
                      <a:pt x="1347" y="34878"/>
                    </a:cubicBezTo>
                    <a:cubicBezTo>
                      <a:pt x="1393" y="35015"/>
                      <a:pt x="1439" y="35152"/>
                      <a:pt x="1507" y="35311"/>
                    </a:cubicBezTo>
                    <a:lnTo>
                      <a:pt x="1530" y="35357"/>
                    </a:lnTo>
                    <a:cubicBezTo>
                      <a:pt x="1576" y="35494"/>
                      <a:pt x="1644" y="35654"/>
                      <a:pt x="1690" y="35791"/>
                    </a:cubicBezTo>
                    <a:cubicBezTo>
                      <a:pt x="1758" y="35928"/>
                      <a:pt x="1827" y="36065"/>
                      <a:pt x="1895" y="36201"/>
                    </a:cubicBezTo>
                    <a:lnTo>
                      <a:pt x="1941" y="36247"/>
                    </a:lnTo>
                    <a:cubicBezTo>
                      <a:pt x="1987" y="36316"/>
                      <a:pt x="2032" y="36407"/>
                      <a:pt x="2078" y="36475"/>
                    </a:cubicBezTo>
                    <a:cubicBezTo>
                      <a:pt x="2101" y="36521"/>
                      <a:pt x="2146" y="36590"/>
                      <a:pt x="2169" y="36635"/>
                    </a:cubicBezTo>
                    <a:lnTo>
                      <a:pt x="2260" y="36772"/>
                    </a:lnTo>
                    <a:cubicBezTo>
                      <a:pt x="2306" y="36863"/>
                      <a:pt x="2352" y="36932"/>
                      <a:pt x="2420" y="37023"/>
                    </a:cubicBezTo>
                    <a:cubicBezTo>
                      <a:pt x="2466" y="37115"/>
                      <a:pt x="2534" y="37183"/>
                      <a:pt x="2603" y="37274"/>
                    </a:cubicBezTo>
                    <a:lnTo>
                      <a:pt x="2671" y="37388"/>
                    </a:lnTo>
                    <a:cubicBezTo>
                      <a:pt x="2740" y="37480"/>
                      <a:pt x="2785" y="37548"/>
                      <a:pt x="2854" y="37639"/>
                    </a:cubicBezTo>
                    <a:lnTo>
                      <a:pt x="2945" y="37731"/>
                    </a:lnTo>
                    <a:cubicBezTo>
                      <a:pt x="2968" y="37799"/>
                      <a:pt x="3014" y="37845"/>
                      <a:pt x="3059" y="37913"/>
                    </a:cubicBezTo>
                    <a:cubicBezTo>
                      <a:pt x="3105" y="37959"/>
                      <a:pt x="3151" y="38028"/>
                      <a:pt x="3196" y="38096"/>
                    </a:cubicBezTo>
                    <a:cubicBezTo>
                      <a:pt x="3265" y="38187"/>
                      <a:pt x="3333" y="38256"/>
                      <a:pt x="3402" y="38324"/>
                    </a:cubicBezTo>
                    <a:cubicBezTo>
                      <a:pt x="3447" y="38370"/>
                      <a:pt x="3470" y="38416"/>
                      <a:pt x="3516" y="38461"/>
                    </a:cubicBezTo>
                    <a:cubicBezTo>
                      <a:pt x="3561" y="38507"/>
                      <a:pt x="3630" y="38575"/>
                      <a:pt x="3676" y="38644"/>
                    </a:cubicBezTo>
                    <a:cubicBezTo>
                      <a:pt x="3721" y="38712"/>
                      <a:pt x="3767" y="38758"/>
                      <a:pt x="3813" y="38804"/>
                    </a:cubicBezTo>
                    <a:cubicBezTo>
                      <a:pt x="3881" y="38872"/>
                      <a:pt x="3927" y="38941"/>
                      <a:pt x="3995" y="39009"/>
                    </a:cubicBezTo>
                    <a:lnTo>
                      <a:pt x="4132" y="39146"/>
                    </a:lnTo>
                    <a:cubicBezTo>
                      <a:pt x="4223" y="39260"/>
                      <a:pt x="4315" y="39351"/>
                      <a:pt x="4429" y="39443"/>
                    </a:cubicBezTo>
                    <a:cubicBezTo>
                      <a:pt x="4429" y="39488"/>
                      <a:pt x="4452" y="39534"/>
                      <a:pt x="4474" y="39580"/>
                    </a:cubicBezTo>
                    <a:cubicBezTo>
                      <a:pt x="4543" y="39671"/>
                      <a:pt x="4611" y="39739"/>
                      <a:pt x="4703" y="39808"/>
                    </a:cubicBezTo>
                    <a:lnTo>
                      <a:pt x="4794" y="39899"/>
                    </a:lnTo>
                    <a:cubicBezTo>
                      <a:pt x="4885" y="39968"/>
                      <a:pt x="4954" y="40036"/>
                      <a:pt x="5022" y="40082"/>
                    </a:cubicBezTo>
                    <a:cubicBezTo>
                      <a:pt x="5114" y="40173"/>
                      <a:pt x="5228" y="40264"/>
                      <a:pt x="5365" y="40356"/>
                    </a:cubicBezTo>
                    <a:cubicBezTo>
                      <a:pt x="5570" y="40493"/>
                      <a:pt x="5776" y="40584"/>
                      <a:pt x="6049" y="40721"/>
                    </a:cubicBezTo>
                    <a:cubicBezTo>
                      <a:pt x="6323" y="40858"/>
                      <a:pt x="6597" y="40995"/>
                      <a:pt x="6848" y="41086"/>
                    </a:cubicBezTo>
                    <a:cubicBezTo>
                      <a:pt x="6985" y="41132"/>
                      <a:pt x="7122" y="41177"/>
                      <a:pt x="7236" y="41223"/>
                    </a:cubicBezTo>
                    <a:cubicBezTo>
                      <a:pt x="7396" y="41269"/>
                      <a:pt x="7533" y="41314"/>
                      <a:pt x="7693" y="41360"/>
                    </a:cubicBezTo>
                    <a:cubicBezTo>
                      <a:pt x="7921" y="41428"/>
                      <a:pt x="8172" y="41474"/>
                      <a:pt x="8400" y="41520"/>
                    </a:cubicBezTo>
                    <a:lnTo>
                      <a:pt x="8492" y="41520"/>
                    </a:lnTo>
                    <a:cubicBezTo>
                      <a:pt x="8652" y="41565"/>
                      <a:pt x="8788" y="41588"/>
                      <a:pt x="8948" y="41611"/>
                    </a:cubicBezTo>
                    <a:cubicBezTo>
                      <a:pt x="9017" y="41611"/>
                      <a:pt x="9085" y="41611"/>
                      <a:pt x="9154" y="41634"/>
                    </a:cubicBezTo>
                    <a:lnTo>
                      <a:pt x="9268" y="41634"/>
                    </a:lnTo>
                    <a:cubicBezTo>
                      <a:pt x="9291" y="41634"/>
                      <a:pt x="9336" y="41634"/>
                      <a:pt x="9359" y="41657"/>
                    </a:cubicBezTo>
                    <a:lnTo>
                      <a:pt x="9428" y="41657"/>
                    </a:lnTo>
                    <a:cubicBezTo>
                      <a:pt x="9542" y="41657"/>
                      <a:pt x="9656" y="41680"/>
                      <a:pt x="9770" y="41680"/>
                    </a:cubicBezTo>
                    <a:cubicBezTo>
                      <a:pt x="9953" y="41680"/>
                      <a:pt x="10112" y="41657"/>
                      <a:pt x="10272" y="41611"/>
                    </a:cubicBezTo>
                    <a:cubicBezTo>
                      <a:pt x="10432" y="41565"/>
                      <a:pt x="10569" y="41497"/>
                      <a:pt x="10706" y="41406"/>
                    </a:cubicBezTo>
                    <a:cubicBezTo>
                      <a:pt x="10797" y="41360"/>
                      <a:pt x="10866" y="41292"/>
                      <a:pt x="10911" y="41246"/>
                    </a:cubicBezTo>
                    <a:cubicBezTo>
                      <a:pt x="11003" y="41177"/>
                      <a:pt x="11071" y="41086"/>
                      <a:pt x="11139" y="40995"/>
                    </a:cubicBezTo>
                    <a:cubicBezTo>
                      <a:pt x="11185" y="40926"/>
                      <a:pt x="11231" y="40858"/>
                      <a:pt x="11276" y="40789"/>
                    </a:cubicBezTo>
                    <a:cubicBezTo>
                      <a:pt x="11299" y="40744"/>
                      <a:pt x="11345" y="40675"/>
                      <a:pt x="11368" y="40630"/>
                    </a:cubicBezTo>
                    <a:cubicBezTo>
                      <a:pt x="11459" y="40515"/>
                      <a:pt x="11550" y="40379"/>
                      <a:pt x="11664" y="40264"/>
                    </a:cubicBezTo>
                    <a:cubicBezTo>
                      <a:pt x="11779" y="40127"/>
                      <a:pt x="11870" y="40036"/>
                      <a:pt x="11984" y="39945"/>
                    </a:cubicBezTo>
                    <a:cubicBezTo>
                      <a:pt x="12144" y="39854"/>
                      <a:pt x="12326" y="39785"/>
                      <a:pt x="12463" y="39739"/>
                    </a:cubicBezTo>
                    <a:cubicBezTo>
                      <a:pt x="12737" y="39648"/>
                      <a:pt x="13011" y="39557"/>
                      <a:pt x="13354" y="39488"/>
                    </a:cubicBezTo>
                    <a:cubicBezTo>
                      <a:pt x="13445" y="39466"/>
                      <a:pt x="13559" y="39443"/>
                      <a:pt x="13673" y="39420"/>
                    </a:cubicBezTo>
                    <a:lnTo>
                      <a:pt x="13787" y="39397"/>
                    </a:lnTo>
                    <a:cubicBezTo>
                      <a:pt x="13833" y="39397"/>
                      <a:pt x="13879" y="39397"/>
                      <a:pt x="13901" y="39374"/>
                    </a:cubicBezTo>
                    <a:cubicBezTo>
                      <a:pt x="13947" y="39374"/>
                      <a:pt x="13970" y="39351"/>
                      <a:pt x="14015" y="39351"/>
                    </a:cubicBezTo>
                    <a:cubicBezTo>
                      <a:pt x="14084" y="39329"/>
                      <a:pt x="14175" y="39306"/>
                      <a:pt x="14244" y="39306"/>
                    </a:cubicBezTo>
                    <a:lnTo>
                      <a:pt x="14289" y="39283"/>
                    </a:lnTo>
                    <a:cubicBezTo>
                      <a:pt x="14358" y="39283"/>
                      <a:pt x="14449" y="39260"/>
                      <a:pt x="14540" y="39237"/>
                    </a:cubicBezTo>
                    <a:lnTo>
                      <a:pt x="14746" y="39192"/>
                    </a:lnTo>
                    <a:cubicBezTo>
                      <a:pt x="14928" y="39146"/>
                      <a:pt x="15111" y="39100"/>
                      <a:pt x="15271" y="39032"/>
                    </a:cubicBezTo>
                    <a:cubicBezTo>
                      <a:pt x="15431" y="38963"/>
                      <a:pt x="15568" y="38918"/>
                      <a:pt x="15727" y="38849"/>
                    </a:cubicBezTo>
                    <a:cubicBezTo>
                      <a:pt x="15819" y="38804"/>
                      <a:pt x="15910" y="38758"/>
                      <a:pt x="16001" y="38712"/>
                    </a:cubicBezTo>
                    <a:lnTo>
                      <a:pt x="16184" y="38621"/>
                    </a:lnTo>
                    <a:cubicBezTo>
                      <a:pt x="16412" y="38530"/>
                      <a:pt x="16686" y="38393"/>
                      <a:pt x="16914" y="38164"/>
                    </a:cubicBezTo>
                    <a:cubicBezTo>
                      <a:pt x="17051" y="38050"/>
                      <a:pt x="17120" y="37936"/>
                      <a:pt x="17165" y="37822"/>
                    </a:cubicBezTo>
                    <a:cubicBezTo>
                      <a:pt x="17211" y="37708"/>
                      <a:pt x="17188" y="37617"/>
                      <a:pt x="17188" y="37503"/>
                    </a:cubicBezTo>
                    <a:cubicBezTo>
                      <a:pt x="17188" y="37480"/>
                      <a:pt x="17165" y="37434"/>
                      <a:pt x="17143" y="37388"/>
                    </a:cubicBezTo>
                    <a:lnTo>
                      <a:pt x="17143" y="37343"/>
                    </a:lnTo>
                    <a:cubicBezTo>
                      <a:pt x="17120" y="37320"/>
                      <a:pt x="17120" y="37297"/>
                      <a:pt x="17097" y="37274"/>
                    </a:cubicBezTo>
                    <a:cubicBezTo>
                      <a:pt x="17028" y="37137"/>
                      <a:pt x="16960" y="37000"/>
                      <a:pt x="16914" y="36863"/>
                    </a:cubicBezTo>
                    <a:cubicBezTo>
                      <a:pt x="16869" y="36772"/>
                      <a:pt x="16846" y="36658"/>
                      <a:pt x="16823" y="36567"/>
                    </a:cubicBezTo>
                    <a:cubicBezTo>
                      <a:pt x="16777" y="36453"/>
                      <a:pt x="16755" y="36338"/>
                      <a:pt x="16732" y="36201"/>
                    </a:cubicBezTo>
                    <a:cubicBezTo>
                      <a:pt x="16686" y="35973"/>
                      <a:pt x="16663" y="35722"/>
                      <a:pt x="16640" y="35471"/>
                    </a:cubicBezTo>
                    <a:cubicBezTo>
                      <a:pt x="16618" y="35311"/>
                      <a:pt x="16618" y="35174"/>
                      <a:pt x="16618" y="35037"/>
                    </a:cubicBezTo>
                    <a:cubicBezTo>
                      <a:pt x="16595" y="34878"/>
                      <a:pt x="16618" y="34718"/>
                      <a:pt x="16618" y="34558"/>
                    </a:cubicBezTo>
                    <a:cubicBezTo>
                      <a:pt x="16640" y="34261"/>
                      <a:pt x="16663" y="33987"/>
                      <a:pt x="16686" y="33691"/>
                    </a:cubicBezTo>
                    <a:lnTo>
                      <a:pt x="16709" y="33508"/>
                    </a:lnTo>
                    <a:cubicBezTo>
                      <a:pt x="16732" y="33280"/>
                      <a:pt x="16777" y="33052"/>
                      <a:pt x="16823" y="32823"/>
                    </a:cubicBezTo>
                    <a:cubicBezTo>
                      <a:pt x="16846" y="32709"/>
                      <a:pt x="16846" y="32618"/>
                      <a:pt x="16869" y="32504"/>
                    </a:cubicBezTo>
                    <a:cubicBezTo>
                      <a:pt x="16891" y="32344"/>
                      <a:pt x="16914" y="32161"/>
                      <a:pt x="16937" y="32002"/>
                    </a:cubicBezTo>
                    <a:cubicBezTo>
                      <a:pt x="16937" y="31910"/>
                      <a:pt x="16960" y="31819"/>
                      <a:pt x="16983" y="31728"/>
                    </a:cubicBezTo>
                    <a:lnTo>
                      <a:pt x="17006" y="31545"/>
                    </a:lnTo>
                    <a:lnTo>
                      <a:pt x="17028" y="31363"/>
                    </a:lnTo>
                    <a:cubicBezTo>
                      <a:pt x="17074" y="30975"/>
                      <a:pt x="17120" y="30586"/>
                      <a:pt x="17165" y="30221"/>
                    </a:cubicBezTo>
                    <a:cubicBezTo>
                      <a:pt x="17211" y="29993"/>
                      <a:pt x="17211" y="29765"/>
                      <a:pt x="17234" y="29537"/>
                    </a:cubicBezTo>
                    <a:cubicBezTo>
                      <a:pt x="17234" y="29422"/>
                      <a:pt x="17257" y="29308"/>
                      <a:pt x="17257" y="29194"/>
                    </a:cubicBezTo>
                    <a:lnTo>
                      <a:pt x="17257" y="29080"/>
                    </a:lnTo>
                    <a:cubicBezTo>
                      <a:pt x="17257" y="28989"/>
                      <a:pt x="17279" y="28920"/>
                      <a:pt x="17279" y="28829"/>
                    </a:cubicBezTo>
                    <a:cubicBezTo>
                      <a:pt x="17279" y="28760"/>
                      <a:pt x="17279" y="28669"/>
                      <a:pt x="17279" y="28601"/>
                    </a:cubicBezTo>
                    <a:cubicBezTo>
                      <a:pt x="17302" y="28441"/>
                      <a:pt x="17348" y="28258"/>
                      <a:pt x="17394" y="28076"/>
                    </a:cubicBezTo>
                    <a:lnTo>
                      <a:pt x="17416" y="28007"/>
                    </a:lnTo>
                    <a:cubicBezTo>
                      <a:pt x="17485" y="27802"/>
                      <a:pt x="17553" y="27574"/>
                      <a:pt x="17599" y="27368"/>
                    </a:cubicBezTo>
                    <a:cubicBezTo>
                      <a:pt x="17645" y="27186"/>
                      <a:pt x="17690" y="27003"/>
                      <a:pt x="17736" y="26843"/>
                    </a:cubicBezTo>
                    <a:cubicBezTo>
                      <a:pt x="17850" y="26501"/>
                      <a:pt x="17964" y="26204"/>
                      <a:pt x="18078" y="25907"/>
                    </a:cubicBezTo>
                    <a:lnTo>
                      <a:pt x="18170" y="25702"/>
                    </a:lnTo>
                    <a:cubicBezTo>
                      <a:pt x="18261" y="25474"/>
                      <a:pt x="18375" y="25223"/>
                      <a:pt x="18466" y="24971"/>
                    </a:cubicBezTo>
                    <a:lnTo>
                      <a:pt x="18626" y="24606"/>
                    </a:lnTo>
                    <a:cubicBezTo>
                      <a:pt x="18717" y="24424"/>
                      <a:pt x="18809" y="24218"/>
                      <a:pt x="18877" y="24036"/>
                    </a:cubicBezTo>
                    <a:cubicBezTo>
                      <a:pt x="19014" y="23762"/>
                      <a:pt x="19151" y="23488"/>
                      <a:pt x="19265" y="23214"/>
                    </a:cubicBezTo>
                    <a:lnTo>
                      <a:pt x="19334" y="23100"/>
                    </a:lnTo>
                    <a:cubicBezTo>
                      <a:pt x="19882" y="21936"/>
                      <a:pt x="20521" y="20749"/>
                      <a:pt x="21274" y="19448"/>
                    </a:cubicBezTo>
                    <a:lnTo>
                      <a:pt x="21502" y="19060"/>
                    </a:lnTo>
                    <a:cubicBezTo>
                      <a:pt x="21685" y="18763"/>
                      <a:pt x="21845" y="18466"/>
                      <a:pt x="22050" y="18170"/>
                    </a:cubicBezTo>
                    <a:lnTo>
                      <a:pt x="22027" y="18170"/>
                    </a:lnTo>
                    <a:cubicBezTo>
                      <a:pt x="22210" y="17918"/>
                      <a:pt x="22392" y="17645"/>
                      <a:pt x="22575" y="17393"/>
                    </a:cubicBezTo>
                    <a:cubicBezTo>
                      <a:pt x="22712" y="17188"/>
                      <a:pt x="22849" y="16983"/>
                      <a:pt x="22986" y="16800"/>
                    </a:cubicBezTo>
                    <a:lnTo>
                      <a:pt x="23146" y="16549"/>
                    </a:lnTo>
                    <a:cubicBezTo>
                      <a:pt x="23625" y="15864"/>
                      <a:pt x="24013" y="15316"/>
                      <a:pt x="24401" y="14814"/>
                    </a:cubicBezTo>
                    <a:cubicBezTo>
                      <a:pt x="24606" y="14563"/>
                      <a:pt x="24812" y="14289"/>
                      <a:pt x="25017" y="14038"/>
                    </a:cubicBezTo>
                    <a:cubicBezTo>
                      <a:pt x="25177" y="13833"/>
                      <a:pt x="25337" y="13650"/>
                      <a:pt x="25497" y="13468"/>
                    </a:cubicBezTo>
                    <a:lnTo>
                      <a:pt x="25702" y="13216"/>
                    </a:lnTo>
                    <a:lnTo>
                      <a:pt x="25976" y="12897"/>
                    </a:lnTo>
                    <a:cubicBezTo>
                      <a:pt x="26090" y="12760"/>
                      <a:pt x="26227" y="12600"/>
                      <a:pt x="26364" y="12440"/>
                    </a:cubicBezTo>
                    <a:cubicBezTo>
                      <a:pt x="26524" y="12258"/>
                      <a:pt x="26684" y="12075"/>
                      <a:pt x="26866" y="11893"/>
                    </a:cubicBezTo>
                    <a:lnTo>
                      <a:pt x="27072" y="11664"/>
                    </a:lnTo>
                    <a:cubicBezTo>
                      <a:pt x="27528" y="11139"/>
                      <a:pt x="28007" y="10637"/>
                      <a:pt x="28464" y="10158"/>
                    </a:cubicBezTo>
                    <a:cubicBezTo>
                      <a:pt x="28943" y="9633"/>
                      <a:pt x="29468" y="9154"/>
                      <a:pt x="29970" y="8697"/>
                    </a:cubicBezTo>
                    <a:cubicBezTo>
                      <a:pt x="30084" y="8583"/>
                      <a:pt x="30221" y="8469"/>
                      <a:pt x="30336" y="8355"/>
                    </a:cubicBezTo>
                    <a:cubicBezTo>
                      <a:pt x="30473" y="8218"/>
                      <a:pt x="30609" y="8081"/>
                      <a:pt x="30746" y="7967"/>
                    </a:cubicBezTo>
                    <a:lnTo>
                      <a:pt x="30746" y="7967"/>
                    </a:lnTo>
                    <a:lnTo>
                      <a:pt x="30724" y="7989"/>
                    </a:lnTo>
                    <a:cubicBezTo>
                      <a:pt x="31043" y="7693"/>
                      <a:pt x="31363" y="7419"/>
                      <a:pt x="31659" y="7122"/>
                    </a:cubicBezTo>
                    <a:lnTo>
                      <a:pt x="31865" y="6940"/>
                    </a:lnTo>
                    <a:cubicBezTo>
                      <a:pt x="31933" y="6871"/>
                      <a:pt x="32025" y="6780"/>
                      <a:pt x="32116" y="6711"/>
                    </a:cubicBezTo>
                    <a:cubicBezTo>
                      <a:pt x="32162" y="6643"/>
                      <a:pt x="32207" y="6597"/>
                      <a:pt x="32253" y="6551"/>
                    </a:cubicBezTo>
                    <a:cubicBezTo>
                      <a:pt x="32344" y="6483"/>
                      <a:pt x="32413" y="6415"/>
                      <a:pt x="32481" y="6346"/>
                    </a:cubicBezTo>
                    <a:cubicBezTo>
                      <a:pt x="32572" y="6278"/>
                      <a:pt x="32641" y="6186"/>
                      <a:pt x="32732" y="6118"/>
                    </a:cubicBezTo>
                    <a:lnTo>
                      <a:pt x="32824" y="6026"/>
                    </a:lnTo>
                    <a:lnTo>
                      <a:pt x="32869" y="6004"/>
                    </a:lnTo>
                    <a:lnTo>
                      <a:pt x="32960" y="5912"/>
                    </a:lnTo>
                    <a:cubicBezTo>
                      <a:pt x="33006" y="5867"/>
                      <a:pt x="33075" y="5821"/>
                      <a:pt x="33120" y="5775"/>
                    </a:cubicBezTo>
                    <a:cubicBezTo>
                      <a:pt x="33166" y="5753"/>
                      <a:pt x="33189" y="5730"/>
                      <a:pt x="33212" y="5707"/>
                    </a:cubicBezTo>
                    <a:cubicBezTo>
                      <a:pt x="33280" y="5661"/>
                      <a:pt x="33349" y="5616"/>
                      <a:pt x="33394" y="5547"/>
                    </a:cubicBezTo>
                    <a:cubicBezTo>
                      <a:pt x="33440" y="5502"/>
                      <a:pt x="33463" y="5433"/>
                      <a:pt x="33463" y="5365"/>
                    </a:cubicBezTo>
                    <a:lnTo>
                      <a:pt x="33485" y="5228"/>
                    </a:lnTo>
                    <a:cubicBezTo>
                      <a:pt x="33508" y="5159"/>
                      <a:pt x="33508" y="5091"/>
                      <a:pt x="33531" y="5022"/>
                    </a:cubicBezTo>
                    <a:cubicBezTo>
                      <a:pt x="33531" y="4885"/>
                      <a:pt x="33531" y="4725"/>
                      <a:pt x="33508" y="4611"/>
                    </a:cubicBezTo>
                    <a:lnTo>
                      <a:pt x="33485" y="4543"/>
                    </a:lnTo>
                    <a:cubicBezTo>
                      <a:pt x="33463" y="4406"/>
                      <a:pt x="33440" y="4269"/>
                      <a:pt x="33394" y="4155"/>
                    </a:cubicBezTo>
                    <a:cubicBezTo>
                      <a:pt x="33371" y="4064"/>
                      <a:pt x="33326" y="3995"/>
                      <a:pt x="33280" y="3904"/>
                    </a:cubicBezTo>
                    <a:lnTo>
                      <a:pt x="33257" y="3835"/>
                    </a:lnTo>
                    <a:cubicBezTo>
                      <a:pt x="33189" y="3653"/>
                      <a:pt x="33075" y="3424"/>
                      <a:pt x="32960" y="3196"/>
                    </a:cubicBezTo>
                    <a:cubicBezTo>
                      <a:pt x="32892" y="3105"/>
                      <a:pt x="32824" y="2991"/>
                      <a:pt x="32755" y="2899"/>
                    </a:cubicBezTo>
                    <a:cubicBezTo>
                      <a:pt x="32664" y="2762"/>
                      <a:pt x="32572" y="2648"/>
                      <a:pt x="32435" y="2511"/>
                    </a:cubicBezTo>
                    <a:lnTo>
                      <a:pt x="32390" y="2466"/>
                    </a:lnTo>
                    <a:lnTo>
                      <a:pt x="32344" y="2420"/>
                    </a:lnTo>
                    <a:cubicBezTo>
                      <a:pt x="32093" y="2146"/>
                      <a:pt x="31888" y="1941"/>
                      <a:pt x="31659" y="1781"/>
                    </a:cubicBezTo>
                    <a:cubicBezTo>
                      <a:pt x="31545" y="1690"/>
                      <a:pt x="31408" y="1598"/>
                      <a:pt x="31271" y="1507"/>
                    </a:cubicBezTo>
                    <a:cubicBezTo>
                      <a:pt x="31134" y="1416"/>
                      <a:pt x="30998" y="1324"/>
                      <a:pt x="30838" y="1233"/>
                    </a:cubicBezTo>
                    <a:cubicBezTo>
                      <a:pt x="30336" y="936"/>
                      <a:pt x="29788" y="708"/>
                      <a:pt x="29240" y="503"/>
                    </a:cubicBezTo>
                    <a:cubicBezTo>
                      <a:pt x="28920" y="366"/>
                      <a:pt x="28601" y="275"/>
                      <a:pt x="28350" y="206"/>
                    </a:cubicBezTo>
                    <a:cubicBezTo>
                      <a:pt x="28030" y="138"/>
                      <a:pt x="27733" y="92"/>
                      <a:pt x="27414" y="46"/>
                    </a:cubicBezTo>
                    <a:cubicBezTo>
                      <a:pt x="27140" y="23"/>
                      <a:pt x="26843" y="1"/>
                      <a:pt x="2647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5132747" y="3430111"/>
                <a:ext cx="119121" cy="3742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13847" extrusionOk="0">
                    <a:moveTo>
                      <a:pt x="3950" y="0"/>
                    </a:moveTo>
                    <a:cubicBezTo>
                      <a:pt x="3904" y="0"/>
                      <a:pt x="3858" y="0"/>
                      <a:pt x="3836" y="23"/>
                    </a:cubicBezTo>
                    <a:cubicBezTo>
                      <a:pt x="3585" y="206"/>
                      <a:pt x="3356" y="388"/>
                      <a:pt x="3151" y="616"/>
                    </a:cubicBezTo>
                    <a:cubicBezTo>
                      <a:pt x="2968" y="845"/>
                      <a:pt x="2763" y="1050"/>
                      <a:pt x="2580" y="1278"/>
                    </a:cubicBezTo>
                    <a:cubicBezTo>
                      <a:pt x="2192" y="1781"/>
                      <a:pt x="1804" y="2260"/>
                      <a:pt x="1439" y="2785"/>
                    </a:cubicBezTo>
                    <a:cubicBezTo>
                      <a:pt x="1370" y="2899"/>
                      <a:pt x="1279" y="3036"/>
                      <a:pt x="1188" y="3173"/>
                    </a:cubicBezTo>
                    <a:cubicBezTo>
                      <a:pt x="1119" y="3287"/>
                      <a:pt x="1051" y="3447"/>
                      <a:pt x="982" y="3584"/>
                    </a:cubicBezTo>
                    <a:cubicBezTo>
                      <a:pt x="845" y="3858"/>
                      <a:pt x="731" y="4132"/>
                      <a:pt x="640" y="4428"/>
                    </a:cubicBezTo>
                    <a:cubicBezTo>
                      <a:pt x="549" y="4702"/>
                      <a:pt x="435" y="4976"/>
                      <a:pt x="366" y="5250"/>
                    </a:cubicBezTo>
                    <a:cubicBezTo>
                      <a:pt x="298" y="5570"/>
                      <a:pt x="229" y="5889"/>
                      <a:pt x="184" y="6186"/>
                    </a:cubicBezTo>
                    <a:cubicBezTo>
                      <a:pt x="115" y="6551"/>
                      <a:pt x="69" y="6916"/>
                      <a:pt x="47" y="7281"/>
                    </a:cubicBezTo>
                    <a:cubicBezTo>
                      <a:pt x="24" y="7578"/>
                      <a:pt x="1" y="7852"/>
                      <a:pt x="24" y="8149"/>
                    </a:cubicBezTo>
                    <a:cubicBezTo>
                      <a:pt x="47" y="8514"/>
                      <a:pt x="115" y="8902"/>
                      <a:pt x="161" y="9267"/>
                    </a:cubicBezTo>
                    <a:cubicBezTo>
                      <a:pt x="229" y="9564"/>
                      <a:pt x="298" y="9861"/>
                      <a:pt x="389" y="10135"/>
                    </a:cubicBezTo>
                    <a:cubicBezTo>
                      <a:pt x="480" y="10500"/>
                      <a:pt x="617" y="10865"/>
                      <a:pt x="800" y="11207"/>
                    </a:cubicBezTo>
                    <a:cubicBezTo>
                      <a:pt x="937" y="11527"/>
                      <a:pt x="1097" y="11801"/>
                      <a:pt x="1279" y="12098"/>
                    </a:cubicBezTo>
                    <a:cubicBezTo>
                      <a:pt x="1667" y="12668"/>
                      <a:pt x="2192" y="13239"/>
                      <a:pt x="2786" y="13627"/>
                    </a:cubicBezTo>
                    <a:cubicBezTo>
                      <a:pt x="2831" y="13650"/>
                      <a:pt x="2877" y="13673"/>
                      <a:pt x="2923" y="13718"/>
                    </a:cubicBezTo>
                    <a:cubicBezTo>
                      <a:pt x="3063" y="13806"/>
                      <a:pt x="3223" y="13846"/>
                      <a:pt x="3385" y="13846"/>
                    </a:cubicBezTo>
                    <a:cubicBezTo>
                      <a:pt x="3646" y="13846"/>
                      <a:pt x="3912" y="13741"/>
                      <a:pt x="4110" y="13558"/>
                    </a:cubicBezTo>
                    <a:cubicBezTo>
                      <a:pt x="4292" y="13376"/>
                      <a:pt x="4406" y="13125"/>
                      <a:pt x="4406" y="12851"/>
                    </a:cubicBezTo>
                    <a:cubicBezTo>
                      <a:pt x="4406" y="12577"/>
                      <a:pt x="4292" y="12371"/>
                      <a:pt x="4110" y="12166"/>
                    </a:cubicBezTo>
                    <a:cubicBezTo>
                      <a:pt x="3881" y="11915"/>
                      <a:pt x="3630" y="11710"/>
                      <a:pt x="3379" y="11481"/>
                    </a:cubicBezTo>
                    <a:cubicBezTo>
                      <a:pt x="3196" y="11299"/>
                      <a:pt x="3014" y="11116"/>
                      <a:pt x="2831" y="10933"/>
                    </a:cubicBezTo>
                    <a:cubicBezTo>
                      <a:pt x="2626" y="10614"/>
                      <a:pt x="2443" y="10317"/>
                      <a:pt x="2283" y="9975"/>
                    </a:cubicBezTo>
                    <a:cubicBezTo>
                      <a:pt x="1987" y="9244"/>
                      <a:pt x="1804" y="8468"/>
                      <a:pt x="1667" y="7669"/>
                    </a:cubicBezTo>
                    <a:cubicBezTo>
                      <a:pt x="1576" y="6893"/>
                      <a:pt x="1622" y="6095"/>
                      <a:pt x="1713" y="5296"/>
                    </a:cubicBezTo>
                    <a:cubicBezTo>
                      <a:pt x="1827" y="4497"/>
                      <a:pt x="1987" y="3675"/>
                      <a:pt x="2283" y="2899"/>
                    </a:cubicBezTo>
                    <a:cubicBezTo>
                      <a:pt x="2420" y="2625"/>
                      <a:pt x="2580" y="2374"/>
                      <a:pt x="2740" y="2100"/>
                    </a:cubicBezTo>
                    <a:cubicBezTo>
                      <a:pt x="2900" y="1826"/>
                      <a:pt x="3082" y="1552"/>
                      <a:pt x="3265" y="1301"/>
                    </a:cubicBezTo>
                    <a:cubicBezTo>
                      <a:pt x="3333" y="1210"/>
                      <a:pt x="3402" y="1141"/>
                      <a:pt x="3448" y="1073"/>
                    </a:cubicBezTo>
                    <a:cubicBezTo>
                      <a:pt x="3607" y="890"/>
                      <a:pt x="3767" y="731"/>
                      <a:pt x="3950" y="571"/>
                    </a:cubicBezTo>
                    <a:cubicBezTo>
                      <a:pt x="3995" y="548"/>
                      <a:pt x="4041" y="502"/>
                      <a:pt x="4087" y="480"/>
                    </a:cubicBezTo>
                    <a:cubicBezTo>
                      <a:pt x="4201" y="388"/>
                      <a:pt x="4246" y="251"/>
                      <a:pt x="4178" y="114"/>
                    </a:cubicBezTo>
                    <a:cubicBezTo>
                      <a:pt x="4132" y="46"/>
                      <a:pt x="4041" y="0"/>
                      <a:pt x="3950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257383" y="3415299"/>
                <a:ext cx="84550" cy="253244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9369" extrusionOk="0">
                    <a:moveTo>
                      <a:pt x="2854" y="0"/>
                    </a:moveTo>
                    <a:cubicBezTo>
                      <a:pt x="2785" y="0"/>
                      <a:pt x="2740" y="23"/>
                      <a:pt x="2671" y="69"/>
                    </a:cubicBezTo>
                    <a:cubicBezTo>
                      <a:pt x="2511" y="251"/>
                      <a:pt x="2329" y="388"/>
                      <a:pt x="2169" y="571"/>
                    </a:cubicBezTo>
                    <a:cubicBezTo>
                      <a:pt x="1986" y="731"/>
                      <a:pt x="1850" y="936"/>
                      <a:pt x="1690" y="1142"/>
                    </a:cubicBezTo>
                    <a:cubicBezTo>
                      <a:pt x="1439" y="1484"/>
                      <a:pt x="1233" y="1895"/>
                      <a:pt x="1051" y="2283"/>
                    </a:cubicBezTo>
                    <a:cubicBezTo>
                      <a:pt x="822" y="2717"/>
                      <a:pt x="640" y="3150"/>
                      <a:pt x="503" y="3607"/>
                    </a:cubicBezTo>
                    <a:cubicBezTo>
                      <a:pt x="434" y="3835"/>
                      <a:pt x="343" y="4063"/>
                      <a:pt x="275" y="4292"/>
                    </a:cubicBezTo>
                    <a:cubicBezTo>
                      <a:pt x="183" y="4588"/>
                      <a:pt x="138" y="4885"/>
                      <a:pt x="115" y="5205"/>
                    </a:cubicBezTo>
                    <a:cubicBezTo>
                      <a:pt x="46" y="5798"/>
                      <a:pt x="1" y="6414"/>
                      <a:pt x="69" y="7031"/>
                    </a:cubicBezTo>
                    <a:cubicBezTo>
                      <a:pt x="115" y="7373"/>
                      <a:pt x="160" y="7715"/>
                      <a:pt x="252" y="8035"/>
                    </a:cubicBezTo>
                    <a:cubicBezTo>
                      <a:pt x="275" y="8195"/>
                      <a:pt x="320" y="8332"/>
                      <a:pt x="366" y="8469"/>
                    </a:cubicBezTo>
                    <a:cubicBezTo>
                      <a:pt x="366" y="8537"/>
                      <a:pt x="389" y="8605"/>
                      <a:pt x="412" y="8674"/>
                    </a:cubicBezTo>
                    <a:cubicBezTo>
                      <a:pt x="503" y="8879"/>
                      <a:pt x="548" y="8994"/>
                      <a:pt x="708" y="9153"/>
                    </a:cubicBezTo>
                    <a:cubicBezTo>
                      <a:pt x="828" y="9300"/>
                      <a:pt x="1018" y="9369"/>
                      <a:pt x="1210" y="9369"/>
                    </a:cubicBezTo>
                    <a:cubicBezTo>
                      <a:pt x="1347" y="9369"/>
                      <a:pt x="1485" y="9334"/>
                      <a:pt x="1598" y="9267"/>
                    </a:cubicBezTo>
                    <a:cubicBezTo>
                      <a:pt x="1713" y="9199"/>
                      <a:pt x="1804" y="9108"/>
                      <a:pt x="1872" y="8994"/>
                    </a:cubicBezTo>
                    <a:cubicBezTo>
                      <a:pt x="1964" y="8834"/>
                      <a:pt x="2009" y="8605"/>
                      <a:pt x="1941" y="8423"/>
                    </a:cubicBezTo>
                    <a:cubicBezTo>
                      <a:pt x="1918" y="8354"/>
                      <a:pt x="1918" y="8263"/>
                      <a:pt x="1895" y="8195"/>
                    </a:cubicBezTo>
                    <a:cubicBezTo>
                      <a:pt x="1850" y="8103"/>
                      <a:pt x="1827" y="8012"/>
                      <a:pt x="1781" y="7921"/>
                    </a:cubicBezTo>
                    <a:cubicBezTo>
                      <a:pt x="1713" y="7761"/>
                      <a:pt x="1667" y="7578"/>
                      <a:pt x="1598" y="7396"/>
                    </a:cubicBezTo>
                    <a:cubicBezTo>
                      <a:pt x="1507" y="7053"/>
                      <a:pt x="1439" y="6734"/>
                      <a:pt x="1370" y="6391"/>
                    </a:cubicBezTo>
                    <a:cubicBezTo>
                      <a:pt x="1347" y="6026"/>
                      <a:pt x="1325" y="5661"/>
                      <a:pt x="1325" y="5296"/>
                    </a:cubicBezTo>
                    <a:cubicBezTo>
                      <a:pt x="1302" y="4931"/>
                      <a:pt x="1325" y="4588"/>
                      <a:pt x="1370" y="4223"/>
                    </a:cubicBezTo>
                    <a:cubicBezTo>
                      <a:pt x="1484" y="3447"/>
                      <a:pt x="1667" y="2648"/>
                      <a:pt x="1964" y="1895"/>
                    </a:cubicBezTo>
                    <a:cubicBezTo>
                      <a:pt x="2101" y="1575"/>
                      <a:pt x="2306" y="1256"/>
                      <a:pt x="2511" y="959"/>
                    </a:cubicBezTo>
                    <a:cubicBezTo>
                      <a:pt x="2671" y="776"/>
                      <a:pt x="2854" y="617"/>
                      <a:pt x="3036" y="434"/>
                    </a:cubicBezTo>
                    <a:cubicBezTo>
                      <a:pt x="3128" y="343"/>
                      <a:pt x="3128" y="183"/>
                      <a:pt x="3036" y="69"/>
                    </a:cubicBezTo>
                    <a:cubicBezTo>
                      <a:pt x="2991" y="23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5161750" y="3875566"/>
                <a:ext cx="87037" cy="290870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761" extrusionOk="0">
                    <a:moveTo>
                      <a:pt x="2101" y="9016"/>
                    </a:moveTo>
                    <a:lnTo>
                      <a:pt x="2115" y="9048"/>
                    </a:lnTo>
                    <a:lnTo>
                      <a:pt x="2115" y="9048"/>
                    </a:lnTo>
                    <a:cubicBezTo>
                      <a:pt x="2111" y="9039"/>
                      <a:pt x="2107" y="9028"/>
                      <a:pt x="2101" y="9016"/>
                    </a:cubicBezTo>
                    <a:close/>
                    <a:moveTo>
                      <a:pt x="2900" y="0"/>
                    </a:moveTo>
                    <a:cubicBezTo>
                      <a:pt x="2831" y="0"/>
                      <a:pt x="2740" y="46"/>
                      <a:pt x="2694" y="91"/>
                    </a:cubicBezTo>
                    <a:cubicBezTo>
                      <a:pt x="2352" y="479"/>
                      <a:pt x="2055" y="890"/>
                      <a:pt x="1758" y="1324"/>
                    </a:cubicBezTo>
                    <a:cubicBezTo>
                      <a:pt x="1484" y="1735"/>
                      <a:pt x="1233" y="2168"/>
                      <a:pt x="1005" y="2625"/>
                    </a:cubicBezTo>
                    <a:cubicBezTo>
                      <a:pt x="868" y="2853"/>
                      <a:pt x="754" y="3127"/>
                      <a:pt x="663" y="3401"/>
                    </a:cubicBezTo>
                    <a:cubicBezTo>
                      <a:pt x="549" y="3652"/>
                      <a:pt x="457" y="3903"/>
                      <a:pt x="389" y="4154"/>
                    </a:cubicBezTo>
                    <a:cubicBezTo>
                      <a:pt x="297" y="4405"/>
                      <a:pt x="252" y="4679"/>
                      <a:pt x="206" y="4930"/>
                    </a:cubicBezTo>
                    <a:cubicBezTo>
                      <a:pt x="161" y="5250"/>
                      <a:pt x="115" y="5569"/>
                      <a:pt x="69" y="5866"/>
                    </a:cubicBezTo>
                    <a:cubicBezTo>
                      <a:pt x="24" y="6186"/>
                      <a:pt x="1" y="6528"/>
                      <a:pt x="1" y="6848"/>
                    </a:cubicBezTo>
                    <a:cubicBezTo>
                      <a:pt x="24" y="7213"/>
                      <a:pt x="69" y="7601"/>
                      <a:pt x="138" y="7966"/>
                    </a:cubicBezTo>
                    <a:cubicBezTo>
                      <a:pt x="252" y="8605"/>
                      <a:pt x="457" y="9176"/>
                      <a:pt x="685" y="9769"/>
                    </a:cubicBezTo>
                    <a:cubicBezTo>
                      <a:pt x="685" y="9769"/>
                      <a:pt x="685" y="9769"/>
                      <a:pt x="685" y="9769"/>
                    </a:cubicBezTo>
                    <a:lnTo>
                      <a:pt x="685" y="9769"/>
                    </a:lnTo>
                    <a:cubicBezTo>
                      <a:pt x="692" y="9789"/>
                      <a:pt x="700" y="9806"/>
                      <a:pt x="710" y="9823"/>
                    </a:cubicBezTo>
                    <a:lnTo>
                      <a:pt x="710" y="9823"/>
                    </a:lnTo>
                    <a:cubicBezTo>
                      <a:pt x="793" y="10011"/>
                      <a:pt x="876" y="10198"/>
                      <a:pt x="959" y="10386"/>
                    </a:cubicBezTo>
                    <a:cubicBezTo>
                      <a:pt x="1028" y="10500"/>
                      <a:pt x="1119" y="10591"/>
                      <a:pt x="1233" y="10659"/>
                    </a:cubicBezTo>
                    <a:cubicBezTo>
                      <a:pt x="1355" y="10720"/>
                      <a:pt x="1497" y="10761"/>
                      <a:pt x="1632" y="10761"/>
                    </a:cubicBezTo>
                    <a:cubicBezTo>
                      <a:pt x="1700" y="10761"/>
                      <a:pt x="1766" y="10751"/>
                      <a:pt x="1827" y="10728"/>
                    </a:cubicBezTo>
                    <a:cubicBezTo>
                      <a:pt x="2238" y="10614"/>
                      <a:pt x="2489" y="10180"/>
                      <a:pt x="2375" y="9792"/>
                    </a:cubicBezTo>
                    <a:cubicBezTo>
                      <a:pt x="2316" y="9598"/>
                      <a:pt x="2258" y="9404"/>
                      <a:pt x="2186" y="9209"/>
                    </a:cubicBezTo>
                    <a:lnTo>
                      <a:pt x="2186" y="9209"/>
                    </a:lnTo>
                    <a:cubicBezTo>
                      <a:pt x="2188" y="9213"/>
                      <a:pt x="2190" y="9217"/>
                      <a:pt x="2192" y="9221"/>
                    </a:cubicBezTo>
                    <a:lnTo>
                      <a:pt x="2181" y="9196"/>
                    </a:lnTo>
                    <a:lnTo>
                      <a:pt x="2181" y="9196"/>
                    </a:lnTo>
                    <a:cubicBezTo>
                      <a:pt x="2170" y="9167"/>
                      <a:pt x="2158" y="9137"/>
                      <a:pt x="2146" y="9107"/>
                    </a:cubicBezTo>
                    <a:lnTo>
                      <a:pt x="2146" y="9107"/>
                    </a:lnTo>
                    <a:cubicBezTo>
                      <a:pt x="2146" y="9112"/>
                      <a:pt x="2147" y="9116"/>
                      <a:pt x="2147" y="9120"/>
                    </a:cubicBezTo>
                    <a:lnTo>
                      <a:pt x="2147" y="9120"/>
                    </a:lnTo>
                    <a:lnTo>
                      <a:pt x="2135" y="9094"/>
                    </a:lnTo>
                    <a:lnTo>
                      <a:pt x="2135" y="9094"/>
                    </a:lnTo>
                    <a:cubicBezTo>
                      <a:pt x="2138" y="9098"/>
                      <a:pt x="2142" y="9103"/>
                      <a:pt x="2146" y="9107"/>
                    </a:cubicBezTo>
                    <a:cubicBezTo>
                      <a:pt x="2138" y="9093"/>
                      <a:pt x="2130" y="9079"/>
                      <a:pt x="2122" y="9065"/>
                    </a:cubicBezTo>
                    <a:lnTo>
                      <a:pt x="2122" y="9065"/>
                    </a:lnTo>
                    <a:lnTo>
                      <a:pt x="2115" y="9048"/>
                    </a:lnTo>
                    <a:lnTo>
                      <a:pt x="2115" y="9048"/>
                    </a:lnTo>
                    <a:cubicBezTo>
                      <a:pt x="2116" y="9051"/>
                      <a:pt x="2118" y="9055"/>
                      <a:pt x="2119" y="9058"/>
                    </a:cubicBezTo>
                    <a:lnTo>
                      <a:pt x="2119" y="9058"/>
                    </a:lnTo>
                    <a:cubicBezTo>
                      <a:pt x="2065" y="8955"/>
                      <a:pt x="2026" y="8837"/>
                      <a:pt x="1987" y="8719"/>
                    </a:cubicBezTo>
                    <a:cubicBezTo>
                      <a:pt x="1713" y="8080"/>
                      <a:pt x="1507" y="7418"/>
                      <a:pt x="1416" y="6733"/>
                    </a:cubicBezTo>
                    <a:cubicBezTo>
                      <a:pt x="1325" y="6003"/>
                      <a:pt x="1370" y="5250"/>
                      <a:pt x="1462" y="4497"/>
                    </a:cubicBezTo>
                    <a:cubicBezTo>
                      <a:pt x="1576" y="3675"/>
                      <a:pt x="1804" y="2876"/>
                      <a:pt x="2123" y="2100"/>
                    </a:cubicBezTo>
                    <a:cubicBezTo>
                      <a:pt x="2329" y="1621"/>
                      <a:pt x="2557" y="1187"/>
                      <a:pt x="2854" y="753"/>
                    </a:cubicBezTo>
                    <a:cubicBezTo>
                      <a:pt x="2945" y="662"/>
                      <a:pt x="3014" y="571"/>
                      <a:pt x="3105" y="502"/>
                    </a:cubicBezTo>
                    <a:cubicBezTo>
                      <a:pt x="3196" y="388"/>
                      <a:pt x="3219" y="205"/>
                      <a:pt x="3105" y="91"/>
                    </a:cubicBezTo>
                    <a:cubicBezTo>
                      <a:pt x="3037" y="46"/>
                      <a:pt x="2968" y="0"/>
                      <a:pt x="2900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5618936" y="3180841"/>
                <a:ext cx="210402" cy="155395"/>
              </a:xfrm>
              <a:custGeom>
                <a:avLst/>
                <a:gdLst/>
                <a:ahLst/>
                <a:cxnLst/>
                <a:rect l="l" t="t" r="r" b="b"/>
                <a:pathLst>
                  <a:path w="7784" h="5749" extrusionOk="0">
                    <a:moveTo>
                      <a:pt x="6528" y="1"/>
                    </a:moveTo>
                    <a:cubicBezTo>
                      <a:pt x="6254" y="24"/>
                      <a:pt x="5981" y="24"/>
                      <a:pt x="5684" y="69"/>
                    </a:cubicBezTo>
                    <a:cubicBezTo>
                      <a:pt x="5136" y="183"/>
                      <a:pt x="4611" y="366"/>
                      <a:pt x="4086" y="617"/>
                    </a:cubicBezTo>
                    <a:cubicBezTo>
                      <a:pt x="3812" y="731"/>
                      <a:pt x="3538" y="868"/>
                      <a:pt x="3287" y="982"/>
                    </a:cubicBezTo>
                    <a:cubicBezTo>
                      <a:pt x="2990" y="1142"/>
                      <a:pt x="2694" y="1325"/>
                      <a:pt x="2397" y="1484"/>
                    </a:cubicBezTo>
                    <a:cubicBezTo>
                      <a:pt x="1895" y="1804"/>
                      <a:pt x="1507" y="2238"/>
                      <a:pt x="1187" y="2717"/>
                    </a:cubicBezTo>
                    <a:cubicBezTo>
                      <a:pt x="959" y="3059"/>
                      <a:pt x="754" y="3402"/>
                      <a:pt x="548" y="3744"/>
                    </a:cubicBezTo>
                    <a:cubicBezTo>
                      <a:pt x="480" y="3881"/>
                      <a:pt x="388" y="4018"/>
                      <a:pt x="320" y="4155"/>
                    </a:cubicBezTo>
                    <a:cubicBezTo>
                      <a:pt x="229" y="4315"/>
                      <a:pt x="160" y="4497"/>
                      <a:pt x="92" y="4657"/>
                    </a:cubicBezTo>
                    <a:cubicBezTo>
                      <a:pt x="23" y="4863"/>
                      <a:pt x="0" y="5045"/>
                      <a:pt x="69" y="5251"/>
                    </a:cubicBezTo>
                    <a:cubicBezTo>
                      <a:pt x="137" y="5433"/>
                      <a:pt x="297" y="5593"/>
                      <a:pt x="480" y="5684"/>
                    </a:cubicBezTo>
                    <a:cubicBezTo>
                      <a:pt x="586" y="5724"/>
                      <a:pt x="707" y="5748"/>
                      <a:pt x="826" y="5748"/>
                    </a:cubicBezTo>
                    <a:cubicBezTo>
                      <a:pt x="912" y="5748"/>
                      <a:pt x="997" y="5736"/>
                      <a:pt x="1073" y="5707"/>
                    </a:cubicBezTo>
                    <a:cubicBezTo>
                      <a:pt x="1142" y="5661"/>
                      <a:pt x="1187" y="5639"/>
                      <a:pt x="1256" y="5593"/>
                    </a:cubicBezTo>
                    <a:cubicBezTo>
                      <a:pt x="1370" y="5524"/>
                      <a:pt x="1438" y="5433"/>
                      <a:pt x="1507" y="5296"/>
                    </a:cubicBezTo>
                    <a:cubicBezTo>
                      <a:pt x="1575" y="5205"/>
                      <a:pt x="1644" y="5091"/>
                      <a:pt x="1712" y="4977"/>
                    </a:cubicBezTo>
                    <a:cubicBezTo>
                      <a:pt x="1849" y="4771"/>
                      <a:pt x="1940" y="4566"/>
                      <a:pt x="2032" y="4360"/>
                    </a:cubicBezTo>
                    <a:cubicBezTo>
                      <a:pt x="2169" y="4041"/>
                      <a:pt x="2306" y="3721"/>
                      <a:pt x="2488" y="3425"/>
                    </a:cubicBezTo>
                    <a:cubicBezTo>
                      <a:pt x="2648" y="3173"/>
                      <a:pt x="2808" y="2945"/>
                      <a:pt x="3013" y="2740"/>
                    </a:cubicBezTo>
                    <a:cubicBezTo>
                      <a:pt x="3333" y="2443"/>
                      <a:pt x="3698" y="2192"/>
                      <a:pt x="4063" y="1941"/>
                    </a:cubicBezTo>
                    <a:cubicBezTo>
                      <a:pt x="4428" y="1713"/>
                      <a:pt x="4794" y="1462"/>
                      <a:pt x="5182" y="1256"/>
                    </a:cubicBezTo>
                    <a:cubicBezTo>
                      <a:pt x="5341" y="1165"/>
                      <a:pt x="5478" y="1096"/>
                      <a:pt x="5638" y="1028"/>
                    </a:cubicBezTo>
                    <a:cubicBezTo>
                      <a:pt x="5821" y="959"/>
                      <a:pt x="6003" y="891"/>
                      <a:pt x="6186" y="845"/>
                    </a:cubicBezTo>
                    <a:cubicBezTo>
                      <a:pt x="6460" y="800"/>
                      <a:pt x="6711" y="754"/>
                      <a:pt x="6962" y="754"/>
                    </a:cubicBezTo>
                    <a:cubicBezTo>
                      <a:pt x="7076" y="754"/>
                      <a:pt x="7213" y="777"/>
                      <a:pt x="7327" y="777"/>
                    </a:cubicBezTo>
                    <a:cubicBezTo>
                      <a:pt x="7345" y="779"/>
                      <a:pt x="7362" y="780"/>
                      <a:pt x="7379" y="780"/>
                    </a:cubicBezTo>
                    <a:cubicBezTo>
                      <a:pt x="7563" y="780"/>
                      <a:pt x="7719" y="668"/>
                      <a:pt x="7761" y="480"/>
                    </a:cubicBezTo>
                    <a:cubicBezTo>
                      <a:pt x="7784" y="275"/>
                      <a:pt x="7647" y="69"/>
                      <a:pt x="7441" y="46"/>
                    </a:cubicBezTo>
                    <a:cubicBezTo>
                      <a:pt x="7190" y="24"/>
                      <a:pt x="6939" y="1"/>
                      <a:pt x="6688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5620774" y="3359158"/>
                <a:ext cx="22867" cy="22219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22" extrusionOk="0">
                    <a:moveTo>
                      <a:pt x="389" y="0"/>
                    </a:moveTo>
                    <a:cubicBezTo>
                      <a:pt x="275" y="0"/>
                      <a:pt x="161" y="92"/>
                      <a:pt x="92" y="160"/>
                    </a:cubicBezTo>
                    <a:cubicBezTo>
                      <a:pt x="24" y="251"/>
                      <a:pt x="1" y="343"/>
                      <a:pt x="1" y="457"/>
                    </a:cubicBezTo>
                    <a:cubicBezTo>
                      <a:pt x="24" y="571"/>
                      <a:pt x="69" y="685"/>
                      <a:pt x="161" y="754"/>
                    </a:cubicBezTo>
                    <a:cubicBezTo>
                      <a:pt x="252" y="822"/>
                      <a:pt x="343" y="822"/>
                      <a:pt x="457" y="822"/>
                    </a:cubicBezTo>
                    <a:cubicBezTo>
                      <a:pt x="571" y="822"/>
                      <a:pt x="686" y="754"/>
                      <a:pt x="754" y="685"/>
                    </a:cubicBezTo>
                    <a:cubicBezTo>
                      <a:pt x="822" y="594"/>
                      <a:pt x="845" y="480"/>
                      <a:pt x="822" y="388"/>
                    </a:cubicBezTo>
                    <a:cubicBezTo>
                      <a:pt x="822" y="274"/>
                      <a:pt x="777" y="160"/>
                      <a:pt x="686" y="92"/>
                    </a:cubicBezTo>
                    <a:cubicBezTo>
                      <a:pt x="594" y="23"/>
                      <a:pt x="503" y="0"/>
                      <a:pt x="389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5084634" y="3838535"/>
                <a:ext cx="246189" cy="443616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6412" extrusionOk="0">
                    <a:moveTo>
                      <a:pt x="5091" y="0"/>
                    </a:moveTo>
                    <a:cubicBezTo>
                      <a:pt x="4725" y="115"/>
                      <a:pt x="4360" y="274"/>
                      <a:pt x="4018" y="457"/>
                    </a:cubicBezTo>
                    <a:cubicBezTo>
                      <a:pt x="3675" y="640"/>
                      <a:pt x="3333" y="868"/>
                      <a:pt x="3036" y="1096"/>
                    </a:cubicBezTo>
                    <a:cubicBezTo>
                      <a:pt x="2397" y="1598"/>
                      <a:pt x="1849" y="2192"/>
                      <a:pt x="1393" y="2854"/>
                    </a:cubicBezTo>
                    <a:cubicBezTo>
                      <a:pt x="936" y="3493"/>
                      <a:pt x="594" y="4223"/>
                      <a:pt x="343" y="4976"/>
                    </a:cubicBezTo>
                    <a:cubicBezTo>
                      <a:pt x="115" y="5684"/>
                      <a:pt x="1" y="6437"/>
                      <a:pt x="23" y="7190"/>
                    </a:cubicBezTo>
                    <a:cubicBezTo>
                      <a:pt x="46" y="8583"/>
                      <a:pt x="434" y="9929"/>
                      <a:pt x="1051" y="11185"/>
                    </a:cubicBezTo>
                    <a:cubicBezTo>
                      <a:pt x="1370" y="11824"/>
                      <a:pt x="1781" y="12440"/>
                      <a:pt x="2215" y="13011"/>
                    </a:cubicBezTo>
                    <a:cubicBezTo>
                      <a:pt x="2648" y="13582"/>
                      <a:pt x="3150" y="14084"/>
                      <a:pt x="3698" y="14563"/>
                    </a:cubicBezTo>
                    <a:cubicBezTo>
                      <a:pt x="4611" y="15316"/>
                      <a:pt x="5661" y="15910"/>
                      <a:pt x="6825" y="16206"/>
                    </a:cubicBezTo>
                    <a:cubicBezTo>
                      <a:pt x="7373" y="16343"/>
                      <a:pt x="7967" y="16412"/>
                      <a:pt x="8537" y="16412"/>
                    </a:cubicBezTo>
                    <a:cubicBezTo>
                      <a:pt x="8743" y="16412"/>
                      <a:pt x="8925" y="16389"/>
                      <a:pt x="9108" y="16366"/>
                    </a:cubicBezTo>
                    <a:cubicBezTo>
                      <a:pt x="9108" y="16252"/>
                      <a:pt x="9085" y="16138"/>
                      <a:pt x="9085" y="16047"/>
                    </a:cubicBezTo>
                    <a:cubicBezTo>
                      <a:pt x="8971" y="16047"/>
                      <a:pt x="8857" y="16069"/>
                      <a:pt x="8743" y="16069"/>
                    </a:cubicBezTo>
                    <a:cubicBezTo>
                      <a:pt x="8653" y="16073"/>
                      <a:pt x="8563" y="16075"/>
                      <a:pt x="8472" y="16075"/>
                    </a:cubicBezTo>
                    <a:cubicBezTo>
                      <a:pt x="8038" y="16075"/>
                      <a:pt x="7603" y="16031"/>
                      <a:pt x="7168" y="15955"/>
                    </a:cubicBezTo>
                    <a:cubicBezTo>
                      <a:pt x="6620" y="15818"/>
                      <a:pt x="6072" y="15636"/>
                      <a:pt x="5547" y="15385"/>
                    </a:cubicBezTo>
                    <a:cubicBezTo>
                      <a:pt x="4885" y="15042"/>
                      <a:pt x="4292" y="14631"/>
                      <a:pt x="3744" y="14175"/>
                    </a:cubicBezTo>
                    <a:lnTo>
                      <a:pt x="3767" y="14175"/>
                    </a:lnTo>
                    <a:cubicBezTo>
                      <a:pt x="3744" y="14175"/>
                      <a:pt x="3744" y="14152"/>
                      <a:pt x="3744" y="14152"/>
                    </a:cubicBezTo>
                    <a:cubicBezTo>
                      <a:pt x="3059" y="13559"/>
                      <a:pt x="2466" y="12874"/>
                      <a:pt x="1986" y="12121"/>
                    </a:cubicBezTo>
                    <a:cubicBezTo>
                      <a:pt x="1461" y="11345"/>
                      <a:pt x="1051" y="10500"/>
                      <a:pt x="777" y="9610"/>
                    </a:cubicBezTo>
                    <a:cubicBezTo>
                      <a:pt x="777" y="9633"/>
                      <a:pt x="777" y="9633"/>
                      <a:pt x="777" y="9656"/>
                    </a:cubicBezTo>
                    <a:cubicBezTo>
                      <a:pt x="548" y="8948"/>
                      <a:pt x="411" y="8218"/>
                      <a:pt x="343" y="7487"/>
                    </a:cubicBezTo>
                    <a:cubicBezTo>
                      <a:pt x="343" y="7464"/>
                      <a:pt x="343" y="7464"/>
                      <a:pt x="343" y="7442"/>
                    </a:cubicBezTo>
                    <a:cubicBezTo>
                      <a:pt x="343" y="7190"/>
                      <a:pt x="343" y="6939"/>
                      <a:pt x="366" y="6688"/>
                    </a:cubicBezTo>
                    <a:cubicBezTo>
                      <a:pt x="366" y="6369"/>
                      <a:pt x="411" y="6072"/>
                      <a:pt x="480" y="5752"/>
                    </a:cubicBezTo>
                    <a:cubicBezTo>
                      <a:pt x="480" y="5752"/>
                      <a:pt x="480" y="5752"/>
                      <a:pt x="480" y="5775"/>
                    </a:cubicBezTo>
                    <a:cubicBezTo>
                      <a:pt x="613" y="5175"/>
                      <a:pt x="811" y="4576"/>
                      <a:pt x="1074" y="4018"/>
                    </a:cubicBezTo>
                    <a:lnTo>
                      <a:pt x="1074" y="4018"/>
                    </a:lnTo>
                    <a:cubicBezTo>
                      <a:pt x="1074" y="4018"/>
                      <a:pt x="1074" y="4018"/>
                      <a:pt x="1073" y="4018"/>
                    </a:cubicBezTo>
                    <a:cubicBezTo>
                      <a:pt x="1077" y="4010"/>
                      <a:pt x="1082" y="4002"/>
                      <a:pt x="1086" y="3994"/>
                    </a:cubicBezTo>
                    <a:lnTo>
                      <a:pt x="1086" y="3994"/>
                    </a:lnTo>
                    <a:cubicBezTo>
                      <a:pt x="1082" y="4002"/>
                      <a:pt x="1078" y="4010"/>
                      <a:pt x="1074" y="4018"/>
                    </a:cubicBezTo>
                    <a:lnTo>
                      <a:pt x="1074" y="4018"/>
                    </a:lnTo>
                    <a:cubicBezTo>
                      <a:pt x="1096" y="4017"/>
                      <a:pt x="1096" y="3996"/>
                      <a:pt x="1096" y="3974"/>
                    </a:cubicBezTo>
                    <a:lnTo>
                      <a:pt x="1096" y="3974"/>
                    </a:lnTo>
                    <a:cubicBezTo>
                      <a:pt x="1093" y="3981"/>
                      <a:pt x="1089" y="3987"/>
                      <a:pt x="1086" y="3994"/>
                    </a:cubicBezTo>
                    <a:lnTo>
                      <a:pt x="1086" y="3994"/>
                    </a:lnTo>
                    <a:cubicBezTo>
                      <a:pt x="1089" y="3987"/>
                      <a:pt x="1093" y="3979"/>
                      <a:pt x="1096" y="3972"/>
                    </a:cubicBezTo>
                    <a:lnTo>
                      <a:pt x="1096" y="3972"/>
                    </a:lnTo>
                    <a:cubicBezTo>
                      <a:pt x="1096" y="3973"/>
                      <a:pt x="1096" y="3973"/>
                      <a:pt x="1096" y="3974"/>
                    </a:cubicBezTo>
                    <a:lnTo>
                      <a:pt x="1096" y="3974"/>
                    </a:lnTo>
                    <a:cubicBezTo>
                      <a:pt x="1411" y="3374"/>
                      <a:pt x="1791" y="2818"/>
                      <a:pt x="2215" y="2306"/>
                    </a:cubicBezTo>
                    <a:cubicBezTo>
                      <a:pt x="2648" y="1849"/>
                      <a:pt x="3105" y="1416"/>
                      <a:pt x="3630" y="1073"/>
                    </a:cubicBezTo>
                    <a:cubicBezTo>
                      <a:pt x="4086" y="754"/>
                      <a:pt x="4588" y="525"/>
                      <a:pt x="5113" y="343"/>
                    </a:cubicBezTo>
                    <a:cubicBezTo>
                      <a:pt x="5113" y="320"/>
                      <a:pt x="5136" y="320"/>
                      <a:pt x="5136" y="320"/>
                    </a:cubicBezTo>
                    <a:lnTo>
                      <a:pt x="5159" y="320"/>
                    </a:lnTo>
                    <a:cubicBezTo>
                      <a:pt x="5182" y="297"/>
                      <a:pt x="5228" y="297"/>
                      <a:pt x="5250" y="252"/>
                    </a:cubicBezTo>
                    <a:cubicBezTo>
                      <a:pt x="5273" y="206"/>
                      <a:pt x="5296" y="183"/>
                      <a:pt x="5273" y="137"/>
                    </a:cubicBezTo>
                    <a:cubicBezTo>
                      <a:pt x="5273" y="92"/>
                      <a:pt x="5250" y="46"/>
                      <a:pt x="5205" y="23"/>
                    </a:cubicBezTo>
                    <a:cubicBezTo>
                      <a:pt x="5182" y="0"/>
                      <a:pt x="5159" y="0"/>
                      <a:pt x="5113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5097581" y="399339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1"/>
                      <a:pt x="1" y="1"/>
                    </a:cubicBezTo>
                    <a:cubicBezTo>
                      <a:pt x="1" y="1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5093878" y="404028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5093878" y="4040287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5093878" y="404090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5185807" y="422106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5185807" y="4221063"/>
                <a:ext cx="27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1" y="0"/>
                    </a:moveTo>
                    <a:cubicBezTo>
                      <a:pt x="1" y="0"/>
                      <a:pt x="1" y="23"/>
                      <a:pt x="1" y="23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5234569" y="425436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5051333" y="3372727"/>
                <a:ext cx="415235" cy="473863"/>
              </a:xfrm>
              <a:custGeom>
                <a:avLst/>
                <a:gdLst/>
                <a:ahLst/>
                <a:cxnLst/>
                <a:rect l="l" t="t" r="r" b="b"/>
                <a:pathLst>
                  <a:path w="15362" h="17531" extrusionOk="0">
                    <a:moveTo>
                      <a:pt x="12737" y="1016"/>
                    </a:moveTo>
                    <a:cubicBezTo>
                      <a:pt x="12742" y="1022"/>
                      <a:pt x="12748" y="1028"/>
                      <a:pt x="12759" y="1028"/>
                    </a:cubicBezTo>
                    <a:cubicBezTo>
                      <a:pt x="12752" y="1024"/>
                      <a:pt x="12744" y="1020"/>
                      <a:pt x="12737" y="1016"/>
                    </a:cubicBezTo>
                    <a:close/>
                    <a:moveTo>
                      <a:pt x="525" y="8172"/>
                    </a:moveTo>
                    <a:lnTo>
                      <a:pt x="525" y="8172"/>
                    </a:lnTo>
                    <a:cubicBezTo>
                      <a:pt x="522" y="8185"/>
                      <a:pt x="519" y="8199"/>
                      <a:pt x="517" y="8212"/>
                    </a:cubicBezTo>
                    <a:lnTo>
                      <a:pt x="517" y="8212"/>
                    </a:lnTo>
                    <a:cubicBezTo>
                      <a:pt x="525" y="8204"/>
                      <a:pt x="525" y="8188"/>
                      <a:pt x="525" y="8172"/>
                    </a:cubicBezTo>
                    <a:close/>
                    <a:moveTo>
                      <a:pt x="9678" y="0"/>
                    </a:moveTo>
                    <a:cubicBezTo>
                      <a:pt x="8993" y="0"/>
                      <a:pt x="8331" y="92"/>
                      <a:pt x="7692" y="252"/>
                    </a:cubicBezTo>
                    <a:cubicBezTo>
                      <a:pt x="6985" y="434"/>
                      <a:pt x="6300" y="708"/>
                      <a:pt x="5661" y="1073"/>
                    </a:cubicBezTo>
                    <a:cubicBezTo>
                      <a:pt x="4976" y="1484"/>
                      <a:pt x="4314" y="1941"/>
                      <a:pt x="3698" y="2466"/>
                    </a:cubicBezTo>
                    <a:cubicBezTo>
                      <a:pt x="3127" y="2945"/>
                      <a:pt x="2579" y="3516"/>
                      <a:pt x="2100" y="4109"/>
                    </a:cubicBezTo>
                    <a:cubicBezTo>
                      <a:pt x="1643" y="4702"/>
                      <a:pt x="1255" y="5342"/>
                      <a:pt x="913" y="6003"/>
                    </a:cubicBezTo>
                    <a:cubicBezTo>
                      <a:pt x="593" y="6688"/>
                      <a:pt x="365" y="7396"/>
                      <a:pt x="205" y="8126"/>
                    </a:cubicBezTo>
                    <a:cubicBezTo>
                      <a:pt x="46" y="8857"/>
                      <a:pt x="0" y="9633"/>
                      <a:pt x="23" y="10386"/>
                    </a:cubicBezTo>
                    <a:cubicBezTo>
                      <a:pt x="46" y="11208"/>
                      <a:pt x="183" y="12007"/>
                      <a:pt x="411" y="12805"/>
                    </a:cubicBezTo>
                    <a:cubicBezTo>
                      <a:pt x="616" y="13513"/>
                      <a:pt x="936" y="14198"/>
                      <a:pt x="1347" y="14837"/>
                    </a:cubicBezTo>
                    <a:cubicBezTo>
                      <a:pt x="1895" y="15636"/>
                      <a:pt x="2579" y="16298"/>
                      <a:pt x="3424" y="16777"/>
                    </a:cubicBezTo>
                    <a:cubicBezTo>
                      <a:pt x="4291" y="17279"/>
                      <a:pt x="5295" y="17530"/>
                      <a:pt x="6300" y="17530"/>
                    </a:cubicBezTo>
                    <a:cubicBezTo>
                      <a:pt x="6391" y="17530"/>
                      <a:pt x="6482" y="17485"/>
                      <a:pt x="6482" y="17393"/>
                    </a:cubicBezTo>
                    <a:cubicBezTo>
                      <a:pt x="6482" y="17302"/>
                      <a:pt x="6414" y="17211"/>
                      <a:pt x="6323" y="17211"/>
                    </a:cubicBezTo>
                    <a:cubicBezTo>
                      <a:pt x="5935" y="17211"/>
                      <a:pt x="5547" y="17165"/>
                      <a:pt x="5159" y="17097"/>
                    </a:cubicBezTo>
                    <a:cubicBezTo>
                      <a:pt x="4702" y="16982"/>
                      <a:pt x="4246" y="16845"/>
                      <a:pt x="3835" y="16640"/>
                    </a:cubicBezTo>
                    <a:lnTo>
                      <a:pt x="3857" y="16640"/>
                    </a:lnTo>
                    <a:cubicBezTo>
                      <a:pt x="3424" y="16435"/>
                      <a:pt x="3036" y="16161"/>
                      <a:pt x="2671" y="15841"/>
                    </a:cubicBezTo>
                    <a:cubicBezTo>
                      <a:pt x="2648" y="15841"/>
                      <a:pt x="2648" y="15841"/>
                      <a:pt x="2648" y="15818"/>
                    </a:cubicBezTo>
                    <a:cubicBezTo>
                      <a:pt x="2648" y="15841"/>
                      <a:pt x="2648" y="15841"/>
                      <a:pt x="2648" y="15841"/>
                    </a:cubicBezTo>
                    <a:cubicBezTo>
                      <a:pt x="2648" y="15841"/>
                      <a:pt x="2648" y="15818"/>
                      <a:pt x="2625" y="15818"/>
                    </a:cubicBezTo>
                    <a:lnTo>
                      <a:pt x="2648" y="15818"/>
                    </a:lnTo>
                    <a:cubicBezTo>
                      <a:pt x="2260" y="15476"/>
                      <a:pt x="1917" y="15088"/>
                      <a:pt x="1621" y="14654"/>
                    </a:cubicBezTo>
                    <a:cubicBezTo>
                      <a:pt x="1278" y="14129"/>
                      <a:pt x="1027" y="13581"/>
                      <a:pt x="822" y="12988"/>
                    </a:cubicBezTo>
                    <a:cubicBezTo>
                      <a:pt x="548" y="12189"/>
                      <a:pt x="411" y="11345"/>
                      <a:pt x="342" y="10500"/>
                    </a:cubicBezTo>
                    <a:cubicBezTo>
                      <a:pt x="320" y="9737"/>
                      <a:pt x="364" y="8975"/>
                      <a:pt x="517" y="8212"/>
                    </a:cubicBezTo>
                    <a:lnTo>
                      <a:pt x="517" y="8212"/>
                    </a:lnTo>
                    <a:cubicBezTo>
                      <a:pt x="513" y="8216"/>
                      <a:pt x="509" y="8218"/>
                      <a:pt x="502" y="8218"/>
                    </a:cubicBezTo>
                    <a:cubicBezTo>
                      <a:pt x="685" y="7441"/>
                      <a:pt x="936" y="6711"/>
                      <a:pt x="1278" y="6003"/>
                    </a:cubicBezTo>
                    <a:cubicBezTo>
                      <a:pt x="1278" y="6003"/>
                      <a:pt x="1278" y="6003"/>
                      <a:pt x="1278" y="6026"/>
                    </a:cubicBezTo>
                    <a:cubicBezTo>
                      <a:pt x="1666" y="5250"/>
                      <a:pt x="2146" y="4543"/>
                      <a:pt x="2716" y="3881"/>
                    </a:cubicBezTo>
                    <a:cubicBezTo>
                      <a:pt x="3424" y="3082"/>
                      <a:pt x="4246" y="2374"/>
                      <a:pt x="5136" y="1781"/>
                    </a:cubicBezTo>
                    <a:cubicBezTo>
                      <a:pt x="5478" y="1575"/>
                      <a:pt x="5820" y="1347"/>
                      <a:pt x="6186" y="1165"/>
                    </a:cubicBezTo>
                    <a:cubicBezTo>
                      <a:pt x="6528" y="982"/>
                      <a:pt x="6893" y="845"/>
                      <a:pt x="7258" y="708"/>
                    </a:cubicBezTo>
                    <a:cubicBezTo>
                      <a:pt x="7920" y="503"/>
                      <a:pt x="8628" y="366"/>
                      <a:pt x="9313" y="343"/>
                    </a:cubicBezTo>
                    <a:lnTo>
                      <a:pt x="9290" y="343"/>
                    </a:lnTo>
                    <a:cubicBezTo>
                      <a:pt x="9450" y="331"/>
                      <a:pt x="9609" y="326"/>
                      <a:pt x="9769" y="326"/>
                    </a:cubicBezTo>
                    <a:cubicBezTo>
                      <a:pt x="10247" y="326"/>
                      <a:pt x="10722" y="377"/>
                      <a:pt x="11184" y="480"/>
                    </a:cubicBezTo>
                    <a:cubicBezTo>
                      <a:pt x="11724" y="592"/>
                      <a:pt x="12241" y="771"/>
                      <a:pt x="12737" y="1016"/>
                    </a:cubicBezTo>
                    <a:lnTo>
                      <a:pt x="12737" y="1016"/>
                    </a:lnTo>
                    <a:cubicBezTo>
                      <a:pt x="12736" y="1016"/>
                      <a:pt x="12736" y="1016"/>
                      <a:pt x="12736" y="1015"/>
                    </a:cubicBezTo>
                    <a:lnTo>
                      <a:pt x="12736" y="1015"/>
                    </a:lnTo>
                    <a:cubicBezTo>
                      <a:pt x="13206" y="1242"/>
                      <a:pt x="13633" y="1535"/>
                      <a:pt x="14015" y="1872"/>
                    </a:cubicBezTo>
                    <a:cubicBezTo>
                      <a:pt x="14015" y="1872"/>
                      <a:pt x="14015" y="1872"/>
                      <a:pt x="13992" y="1849"/>
                    </a:cubicBezTo>
                    <a:lnTo>
                      <a:pt x="13992" y="1849"/>
                    </a:lnTo>
                    <a:cubicBezTo>
                      <a:pt x="14403" y="2214"/>
                      <a:pt x="14768" y="2625"/>
                      <a:pt x="15065" y="3082"/>
                    </a:cubicBezTo>
                    <a:cubicBezTo>
                      <a:pt x="15088" y="3127"/>
                      <a:pt x="15156" y="3150"/>
                      <a:pt x="15179" y="3150"/>
                    </a:cubicBezTo>
                    <a:cubicBezTo>
                      <a:pt x="15224" y="3150"/>
                      <a:pt x="15270" y="3127"/>
                      <a:pt x="15293" y="3105"/>
                    </a:cubicBezTo>
                    <a:cubicBezTo>
                      <a:pt x="15339" y="3082"/>
                      <a:pt x="15361" y="3036"/>
                      <a:pt x="15361" y="2991"/>
                    </a:cubicBezTo>
                    <a:cubicBezTo>
                      <a:pt x="15361" y="2945"/>
                      <a:pt x="15339" y="2922"/>
                      <a:pt x="15316" y="2876"/>
                    </a:cubicBezTo>
                    <a:cubicBezTo>
                      <a:pt x="15110" y="2557"/>
                      <a:pt x="14882" y="2260"/>
                      <a:pt x="14608" y="2009"/>
                    </a:cubicBezTo>
                    <a:cubicBezTo>
                      <a:pt x="14357" y="1735"/>
                      <a:pt x="14083" y="1507"/>
                      <a:pt x="13809" y="1279"/>
                    </a:cubicBezTo>
                    <a:cubicBezTo>
                      <a:pt x="13239" y="868"/>
                      <a:pt x="12577" y="548"/>
                      <a:pt x="11915" y="343"/>
                    </a:cubicBezTo>
                    <a:cubicBezTo>
                      <a:pt x="11230" y="115"/>
                      <a:pt x="10522" y="23"/>
                      <a:pt x="981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5453593" y="3330776"/>
                <a:ext cx="134528" cy="127122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4703" extrusionOk="0">
                    <a:moveTo>
                      <a:pt x="3071" y="409"/>
                    </a:moveTo>
                    <a:cubicBezTo>
                      <a:pt x="3067" y="409"/>
                      <a:pt x="3063" y="410"/>
                      <a:pt x="3059" y="411"/>
                    </a:cubicBezTo>
                    <a:cubicBezTo>
                      <a:pt x="3064" y="411"/>
                      <a:pt x="3067" y="410"/>
                      <a:pt x="3071" y="409"/>
                    </a:cubicBezTo>
                    <a:close/>
                    <a:moveTo>
                      <a:pt x="3652" y="0"/>
                    </a:moveTo>
                    <a:cubicBezTo>
                      <a:pt x="3515" y="0"/>
                      <a:pt x="3355" y="23"/>
                      <a:pt x="3196" y="46"/>
                    </a:cubicBezTo>
                    <a:cubicBezTo>
                      <a:pt x="2899" y="92"/>
                      <a:pt x="2579" y="206"/>
                      <a:pt x="2305" y="343"/>
                    </a:cubicBezTo>
                    <a:cubicBezTo>
                      <a:pt x="2009" y="480"/>
                      <a:pt x="1735" y="639"/>
                      <a:pt x="1484" y="822"/>
                    </a:cubicBezTo>
                    <a:cubicBezTo>
                      <a:pt x="1255" y="1005"/>
                      <a:pt x="1050" y="1210"/>
                      <a:pt x="867" y="1438"/>
                    </a:cubicBezTo>
                    <a:cubicBezTo>
                      <a:pt x="616" y="1712"/>
                      <a:pt x="434" y="2055"/>
                      <a:pt x="297" y="2374"/>
                    </a:cubicBezTo>
                    <a:cubicBezTo>
                      <a:pt x="23" y="3059"/>
                      <a:pt x="0" y="3835"/>
                      <a:pt x="160" y="4543"/>
                    </a:cubicBezTo>
                    <a:cubicBezTo>
                      <a:pt x="160" y="4588"/>
                      <a:pt x="183" y="4634"/>
                      <a:pt x="206" y="4657"/>
                    </a:cubicBezTo>
                    <a:cubicBezTo>
                      <a:pt x="251" y="4679"/>
                      <a:pt x="297" y="4702"/>
                      <a:pt x="342" y="4702"/>
                    </a:cubicBezTo>
                    <a:cubicBezTo>
                      <a:pt x="388" y="4679"/>
                      <a:pt x="411" y="4679"/>
                      <a:pt x="457" y="4634"/>
                    </a:cubicBezTo>
                    <a:cubicBezTo>
                      <a:pt x="479" y="4611"/>
                      <a:pt x="502" y="4565"/>
                      <a:pt x="479" y="4520"/>
                    </a:cubicBezTo>
                    <a:cubicBezTo>
                      <a:pt x="411" y="4223"/>
                      <a:pt x="388" y="3926"/>
                      <a:pt x="388" y="3630"/>
                    </a:cubicBezTo>
                    <a:cubicBezTo>
                      <a:pt x="388" y="3333"/>
                      <a:pt x="434" y="3036"/>
                      <a:pt x="525" y="2762"/>
                    </a:cubicBezTo>
                    <a:cubicBezTo>
                      <a:pt x="525" y="2751"/>
                      <a:pt x="525" y="2745"/>
                      <a:pt x="525" y="2739"/>
                    </a:cubicBezTo>
                    <a:cubicBezTo>
                      <a:pt x="616" y="2465"/>
                      <a:pt x="731" y="2214"/>
                      <a:pt x="867" y="1963"/>
                    </a:cubicBezTo>
                    <a:cubicBezTo>
                      <a:pt x="959" y="1849"/>
                      <a:pt x="1050" y="1735"/>
                      <a:pt x="1141" y="1621"/>
                    </a:cubicBezTo>
                    <a:cubicBezTo>
                      <a:pt x="1210" y="1507"/>
                      <a:pt x="1301" y="1415"/>
                      <a:pt x="1392" y="1324"/>
                    </a:cubicBezTo>
                    <a:cubicBezTo>
                      <a:pt x="1392" y="1347"/>
                      <a:pt x="1392" y="1347"/>
                      <a:pt x="1392" y="1347"/>
                    </a:cubicBezTo>
                    <a:cubicBezTo>
                      <a:pt x="1392" y="1347"/>
                      <a:pt x="1392" y="1347"/>
                      <a:pt x="1415" y="1324"/>
                    </a:cubicBezTo>
                    <a:cubicBezTo>
                      <a:pt x="1666" y="1096"/>
                      <a:pt x="1963" y="868"/>
                      <a:pt x="2283" y="708"/>
                    </a:cubicBezTo>
                    <a:cubicBezTo>
                      <a:pt x="2552" y="573"/>
                      <a:pt x="2822" y="460"/>
                      <a:pt x="3091" y="392"/>
                    </a:cubicBezTo>
                    <a:lnTo>
                      <a:pt x="3091" y="392"/>
                    </a:lnTo>
                    <a:cubicBezTo>
                      <a:pt x="3083" y="396"/>
                      <a:pt x="3079" y="404"/>
                      <a:pt x="3071" y="409"/>
                    </a:cubicBezTo>
                    <a:lnTo>
                      <a:pt x="3071" y="409"/>
                    </a:lnTo>
                    <a:cubicBezTo>
                      <a:pt x="3273" y="364"/>
                      <a:pt x="3496" y="320"/>
                      <a:pt x="3698" y="320"/>
                    </a:cubicBezTo>
                    <a:cubicBezTo>
                      <a:pt x="3858" y="343"/>
                      <a:pt x="4017" y="366"/>
                      <a:pt x="4154" y="411"/>
                    </a:cubicBezTo>
                    <a:cubicBezTo>
                      <a:pt x="4268" y="434"/>
                      <a:pt x="4383" y="480"/>
                      <a:pt x="4497" y="548"/>
                    </a:cubicBezTo>
                    <a:cubicBezTo>
                      <a:pt x="4565" y="594"/>
                      <a:pt x="4634" y="639"/>
                      <a:pt x="4679" y="685"/>
                    </a:cubicBezTo>
                    <a:cubicBezTo>
                      <a:pt x="4708" y="714"/>
                      <a:pt x="4745" y="726"/>
                      <a:pt x="4781" y="726"/>
                    </a:cubicBezTo>
                    <a:cubicBezTo>
                      <a:pt x="4831" y="726"/>
                      <a:pt x="4881" y="702"/>
                      <a:pt x="4908" y="662"/>
                    </a:cubicBezTo>
                    <a:cubicBezTo>
                      <a:pt x="4976" y="594"/>
                      <a:pt x="4953" y="502"/>
                      <a:pt x="4885" y="434"/>
                    </a:cubicBezTo>
                    <a:cubicBezTo>
                      <a:pt x="4771" y="343"/>
                      <a:pt x="4656" y="274"/>
                      <a:pt x="4542" y="206"/>
                    </a:cubicBezTo>
                    <a:cubicBezTo>
                      <a:pt x="4405" y="137"/>
                      <a:pt x="4246" y="92"/>
                      <a:pt x="4086" y="46"/>
                    </a:cubicBezTo>
                    <a:cubicBezTo>
                      <a:pt x="3972" y="23"/>
                      <a:pt x="3812" y="0"/>
                      <a:pt x="367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5571417" y="3147540"/>
                <a:ext cx="394881" cy="202860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7505" extrusionOk="0">
                    <a:moveTo>
                      <a:pt x="5878" y="545"/>
                    </a:moveTo>
                    <a:cubicBezTo>
                      <a:pt x="5874" y="546"/>
                      <a:pt x="5871" y="547"/>
                      <a:pt x="5867" y="548"/>
                    </a:cubicBezTo>
                    <a:cubicBezTo>
                      <a:pt x="5867" y="548"/>
                      <a:pt x="5873" y="548"/>
                      <a:pt x="5878" y="545"/>
                    </a:cubicBezTo>
                    <a:close/>
                    <a:moveTo>
                      <a:pt x="7487" y="0"/>
                    </a:moveTo>
                    <a:cubicBezTo>
                      <a:pt x="6574" y="23"/>
                      <a:pt x="5684" y="206"/>
                      <a:pt x="4840" y="502"/>
                    </a:cubicBezTo>
                    <a:cubicBezTo>
                      <a:pt x="4406" y="662"/>
                      <a:pt x="3995" y="868"/>
                      <a:pt x="3584" y="1073"/>
                    </a:cubicBezTo>
                    <a:cubicBezTo>
                      <a:pt x="3173" y="1278"/>
                      <a:pt x="2763" y="1529"/>
                      <a:pt x="2397" y="1781"/>
                    </a:cubicBezTo>
                    <a:cubicBezTo>
                      <a:pt x="2078" y="2009"/>
                      <a:pt x="1758" y="2283"/>
                      <a:pt x="1484" y="2579"/>
                    </a:cubicBezTo>
                    <a:cubicBezTo>
                      <a:pt x="1188" y="2876"/>
                      <a:pt x="937" y="3196"/>
                      <a:pt x="731" y="3538"/>
                    </a:cubicBezTo>
                    <a:cubicBezTo>
                      <a:pt x="297" y="4223"/>
                      <a:pt x="24" y="4999"/>
                      <a:pt x="1" y="5821"/>
                    </a:cubicBezTo>
                    <a:cubicBezTo>
                      <a:pt x="1" y="6368"/>
                      <a:pt x="92" y="6893"/>
                      <a:pt x="320" y="7396"/>
                    </a:cubicBezTo>
                    <a:cubicBezTo>
                      <a:pt x="337" y="7462"/>
                      <a:pt x="390" y="7505"/>
                      <a:pt x="454" y="7505"/>
                    </a:cubicBezTo>
                    <a:cubicBezTo>
                      <a:pt x="477" y="7505"/>
                      <a:pt x="501" y="7499"/>
                      <a:pt x="526" y="7487"/>
                    </a:cubicBezTo>
                    <a:cubicBezTo>
                      <a:pt x="617" y="7464"/>
                      <a:pt x="663" y="7373"/>
                      <a:pt x="617" y="7281"/>
                    </a:cubicBezTo>
                    <a:cubicBezTo>
                      <a:pt x="526" y="7076"/>
                      <a:pt x="457" y="6871"/>
                      <a:pt x="412" y="6665"/>
                    </a:cubicBezTo>
                    <a:cubicBezTo>
                      <a:pt x="343" y="6391"/>
                      <a:pt x="320" y="6117"/>
                      <a:pt x="320" y="5821"/>
                    </a:cubicBezTo>
                    <a:cubicBezTo>
                      <a:pt x="343" y="5501"/>
                      <a:pt x="389" y="5182"/>
                      <a:pt x="480" y="4862"/>
                    </a:cubicBezTo>
                    <a:cubicBezTo>
                      <a:pt x="594" y="4474"/>
                      <a:pt x="777" y="4086"/>
                      <a:pt x="1005" y="3721"/>
                    </a:cubicBezTo>
                    <a:cubicBezTo>
                      <a:pt x="1279" y="3287"/>
                      <a:pt x="1621" y="2876"/>
                      <a:pt x="2009" y="2534"/>
                    </a:cubicBezTo>
                    <a:cubicBezTo>
                      <a:pt x="2238" y="2306"/>
                      <a:pt x="2489" y="2123"/>
                      <a:pt x="2740" y="1940"/>
                    </a:cubicBezTo>
                    <a:cubicBezTo>
                      <a:pt x="3059" y="1735"/>
                      <a:pt x="3402" y="1529"/>
                      <a:pt x="3721" y="1370"/>
                    </a:cubicBezTo>
                    <a:lnTo>
                      <a:pt x="3698" y="1370"/>
                    </a:lnTo>
                    <a:cubicBezTo>
                      <a:pt x="4383" y="1005"/>
                      <a:pt x="5136" y="731"/>
                      <a:pt x="5890" y="525"/>
                    </a:cubicBezTo>
                    <a:lnTo>
                      <a:pt x="5890" y="525"/>
                    </a:lnTo>
                    <a:cubicBezTo>
                      <a:pt x="5890" y="537"/>
                      <a:pt x="5884" y="542"/>
                      <a:pt x="5878" y="545"/>
                    </a:cubicBezTo>
                    <a:lnTo>
                      <a:pt x="5878" y="545"/>
                    </a:lnTo>
                    <a:cubicBezTo>
                      <a:pt x="6434" y="407"/>
                      <a:pt x="7007" y="338"/>
                      <a:pt x="7582" y="338"/>
                    </a:cubicBezTo>
                    <a:cubicBezTo>
                      <a:pt x="7664" y="338"/>
                      <a:pt x="7747" y="340"/>
                      <a:pt x="7830" y="343"/>
                    </a:cubicBezTo>
                    <a:cubicBezTo>
                      <a:pt x="8537" y="365"/>
                      <a:pt x="9199" y="480"/>
                      <a:pt x="9884" y="662"/>
                    </a:cubicBezTo>
                    <a:lnTo>
                      <a:pt x="9907" y="685"/>
                    </a:lnTo>
                    <a:cubicBezTo>
                      <a:pt x="10569" y="890"/>
                      <a:pt x="11185" y="1164"/>
                      <a:pt x="11779" y="1507"/>
                    </a:cubicBezTo>
                    <a:cubicBezTo>
                      <a:pt x="12235" y="1803"/>
                      <a:pt x="12646" y="2146"/>
                      <a:pt x="13011" y="2534"/>
                    </a:cubicBezTo>
                    <a:cubicBezTo>
                      <a:pt x="13011" y="2534"/>
                      <a:pt x="13011" y="2511"/>
                      <a:pt x="13011" y="2511"/>
                    </a:cubicBezTo>
                    <a:cubicBezTo>
                      <a:pt x="13011" y="2511"/>
                      <a:pt x="13011" y="2534"/>
                      <a:pt x="13034" y="2534"/>
                    </a:cubicBezTo>
                    <a:cubicBezTo>
                      <a:pt x="13308" y="2853"/>
                      <a:pt x="13559" y="3196"/>
                      <a:pt x="13764" y="3584"/>
                    </a:cubicBezTo>
                    <a:cubicBezTo>
                      <a:pt x="13970" y="3949"/>
                      <a:pt x="14107" y="4337"/>
                      <a:pt x="14198" y="4725"/>
                    </a:cubicBezTo>
                    <a:cubicBezTo>
                      <a:pt x="14198" y="4725"/>
                      <a:pt x="14198" y="4702"/>
                      <a:pt x="14198" y="4679"/>
                    </a:cubicBezTo>
                    <a:cubicBezTo>
                      <a:pt x="14221" y="4839"/>
                      <a:pt x="14244" y="4976"/>
                      <a:pt x="14267" y="5113"/>
                    </a:cubicBezTo>
                    <a:cubicBezTo>
                      <a:pt x="14381" y="5113"/>
                      <a:pt x="14495" y="5090"/>
                      <a:pt x="14609" y="5090"/>
                    </a:cubicBezTo>
                    <a:cubicBezTo>
                      <a:pt x="14609" y="5090"/>
                      <a:pt x="14609" y="5067"/>
                      <a:pt x="14586" y="5067"/>
                    </a:cubicBezTo>
                    <a:cubicBezTo>
                      <a:pt x="14563" y="4816"/>
                      <a:pt x="14495" y="4565"/>
                      <a:pt x="14426" y="4314"/>
                    </a:cubicBezTo>
                    <a:cubicBezTo>
                      <a:pt x="14312" y="3926"/>
                      <a:pt x="14130" y="3538"/>
                      <a:pt x="13924" y="3196"/>
                    </a:cubicBezTo>
                    <a:cubicBezTo>
                      <a:pt x="13513" y="2511"/>
                      <a:pt x="12966" y="1940"/>
                      <a:pt x="12326" y="1484"/>
                    </a:cubicBezTo>
                    <a:cubicBezTo>
                      <a:pt x="11687" y="1027"/>
                      <a:pt x="10957" y="685"/>
                      <a:pt x="10226" y="434"/>
                    </a:cubicBezTo>
                    <a:cubicBezTo>
                      <a:pt x="9770" y="297"/>
                      <a:pt x="9313" y="183"/>
                      <a:pt x="8834" y="92"/>
                    </a:cubicBezTo>
                    <a:cubicBezTo>
                      <a:pt x="8423" y="46"/>
                      <a:pt x="8012" y="0"/>
                      <a:pt x="7602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5923699" y="32160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5329580" y="4137135"/>
                <a:ext cx="3425431" cy="313467"/>
              </a:xfrm>
              <a:custGeom>
                <a:avLst/>
                <a:gdLst/>
                <a:ahLst/>
                <a:cxnLst/>
                <a:rect l="l" t="t" r="r" b="b"/>
                <a:pathLst>
                  <a:path w="126727" h="11597" extrusionOk="0">
                    <a:moveTo>
                      <a:pt x="51494" y="435"/>
                    </a:moveTo>
                    <a:cubicBezTo>
                      <a:pt x="51502" y="437"/>
                      <a:pt x="51509" y="438"/>
                      <a:pt x="51517" y="440"/>
                    </a:cubicBezTo>
                    <a:lnTo>
                      <a:pt x="51517" y="440"/>
                    </a:lnTo>
                    <a:cubicBezTo>
                      <a:pt x="51517" y="435"/>
                      <a:pt x="51517" y="435"/>
                      <a:pt x="51517" y="435"/>
                    </a:cubicBezTo>
                    <a:close/>
                    <a:moveTo>
                      <a:pt x="36658" y="1"/>
                    </a:moveTo>
                    <a:cubicBezTo>
                      <a:pt x="36361" y="1"/>
                      <a:pt x="36064" y="24"/>
                      <a:pt x="35767" y="24"/>
                    </a:cubicBezTo>
                    <a:cubicBezTo>
                      <a:pt x="35562" y="24"/>
                      <a:pt x="35357" y="47"/>
                      <a:pt x="35174" y="47"/>
                    </a:cubicBezTo>
                    <a:cubicBezTo>
                      <a:pt x="35037" y="47"/>
                      <a:pt x="34900" y="69"/>
                      <a:pt x="34786" y="69"/>
                    </a:cubicBezTo>
                    <a:lnTo>
                      <a:pt x="34603" y="69"/>
                    </a:lnTo>
                    <a:cubicBezTo>
                      <a:pt x="34444" y="47"/>
                      <a:pt x="34307" y="47"/>
                      <a:pt x="34147" y="47"/>
                    </a:cubicBezTo>
                    <a:lnTo>
                      <a:pt x="31842" y="47"/>
                    </a:lnTo>
                    <a:lnTo>
                      <a:pt x="31750" y="69"/>
                    </a:lnTo>
                    <a:lnTo>
                      <a:pt x="31499" y="69"/>
                    </a:lnTo>
                    <a:cubicBezTo>
                      <a:pt x="31317" y="92"/>
                      <a:pt x="31157" y="92"/>
                      <a:pt x="30997" y="115"/>
                    </a:cubicBezTo>
                    <a:cubicBezTo>
                      <a:pt x="30906" y="115"/>
                      <a:pt x="30792" y="138"/>
                      <a:pt x="30700" y="138"/>
                    </a:cubicBezTo>
                    <a:lnTo>
                      <a:pt x="30495" y="161"/>
                    </a:lnTo>
                    <a:cubicBezTo>
                      <a:pt x="30335" y="184"/>
                      <a:pt x="30198" y="184"/>
                      <a:pt x="30038" y="206"/>
                    </a:cubicBezTo>
                    <a:lnTo>
                      <a:pt x="28441" y="206"/>
                    </a:lnTo>
                    <a:cubicBezTo>
                      <a:pt x="28304" y="184"/>
                      <a:pt x="28167" y="184"/>
                      <a:pt x="28030" y="184"/>
                    </a:cubicBezTo>
                    <a:lnTo>
                      <a:pt x="27824" y="184"/>
                    </a:lnTo>
                    <a:lnTo>
                      <a:pt x="27687" y="206"/>
                    </a:lnTo>
                    <a:lnTo>
                      <a:pt x="27071" y="206"/>
                    </a:lnTo>
                    <a:lnTo>
                      <a:pt x="26729" y="229"/>
                    </a:lnTo>
                    <a:lnTo>
                      <a:pt x="26455" y="229"/>
                    </a:lnTo>
                    <a:cubicBezTo>
                      <a:pt x="26249" y="252"/>
                      <a:pt x="26021" y="252"/>
                      <a:pt x="25816" y="275"/>
                    </a:cubicBezTo>
                    <a:cubicBezTo>
                      <a:pt x="25724" y="275"/>
                      <a:pt x="25656" y="275"/>
                      <a:pt x="25587" y="298"/>
                    </a:cubicBezTo>
                    <a:lnTo>
                      <a:pt x="25382" y="298"/>
                    </a:lnTo>
                    <a:cubicBezTo>
                      <a:pt x="25222" y="320"/>
                      <a:pt x="25062" y="343"/>
                      <a:pt x="24903" y="343"/>
                    </a:cubicBezTo>
                    <a:lnTo>
                      <a:pt x="23944" y="343"/>
                    </a:lnTo>
                    <a:cubicBezTo>
                      <a:pt x="23807" y="320"/>
                      <a:pt x="23670" y="320"/>
                      <a:pt x="23533" y="320"/>
                    </a:cubicBezTo>
                    <a:lnTo>
                      <a:pt x="23465" y="298"/>
                    </a:lnTo>
                    <a:cubicBezTo>
                      <a:pt x="23442" y="320"/>
                      <a:pt x="23442" y="320"/>
                      <a:pt x="23419" y="320"/>
                    </a:cubicBezTo>
                    <a:cubicBezTo>
                      <a:pt x="23122" y="343"/>
                      <a:pt x="22803" y="343"/>
                      <a:pt x="22506" y="343"/>
                    </a:cubicBezTo>
                    <a:lnTo>
                      <a:pt x="21890" y="343"/>
                    </a:lnTo>
                    <a:lnTo>
                      <a:pt x="21570" y="366"/>
                    </a:lnTo>
                    <a:lnTo>
                      <a:pt x="21068" y="366"/>
                    </a:lnTo>
                    <a:cubicBezTo>
                      <a:pt x="20885" y="366"/>
                      <a:pt x="20703" y="389"/>
                      <a:pt x="20497" y="389"/>
                    </a:cubicBezTo>
                    <a:lnTo>
                      <a:pt x="20223" y="412"/>
                    </a:lnTo>
                    <a:cubicBezTo>
                      <a:pt x="19630" y="435"/>
                      <a:pt x="19037" y="457"/>
                      <a:pt x="18443" y="480"/>
                    </a:cubicBezTo>
                    <a:cubicBezTo>
                      <a:pt x="18397" y="503"/>
                      <a:pt x="18329" y="503"/>
                      <a:pt x="18260" y="503"/>
                    </a:cubicBezTo>
                    <a:lnTo>
                      <a:pt x="18169" y="503"/>
                    </a:lnTo>
                    <a:lnTo>
                      <a:pt x="18009" y="526"/>
                    </a:lnTo>
                    <a:lnTo>
                      <a:pt x="17599" y="526"/>
                    </a:lnTo>
                    <a:cubicBezTo>
                      <a:pt x="17439" y="526"/>
                      <a:pt x="17256" y="549"/>
                      <a:pt x="17096" y="549"/>
                    </a:cubicBezTo>
                    <a:lnTo>
                      <a:pt x="16982" y="549"/>
                    </a:lnTo>
                    <a:lnTo>
                      <a:pt x="16617" y="594"/>
                    </a:lnTo>
                    <a:cubicBezTo>
                      <a:pt x="16412" y="594"/>
                      <a:pt x="16229" y="617"/>
                      <a:pt x="16024" y="640"/>
                    </a:cubicBezTo>
                    <a:lnTo>
                      <a:pt x="15681" y="663"/>
                    </a:lnTo>
                    <a:cubicBezTo>
                      <a:pt x="15499" y="686"/>
                      <a:pt x="15293" y="709"/>
                      <a:pt x="15088" y="731"/>
                    </a:cubicBezTo>
                    <a:cubicBezTo>
                      <a:pt x="14905" y="754"/>
                      <a:pt x="14723" y="754"/>
                      <a:pt x="14540" y="777"/>
                    </a:cubicBezTo>
                    <a:lnTo>
                      <a:pt x="14175" y="800"/>
                    </a:lnTo>
                    <a:cubicBezTo>
                      <a:pt x="13946" y="823"/>
                      <a:pt x="13718" y="845"/>
                      <a:pt x="13467" y="868"/>
                    </a:cubicBezTo>
                    <a:lnTo>
                      <a:pt x="13285" y="868"/>
                    </a:lnTo>
                    <a:cubicBezTo>
                      <a:pt x="13079" y="891"/>
                      <a:pt x="12897" y="891"/>
                      <a:pt x="12714" y="914"/>
                    </a:cubicBezTo>
                    <a:cubicBezTo>
                      <a:pt x="12600" y="937"/>
                      <a:pt x="12486" y="937"/>
                      <a:pt x="12372" y="960"/>
                    </a:cubicBezTo>
                    <a:cubicBezTo>
                      <a:pt x="12120" y="982"/>
                      <a:pt x="11847" y="1005"/>
                      <a:pt x="11573" y="1005"/>
                    </a:cubicBezTo>
                    <a:lnTo>
                      <a:pt x="11413" y="1028"/>
                    </a:lnTo>
                    <a:lnTo>
                      <a:pt x="11116" y="1051"/>
                    </a:lnTo>
                    <a:cubicBezTo>
                      <a:pt x="10911" y="1051"/>
                      <a:pt x="10705" y="1074"/>
                      <a:pt x="10500" y="1097"/>
                    </a:cubicBezTo>
                    <a:lnTo>
                      <a:pt x="10180" y="1119"/>
                    </a:lnTo>
                    <a:cubicBezTo>
                      <a:pt x="9998" y="1142"/>
                      <a:pt x="9792" y="1142"/>
                      <a:pt x="9610" y="1165"/>
                    </a:cubicBezTo>
                    <a:cubicBezTo>
                      <a:pt x="9336" y="1188"/>
                      <a:pt x="9062" y="1211"/>
                      <a:pt x="8788" y="1233"/>
                    </a:cubicBezTo>
                    <a:lnTo>
                      <a:pt x="8651" y="1256"/>
                    </a:lnTo>
                    <a:cubicBezTo>
                      <a:pt x="8583" y="1279"/>
                      <a:pt x="8514" y="1279"/>
                      <a:pt x="8446" y="1279"/>
                    </a:cubicBezTo>
                    <a:lnTo>
                      <a:pt x="8400" y="1302"/>
                    </a:lnTo>
                    <a:lnTo>
                      <a:pt x="8286" y="1302"/>
                    </a:lnTo>
                    <a:cubicBezTo>
                      <a:pt x="8149" y="1325"/>
                      <a:pt x="8012" y="1325"/>
                      <a:pt x="7852" y="1348"/>
                    </a:cubicBezTo>
                    <a:cubicBezTo>
                      <a:pt x="7715" y="1348"/>
                      <a:pt x="7601" y="1348"/>
                      <a:pt x="7464" y="1370"/>
                    </a:cubicBezTo>
                    <a:lnTo>
                      <a:pt x="7327" y="1370"/>
                    </a:lnTo>
                    <a:lnTo>
                      <a:pt x="7236" y="1393"/>
                    </a:lnTo>
                    <a:cubicBezTo>
                      <a:pt x="7122" y="1416"/>
                      <a:pt x="7008" y="1416"/>
                      <a:pt x="6893" y="1439"/>
                    </a:cubicBezTo>
                    <a:cubicBezTo>
                      <a:pt x="6688" y="1462"/>
                      <a:pt x="6483" y="1507"/>
                      <a:pt x="6277" y="1553"/>
                    </a:cubicBezTo>
                    <a:lnTo>
                      <a:pt x="5980" y="1599"/>
                    </a:lnTo>
                    <a:cubicBezTo>
                      <a:pt x="5821" y="1622"/>
                      <a:pt x="5684" y="1667"/>
                      <a:pt x="5524" y="1690"/>
                    </a:cubicBezTo>
                    <a:lnTo>
                      <a:pt x="5387" y="1713"/>
                    </a:lnTo>
                    <a:cubicBezTo>
                      <a:pt x="5296" y="1736"/>
                      <a:pt x="5182" y="1758"/>
                      <a:pt x="5090" y="1758"/>
                    </a:cubicBezTo>
                    <a:cubicBezTo>
                      <a:pt x="4885" y="1804"/>
                      <a:pt x="4657" y="1827"/>
                      <a:pt x="4451" y="1850"/>
                    </a:cubicBezTo>
                    <a:lnTo>
                      <a:pt x="4223" y="1873"/>
                    </a:lnTo>
                    <a:lnTo>
                      <a:pt x="3881" y="1895"/>
                    </a:lnTo>
                    <a:cubicBezTo>
                      <a:pt x="3698" y="1918"/>
                      <a:pt x="3538" y="1941"/>
                      <a:pt x="3356" y="1964"/>
                    </a:cubicBezTo>
                    <a:cubicBezTo>
                      <a:pt x="2785" y="2010"/>
                      <a:pt x="2214" y="2078"/>
                      <a:pt x="1644" y="2146"/>
                    </a:cubicBezTo>
                    <a:cubicBezTo>
                      <a:pt x="1438" y="2169"/>
                      <a:pt x="1278" y="2192"/>
                      <a:pt x="1119" y="2238"/>
                    </a:cubicBezTo>
                    <a:cubicBezTo>
                      <a:pt x="1027" y="2261"/>
                      <a:pt x="936" y="2306"/>
                      <a:pt x="822" y="2398"/>
                    </a:cubicBezTo>
                    <a:cubicBezTo>
                      <a:pt x="753" y="2443"/>
                      <a:pt x="685" y="2512"/>
                      <a:pt x="617" y="2580"/>
                    </a:cubicBezTo>
                    <a:cubicBezTo>
                      <a:pt x="548" y="2649"/>
                      <a:pt x="502" y="2717"/>
                      <a:pt x="457" y="2808"/>
                    </a:cubicBezTo>
                    <a:lnTo>
                      <a:pt x="434" y="2854"/>
                    </a:lnTo>
                    <a:cubicBezTo>
                      <a:pt x="411" y="2877"/>
                      <a:pt x="411" y="2877"/>
                      <a:pt x="388" y="2900"/>
                    </a:cubicBezTo>
                    <a:lnTo>
                      <a:pt x="365" y="2945"/>
                    </a:lnTo>
                    <a:lnTo>
                      <a:pt x="343" y="2991"/>
                    </a:lnTo>
                    <a:cubicBezTo>
                      <a:pt x="343" y="2991"/>
                      <a:pt x="320" y="3014"/>
                      <a:pt x="320" y="3014"/>
                    </a:cubicBezTo>
                    <a:cubicBezTo>
                      <a:pt x="251" y="3128"/>
                      <a:pt x="206" y="3219"/>
                      <a:pt x="160" y="3333"/>
                    </a:cubicBezTo>
                    <a:cubicBezTo>
                      <a:pt x="92" y="3493"/>
                      <a:pt x="69" y="3653"/>
                      <a:pt x="46" y="3813"/>
                    </a:cubicBezTo>
                    <a:cubicBezTo>
                      <a:pt x="23" y="4018"/>
                      <a:pt x="0" y="4178"/>
                      <a:pt x="0" y="4361"/>
                    </a:cubicBezTo>
                    <a:lnTo>
                      <a:pt x="0" y="4589"/>
                    </a:lnTo>
                    <a:cubicBezTo>
                      <a:pt x="0" y="4680"/>
                      <a:pt x="23" y="4749"/>
                      <a:pt x="23" y="4840"/>
                    </a:cubicBezTo>
                    <a:cubicBezTo>
                      <a:pt x="23" y="4977"/>
                      <a:pt x="23" y="5114"/>
                      <a:pt x="69" y="5228"/>
                    </a:cubicBezTo>
                    <a:cubicBezTo>
                      <a:pt x="23" y="5319"/>
                      <a:pt x="0" y="5411"/>
                      <a:pt x="0" y="5502"/>
                    </a:cubicBezTo>
                    <a:cubicBezTo>
                      <a:pt x="46" y="5639"/>
                      <a:pt x="69" y="5776"/>
                      <a:pt x="114" y="5913"/>
                    </a:cubicBezTo>
                    <a:cubicBezTo>
                      <a:pt x="160" y="6004"/>
                      <a:pt x="183" y="6072"/>
                      <a:pt x="206" y="6164"/>
                    </a:cubicBezTo>
                    <a:lnTo>
                      <a:pt x="251" y="6255"/>
                    </a:lnTo>
                    <a:cubicBezTo>
                      <a:pt x="274" y="6346"/>
                      <a:pt x="320" y="6438"/>
                      <a:pt x="388" y="6529"/>
                    </a:cubicBezTo>
                    <a:cubicBezTo>
                      <a:pt x="434" y="6597"/>
                      <a:pt x="502" y="6666"/>
                      <a:pt x="548" y="6734"/>
                    </a:cubicBezTo>
                    <a:cubicBezTo>
                      <a:pt x="617" y="6803"/>
                      <a:pt x="753" y="6848"/>
                      <a:pt x="868" y="6871"/>
                    </a:cubicBezTo>
                    <a:lnTo>
                      <a:pt x="913" y="6871"/>
                    </a:lnTo>
                    <a:cubicBezTo>
                      <a:pt x="1050" y="6871"/>
                      <a:pt x="1187" y="6826"/>
                      <a:pt x="1324" y="6803"/>
                    </a:cubicBezTo>
                    <a:cubicBezTo>
                      <a:pt x="1415" y="6780"/>
                      <a:pt x="1484" y="6734"/>
                      <a:pt x="1575" y="6712"/>
                    </a:cubicBezTo>
                    <a:cubicBezTo>
                      <a:pt x="1644" y="6689"/>
                      <a:pt x="1735" y="6643"/>
                      <a:pt x="1826" y="6620"/>
                    </a:cubicBezTo>
                    <a:cubicBezTo>
                      <a:pt x="2077" y="6575"/>
                      <a:pt x="2328" y="6529"/>
                      <a:pt x="2648" y="6483"/>
                    </a:cubicBezTo>
                    <a:cubicBezTo>
                      <a:pt x="2716" y="6483"/>
                      <a:pt x="2785" y="6460"/>
                      <a:pt x="2853" y="6460"/>
                    </a:cubicBezTo>
                    <a:cubicBezTo>
                      <a:pt x="2945" y="6438"/>
                      <a:pt x="3036" y="6438"/>
                      <a:pt x="3104" y="6438"/>
                    </a:cubicBezTo>
                    <a:cubicBezTo>
                      <a:pt x="3173" y="6415"/>
                      <a:pt x="3241" y="6415"/>
                      <a:pt x="3333" y="6392"/>
                    </a:cubicBezTo>
                    <a:lnTo>
                      <a:pt x="3492" y="6369"/>
                    </a:lnTo>
                    <a:cubicBezTo>
                      <a:pt x="3675" y="6324"/>
                      <a:pt x="3835" y="6324"/>
                      <a:pt x="4017" y="6301"/>
                    </a:cubicBezTo>
                    <a:cubicBezTo>
                      <a:pt x="4154" y="6278"/>
                      <a:pt x="4291" y="6255"/>
                      <a:pt x="4428" y="6232"/>
                    </a:cubicBezTo>
                    <a:cubicBezTo>
                      <a:pt x="4725" y="6187"/>
                      <a:pt x="5022" y="6141"/>
                      <a:pt x="5341" y="6095"/>
                    </a:cubicBezTo>
                    <a:cubicBezTo>
                      <a:pt x="5729" y="6027"/>
                      <a:pt x="6140" y="6004"/>
                      <a:pt x="6528" y="5958"/>
                    </a:cubicBezTo>
                    <a:cubicBezTo>
                      <a:pt x="6734" y="5935"/>
                      <a:pt x="6962" y="5935"/>
                      <a:pt x="7190" y="5913"/>
                    </a:cubicBezTo>
                    <a:cubicBezTo>
                      <a:pt x="7464" y="5867"/>
                      <a:pt x="7761" y="5844"/>
                      <a:pt x="8035" y="5799"/>
                    </a:cubicBezTo>
                    <a:cubicBezTo>
                      <a:pt x="8354" y="5753"/>
                      <a:pt x="8674" y="5753"/>
                      <a:pt x="8971" y="5730"/>
                    </a:cubicBezTo>
                    <a:lnTo>
                      <a:pt x="9267" y="5707"/>
                    </a:lnTo>
                    <a:cubicBezTo>
                      <a:pt x="9815" y="5662"/>
                      <a:pt x="10386" y="5616"/>
                      <a:pt x="10956" y="5570"/>
                    </a:cubicBezTo>
                    <a:cubicBezTo>
                      <a:pt x="11253" y="5525"/>
                      <a:pt x="11573" y="5502"/>
                      <a:pt x="11892" y="5479"/>
                    </a:cubicBezTo>
                    <a:cubicBezTo>
                      <a:pt x="12098" y="5479"/>
                      <a:pt x="12303" y="5456"/>
                      <a:pt x="12531" y="5456"/>
                    </a:cubicBezTo>
                    <a:lnTo>
                      <a:pt x="12851" y="5433"/>
                    </a:lnTo>
                    <a:cubicBezTo>
                      <a:pt x="12988" y="5433"/>
                      <a:pt x="13148" y="5433"/>
                      <a:pt x="13285" y="5411"/>
                    </a:cubicBezTo>
                    <a:lnTo>
                      <a:pt x="13810" y="5411"/>
                    </a:lnTo>
                    <a:lnTo>
                      <a:pt x="14038" y="5388"/>
                    </a:lnTo>
                    <a:cubicBezTo>
                      <a:pt x="14289" y="5365"/>
                      <a:pt x="14517" y="5365"/>
                      <a:pt x="14745" y="5342"/>
                    </a:cubicBezTo>
                    <a:cubicBezTo>
                      <a:pt x="15476" y="5274"/>
                      <a:pt x="16092" y="5205"/>
                      <a:pt x="16686" y="5182"/>
                    </a:cubicBezTo>
                    <a:cubicBezTo>
                      <a:pt x="16822" y="5159"/>
                      <a:pt x="16982" y="5159"/>
                      <a:pt x="17142" y="5137"/>
                    </a:cubicBezTo>
                    <a:cubicBezTo>
                      <a:pt x="17302" y="5137"/>
                      <a:pt x="17462" y="5137"/>
                      <a:pt x="17621" y="5114"/>
                    </a:cubicBezTo>
                    <a:cubicBezTo>
                      <a:pt x="17781" y="5114"/>
                      <a:pt x="17964" y="5091"/>
                      <a:pt x="18124" y="5091"/>
                    </a:cubicBezTo>
                    <a:cubicBezTo>
                      <a:pt x="18306" y="5068"/>
                      <a:pt x="18466" y="5068"/>
                      <a:pt x="18648" y="5045"/>
                    </a:cubicBezTo>
                    <a:cubicBezTo>
                      <a:pt x="18785" y="5045"/>
                      <a:pt x="18922" y="5045"/>
                      <a:pt x="19059" y="5022"/>
                    </a:cubicBezTo>
                    <a:cubicBezTo>
                      <a:pt x="19265" y="5022"/>
                      <a:pt x="19447" y="5000"/>
                      <a:pt x="19653" y="5000"/>
                    </a:cubicBezTo>
                    <a:lnTo>
                      <a:pt x="19744" y="5000"/>
                    </a:lnTo>
                    <a:cubicBezTo>
                      <a:pt x="20018" y="4977"/>
                      <a:pt x="20315" y="4954"/>
                      <a:pt x="20611" y="4931"/>
                    </a:cubicBezTo>
                    <a:cubicBezTo>
                      <a:pt x="21091" y="4931"/>
                      <a:pt x="21593" y="4886"/>
                      <a:pt x="22095" y="4863"/>
                    </a:cubicBezTo>
                    <a:lnTo>
                      <a:pt x="22460" y="4840"/>
                    </a:lnTo>
                    <a:cubicBezTo>
                      <a:pt x="23031" y="4794"/>
                      <a:pt x="23624" y="4794"/>
                      <a:pt x="24309" y="4771"/>
                    </a:cubicBezTo>
                    <a:lnTo>
                      <a:pt x="24766" y="4771"/>
                    </a:lnTo>
                    <a:cubicBezTo>
                      <a:pt x="24903" y="4749"/>
                      <a:pt x="25040" y="4749"/>
                      <a:pt x="25177" y="4749"/>
                    </a:cubicBezTo>
                    <a:lnTo>
                      <a:pt x="26067" y="4749"/>
                    </a:lnTo>
                    <a:cubicBezTo>
                      <a:pt x="26363" y="4749"/>
                      <a:pt x="26660" y="4749"/>
                      <a:pt x="26980" y="4726"/>
                    </a:cubicBezTo>
                    <a:lnTo>
                      <a:pt x="27345" y="4726"/>
                    </a:lnTo>
                    <a:cubicBezTo>
                      <a:pt x="27528" y="4726"/>
                      <a:pt x="27710" y="4703"/>
                      <a:pt x="27893" y="4703"/>
                    </a:cubicBezTo>
                    <a:lnTo>
                      <a:pt x="28920" y="4703"/>
                    </a:lnTo>
                    <a:cubicBezTo>
                      <a:pt x="29011" y="4703"/>
                      <a:pt x="29102" y="4680"/>
                      <a:pt x="29194" y="4680"/>
                    </a:cubicBezTo>
                    <a:lnTo>
                      <a:pt x="29445" y="4680"/>
                    </a:lnTo>
                    <a:cubicBezTo>
                      <a:pt x="29536" y="4726"/>
                      <a:pt x="29627" y="4749"/>
                      <a:pt x="29719" y="4749"/>
                    </a:cubicBezTo>
                    <a:cubicBezTo>
                      <a:pt x="29787" y="4771"/>
                      <a:pt x="29833" y="4771"/>
                      <a:pt x="29901" y="4771"/>
                    </a:cubicBezTo>
                    <a:lnTo>
                      <a:pt x="30015" y="4771"/>
                    </a:lnTo>
                    <a:cubicBezTo>
                      <a:pt x="30175" y="4771"/>
                      <a:pt x="30335" y="4771"/>
                      <a:pt x="30472" y="4749"/>
                    </a:cubicBezTo>
                    <a:cubicBezTo>
                      <a:pt x="30769" y="4726"/>
                      <a:pt x="31065" y="4726"/>
                      <a:pt x="31362" y="4703"/>
                    </a:cubicBezTo>
                    <a:lnTo>
                      <a:pt x="31727" y="4703"/>
                    </a:lnTo>
                    <a:cubicBezTo>
                      <a:pt x="31910" y="4680"/>
                      <a:pt x="32093" y="4680"/>
                      <a:pt x="32252" y="4680"/>
                    </a:cubicBezTo>
                    <a:cubicBezTo>
                      <a:pt x="32572" y="4680"/>
                      <a:pt x="32869" y="4680"/>
                      <a:pt x="33188" y="4657"/>
                    </a:cubicBezTo>
                    <a:lnTo>
                      <a:pt x="33827" y="4657"/>
                    </a:lnTo>
                    <a:cubicBezTo>
                      <a:pt x="34033" y="4680"/>
                      <a:pt x="34238" y="4680"/>
                      <a:pt x="34444" y="4680"/>
                    </a:cubicBezTo>
                    <a:cubicBezTo>
                      <a:pt x="34672" y="4680"/>
                      <a:pt x="34900" y="4680"/>
                      <a:pt x="35151" y="4703"/>
                    </a:cubicBezTo>
                    <a:lnTo>
                      <a:pt x="36156" y="4703"/>
                    </a:lnTo>
                    <a:cubicBezTo>
                      <a:pt x="36452" y="4703"/>
                      <a:pt x="36749" y="4703"/>
                      <a:pt x="37023" y="4680"/>
                    </a:cubicBezTo>
                    <a:lnTo>
                      <a:pt x="38552" y="4680"/>
                    </a:lnTo>
                    <a:cubicBezTo>
                      <a:pt x="38872" y="4657"/>
                      <a:pt x="39191" y="4657"/>
                      <a:pt x="39511" y="4657"/>
                    </a:cubicBezTo>
                    <a:lnTo>
                      <a:pt x="41360" y="4657"/>
                    </a:lnTo>
                    <a:cubicBezTo>
                      <a:pt x="41565" y="4657"/>
                      <a:pt x="41771" y="4634"/>
                      <a:pt x="41999" y="4634"/>
                    </a:cubicBezTo>
                    <a:lnTo>
                      <a:pt x="43277" y="4634"/>
                    </a:lnTo>
                    <a:cubicBezTo>
                      <a:pt x="43505" y="4634"/>
                      <a:pt x="43711" y="4612"/>
                      <a:pt x="43939" y="4612"/>
                    </a:cubicBezTo>
                    <a:lnTo>
                      <a:pt x="46632" y="4612"/>
                    </a:lnTo>
                    <a:lnTo>
                      <a:pt x="46861" y="4634"/>
                    </a:lnTo>
                    <a:lnTo>
                      <a:pt x="47523" y="4634"/>
                    </a:lnTo>
                    <a:cubicBezTo>
                      <a:pt x="47751" y="4657"/>
                      <a:pt x="47979" y="4657"/>
                      <a:pt x="48184" y="4657"/>
                    </a:cubicBezTo>
                    <a:lnTo>
                      <a:pt x="49212" y="4657"/>
                    </a:lnTo>
                    <a:cubicBezTo>
                      <a:pt x="49394" y="4680"/>
                      <a:pt x="49554" y="4680"/>
                      <a:pt x="49714" y="4680"/>
                    </a:cubicBezTo>
                    <a:lnTo>
                      <a:pt x="49874" y="4680"/>
                    </a:lnTo>
                    <a:cubicBezTo>
                      <a:pt x="50444" y="4703"/>
                      <a:pt x="51015" y="4726"/>
                      <a:pt x="51585" y="4749"/>
                    </a:cubicBezTo>
                    <a:lnTo>
                      <a:pt x="51745" y="4749"/>
                    </a:lnTo>
                    <a:lnTo>
                      <a:pt x="52110" y="4771"/>
                    </a:lnTo>
                    <a:cubicBezTo>
                      <a:pt x="52613" y="4794"/>
                      <a:pt x="53138" y="4817"/>
                      <a:pt x="53663" y="4817"/>
                    </a:cubicBezTo>
                    <a:lnTo>
                      <a:pt x="53708" y="4817"/>
                    </a:lnTo>
                    <a:cubicBezTo>
                      <a:pt x="53891" y="4817"/>
                      <a:pt x="54073" y="4840"/>
                      <a:pt x="54233" y="4840"/>
                    </a:cubicBezTo>
                    <a:cubicBezTo>
                      <a:pt x="54256" y="4954"/>
                      <a:pt x="54302" y="5091"/>
                      <a:pt x="54347" y="5205"/>
                    </a:cubicBezTo>
                    <a:cubicBezTo>
                      <a:pt x="54370" y="5274"/>
                      <a:pt x="54393" y="5342"/>
                      <a:pt x="54416" y="5411"/>
                    </a:cubicBezTo>
                    <a:lnTo>
                      <a:pt x="54416" y="5456"/>
                    </a:lnTo>
                    <a:cubicBezTo>
                      <a:pt x="54461" y="5547"/>
                      <a:pt x="54507" y="5639"/>
                      <a:pt x="54553" y="5707"/>
                    </a:cubicBezTo>
                    <a:cubicBezTo>
                      <a:pt x="54576" y="5776"/>
                      <a:pt x="54621" y="5844"/>
                      <a:pt x="54644" y="5913"/>
                    </a:cubicBezTo>
                    <a:lnTo>
                      <a:pt x="54667" y="5958"/>
                    </a:lnTo>
                    <a:cubicBezTo>
                      <a:pt x="54712" y="6095"/>
                      <a:pt x="54781" y="6232"/>
                      <a:pt x="54849" y="6369"/>
                    </a:cubicBezTo>
                    <a:cubicBezTo>
                      <a:pt x="54918" y="6506"/>
                      <a:pt x="54986" y="6643"/>
                      <a:pt x="55078" y="6780"/>
                    </a:cubicBezTo>
                    <a:cubicBezTo>
                      <a:pt x="55123" y="6848"/>
                      <a:pt x="55169" y="6917"/>
                      <a:pt x="55215" y="6963"/>
                    </a:cubicBezTo>
                    <a:cubicBezTo>
                      <a:pt x="55237" y="7031"/>
                      <a:pt x="55283" y="7077"/>
                      <a:pt x="55306" y="7122"/>
                    </a:cubicBezTo>
                    <a:lnTo>
                      <a:pt x="55443" y="7305"/>
                    </a:lnTo>
                    <a:lnTo>
                      <a:pt x="55557" y="7465"/>
                    </a:lnTo>
                    <a:lnTo>
                      <a:pt x="55580" y="7510"/>
                    </a:lnTo>
                    <a:cubicBezTo>
                      <a:pt x="55648" y="7625"/>
                      <a:pt x="55740" y="7739"/>
                      <a:pt x="55808" y="7853"/>
                    </a:cubicBezTo>
                    <a:cubicBezTo>
                      <a:pt x="55922" y="7967"/>
                      <a:pt x="56014" y="8081"/>
                      <a:pt x="56105" y="8195"/>
                    </a:cubicBezTo>
                    <a:cubicBezTo>
                      <a:pt x="56196" y="8286"/>
                      <a:pt x="56287" y="8378"/>
                      <a:pt x="56356" y="8469"/>
                    </a:cubicBezTo>
                    <a:lnTo>
                      <a:pt x="56424" y="8538"/>
                    </a:lnTo>
                    <a:lnTo>
                      <a:pt x="56539" y="8652"/>
                    </a:lnTo>
                    <a:cubicBezTo>
                      <a:pt x="56607" y="8743"/>
                      <a:pt x="56698" y="8811"/>
                      <a:pt x="56767" y="8903"/>
                    </a:cubicBezTo>
                    <a:cubicBezTo>
                      <a:pt x="56858" y="8994"/>
                      <a:pt x="56949" y="9085"/>
                      <a:pt x="57063" y="9177"/>
                    </a:cubicBezTo>
                    <a:lnTo>
                      <a:pt x="57086" y="9200"/>
                    </a:lnTo>
                    <a:lnTo>
                      <a:pt x="57223" y="9336"/>
                    </a:lnTo>
                    <a:cubicBezTo>
                      <a:pt x="57292" y="9382"/>
                      <a:pt x="57360" y="9451"/>
                      <a:pt x="57429" y="9519"/>
                    </a:cubicBezTo>
                    <a:cubicBezTo>
                      <a:pt x="57520" y="9610"/>
                      <a:pt x="57611" y="9679"/>
                      <a:pt x="57725" y="9747"/>
                    </a:cubicBezTo>
                    <a:lnTo>
                      <a:pt x="57794" y="9816"/>
                    </a:lnTo>
                    <a:cubicBezTo>
                      <a:pt x="57931" y="9907"/>
                      <a:pt x="58045" y="9998"/>
                      <a:pt x="58182" y="10067"/>
                    </a:cubicBezTo>
                    <a:cubicBezTo>
                      <a:pt x="58387" y="10227"/>
                      <a:pt x="58616" y="10341"/>
                      <a:pt x="58798" y="10432"/>
                    </a:cubicBezTo>
                    <a:cubicBezTo>
                      <a:pt x="58981" y="10523"/>
                      <a:pt x="59186" y="10615"/>
                      <a:pt x="59392" y="10706"/>
                    </a:cubicBezTo>
                    <a:cubicBezTo>
                      <a:pt x="59529" y="10774"/>
                      <a:pt x="59643" y="10820"/>
                      <a:pt x="59780" y="10866"/>
                    </a:cubicBezTo>
                    <a:lnTo>
                      <a:pt x="60031" y="10957"/>
                    </a:lnTo>
                    <a:cubicBezTo>
                      <a:pt x="60191" y="11026"/>
                      <a:pt x="60350" y="11094"/>
                      <a:pt x="60579" y="11162"/>
                    </a:cubicBezTo>
                    <a:lnTo>
                      <a:pt x="60624" y="11162"/>
                    </a:lnTo>
                    <a:cubicBezTo>
                      <a:pt x="60989" y="11277"/>
                      <a:pt x="61263" y="11345"/>
                      <a:pt x="61537" y="11391"/>
                    </a:cubicBezTo>
                    <a:cubicBezTo>
                      <a:pt x="61674" y="11414"/>
                      <a:pt x="61811" y="11436"/>
                      <a:pt x="61948" y="11459"/>
                    </a:cubicBezTo>
                    <a:cubicBezTo>
                      <a:pt x="62085" y="11482"/>
                      <a:pt x="62199" y="11482"/>
                      <a:pt x="62336" y="11505"/>
                    </a:cubicBezTo>
                    <a:lnTo>
                      <a:pt x="62427" y="11505"/>
                    </a:lnTo>
                    <a:lnTo>
                      <a:pt x="62656" y="11528"/>
                    </a:lnTo>
                    <a:cubicBezTo>
                      <a:pt x="62884" y="11551"/>
                      <a:pt x="63135" y="11573"/>
                      <a:pt x="63363" y="11573"/>
                    </a:cubicBezTo>
                    <a:cubicBezTo>
                      <a:pt x="63477" y="11573"/>
                      <a:pt x="63569" y="11596"/>
                      <a:pt x="63683" y="11596"/>
                    </a:cubicBezTo>
                    <a:cubicBezTo>
                      <a:pt x="63888" y="11596"/>
                      <a:pt x="64094" y="11573"/>
                      <a:pt x="64276" y="11573"/>
                    </a:cubicBezTo>
                    <a:cubicBezTo>
                      <a:pt x="64550" y="11551"/>
                      <a:pt x="64824" y="11528"/>
                      <a:pt x="65098" y="11482"/>
                    </a:cubicBezTo>
                    <a:cubicBezTo>
                      <a:pt x="65349" y="11459"/>
                      <a:pt x="65600" y="11391"/>
                      <a:pt x="65851" y="11322"/>
                    </a:cubicBezTo>
                    <a:cubicBezTo>
                      <a:pt x="66148" y="11254"/>
                      <a:pt x="66422" y="11185"/>
                      <a:pt x="66696" y="11071"/>
                    </a:cubicBezTo>
                    <a:cubicBezTo>
                      <a:pt x="66810" y="11048"/>
                      <a:pt x="66901" y="11003"/>
                      <a:pt x="66992" y="10957"/>
                    </a:cubicBezTo>
                    <a:lnTo>
                      <a:pt x="67084" y="10934"/>
                    </a:lnTo>
                    <a:lnTo>
                      <a:pt x="67152" y="10911"/>
                    </a:lnTo>
                    <a:lnTo>
                      <a:pt x="67244" y="10866"/>
                    </a:lnTo>
                    <a:cubicBezTo>
                      <a:pt x="67335" y="10843"/>
                      <a:pt x="67403" y="10797"/>
                      <a:pt x="67472" y="10752"/>
                    </a:cubicBezTo>
                    <a:cubicBezTo>
                      <a:pt x="67540" y="10729"/>
                      <a:pt x="67586" y="10683"/>
                      <a:pt x="67632" y="10637"/>
                    </a:cubicBezTo>
                    <a:cubicBezTo>
                      <a:pt x="67723" y="10592"/>
                      <a:pt x="67837" y="10546"/>
                      <a:pt x="67951" y="10501"/>
                    </a:cubicBezTo>
                    <a:lnTo>
                      <a:pt x="67997" y="10478"/>
                    </a:lnTo>
                    <a:cubicBezTo>
                      <a:pt x="68134" y="10409"/>
                      <a:pt x="68271" y="10318"/>
                      <a:pt x="68385" y="10249"/>
                    </a:cubicBezTo>
                    <a:cubicBezTo>
                      <a:pt x="68636" y="10090"/>
                      <a:pt x="68887" y="9907"/>
                      <a:pt x="69161" y="9679"/>
                    </a:cubicBezTo>
                    <a:cubicBezTo>
                      <a:pt x="69709" y="9222"/>
                      <a:pt x="70188" y="8789"/>
                      <a:pt x="70576" y="8332"/>
                    </a:cubicBezTo>
                    <a:cubicBezTo>
                      <a:pt x="70827" y="8058"/>
                      <a:pt x="71010" y="7807"/>
                      <a:pt x="71170" y="7579"/>
                    </a:cubicBezTo>
                    <a:cubicBezTo>
                      <a:pt x="71261" y="7465"/>
                      <a:pt x="71352" y="7328"/>
                      <a:pt x="71421" y="7191"/>
                    </a:cubicBezTo>
                    <a:cubicBezTo>
                      <a:pt x="71466" y="7122"/>
                      <a:pt x="71512" y="7054"/>
                      <a:pt x="71558" y="6985"/>
                    </a:cubicBezTo>
                    <a:cubicBezTo>
                      <a:pt x="71603" y="6940"/>
                      <a:pt x="71649" y="6871"/>
                      <a:pt x="71672" y="6803"/>
                    </a:cubicBezTo>
                    <a:cubicBezTo>
                      <a:pt x="71854" y="6529"/>
                      <a:pt x="72014" y="6209"/>
                      <a:pt x="72174" y="5913"/>
                    </a:cubicBezTo>
                    <a:cubicBezTo>
                      <a:pt x="72311" y="5662"/>
                      <a:pt x="72402" y="5365"/>
                      <a:pt x="72493" y="5091"/>
                    </a:cubicBezTo>
                    <a:lnTo>
                      <a:pt x="73133" y="5091"/>
                    </a:lnTo>
                    <a:cubicBezTo>
                      <a:pt x="73247" y="5091"/>
                      <a:pt x="73361" y="5091"/>
                      <a:pt x="73475" y="5068"/>
                    </a:cubicBezTo>
                    <a:cubicBezTo>
                      <a:pt x="73657" y="5091"/>
                      <a:pt x="73863" y="5091"/>
                      <a:pt x="74068" y="5091"/>
                    </a:cubicBezTo>
                    <a:cubicBezTo>
                      <a:pt x="74251" y="5114"/>
                      <a:pt x="74434" y="5114"/>
                      <a:pt x="74616" y="5114"/>
                    </a:cubicBezTo>
                    <a:lnTo>
                      <a:pt x="74776" y="5137"/>
                    </a:lnTo>
                    <a:cubicBezTo>
                      <a:pt x="74981" y="5137"/>
                      <a:pt x="75164" y="5114"/>
                      <a:pt x="75347" y="5114"/>
                    </a:cubicBezTo>
                    <a:lnTo>
                      <a:pt x="75917" y="5114"/>
                    </a:lnTo>
                    <a:cubicBezTo>
                      <a:pt x="76054" y="5114"/>
                      <a:pt x="76168" y="5091"/>
                      <a:pt x="76305" y="5091"/>
                    </a:cubicBezTo>
                    <a:lnTo>
                      <a:pt x="76579" y="5091"/>
                    </a:lnTo>
                    <a:cubicBezTo>
                      <a:pt x="76807" y="5091"/>
                      <a:pt x="77036" y="5068"/>
                      <a:pt x="77241" y="5068"/>
                    </a:cubicBezTo>
                    <a:cubicBezTo>
                      <a:pt x="77355" y="5068"/>
                      <a:pt x="77469" y="5068"/>
                      <a:pt x="77583" y="5045"/>
                    </a:cubicBezTo>
                    <a:lnTo>
                      <a:pt x="77926" y="5045"/>
                    </a:lnTo>
                    <a:lnTo>
                      <a:pt x="78154" y="5022"/>
                    </a:lnTo>
                    <a:lnTo>
                      <a:pt x="78611" y="5022"/>
                    </a:lnTo>
                    <a:lnTo>
                      <a:pt x="78542" y="5000"/>
                    </a:lnTo>
                    <a:cubicBezTo>
                      <a:pt x="78611" y="5000"/>
                      <a:pt x="78679" y="5022"/>
                      <a:pt x="78770" y="5022"/>
                    </a:cubicBezTo>
                    <a:cubicBezTo>
                      <a:pt x="78862" y="5022"/>
                      <a:pt x="78976" y="5000"/>
                      <a:pt x="79067" y="5000"/>
                    </a:cubicBezTo>
                    <a:lnTo>
                      <a:pt x="79341" y="5000"/>
                    </a:lnTo>
                    <a:cubicBezTo>
                      <a:pt x="79615" y="5000"/>
                      <a:pt x="79889" y="5022"/>
                      <a:pt x="80163" y="5022"/>
                    </a:cubicBezTo>
                    <a:cubicBezTo>
                      <a:pt x="80437" y="5022"/>
                      <a:pt x="80733" y="5045"/>
                      <a:pt x="81030" y="5045"/>
                    </a:cubicBezTo>
                    <a:cubicBezTo>
                      <a:pt x="81099" y="5045"/>
                      <a:pt x="81190" y="5045"/>
                      <a:pt x="81258" y="5022"/>
                    </a:cubicBezTo>
                    <a:lnTo>
                      <a:pt x="81601" y="5022"/>
                    </a:lnTo>
                    <a:cubicBezTo>
                      <a:pt x="81943" y="5022"/>
                      <a:pt x="82240" y="5022"/>
                      <a:pt x="82514" y="5000"/>
                    </a:cubicBezTo>
                    <a:cubicBezTo>
                      <a:pt x="82582" y="5000"/>
                      <a:pt x="82673" y="5000"/>
                      <a:pt x="82765" y="4977"/>
                    </a:cubicBezTo>
                    <a:lnTo>
                      <a:pt x="83016" y="4977"/>
                    </a:lnTo>
                    <a:cubicBezTo>
                      <a:pt x="83221" y="4954"/>
                      <a:pt x="83427" y="4954"/>
                      <a:pt x="83632" y="4931"/>
                    </a:cubicBezTo>
                    <a:lnTo>
                      <a:pt x="83883" y="4931"/>
                    </a:lnTo>
                    <a:cubicBezTo>
                      <a:pt x="84180" y="4931"/>
                      <a:pt x="84454" y="4908"/>
                      <a:pt x="84751" y="4908"/>
                    </a:cubicBezTo>
                    <a:cubicBezTo>
                      <a:pt x="85139" y="4908"/>
                      <a:pt x="85549" y="4908"/>
                      <a:pt x="85960" y="4886"/>
                    </a:cubicBezTo>
                    <a:cubicBezTo>
                      <a:pt x="86371" y="4863"/>
                      <a:pt x="86805" y="4840"/>
                      <a:pt x="87216" y="4840"/>
                    </a:cubicBezTo>
                    <a:lnTo>
                      <a:pt x="87444" y="4840"/>
                    </a:lnTo>
                    <a:lnTo>
                      <a:pt x="87353" y="4817"/>
                    </a:lnTo>
                    <a:lnTo>
                      <a:pt x="87353" y="4817"/>
                    </a:lnTo>
                    <a:lnTo>
                      <a:pt x="87467" y="4840"/>
                    </a:lnTo>
                    <a:lnTo>
                      <a:pt x="87604" y="4840"/>
                    </a:lnTo>
                    <a:lnTo>
                      <a:pt x="87512" y="4817"/>
                    </a:lnTo>
                    <a:lnTo>
                      <a:pt x="87512" y="4817"/>
                    </a:lnTo>
                    <a:cubicBezTo>
                      <a:pt x="87581" y="4817"/>
                      <a:pt x="87627" y="4840"/>
                      <a:pt x="87672" y="4840"/>
                    </a:cubicBezTo>
                    <a:cubicBezTo>
                      <a:pt x="87718" y="4840"/>
                      <a:pt x="87764" y="4817"/>
                      <a:pt x="87786" y="4817"/>
                    </a:cubicBezTo>
                    <a:lnTo>
                      <a:pt x="89065" y="4817"/>
                    </a:lnTo>
                    <a:cubicBezTo>
                      <a:pt x="89156" y="4817"/>
                      <a:pt x="89247" y="4794"/>
                      <a:pt x="89338" y="4794"/>
                    </a:cubicBezTo>
                    <a:lnTo>
                      <a:pt x="89612" y="4794"/>
                    </a:lnTo>
                    <a:cubicBezTo>
                      <a:pt x="89749" y="4794"/>
                      <a:pt x="89909" y="4794"/>
                      <a:pt x="90069" y="4817"/>
                    </a:cubicBezTo>
                    <a:lnTo>
                      <a:pt x="90457" y="4817"/>
                    </a:lnTo>
                    <a:lnTo>
                      <a:pt x="90615" y="4797"/>
                    </a:lnTo>
                    <a:lnTo>
                      <a:pt x="90615" y="4797"/>
                    </a:lnTo>
                    <a:cubicBezTo>
                      <a:pt x="90661" y="4804"/>
                      <a:pt x="90696" y="4817"/>
                      <a:pt x="90731" y="4817"/>
                    </a:cubicBezTo>
                    <a:cubicBezTo>
                      <a:pt x="90754" y="4817"/>
                      <a:pt x="90776" y="4794"/>
                      <a:pt x="90799" y="4794"/>
                    </a:cubicBezTo>
                    <a:cubicBezTo>
                      <a:pt x="90982" y="4817"/>
                      <a:pt x="91187" y="4817"/>
                      <a:pt x="91370" y="4817"/>
                    </a:cubicBezTo>
                    <a:lnTo>
                      <a:pt x="92146" y="4817"/>
                    </a:lnTo>
                    <a:cubicBezTo>
                      <a:pt x="92260" y="4840"/>
                      <a:pt x="92374" y="4840"/>
                      <a:pt x="92488" y="4840"/>
                    </a:cubicBezTo>
                    <a:lnTo>
                      <a:pt x="93082" y="4840"/>
                    </a:lnTo>
                    <a:cubicBezTo>
                      <a:pt x="93264" y="4840"/>
                      <a:pt x="93470" y="4840"/>
                      <a:pt x="93652" y="4863"/>
                    </a:cubicBezTo>
                    <a:lnTo>
                      <a:pt x="94132" y="4863"/>
                    </a:lnTo>
                    <a:cubicBezTo>
                      <a:pt x="94360" y="4863"/>
                      <a:pt x="94588" y="4863"/>
                      <a:pt x="94817" y="4886"/>
                    </a:cubicBezTo>
                    <a:lnTo>
                      <a:pt x="95319" y="4886"/>
                    </a:lnTo>
                    <a:cubicBezTo>
                      <a:pt x="95524" y="4886"/>
                      <a:pt x="95752" y="4908"/>
                      <a:pt x="95981" y="4908"/>
                    </a:cubicBezTo>
                    <a:lnTo>
                      <a:pt x="96414" y="4908"/>
                    </a:lnTo>
                    <a:lnTo>
                      <a:pt x="96734" y="4931"/>
                    </a:lnTo>
                    <a:cubicBezTo>
                      <a:pt x="97031" y="4931"/>
                      <a:pt x="97304" y="4954"/>
                      <a:pt x="97578" y="4954"/>
                    </a:cubicBezTo>
                    <a:cubicBezTo>
                      <a:pt x="97784" y="4954"/>
                      <a:pt x="97966" y="4954"/>
                      <a:pt x="98172" y="4977"/>
                    </a:cubicBezTo>
                    <a:lnTo>
                      <a:pt x="98720" y="4977"/>
                    </a:lnTo>
                    <a:cubicBezTo>
                      <a:pt x="99039" y="4977"/>
                      <a:pt x="99359" y="5000"/>
                      <a:pt x="99678" y="5000"/>
                    </a:cubicBezTo>
                    <a:lnTo>
                      <a:pt x="99861" y="5022"/>
                    </a:lnTo>
                    <a:lnTo>
                      <a:pt x="100135" y="5022"/>
                    </a:lnTo>
                    <a:cubicBezTo>
                      <a:pt x="100409" y="5022"/>
                      <a:pt x="100683" y="5045"/>
                      <a:pt x="100934" y="5045"/>
                    </a:cubicBezTo>
                    <a:lnTo>
                      <a:pt x="102007" y="5045"/>
                    </a:lnTo>
                    <a:lnTo>
                      <a:pt x="102349" y="5068"/>
                    </a:lnTo>
                    <a:lnTo>
                      <a:pt x="102486" y="5068"/>
                    </a:lnTo>
                    <a:cubicBezTo>
                      <a:pt x="102691" y="5068"/>
                      <a:pt x="102897" y="5091"/>
                      <a:pt x="103079" y="5091"/>
                    </a:cubicBezTo>
                    <a:cubicBezTo>
                      <a:pt x="103467" y="5114"/>
                      <a:pt x="103833" y="5114"/>
                      <a:pt x="104198" y="5137"/>
                    </a:cubicBezTo>
                    <a:cubicBezTo>
                      <a:pt x="104380" y="5137"/>
                      <a:pt x="104563" y="5159"/>
                      <a:pt x="104746" y="5159"/>
                    </a:cubicBezTo>
                    <a:cubicBezTo>
                      <a:pt x="104837" y="5159"/>
                      <a:pt x="104951" y="5182"/>
                      <a:pt x="105042" y="5182"/>
                    </a:cubicBezTo>
                    <a:cubicBezTo>
                      <a:pt x="105111" y="5182"/>
                      <a:pt x="105202" y="5182"/>
                      <a:pt x="105271" y="5205"/>
                    </a:cubicBezTo>
                    <a:cubicBezTo>
                      <a:pt x="105453" y="5205"/>
                      <a:pt x="105613" y="5205"/>
                      <a:pt x="105796" y="5228"/>
                    </a:cubicBezTo>
                    <a:lnTo>
                      <a:pt x="105955" y="5251"/>
                    </a:lnTo>
                    <a:cubicBezTo>
                      <a:pt x="106092" y="5251"/>
                      <a:pt x="106229" y="5251"/>
                      <a:pt x="106366" y="5274"/>
                    </a:cubicBezTo>
                    <a:cubicBezTo>
                      <a:pt x="106640" y="5296"/>
                      <a:pt x="106891" y="5319"/>
                      <a:pt x="107165" y="5342"/>
                    </a:cubicBezTo>
                    <a:cubicBezTo>
                      <a:pt x="107279" y="5342"/>
                      <a:pt x="107393" y="5342"/>
                      <a:pt x="107530" y="5365"/>
                    </a:cubicBezTo>
                    <a:cubicBezTo>
                      <a:pt x="107713" y="5365"/>
                      <a:pt x="107895" y="5388"/>
                      <a:pt x="108101" y="5388"/>
                    </a:cubicBezTo>
                    <a:cubicBezTo>
                      <a:pt x="108192" y="5388"/>
                      <a:pt x="108283" y="5388"/>
                      <a:pt x="108352" y="5411"/>
                    </a:cubicBezTo>
                    <a:lnTo>
                      <a:pt x="108672" y="5411"/>
                    </a:lnTo>
                    <a:cubicBezTo>
                      <a:pt x="109014" y="5433"/>
                      <a:pt x="109333" y="5456"/>
                      <a:pt x="109653" y="5456"/>
                    </a:cubicBezTo>
                    <a:lnTo>
                      <a:pt x="109836" y="5479"/>
                    </a:lnTo>
                    <a:cubicBezTo>
                      <a:pt x="110041" y="5479"/>
                      <a:pt x="110246" y="5502"/>
                      <a:pt x="110452" y="5502"/>
                    </a:cubicBezTo>
                    <a:cubicBezTo>
                      <a:pt x="110543" y="5502"/>
                      <a:pt x="110634" y="5502"/>
                      <a:pt x="110726" y="5525"/>
                    </a:cubicBezTo>
                    <a:lnTo>
                      <a:pt x="111000" y="5525"/>
                    </a:lnTo>
                    <a:cubicBezTo>
                      <a:pt x="111182" y="5525"/>
                      <a:pt x="111365" y="5547"/>
                      <a:pt x="111547" y="5547"/>
                    </a:cubicBezTo>
                    <a:lnTo>
                      <a:pt x="111936" y="5570"/>
                    </a:lnTo>
                    <a:cubicBezTo>
                      <a:pt x="112232" y="5570"/>
                      <a:pt x="112529" y="5570"/>
                      <a:pt x="112826" y="5593"/>
                    </a:cubicBezTo>
                    <a:cubicBezTo>
                      <a:pt x="112917" y="5593"/>
                      <a:pt x="113031" y="5593"/>
                      <a:pt x="113122" y="5616"/>
                    </a:cubicBezTo>
                    <a:lnTo>
                      <a:pt x="113259" y="5616"/>
                    </a:lnTo>
                    <a:cubicBezTo>
                      <a:pt x="113374" y="5616"/>
                      <a:pt x="113465" y="5616"/>
                      <a:pt x="113556" y="5639"/>
                    </a:cubicBezTo>
                    <a:lnTo>
                      <a:pt x="113716" y="5639"/>
                    </a:lnTo>
                    <a:cubicBezTo>
                      <a:pt x="113807" y="5662"/>
                      <a:pt x="113876" y="5662"/>
                      <a:pt x="113967" y="5662"/>
                    </a:cubicBezTo>
                    <a:lnTo>
                      <a:pt x="114172" y="5662"/>
                    </a:lnTo>
                    <a:cubicBezTo>
                      <a:pt x="114218" y="5662"/>
                      <a:pt x="114264" y="5684"/>
                      <a:pt x="114287" y="5684"/>
                    </a:cubicBezTo>
                    <a:lnTo>
                      <a:pt x="114606" y="5684"/>
                    </a:lnTo>
                    <a:cubicBezTo>
                      <a:pt x="114675" y="5684"/>
                      <a:pt x="114743" y="5639"/>
                      <a:pt x="114789" y="5593"/>
                    </a:cubicBezTo>
                    <a:cubicBezTo>
                      <a:pt x="114857" y="5593"/>
                      <a:pt x="114926" y="5593"/>
                      <a:pt x="114994" y="5616"/>
                    </a:cubicBezTo>
                    <a:lnTo>
                      <a:pt x="115131" y="5616"/>
                    </a:lnTo>
                    <a:cubicBezTo>
                      <a:pt x="115268" y="5639"/>
                      <a:pt x="115382" y="5639"/>
                      <a:pt x="115496" y="5662"/>
                    </a:cubicBezTo>
                    <a:cubicBezTo>
                      <a:pt x="115770" y="5707"/>
                      <a:pt x="116067" y="5730"/>
                      <a:pt x="116341" y="5776"/>
                    </a:cubicBezTo>
                    <a:cubicBezTo>
                      <a:pt x="116478" y="5776"/>
                      <a:pt x="116615" y="5799"/>
                      <a:pt x="116774" y="5799"/>
                    </a:cubicBezTo>
                    <a:cubicBezTo>
                      <a:pt x="116911" y="5821"/>
                      <a:pt x="117071" y="5821"/>
                      <a:pt x="117231" y="5844"/>
                    </a:cubicBezTo>
                    <a:cubicBezTo>
                      <a:pt x="117391" y="5867"/>
                      <a:pt x="117528" y="5867"/>
                      <a:pt x="117665" y="5890"/>
                    </a:cubicBezTo>
                    <a:cubicBezTo>
                      <a:pt x="117756" y="5890"/>
                      <a:pt x="117824" y="5913"/>
                      <a:pt x="117893" y="5913"/>
                    </a:cubicBezTo>
                    <a:cubicBezTo>
                      <a:pt x="117961" y="5935"/>
                      <a:pt x="118053" y="5935"/>
                      <a:pt x="118121" y="5958"/>
                    </a:cubicBezTo>
                    <a:cubicBezTo>
                      <a:pt x="118281" y="5958"/>
                      <a:pt x="118441" y="5981"/>
                      <a:pt x="118578" y="6004"/>
                    </a:cubicBezTo>
                    <a:cubicBezTo>
                      <a:pt x="118715" y="6004"/>
                      <a:pt x="118829" y="6027"/>
                      <a:pt x="118966" y="6050"/>
                    </a:cubicBezTo>
                    <a:lnTo>
                      <a:pt x="119034" y="6050"/>
                    </a:lnTo>
                    <a:cubicBezTo>
                      <a:pt x="119217" y="6095"/>
                      <a:pt x="119399" y="6095"/>
                      <a:pt x="119582" y="6118"/>
                    </a:cubicBezTo>
                    <a:cubicBezTo>
                      <a:pt x="119696" y="6118"/>
                      <a:pt x="119833" y="6141"/>
                      <a:pt x="119947" y="6141"/>
                    </a:cubicBezTo>
                    <a:cubicBezTo>
                      <a:pt x="120153" y="6164"/>
                      <a:pt x="120358" y="6187"/>
                      <a:pt x="120563" y="6209"/>
                    </a:cubicBezTo>
                    <a:cubicBezTo>
                      <a:pt x="120997" y="6255"/>
                      <a:pt x="121431" y="6301"/>
                      <a:pt x="121865" y="6369"/>
                    </a:cubicBezTo>
                    <a:cubicBezTo>
                      <a:pt x="122024" y="6392"/>
                      <a:pt x="122184" y="6415"/>
                      <a:pt x="122367" y="6438"/>
                    </a:cubicBezTo>
                    <a:cubicBezTo>
                      <a:pt x="122526" y="6460"/>
                      <a:pt x="122663" y="6460"/>
                      <a:pt x="122823" y="6483"/>
                    </a:cubicBezTo>
                    <a:lnTo>
                      <a:pt x="122960" y="6506"/>
                    </a:lnTo>
                    <a:cubicBezTo>
                      <a:pt x="123074" y="6529"/>
                      <a:pt x="123166" y="6552"/>
                      <a:pt x="123280" y="6552"/>
                    </a:cubicBezTo>
                    <a:lnTo>
                      <a:pt x="123439" y="6575"/>
                    </a:lnTo>
                    <a:cubicBezTo>
                      <a:pt x="123554" y="6597"/>
                      <a:pt x="123668" y="6597"/>
                      <a:pt x="123782" y="6620"/>
                    </a:cubicBezTo>
                    <a:cubicBezTo>
                      <a:pt x="124010" y="6666"/>
                      <a:pt x="124238" y="6689"/>
                      <a:pt x="124467" y="6734"/>
                    </a:cubicBezTo>
                    <a:lnTo>
                      <a:pt x="124741" y="6757"/>
                    </a:lnTo>
                    <a:lnTo>
                      <a:pt x="124900" y="6803"/>
                    </a:lnTo>
                    <a:cubicBezTo>
                      <a:pt x="125083" y="6826"/>
                      <a:pt x="125266" y="6848"/>
                      <a:pt x="125448" y="6894"/>
                    </a:cubicBezTo>
                    <a:lnTo>
                      <a:pt x="125539" y="6894"/>
                    </a:lnTo>
                    <a:cubicBezTo>
                      <a:pt x="125585" y="6917"/>
                      <a:pt x="125631" y="6917"/>
                      <a:pt x="125676" y="6940"/>
                    </a:cubicBezTo>
                    <a:cubicBezTo>
                      <a:pt x="125699" y="6940"/>
                      <a:pt x="125745" y="6940"/>
                      <a:pt x="125768" y="6963"/>
                    </a:cubicBezTo>
                    <a:lnTo>
                      <a:pt x="125882" y="6963"/>
                    </a:lnTo>
                    <a:cubicBezTo>
                      <a:pt x="125950" y="6963"/>
                      <a:pt x="126019" y="6963"/>
                      <a:pt x="126087" y="6940"/>
                    </a:cubicBezTo>
                    <a:cubicBezTo>
                      <a:pt x="126179" y="6917"/>
                      <a:pt x="126270" y="6826"/>
                      <a:pt x="126315" y="6757"/>
                    </a:cubicBezTo>
                    <a:cubicBezTo>
                      <a:pt x="126384" y="6689"/>
                      <a:pt x="126407" y="6620"/>
                      <a:pt x="126452" y="6552"/>
                    </a:cubicBezTo>
                    <a:cubicBezTo>
                      <a:pt x="126521" y="6460"/>
                      <a:pt x="126567" y="6324"/>
                      <a:pt x="126589" y="6164"/>
                    </a:cubicBezTo>
                    <a:lnTo>
                      <a:pt x="126635" y="5981"/>
                    </a:lnTo>
                    <a:lnTo>
                      <a:pt x="126681" y="5776"/>
                    </a:lnTo>
                    <a:cubicBezTo>
                      <a:pt x="126726" y="5616"/>
                      <a:pt x="126726" y="5456"/>
                      <a:pt x="126704" y="5296"/>
                    </a:cubicBezTo>
                    <a:cubicBezTo>
                      <a:pt x="126704" y="5137"/>
                      <a:pt x="126704" y="4977"/>
                      <a:pt x="126704" y="4840"/>
                    </a:cubicBezTo>
                    <a:lnTo>
                      <a:pt x="126681" y="4726"/>
                    </a:lnTo>
                    <a:cubicBezTo>
                      <a:pt x="126681" y="4589"/>
                      <a:pt x="126681" y="4475"/>
                      <a:pt x="126658" y="4361"/>
                    </a:cubicBezTo>
                    <a:lnTo>
                      <a:pt x="126635" y="4201"/>
                    </a:lnTo>
                    <a:cubicBezTo>
                      <a:pt x="126612" y="4109"/>
                      <a:pt x="126612" y="4018"/>
                      <a:pt x="126589" y="3927"/>
                    </a:cubicBezTo>
                    <a:cubicBezTo>
                      <a:pt x="126589" y="3790"/>
                      <a:pt x="126567" y="3630"/>
                      <a:pt x="126544" y="3493"/>
                    </a:cubicBezTo>
                    <a:cubicBezTo>
                      <a:pt x="126521" y="3379"/>
                      <a:pt x="126498" y="3265"/>
                      <a:pt x="126452" y="3174"/>
                    </a:cubicBezTo>
                    <a:cubicBezTo>
                      <a:pt x="126452" y="3128"/>
                      <a:pt x="126430" y="3082"/>
                      <a:pt x="126430" y="3060"/>
                    </a:cubicBezTo>
                    <a:lnTo>
                      <a:pt x="126407" y="3014"/>
                    </a:lnTo>
                    <a:cubicBezTo>
                      <a:pt x="126361" y="2877"/>
                      <a:pt x="126293" y="2786"/>
                      <a:pt x="126201" y="2717"/>
                    </a:cubicBezTo>
                    <a:cubicBezTo>
                      <a:pt x="126087" y="2603"/>
                      <a:pt x="125927" y="2557"/>
                      <a:pt x="125790" y="2512"/>
                    </a:cubicBezTo>
                    <a:cubicBezTo>
                      <a:pt x="125517" y="2443"/>
                      <a:pt x="125220" y="2420"/>
                      <a:pt x="124946" y="2398"/>
                    </a:cubicBezTo>
                    <a:lnTo>
                      <a:pt x="124900" y="2398"/>
                    </a:lnTo>
                    <a:cubicBezTo>
                      <a:pt x="124558" y="2352"/>
                      <a:pt x="124238" y="2329"/>
                      <a:pt x="123919" y="2283"/>
                    </a:cubicBezTo>
                    <a:cubicBezTo>
                      <a:pt x="123850" y="2283"/>
                      <a:pt x="123782" y="2261"/>
                      <a:pt x="123713" y="2261"/>
                    </a:cubicBezTo>
                    <a:cubicBezTo>
                      <a:pt x="123622" y="2261"/>
                      <a:pt x="123531" y="2238"/>
                      <a:pt x="123439" y="2238"/>
                    </a:cubicBezTo>
                    <a:cubicBezTo>
                      <a:pt x="123325" y="2215"/>
                      <a:pt x="123188" y="2192"/>
                      <a:pt x="123074" y="2169"/>
                    </a:cubicBezTo>
                    <a:lnTo>
                      <a:pt x="122937" y="2146"/>
                    </a:lnTo>
                    <a:cubicBezTo>
                      <a:pt x="122755" y="2124"/>
                      <a:pt x="122549" y="2101"/>
                      <a:pt x="122344" y="2078"/>
                    </a:cubicBezTo>
                    <a:cubicBezTo>
                      <a:pt x="122298" y="2032"/>
                      <a:pt x="122230" y="2010"/>
                      <a:pt x="122184" y="1987"/>
                    </a:cubicBezTo>
                    <a:cubicBezTo>
                      <a:pt x="121865" y="1941"/>
                      <a:pt x="121545" y="1895"/>
                      <a:pt x="121248" y="1850"/>
                    </a:cubicBezTo>
                    <a:lnTo>
                      <a:pt x="121111" y="1827"/>
                    </a:lnTo>
                    <a:cubicBezTo>
                      <a:pt x="120792" y="1781"/>
                      <a:pt x="120495" y="1736"/>
                      <a:pt x="120175" y="1690"/>
                    </a:cubicBezTo>
                    <a:cubicBezTo>
                      <a:pt x="119924" y="1667"/>
                      <a:pt x="119696" y="1622"/>
                      <a:pt x="119445" y="1576"/>
                    </a:cubicBezTo>
                    <a:lnTo>
                      <a:pt x="119194" y="1553"/>
                    </a:lnTo>
                    <a:cubicBezTo>
                      <a:pt x="119080" y="1530"/>
                      <a:pt x="118989" y="1530"/>
                      <a:pt x="118897" y="1507"/>
                    </a:cubicBezTo>
                    <a:cubicBezTo>
                      <a:pt x="118806" y="1507"/>
                      <a:pt x="118692" y="1485"/>
                      <a:pt x="118601" y="1462"/>
                    </a:cubicBezTo>
                    <a:lnTo>
                      <a:pt x="118144" y="1462"/>
                    </a:lnTo>
                    <a:cubicBezTo>
                      <a:pt x="118121" y="1485"/>
                      <a:pt x="118098" y="1485"/>
                      <a:pt x="118076" y="1485"/>
                    </a:cubicBezTo>
                    <a:cubicBezTo>
                      <a:pt x="118030" y="1485"/>
                      <a:pt x="118007" y="1462"/>
                      <a:pt x="117961" y="1462"/>
                    </a:cubicBezTo>
                    <a:lnTo>
                      <a:pt x="117893" y="1439"/>
                    </a:lnTo>
                    <a:cubicBezTo>
                      <a:pt x="117756" y="1416"/>
                      <a:pt x="117642" y="1416"/>
                      <a:pt x="117528" y="1393"/>
                    </a:cubicBezTo>
                    <a:cubicBezTo>
                      <a:pt x="117436" y="1393"/>
                      <a:pt x="117322" y="1370"/>
                      <a:pt x="117231" y="1370"/>
                    </a:cubicBezTo>
                    <a:cubicBezTo>
                      <a:pt x="117117" y="1348"/>
                      <a:pt x="117003" y="1348"/>
                      <a:pt x="116866" y="1325"/>
                    </a:cubicBezTo>
                    <a:lnTo>
                      <a:pt x="116706" y="1325"/>
                    </a:lnTo>
                    <a:cubicBezTo>
                      <a:pt x="116569" y="1325"/>
                      <a:pt x="116455" y="1302"/>
                      <a:pt x="116295" y="1279"/>
                    </a:cubicBezTo>
                    <a:lnTo>
                      <a:pt x="116227" y="1279"/>
                    </a:lnTo>
                    <a:lnTo>
                      <a:pt x="116021" y="1256"/>
                    </a:lnTo>
                    <a:lnTo>
                      <a:pt x="115816" y="1256"/>
                    </a:lnTo>
                    <a:lnTo>
                      <a:pt x="115336" y="1233"/>
                    </a:lnTo>
                    <a:cubicBezTo>
                      <a:pt x="115131" y="1211"/>
                      <a:pt x="114880" y="1188"/>
                      <a:pt x="114629" y="1165"/>
                    </a:cubicBezTo>
                    <a:cubicBezTo>
                      <a:pt x="114446" y="1119"/>
                      <a:pt x="114264" y="1097"/>
                      <a:pt x="114081" y="1074"/>
                    </a:cubicBezTo>
                    <a:lnTo>
                      <a:pt x="114035" y="1074"/>
                    </a:lnTo>
                    <a:cubicBezTo>
                      <a:pt x="113876" y="1074"/>
                      <a:pt x="113716" y="1051"/>
                      <a:pt x="113556" y="1051"/>
                    </a:cubicBezTo>
                    <a:cubicBezTo>
                      <a:pt x="113419" y="1051"/>
                      <a:pt x="113305" y="1051"/>
                      <a:pt x="113168" y="1028"/>
                    </a:cubicBezTo>
                    <a:lnTo>
                      <a:pt x="113054" y="1028"/>
                    </a:lnTo>
                    <a:cubicBezTo>
                      <a:pt x="112917" y="1005"/>
                      <a:pt x="112757" y="1005"/>
                      <a:pt x="112620" y="1005"/>
                    </a:cubicBezTo>
                    <a:lnTo>
                      <a:pt x="112506" y="1005"/>
                    </a:lnTo>
                    <a:cubicBezTo>
                      <a:pt x="112346" y="982"/>
                      <a:pt x="112187" y="982"/>
                      <a:pt x="112004" y="982"/>
                    </a:cubicBezTo>
                    <a:lnTo>
                      <a:pt x="111844" y="960"/>
                    </a:lnTo>
                    <a:cubicBezTo>
                      <a:pt x="111730" y="960"/>
                      <a:pt x="111616" y="937"/>
                      <a:pt x="111479" y="937"/>
                    </a:cubicBezTo>
                    <a:lnTo>
                      <a:pt x="111114" y="937"/>
                    </a:lnTo>
                    <a:cubicBezTo>
                      <a:pt x="110931" y="937"/>
                      <a:pt x="110726" y="914"/>
                      <a:pt x="110543" y="914"/>
                    </a:cubicBezTo>
                    <a:lnTo>
                      <a:pt x="110452" y="914"/>
                    </a:lnTo>
                    <a:cubicBezTo>
                      <a:pt x="110361" y="891"/>
                      <a:pt x="110269" y="868"/>
                      <a:pt x="110178" y="868"/>
                    </a:cubicBezTo>
                    <a:lnTo>
                      <a:pt x="110064" y="845"/>
                    </a:lnTo>
                    <a:cubicBezTo>
                      <a:pt x="109904" y="823"/>
                      <a:pt x="109767" y="800"/>
                      <a:pt x="109607" y="800"/>
                    </a:cubicBezTo>
                    <a:cubicBezTo>
                      <a:pt x="109265" y="777"/>
                      <a:pt x="108923" y="754"/>
                      <a:pt x="108603" y="754"/>
                    </a:cubicBezTo>
                    <a:lnTo>
                      <a:pt x="107462" y="754"/>
                    </a:lnTo>
                    <a:cubicBezTo>
                      <a:pt x="107348" y="731"/>
                      <a:pt x="107234" y="731"/>
                      <a:pt x="107142" y="731"/>
                    </a:cubicBezTo>
                    <a:cubicBezTo>
                      <a:pt x="106731" y="731"/>
                      <a:pt x="106343" y="709"/>
                      <a:pt x="105932" y="686"/>
                    </a:cubicBezTo>
                    <a:lnTo>
                      <a:pt x="105293" y="663"/>
                    </a:lnTo>
                    <a:lnTo>
                      <a:pt x="104654" y="640"/>
                    </a:lnTo>
                    <a:lnTo>
                      <a:pt x="104289" y="640"/>
                    </a:lnTo>
                    <a:cubicBezTo>
                      <a:pt x="104038" y="640"/>
                      <a:pt x="103787" y="617"/>
                      <a:pt x="103536" y="617"/>
                    </a:cubicBezTo>
                    <a:cubicBezTo>
                      <a:pt x="103422" y="617"/>
                      <a:pt x="103308" y="594"/>
                      <a:pt x="103193" y="594"/>
                    </a:cubicBezTo>
                    <a:lnTo>
                      <a:pt x="102965" y="572"/>
                    </a:lnTo>
                    <a:lnTo>
                      <a:pt x="102760" y="572"/>
                    </a:lnTo>
                    <a:lnTo>
                      <a:pt x="102691" y="549"/>
                    </a:lnTo>
                    <a:lnTo>
                      <a:pt x="102372" y="549"/>
                    </a:lnTo>
                    <a:cubicBezTo>
                      <a:pt x="102143" y="526"/>
                      <a:pt x="101892" y="526"/>
                      <a:pt x="101641" y="503"/>
                    </a:cubicBezTo>
                    <a:lnTo>
                      <a:pt x="101162" y="503"/>
                    </a:lnTo>
                    <a:cubicBezTo>
                      <a:pt x="100865" y="480"/>
                      <a:pt x="100591" y="480"/>
                      <a:pt x="100295" y="457"/>
                    </a:cubicBezTo>
                    <a:cubicBezTo>
                      <a:pt x="99952" y="457"/>
                      <a:pt x="99610" y="435"/>
                      <a:pt x="99267" y="435"/>
                    </a:cubicBezTo>
                    <a:cubicBezTo>
                      <a:pt x="98994" y="412"/>
                      <a:pt x="98720" y="412"/>
                      <a:pt x="98332" y="389"/>
                    </a:cubicBezTo>
                    <a:lnTo>
                      <a:pt x="97190" y="389"/>
                    </a:lnTo>
                    <a:cubicBezTo>
                      <a:pt x="96825" y="389"/>
                      <a:pt x="96460" y="389"/>
                      <a:pt x="96095" y="366"/>
                    </a:cubicBezTo>
                    <a:cubicBezTo>
                      <a:pt x="95821" y="366"/>
                      <a:pt x="95547" y="343"/>
                      <a:pt x="95273" y="320"/>
                    </a:cubicBezTo>
                    <a:lnTo>
                      <a:pt x="94862" y="298"/>
                    </a:lnTo>
                    <a:lnTo>
                      <a:pt x="94680" y="298"/>
                    </a:lnTo>
                    <a:cubicBezTo>
                      <a:pt x="94543" y="298"/>
                      <a:pt x="94383" y="275"/>
                      <a:pt x="94223" y="275"/>
                    </a:cubicBezTo>
                    <a:lnTo>
                      <a:pt x="93584" y="275"/>
                    </a:lnTo>
                    <a:cubicBezTo>
                      <a:pt x="93356" y="275"/>
                      <a:pt x="93105" y="252"/>
                      <a:pt x="92876" y="252"/>
                    </a:cubicBezTo>
                    <a:lnTo>
                      <a:pt x="92602" y="252"/>
                    </a:lnTo>
                    <a:cubicBezTo>
                      <a:pt x="92488" y="252"/>
                      <a:pt x="92374" y="229"/>
                      <a:pt x="92283" y="229"/>
                    </a:cubicBezTo>
                    <a:lnTo>
                      <a:pt x="91895" y="229"/>
                    </a:lnTo>
                    <a:cubicBezTo>
                      <a:pt x="91667" y="229"/>
                      <a:pt x="91416" y="206"/>
                      <a:pt x="91164" y="206"/>
                    </a:cubicBezTo>
                    <a:cubicBezTo>
                      <a:pt x="90822" y="206"/>
                      <a:pt x="90480" y="184"/>
                      <a:pt x="90160" y="184"/>
                    </a:cubicBezTo>
                    <a:lnTo>
                      <a:pt x="88654" y="184"/>
                    </a:lnTo>
                    <a:cubicBezTo>
                      <a:pt x="88425" y="184"/>
                      <a:pt x="88174" y="184"/>
                      <a:pt x="87946" y="206"/>
                    </a:cubicBezTo>
                    <a:lnTo>
                      <a:pt x="86645" y="206"/>
                    </a:lnTo>
                    <a:lnTo>
                      <a:pt x="86029" y="229"/>
                    </a:lnTo>
                    <a:lnTo>
                      <a:pt x="85024" y="229"/>
                    </a:lnTo>
                    <a:cubicBezTo>
                      <a:pt x="84888" y="229"/>
                      <a:pt x="84773" y="252"/>
                      <a:pt x="84636" y="252"/>
                    </a:cubicBezTo>
                    <a:lnTo>
                      <a:pt x="84385" y="252"/>
                    </a:lnTo>
                    <a:cubicBezTo>
                      <a:pt x="83997" y="252"/>
                      <a:pt x="83586" y="252"/>
                      <a:pt x="83153" y="275"/>
                    </a:cubicBezTo>
                    <a:lnTo>
                      <a:pt x="82902" y="298"/>
                    </a:lnTo>
                    <a:cubicBezTo>
                      <a:pt x="82628" y="298"/>
                      <a:pt x="82331" y="320"/>
                      <a:pt x="82034" y="320"/>
                    </a:cubicBezTo>
                    <a:lnTo>
                      <a:pt x="81121" y="320"/>
                    </a:lnTo>
                    <a:cubicBezTo>
                      <a:pt x="80893" y="320"/>
                      <a:pt x="80642" y="343"/>
                      <a:pt x="80391" y="343"/>
                    </a:cubicBezTo>
                    <a:lnTo>
                      <a:pt x="79661" y="343"/>
                    </a:lnTo>
                    <a:cubicBezTo>
                      <a:pt x="79546" y="366"/>
                      <a:pt x="79432" y="366"/>
                      <a:pt x="79318" y="366"/>
                    </a:cubicBezTo>
                    <a:cubicBezTo>
                      <a:pt x="79136" y="366"/>
                      <a:pt x="78976" y="366"/>
                      <a:pt x="78793" y="389"/>
                    </a:cubicBezTo>
                    <a:lnTo>
                      <a:pt x="78725" y="389"/>
                    </a:lnTo>
                    <a:cubicBezTo>
                      <a:pt x="78496" y="412"/>
                      <a:pt x="78268" y="435"/>
                      <a:pt x="78040" y="457"/>
                    </a:cubicBezTo>
                    <a:cubicBezTo>
                      <a:pt x="77857" y="457"/>
                      <a:pt x="77698" y="480"/>
                      <a:pt x="77538" y="503"/>
                    </a:cubicBezTo>
                    <a:lnTo>
                      <a:pt x="77173" y="503"/>
                    </a:lnTo>
                    <a:cubicBezTo>
                      <a:pt x="77081" y="526"/>
                      <a:pt x="76990" y="526"/>
                      <a:pt x="76899" y="526"/>
                    </a:cubicBezTo>
                    <a:cubicBezTo>
                      <a:pt x="76785" y="526"/>
                      <a:pt x="76693" y="549"/>
                      <a:pt x="76602" y="549"/>
                    </a:cubicBezTo>
                    <a:cubicBezTo>
                      <a:pt x="76511" y="549"/>
                      <a:pt x="76397" y="572"/>
                      <a:pt x="76305" y="572"/>
                    </a:cubicBezTo>
                    <a:cubicBezTo>
                      <a:pt x="76100" y="594"/>
                      <a:pt x="75894" y="594"/>
                      <a:pt x="75689" y="617"/>
                    </a:cubicBezTo>
                    <a:cubicBezTo>
                      <a:pt x="75529" y="617"/>
                      <a:pt x="75392" y="617"/>
                      <a:pt x="75255" y="640"/>
                    </a:cubicBezTo>
                    <a:cubicBezTo>
                      <a:pt x="75095" y="640"/>
                      <a:pt x="74936" y="640"/>
                      <a:pt x="74776" y="663"/>
                    </a:cubicBezTo>
                    <a:cubicBezTo>
                      <a:pt x="74525" y="686"/>
                      <a:pt x="74274" y="686"/>
                      <a:pt x="74023" y="709"/>
                    </a:cubicBezTo>
                    <a:cubicBezTo>
                      <a:pt x="73794" y="709"/>
                      <a:pt x="73566" y="731"/>
                      <a:pt x="73361" y="731"/>
                    </a:cubicBezTo>
                    <a:cubicBezTo>
                      <a:pt x="73155" y="731"/>
                      <a:pt x="72973" y="731"/>
                      <a:pt x="72790" y="754"/>
                    </a:cubicBezTo>
                    <a:lnTo>
                      <a:pt x="72585" y="754"/>
                    </a:lnTo>
                    <a:cubicBezTo>
                      <a:pt x="72265" y="754"/>
                      <a:pt x="71946" y="777"/>
                      <a:pt x="71649" y="800"/>
                    </a:cubicBezTo>
                    <a:cubicBezTo>
                      <a:pt x="71466" y="800"/>
                      <a:pt x="71306" y="823"/>
                      <a:pt x="71147" y="845"/>
                    </a:cubicBezTo>
                    <a:cubicBezTo>
                      <a:pt x="71078" y="845"/>
                      <a:pt x="71010" y="845"/>
                      <a:pt x="70941" y="868"/>
                    </a:cubicBezTo>
                    <a:cubicBezTo>
                      <a:pt x="70873" y="868"/>
                      <a:pt x="70804" y="891"/>
                      <a:pt x="70736" y="891"/>
                    </a:cubicBezTo>
                    <a:cubicBezTo>
                      <a:pt x="70576" y="914"/>
                      <a:pt x="70416" y="914"/>
                      <a:pt x="70257" y="937"/>
                    </a:cubicBezTo>
                    <a:lnTo>
                      <a:pt x="70097" y="937"/>
                    </a:lnTo>
                    <a:cubicBezTo>
                      <a:pt x="70005" y="960"/>
                      <a:pt x="69914" y="960"/>
                      <a:pt x="69823" y="960"/>
                    </a:cubicBezTo>
                    <a:lnTo>
                      <a:pt x="69595" y="960"/>
                    </a:lnTo>
                    <a:cubicBezTo>
                      <a:pt x="69549" y="937"/>
                      <a:pt x="69526" y="937"/>
                      <a:pt x="69480" y="914"/>
                    </a:cubicBezTo>
                    <a:lnTo>
                      <a:pt x="69435" y="914"/>
                    </a:lnTo>
                    <a:cubicBezTo>
                      <a:pt x="69275" y="914"/>
                      <a:pt x="69138" y="1028"/>
                      <a:pt x="69115" y="1188"/>
                    </a:cubicBezTo>
                    <a:cubicBezTo>
                      <a:pt x="69115" y="1188"/>
                      <a:pt x="69115" y="1211"/>
                      <a:pt x="69115" y="1211"/>
                    </a:cubicBezTo>
                    <a:cubicBezTo>
                      <a:pt x="69115" y="1256"/>
                      <a:pt x="69115" y="1302"/>
                      <a:pt x="69115" y="1348"/>
                    </a:cubicBezTo>
                    <a:cubicBezTo>
                      <a:pt x="69115" y="1393"/>
                      <a:pt x="69115" y="1439"/>
                      <a:pt x="69115" y="1485"/>
                    </a:cubicBezTo>
                    <a:cubicBezTo>
                      <a:pt x="69115" y="1530"/>
                      <a:pt x="69115" y="1576"/>
                      <a:pt x="69115" y="1622"/>
                    </a:cubicBezTo>
                    <a:cubicBezTo>
                      <a:pt x="69115" y="1736"/>
                      <a:pt x="69115" y="1827"/>
                      <a:pt x="69115" y="1918"/>
                    </a:cubicBezTo>
                    <a:lnTo>
                      <a:pt x="69115" y="1941"/>
                    </a:lnTo>
                    <a:lnTo>
                      <a:pt x="69115" y="1987"/>
                    </a:lnTo>
                    <a:cubicBezTo>
                      <a:pt x="69115" y="2055"/>
                      <a:pt x="69115" y="2146"/>
                      <a:pt x="69115" y="2238"/>
                    </a:cubicBezTo>
                    <a:lnTo>
                      <a:pt x="69115" y="2420"/>
                    </a:lnTo>
                    <a:lnTo>
                      <a:pt x="69115" y="2512"/>
                    </a:lnTo>
                    <a:cubicBezTo>
                      <a:pt x="69092" y="2603"/>
                      <a:pt x="69070" y="2694"/>
                      <a:pt x="69070" y="2786"/>
                    </a:cubicBezTo>
                    <a:cubicBezTo>
                      <a:pt x="69047" y="2831"/>
                      <a:pt x="69047" y="2877"/>
                      <a:pt x="69024" y="2923"/>
                    </a:cubicBezTo>
                    <a:lnTo>
                      <a:pt x="69001" y="2991"/>
                    </a:lnTo>
                    <a:cubicBezTo>
                      <a:pt x="68978" y="3151"/>
                      <a:pt x="68955" y="3288"/>
                      <a:pt x="68910" y="3425"/>
                    </a:cubicBezTo>
                    <a:cubicBezTo>
                      <a:pt x="68887" y="3493"/>
                      <a:pt x="68864" y="3562"/>
                      <a:pt x="68841" y="3630"/>
                    </a:cubicBezTo>
                    <a:lnTo>
                      <a:pt x="68796" y="3744"/>
                    </a:lnTo>
                    <a:lnTo>
                      <a:pt x="68750" y="3836"/>
                    </a:lnTo>
                    <a:cubicBezTo>
                      <a:pt x="68727" y="3927"/>
                      <a:pt x="68682" y="3995"/>
                      <a:pt x="68659" y="4087"/>
                    </a:cubicBezTo>
                    <a:cubicBezTo>
                      <a:pt x="68613" y="4155"/>
                      <a:pt x="68567" y="4246"/>
                      <a:pt x="68522" y="4315"/>
                    </a:cubicBezTo>
                    <a:lnTo>
                      <a:pt x="68453" y="4452"/>
                    </a:lnTo>
                    <a:lnTo>
                      <a:pt x="68385" y="4566"/>
                    </a:lnTo>
                    <a:cubicBezTo>
                      <a:pt x="68339" y="4634"/>
                      <a:pt x="68316" y="4680"/>
                      <a:pt x="68271" y="4749"/>
                    </a:cubicBezTo>
                    <a:cubicBezTo>
                      <a:pt x="68179" y="4886"/>
                      <a:pt x="68065" y="5045"/>
                      <a:pt x="67951" y="5205"/>
                    </a:cubicBezTo>
                    <a:cubicBezTo>
                      <a:pt x="67906" y="5274"/>
                      <a:pt x="67860" y="5342"/>
                      <a:pt x="67791" y="5411"/>
                    </a:cubicBezTo>
                    <a:cubicBezTo>
                      <a:pt x="67723" y="5479"/>
                      <a:pt x="67677" y="5547"/>
                      <a:pt x="67609" y="5616"/>
                    </a:cubicBezTo>
                    <a:cubicBezTo>
                      <a:pt x="67426" y="5776"/>
                      <a:pt x="67244" y="5935"/>
                      <a:pt x="67061" y="6072"/>
                    </a:cubicBezTo>
                    <a:cubicBezTo>
                      <a:pt x="66878" y="6209"/>
                      <a:pt x="66673" y="6369"/>
                      <a:pt x="66445" y="6483"/>
                    </a:cubicBezTo>
                    <a:cubicBezTo>
                      <a:pt x="66308" y="6575"/>
                      <a:pt x="66171" y="6643"/>
                      <a:pt x="66034" y="6689"/>
                    </a:cubicBezTo>
                    <a:cubicBezTo>
                      <a:pt x="65943" y="6734"/>
                      <a:pt x="65851" y="6780"/>
                      <a:pt x="65783" y="6803"/>
                    </a:cubicBezTo>
                    <a:cubicBezTo>
                      <a:pt x="65691" y="6848"/>
                      <a:pt x="65600" y="6871"/>
                      <a:pt x="65532" y="6917"/>
                    </a:cubicBezTo>
                    <a:cubicBezTo>
                      <a:pt x="65418" y="6963"/>
                      <a:pt x="65281" y="7031"/>
                      <a:pt x="65121" y="7077"/>
                    </a:cubicBezTo>
                    <a:cubicBezTo>
                      <a:pt x="65007" y="7122"/>
                      <a:pt x="64870" y="7168"/>
                      <a:pt x="64756" y="7191"/>
                    </a:cubicBezTo>
                    <a:cubicBezTo>
                      <a:pt x="64459" y="7282"/>
                      <a:pt x="64185" y="7328"/>
                      <a:pt x="63934" y="7351"/>
                    </a:cubicBezTo>
                    <a:cubicBezTo>
                      <a:pt x="63865" y="7373"/>
                      <a:pt x="63797" y="7373"/>
                      <a:pt x="63728" y="7373"/>
                    </a:cubicBezTo>
                    <a:lnTo>
                      <a:pt x="63614" y="7373"/>
                    </a:lnTo>
                    <a:lnTo>
                      <a:pt x="63500" y="7351"/>
                    </a:lnTo>
                    <a:cubicBezTo>
                      <a:pt x="63386" y="7351"/>
                      <a:pt x="63249" y="7373"/>
                      <a:pt x="63089" y="7373"/>
                    </a:cubicBezTo>
                    <a:lnTo>
                      <a:pt x="62884" y="7373"/>
                    </a:lnTo>
                    <a:cubicBezTo>
                      <a:pt x="62701" y="7351"/>
                      <a:pt x="62542" y="7328"/>
                      <a:pt x="62405" y="7305"/>
                    </a:cubicBezTo>
                    <a:cubicBezTo>
                      <a:pt x="62245" y="7282"/>
                      <a:pt x="62085" y="7237"/>
                      <a:pt x="61902" y="7191"/>
                    </a:cubicBezTo>
                    <a:cubicBezTo>
                      <a:pt x="61811" y="7168"/>
                      <a:pt x="61697" y="7122"/>
                      <a:pt x="61606" y="7077"/>
                    </a:cubicBezTo>
                    <a:cubicBezTo>
                      <a:pt x="61469" y="7031"/>
                      <a:pt x="61332" y="6985"/>
                      <a:pt x="61218" y="6917"/>
                    </a:cubicBezTo>
                    <a:cubicBezTo>
                      <a:pt x="61081" y="6848"/>
                      <a:pt x="60967" y="6780"/>
                      <a:pt x="60852" y="6712"/>
                    </a:cubicBezTo>
                    <a:cubicBezTo>
                      <a:pt x="60807" y="6689"/>
                      <a:pt x="60738" y="6643"/>
                      <a:pt x="60670" y="6620"/>
                    </a:cubicBezTo>
                    <a:cubicBezTo>
                      <a:pt x="60670" y="6620"/>
                      <a:pt x="60670" y="6597"/>
                      <a:pt x="60670" y="6597"/>
                    </a:cubicBezTo>
                    <a:cubicBezTo>
                      <a:pt x="60624" y="6597"/>
                      <a:pt x="60579" y="6575"/>
                      <a:pt x="60533" y="6552"/>
                    </a:cubicBezTo>
                    <a:cubicBezTo>
                      <a:pt x="60464" y="6529"/>
                      <a:pt x="60419" y="6483"/>
                      <a:pt x="60350" y="6438"/>
                    </a:cubicBezTo>
                    <a:cubicBezTo>
                      <a:pt x="60236" y="6369"/>
                      <a:pt x="60145" y="6301"/>
                      <a:pt x="60054" y="6232"/>
                    </a:cubicBezTo>
                    <a:cubicBezTo>
                      <a:pt x="59894" y="6095"/>
                      <a:pt x="59711" y="5935"/>
                      <a:pt x="59529" y="5753"/>
                    </a:cubicBezTo>
                    <a:cubicBezTo>
                      <a:pt x="59483" y="5707"/>
                      <a:pt x="59437" y="5662"/>
                      <a:pt x="59414" y="5616"/>
                    </a:cubicBezTo>
                    <a:cubicBezTo>
                      <a:pt x="59392" y="5593"/>
                      <a:pt x="59369" y="5570"/>
                      <a:pt x="59369" y="5570"/>
                    </a:cubicBezTo>
                    <a:cubicBezTo>
                      <a:pt x="59232" y="5456"/>
                      <a:pt x="59118" y="5319"/>
                      <a:pt x="59004" y="5205"/>
                    </a:cubicBezTo>
                    <a:cubicBezTo>
                      <a:pt x="58798" y="5000"/>
                      <a:pt x="58638" y="4771"/>
                      <a:pt x="58501" y="4520"/>
                    </a:cubicBezTo>
                    <a:cubicBezTo>
                      <a:pt x="58433" y="4383"/>
                      <a:pt x="58365" y="4246"/>
                      <a:pt x="58296" y="4109"/>
                    </a:cubicBezTo>
                    <a:lnTo>
                      <a:pt x="58228" y="3973"/>
                    </a:lnTo>
                    <a:lnTo>
                      <a:pt x="58205" y="3927"/>
                    </a:lnTo>
                    <a:cubicBezTo>
                      <a:pt x="58182" y="3858"/>
                      <a:pt x="58136" y="3790"/>
                      <a:pt x="58113" y="3721"/>
                    </a:cubicBezTo>
                    <a:cubicBezTo>
                      <a:pt x="58091" y="3630"/>
                      <a:pt x="58068" y="3539"/>
                      <a:pt x="58045" y="3448"/>
                    </a:cubicBezTo>
                    <a:cubicBezTo>
                      <a:pt x="58022" y="3379"/>
                      <a:pt x="57999" y="3311"/>
                      <a:pt x="57999" y="3242"/>
                    </a:cubicBezTo>
                    <a:lnTo>
                      <a:pt x="57976" y="3151"/>
                    </a:lnTo>
                    <a:cubicBezTo>
                      <a:pt x="57954" y="3105"/>
                      <a:pt x="57954" y="3037"/>
                      <a:pt x="57931" y="2991"/>
                    </a:cubicBezTo>
                    <a:cubicBezTo>
                      <a:pt x="57862" y="2808"/>
                      <a:pt x="57840" y="2649"/>
                      <a:pt x="57817" y="2489"/>
                    </a:cubicBezTo>
                    <a:lnTo>
                      <a:pt x="57817" y="2535"/>
                    </a:lnTo>
                    <a:cubicBezTo>
                      <a:pt x="57748" y="2261"/>
                      <a:pt x="57703" y="2010"/>
                      <a:pt x="57703" y="1758"/>
                    </a:cubicBezTo>
                    <a:cubicBezTo>
                      <a:pt x="57703" y="1690"/>
                      <a:pt x="57725" y="1622"/>
                      <a:pt x="57725" y="1553"/>
                    </a:cubicBezTo>
                    <a:cubicBezTo>
                      <a:pt x="57725" y="1530"/>
                      <a:pt x="57725" y="1507"/>
                      <a:pt x="57725" y="1485"/>
                    </a:cubicBezTo>
                    <a:cubicBezTo>
                      <a:pt x="57703" y="1439"/>
                      <a:pt x="57703" y="1416"/>
                      <a:pt x="57703" y="1393"/>
                    </a:cubicBezTo>
                    <a:cubicBezTo>
                      <a:pt x="57725" y="1348"/>
                      <a:pt x="57748" y="1302"/>
                      <a:pt x="57748" y="1256"/>
                    </a:cubicBezTo>
                    <a:cubicBezTo>
                      <a:pt x="57771" y="1165"/>
                      <a:pt x="57748" y="1074"/>
                      <a:pt x="57703" y="1005"/>
                    </a:cubicBezTo>
                    <a:cubicBezTo>
                      <a:pt x="57657" y="960"/>
                      <a:pt x="57566" y="891"/>
                      <a:pt x="57474" y="891"/>
                    </a:cubicBezTo>
                    <a:lnTo>
                      <a:pt x="57383" y="891"/>
                    </a:lnTo>
                    <a:cubicBezTo>
                      <a:pt x="57246" y="868"/>
                      <a:pt x="57132" y="868"/>
                      <a:pt x="57018" y="845"/>
                    </a:cubicBezTo>
                    <a:lnTo>
                      <a:pt x="56995" y="845"/>
                    </a:lnTo>
                    <a:cubicBezTo>
                      <a:pt x="56927" y="845"/>
                      <a:pt x="56858" y="845"/>
                      <a:pt x="56790" y="823"/>
                    </a:cubicBezTo>
                    <a:cubicBezTo>
                      <a:pt x="56744" y="845"/>
                      <a:pt x="56721" y="845"/>
                      <a:pt x="56675" y="845"/>
                    </a:cubicBezTo>
                    <a:cubicBezTo>
                      <a:pt x="56607" y="845"/>
                      <a:pt x="56539" y="823"/>
                      <a:pt x="56447" y="823"/>
                    </a:cubicBezTo>
                    <a:lnTo>
                      <a:pt x="56424" y="800"/>
                    </a:lnTo>
                    <a:lnTo>
                      <a:pt x="56333" y="800"/>
                    </a:lnTo>
                    <a:cubicBezTo>
                      <a:pt x="56196" y="777"/>
                      <a:pt x="56082" y="754"/>
                      <a:pt x="55945" y="754"/>
                    </a:cubicBezTo>
                    <a:cubicBezTo>
                      <a:pt x="55854" y="731"/>
                      <a:pt x="55762" y="731"/>
                      <a:pt x="55671" y="731"/>
                    </a:cubicBezTo>
                    <a:lnTo>
                      <a:pt x="55511" y="709"/>
                    </a:lnTo>
                    <a:cubicBezTo>
                      <a:pt x="55397" y="709"/>
                      <a:pt x="55306" y="709"/>
                      <a:pt x="55192" y="686"/>
                    </a:cubicBezTo>
                    <a:lnTo>
                      <a:pt x="55078" y="686"/>
                    </a:lnTo>
                    <a:cubicBezTo>
                      <a:pt x="54964" y="663"/>
                      <a:pt x="54849" y="663"/>
                      <a:pt x="54712" y="640"/>
                    </a:cubicBezTo>
                    <a:cubicBezTo>
                      <a:pt x="54576" y="640"/>
                      <a:pt x="54439" y="617"/>
                      <a:pt x="54302" y="617"/>
                    </a:cubicBezTo>
                    <a:lnTo>
                      <a:pt x="54210" y="617"/>
                    </a:lnTo>
                    <a:cubicBezTo>
                      <a:pt x="54028" y="594"/>
                      <a:pt x="53845" y="594"/>
                      <a:pt x="53685" y="572"/>
                    </a:cubicBezTo>
                    <a:lnTo>
                      <a:pt x="53571" y="572"/>
                    </a:lnTo>
                    <a:cubicBezTo>
                      <a:pt x="53480" y="572"/>
                      <a:pt x="53389" y="572"/>
                      <a:pt x="53297" y="549"/>
                    </a:cubicBezTo>
                    <a:lnTo>
                      <a:pt x="53115" y="549"/>
                    </a:lnTo>
                    <a:cubicBezTo>
                      <a:pt x="52681" y="526"/>
                      <a:pt x="52225" y="503"/>
                      <a:pt x="51768" y="457"/>
                    </a:cubicBezTo>
                    <a:cubicBezTo>
                      <a:pt x="51684" y="457"/>
                      <a:pt x="51601" y="457"/>
                      <a:pt x="51517" y="440"/>
                    </a:cubicBezTo>
                    <a:lnTo>
                      <a:pt x="51517" y="440"/>
                    </a:lnTo>
                    <a:cubicBezTo>
                      <a:pt x="51517" y="443"/>
                      <a:pt x="51517" y="449"/>
                      <a:pt x="51517" y="457"/>
                    </a:cubicBezTo>
                    <a:cubicBezTo>
                      <a:pt x="51380" y="435"/>
                      <a:pt x="51243" y="435"/>
                      <a:pt x="51083" y="435"/>
                    </a:cubicBezTo>
                    <a:lnTo>
                      <a:pt x="50764" y="412"/>
                    </a:lnTo>
                    <a:lnTo>
                      <a:pt x="50398" y="389"/>
                    </a:lnTo>
                    <a:lnTo>
                      <a:pt x="50033" y="366"/>
                    </a:lnTo>
                    <a:lnTo>
                      <a:pt x="49805" y="343"/>
                    </a:lnTo>
                    <a:lnTo>
                      <a:pt x="49668" y="343"/>
                    </a:lnTo>
                    <a:cubicBezTo>
                      <a:pt x="49531" y="320"/>
                      <a:pt x="49417" y="320"/>
                      <a:pt x="49280" y="298"/>
                    </a:cubicBezTo>
                    <a:cubicBezTo>
                      <a:pt x="49189" y="298"/>
                      <a:pt x="49097" y="298"/>
                      <a:pt x="49006" y="275"/>
                    </a:cubicBezTo>
                    <a:lnTo>
                      <a:pt x="48869" y="275"/>
                    </a:lnTo>
                    <a:cubicBezTo>
                      <a:pt x="48778" y="275"/>
                      <a:pt x="48664" y="252"/>
                      <a:pt x="48572" y="252"/>
                    </a:cubicBezTo>
                    <a:lnTo>
                      <a:pt x="48413" y="252"/>
                    </a:lnTo>
                    <a:lnTo>
                      <a:pt x="48367" y="229"/>
                    </a:lnTo>
                    <a:cubicBezTo>
                      <a:pt x="48070" y="206"/>
                      <a:pt x="47751" y="206"/>
                      <a:pt x="47431" y="184"/>
                    </a:cubicBezTo>
                    <a:cubicBezTo>
                      <a:pt x="47180" y="184"/>
                      <a:pt x="46906" y="184"/>
                      <a:pt x="46632" y="161"/>
                    </a:cubicBezTo>
                    <a:lnTo>
                      <a:pt x="46450" y="161"/>
                    </a:lnTo>
                    <a:cubicBezTo>
                      <a:pt x="46290" y="138"/>
                      <a:pt x="46130" y="138"/>
                      <a:pt x="45970" y="115"/>
                    </a:cubicBezTo>
                    <a:lnTo>
                      <a:pt x="45765" y="115"/>
                    </a:lnTo>
                    <a:cubicBezTo>
                      <a:pt x="45651" y="92"/>
                      <a:pt x="45560" y="92"/>
                      <a:pt x="45468" y="92"/>
                    </a:cubicBezTo>
                    <a:lnTo>
                      <a:pt x="45331" y="92"/>
                    </a:lnTo>
                    <a:cubicBezTo>
                      <a:pt x="45217" y="92"/>
                      <a:pt x="45103" y="92"/>
                      <a:pt x="44989" y="69"/>
                    </a:cubicBezTo>
                    <a:lnTo>
                      <a:pt x="44236" y="69"/>
                    </a:lnTo>
                    <a:lnTo>
                      <a:pt x="44007" y="47"/>
                    </a:lnTo>
                    <a:lnTo>
                      <a:pt x="43072" y="47"/>
                    </a:lnTo>
                    <a:cubicBezTo>
                      <a:pt x="42980" y="47"/>
                      <a:pt x="42889" y="47"/>
                      <a:pt x="42775" y="24"/>
                    </a:cubicBezTo>
                    <a:lnTo>
                      <a:pt x="42181" y="24"/>
                    </a:lnTo>
                    <a:cubicBezTo>
                      <a:pt x="41953" y="47"/>
                      <a:pt x="41748" y="47"/>
                      <a:pt x="41519" y="47"/>
                    </a:cubicBezTo>
                    <a:lnTo>
                      <a:pt x="39693" y="47"/>
                    </a:lnTo>
                    <a:cubicBezTo>
                      <a:pt x="39693" y="47"/>
                      <a:pt x="39678" y="62"/>
                      <a:pt x="39685" y="67"/>
                    </a:cubicBezTo>
                    <a:lnTo>
                      <a:pt x="39685" y="67"/>
                    </a:lnTo>
                    <a:lnTo>
                      <a:pt x="39602" y="47"/>
                    </a:lnTo>
                    <a:lnTo>
                      <a:pt x="38347" y="47"/>
                    </a:lnTo>
                    <a:cubicBezTo>
                      <a:pt x="38187" y="47"/>
                      <a:pt x="38027" y="24"/>
                      <a:pt x="37890" y="24"/>
                    </a:cubicBezTo>
                    <a:lnTo>
                      <a:pt x="37320" y="24"/>
                    </a:lnTo>
                    <a:lnTo>
                      <a:pt x="37137" y="1"/>
                    </a:lnTo>
                    <a:lnTo>
                      <a:pt x="36954" y="1"/>
                    </a:lnTo>
                    <a:cubicBezTo>
                      <a:pt x="36954" y="1"/>
                      <a:pt x="36932" y="1"/>
                      <a:pt x="36932" y="24"/>
                    </a:cubicBezTo>
                    <a:lnTo>
                      <a:pt x="36909" y="24"/>
                    </a:lnTo>
                    <a:cubicBezTo>
                      <a:pt x="36840" y="1"/>
                      <a:pt x="36749" y="1"/>
                      <a:pt x="36658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8610616" y="4190817"/>
                <a:ext cx="91956" cy="18083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669" extrusionOk="0">
                    <a:moveTo>
                      <a:pt x="69" y="1"/>
                    </a:moveTo>
                    <a:cubicBezTo>
                      <a:pt x="46" y="1"/>
                      <a:pt x="0" y="46"/>
                      <a:pt x="0" y="69"/>
                    </a:cubicBezTo>
                    <a:cubicBezTo>
                      <a:pt x="0" y="115"/>
                      <a:pt x="23" y="160"/>
                      <a:pt x="69" y="160"/>
                    </a:cubicBezTo>
                    <a:cubicBezTo>
                      <a:pt x="137" y="183"/>
                      <a:pt x="228" y="206"/>
                      <a:pt x="320" y="206"/>
                    </a:cubicBezTo>
                    <a:cubicBezTo>
                      <a:pt x="365" y="229"/>
                      <a:pt x="411" y="229"/>
                      <a:pt x="480" y="252"/>
                    </a:cubicBezTo>
                    <a:lnTo>
                      <a:pt x="639" y="252"/>
                    </a:lnTo>
                    <a:cubicBezTo>
                      <a:pt x="708" y="275"/>
                      <a:pt x="776" y="275"/>
                      <a:pt x="868" y="275"/>
                    </a:cubicBezTo>
                    <a:cubicBezTo>
                      <a:pt x="1005" y="297"/>
                      <a:pt x="1119" y="297"/>
                      <a:pt x="1256" y="320"/>
                    </a:cubicBezTo>
                    <a:cubicBezTo>
                      <a:pt x="1393" y="343"/>
                      <a:pt x="1507" y="343"/>
                      <a:pt x="1644" y="366"/>
                    </a:cubicBezTo>
                    <a:cubicBezTo>
                      <a:pt x="1781" y="389"/>
                      <a:pt x="1918" y="412"/>
                      <a:pt x="2054" y="434"/>
                    </a:cubicBezTo>
                    <a:cubicBezTo>
                      <a:pt x="2169" y="457"/>
                      <a:pt x="2283" y="480"/>
                      <a:pt x="2397" y="503"/>
                    </a:cubicBezTo>
                    <a:cubicBezTo>
                      <a:pt x="2694" y="549"/>
                      <a:pt x="2990" y="617"/>
                      <a:pt x="3287" y="663"/>
                    </a:cubicBezTo>
                    <a:cubicBezTo>
                      <a:pt x="3295" y="667"/>
                      <a:pt x="3304" y="669"/>
                      <a:pt x="3312" y="669"/>
                    </a:cubicBezTo>
                    <a:cubicBezTo>
                      <a:pt x="3349" y="669"/>
                      <a:pt x="3383" y="631"/>
                      <a:pt x="3401" y="594"/>
                    </a:cubicBezTo>
                    <a:cubicBezTo>
                      <a:pt x="3401" y="526"/>
                      <a:pt x="3356" y="480"/>
                      <a:pt x="3310" y="480"/>
                    </a:cubicBezTo>
                    <a:cubicBezTo>
                      <a:pt x="3036" y="412"/>
                      <a:pt x="2739" y="366"/>
                      <a:pt x="2465" y="297"/>
                    </a:cubicBezTo>
                    <a:cubicBezTo>
                      <a:pt x="2214" y="252"/>
                      <a:pt x="1940" y="229"/>
                      <a:pt x="1666" y="206"/>
                    </a:cubicBezTo>
                    <a:cubicBezTo>
                      <a:pt x="1552" y="183"/>
                      <a:pt x="1438" y="183"/>
                      <a:pt x="1324" y="160"/>
                    </a:cubicBezTo>
                    <a:lnTo>
                      <a:pt x="890" y="115"/>
                    </a:lnTo>
                    <a:cubicBezTo>
                      <a:pt x="776" y="115"/>
                      <a:pt x="662" y="92"/>
                      <a:pt x="525" y="92"/>
                    </a:cubicBezTo>
                    <a:cubicBezTo>
                      <a:pt x="480" y="69"/>
                      <a:pt x="411" y="69"/>
                      <a:pt x="365" y="69"/>
                    </a:cubicBezTo>
                    <a:cubicBezTo>
                      <a:pt x="274" y="46"/>
                      <a:pt x="183" y="24"/>
                      <a:pt x="92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6877534" y="4007580"/>
                <a:ext cx="327658" cy="154260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5707" extrusionOk="0">
                    <a:moveTo>
                      <a:pt x="5890" y="1"/>
                    </a:moveTo>
                    <a:lnTo>
                      <a:pt x="5684" y="23"/>
                    </a:lnTo>
                    <a:cubicBezTo>
                      <a:pt x="5570" y="23"/>
                      <a:pt x="5433" y="23"/>
                      <a:pt x="5319" y="46"/>
                    </a:cubicBezTo>
                    <a:cubicBezTo>
                      <a:pt x="5068" y="92"/>
                      <a:pt x="4863" y="138"/>
                      <a:pt x="4680" y="183"/>
                    </a:cubicBezTo>
                    <a:cubicBezTo>
                      <a:pt x="4543" y="206"/>
                      <a:pt x="4429" y="252"/>
                      <a:pt x="4292" y="297"/>
                    </a:cubicBezTo>
                    <a:lnTo>
                      <a:pt x="4132" y="366"/>
                    </a:lnTo>
                    <a:cubicBezTo>
                      <a:pt x="4109" y="366"/>
                      <a:pt x="4109" y="389"/>
                      <a:pt x="4109" y="411"/>
                    </a:cubicBezTo>
                    <a:cubicBezTo>
                      <a:pt x="3904" y="457"/>
                      <a:pt x="3676" y="526"/>
                      <a:pt x="3470" y="594"/>
                    </a:cubicBezTo>
                    <a:cubicBezTo>
                      <a:pt x="3448" y="617"/>
                      <a:pt x="3425" y="617"/>
                      <a:pt x="3402" y="640"/>
                    </a:cubicBezTo>
                    <a:lnTo>
                      <a:pt x="3265" y="685"/>
                    </a:lnTo>
                    <a:lnTo>
                      <a:pt x="3242" y="708"/>
                    </a:lnTo>
                    <a:cubicBezTo>
                      <a:pt x="3151" y="754"/>
                      <a:pt x="3060" y="777"/>
                      <a:pt x="2968" y="822"/>
                    </a:cubicBezTo>
                    <a:lnTo>
                      <a:pt x="2854" y="891"/>
                    </a:lnTo>
                    <a:lnTo>
                      <a:pt x="2808" y="936"/>
                    </a:lnTo>
                    <a:lnTo>
                      <a:pt x="2786" y="959"/>
                    </a:lnTo>
                    <a:lnTo>
                      <a:pt x="2763" y="959"/>
                    </a:lnTo>
                    <a:cubicBezTo>
                      <a:pt x="2717" y="1005"/>
                      <a:pt x="2671" y="1028"/>
                      <a:pt x="2626" y="1051"/>
                    </a:cubicBezTo>
                    <a:cubicBezTo>
                      <a:pt x="2512" y="1119"/>
                      <a:pt x="2398" y="1188"/>
                      <a:pt x="2283" y="1279"/>
                    </a:cubicBezTo>
                    <a:lnTo>
                      <a:pt x="2192" y="1347"/>
                    </a:lnTo>
                    <a:lnTo>
                      <a:pt x="2169" y="1347"/>
                    </a:lnTo>
                    <a:cubicBezTo>
                      <a:pt x="2101" y="1393"/>
                      <a:pt x="2055" y="1439"/>
                      <a:pt x="2010" y="1484"/>
                    </a:cubicBezTo>
                    <a:cubicBezTo>
                      <a:pt x="1941" y="1530"/>
                      <a:pt x="1873" y="1598"/>
                      <a:pt x="1827" y="1644"/>
                    </a:cubicBezTo>
                    <a:cubicBezTo>
                      <a:pt x="1713" y="1781"/>
                      <a:pt x="1599" y="1918"/>
                      <a:pt x="1507" y="2032"/>
                    </a:cubicBezTo>
                    <a:cubicBezTo>
                      <a:pt x="1370" y="2192"/>
                      <a:pt x="1256" y="2329"/>
                      <a:pt x="1142" y="2489"/>
                    </a:cubicBezTo>
                    <a:cubicBezTo>
                      <a:pt x="1028" y="2603"/>
                      <a:pt x="937" y="2740"/>
                      <a:pt x="845" y="2877"/>
                    </a:cubicBezTo>
                    <a:cubicBezTo>
                      <a:pt x="754" y="3014"/>
                      <a:pt x="663" y="3151"/>
                      <a:pt x="594" y="3310"/>
                    </a:cubicBezTo>
                    <a:cubicBezTo>
                      <a:pt x="549" y="3402"/>
                      <a:pt x="503" y="3493"/>
                      <a:pt x="457" y="3584"/>
                    </a:cubicBezTo>
                    <a:cubicBezTo>
                      <a:pt x="412" y="3698"/>
                      <a:pt x="366" y="3835"/>
                      <a:pt x="412" y="3949"/>
                    </a:cubicBezTo>
                    <a:cubicBezTo>
                      <a:pt x="343" y="4041"/>
                      <a:pt x="275" y="4155"/>
                      <a:pt x="229" y="4246"/>
                    </a:cubicBezTo>
                    <a:cubicBezTo>
                      <a:pt x="184" y="4337"/>
                      <a:pt x="138" y="4429"/>
                      <a:pt x="92" y="4520"/>
                    </a:cubicBezTo>
                    <a:cubicBezTo>
                      <a:pt x="69" y="4588"/>
                      <a:pt x="47" y="4657"/>
                      <a:pt x="47" y="4725"/>
                    </a:cubicBezTo>
                    <a:cubicBezTo>
                      <a:pt x="24" y="4817"/>
                      <a:pt x="1" y="4908"/>
                      <a:pt x="1" y="4999"/>
                    </a:cubicBezTo>
                    <a:cubicBezTo>
                      <a:pt x="1" y="5091"/>
                      <a:pt x="1" y="5182"/>
                      <a:pt x="24" y="5273"/>
                    </a:cubicBezTo>
                    <a:cubicBezTo>
                      <a:pt x="24" y="5365"/>
                      <a:pt x="47" y="5479"/>
                      <a:pt x="115" y="5547"/>
                    </a:cubicBezTo>
                    <a:cubicBezTo>
                      <a:pt x="171" y="5604"/>
                      <a:pt x="243" y="5644"/>
                      <a:pt x="318" y="5644"/>
                    </a:cubicBezTo>
                    <a:cubicBezTo>
                      <a:pt x="334" y="5644"/>
                      <a:pt x="350" y="5642"/>
                      <a:pt x="366" y="5638"/>
                    </a:cubicBezTo>
                    <a:cubicBezTo>
                      <a:pt x="457" y="5616"/>
                      <a:pt x="503" y="5547"/>
                      <a:pt x="572" y="5479"/>
                    </a:cubicBezTo>
                    <a:cubicBezTo>
                      <a:pt x="572" y="5479"/>
                      <a:pt x="572" y="5456"/>
                      <a:pt x="594" y="5456"/>
                    </a:cubicBezTo>
                    <a:cubicBezTo>
                      <a:pt x="594" y="5456"/>
                      <a:pt x="617" y="5433"/>
                      <a:pt x="617" y="5433"/>
                    </a:cubicBezTo>
                    <a:cubicBezTo>
                      <a:pt x="640" y="5410"/>
                      <a:pt x="640" y="5410"/>
                      <a:pt x="663" y="5410"/>
                    </a:cubicBezTo>
                    <a:cubicBezTo>
                      <a:pt x="686" y="5387"/>
                      <a:pt x="708" y="5365"/>
                      <a:pt x="708" y="5342"/>
                    </a:cubicBezTo>
                    <a:cubicBezTo>
                      <a:pt x="731" y="5319"/>
                      <a:pt x="754" y="5296"/>
                      <a:pt x="754" y="5273"/>
                    </a:cubicBezTo>
                    <a:cubicBezTo>
                      <a:pt x="777" y="5273"/>
                      <a:pt x="777" y="5250"/>
                      <a:pt x="800" y="5228"/>
                    </a:cubicBezTo>
                    <a:cubicBezTo>
                      <a:pt x="845" y="5205"/>
                      <a:pt x="891" y="5205"/>
                      <a:pt x="914" y="5159"/>
                    </a:cubicBezTo>
                    <a:cubicBezTo>
                      <a:pt x="937" y="5136"/>
                      <a:pt x="937" y="5136"/>
                      <a:pt x="960" y="5113"/>
                    </a:cubicBezTo>
                    <a:lnTo>
                      <a:pt x="960" y="5091"/>
                    </a:lnTo>
                    <a:cubicBezTo>
                      <a:pt x="982" y="5091"/>
                      <a:pt x="1005" y="5068"/>
                      <a:pt x="1005" y="5045"/>
                    </a:cubicBezTo>
                    <a:cubicBezTo>
                      <a:pt x="1005" y="5045"/>
                      <a:pt x="1028" y="5045"/>
                      <a:pt x="1028" y="5022"/>
                    </a:cubicBezTo>
                    <a:cubicBezTo>
                      <a:pt x="1074" y="4977"/>
                      <a:pt x="1119" y="4931"/>
                      <a:pt x="1142" y="4885"/>
                    </a:cubicBezTo>
                    <a:cubicBezTo>
                      <a:pt x="1211" y="4817"/>
                      <a:pt x="1256" y="4771"/>
                      <a:pt x="1302" y="4703"/>
                    </a:cubicBezTo>
                    <a:cubicBezTo>
                      <a:pt x="1348" y="4657"/>
                      <a:pt x="1393" y="4611"/>
                      <a:pt x="1416" y="4588"/>
                    </a:cubicBezTo>
                    <a:cubicBezTo>
                      <a:pt x="1485" y="4543"/>
                      <a:pt x="1530" y="4497"/>
                      <a:pt x="1599" y="4452"/>
                    </a:cubicBezTo>
                    <a:cubicBezTo>
                      <a:pt x="1713" y="4383"/>
                      <a:pt x="1827" y="4292"/>
                      <a:pt x="1918" y="4200"/>
                    </a:cubicBezTo>
                    <a:cubicBezTo>
                      <a:pt x="2032" y="4132"/>
                      <a:pt x="2124" y="4041"/>
                      <a:pt x="2238" y="3972"/>
                    </a:cubicBezTo>
                    <a:cubicBezTo>
                      <a:pt x="2329" y="3904"/>
                      <a:pt x="2420" y="3812"/>
                      <a:pt x="2512" y="3744"/>
                    </a:cubicBezTo>
                    <a:lnTo>
                      <a:pt x="2535" y="3744"/>
                    </a:lnTo>
                    <a:cubicBezTo>
                      <a:pt x="2580" y="3721"/>
                      <a:pt x="2649" y="3698"/>
                      <a:pt x="2694" y="3675"/>
                    </a:cubicBezTo>
                    <a:cubicBezTo>
                      <a:pt x="2717" y="3675"/>
                      <a:pt x="2740" y="3653"/>
                      <a:pt x="2763" y="3630"/>
                    </a:cubicBezTo>
                    <a:cubicBezTo>
                      <a:pt x="2831" y="3607"/>
                      <a:pt x="2877" y="3584"/>
                      <a:pt x="2945" y="3561"/>
                    </a:cubicBezTo>
                    <a:cubicBezTo>
                      <a:pt x="3037" y="3493"/>
                      <a:pt x="3151" y="3447"/>
                      <a:pt x="3242" y="3402"/>
                    </a:cubicBezTo>
                    <a:cubicBezTo>
                      <a:pt x="3311" y="3356"/>
                      <a:pt x="3379" y="3333"/>
                      <a:pt x="3470" y="3287"/>
                    </a:cubicBezTo>
                    <a:cubicBezTo>
                      <a:pt x="3607" y="3242"/>
                      <a:pt x="3744" y="3173"/>
                      <a:pt x="3858" y="3105"/>
                    </a:cubicBezTo>
                    <a:lnTo>
                      <a:pt x="4064" y="3014"/>
                    </a:lnTo>
                    <a:cubicBezTo>
                      <a:pt x="4087" y="3014"/>
                      <a:pt x="4109" y="2991"/>
                      <a:pt x="4132" y="2991"/>
                    </a:cubicBezTo>
                    <a:cubicBezTo>
                      <a:pt x="4292" y="2945"/>
                      <a:pt x="4429" y="2899"/>
                      <a:pt x="4589" y="2854"/>
                    </a:cubicBezTo>
                    <a:cubicBezTo>
                      <a:pt x="4749" y="2808"/>
                      <a:pt x="4908" y="2808"/>
                      <a:pt x="5068" y="2762"/>
                    </a:cubicBezTo>
                    <a:cubicBezTo>
                      <a:pt x="5228" y="2740"/>
                      <a:pt x="5411" y="2717"/>
                      <a:pt x="5570" y="2694"/>
                    </a:cubicBezTo>
                    <a:cubicBezTo>
                      <a:pt x="5639" y="2686"/>
                      <a:pt x="5710" y="2684"/>
                      <a:pt x="5782" y="2684"/>
                    </a:cubicBezTo>
                    <a:cubicBezTo>
                      <a:pt x="5925" y="2684"/>
                      <a:pt x="6072" y="2694"/>
                      <a:pt x="6209" y="2694"/>
                    </a:cubicBezTo>
                    <a:cubicBezTo>
                      <a:pt x="6324" y="2694"/>
                      <a:pt x="6438" y="2694"/>
                      <a:pt x="6529" y="2717"/>
                    </a:cubicBezTo>
                    <a:cubicBezTo>
                      <a:pt x="6643" y="2717"/>
                      <a:pt x="6757" y="2740"/>
                      <a:pt x="6871" y="2762"/>
                    </a:cubicBezTo>
                    <a:cubicBezTo>
                      <a:pt x="6917" y="2762"/>
                      <a:pt x="6985" y="2785"/>
                      <a:pt x="7054" y="2785"/>
                    </a:cubicBezTo>
                    <a:cubicBezTo>
                      <a:pt x="7077" y="2785"/>
                      <a:pt x="7100" y="2785"/>
                      <a:pt x="7100" y="2808"/>
                    </a:cubicBezTo>
                    <a:cubicBezTo>
                      <a:pt x="7328" y="2831"/>
                      <a:pt x="7556" y="2899"/>
                      <a:pt x="7762" y="2945"/>
                    </a:cubicBezTo>
                    <a:cubicBezTo>
                      <a:pt x="8013" y="3014"/>
                      <a:pt x="8264" y="3082"/>
                      <a:pt x="8515" y="3173"/>
                    </a:cubicBezTo>
                    <a:cubicBezTo>
                      <a:pt x="8720" y="3242"/>
                      <a:pt x="8926" y="3310"/>
                      <a:pt x="9108" y="3379"/>
                    </a:cubicBezTo>
                    <a:cubicBezTo>
                      <a:pt x="9200" y="3424"/>
                      <a:pt x="9314" y="3493"/>
                      <a:pt x="9405" y="3539"/>
                    </a:cubicBezTo>
                    <a:cubicBezTo>
                      <a:pt x="9542" y="3630"/>
                      <a:pt x="9656" y="3698"/>
                      <a:pt x="9793" y="3790"/>
                    </a:cubicBezTo>
                    <a:cubicBezTo>
                      <a:pt x="9930" y="3858"/>
                      <a:pt x="10067" y="3949"/>
                      <a:pt x="10204" y="4041"/>
                    </a:cubicBezTo>
                    <a:cubicBezTo>
                      <a:pt x="10318" y="4109"/>
                      <a:pt x="10432" y="4178"/>
                      <a:pt x="10523" y="4269"/>
                    </a:cubicBezTo>
                    <a:cubicBezTo>
                      <a:pt x="10638" y="4360"/>
                      <a:pt x="10729" y="4452"/>
                      <a:pt x="10843" y="4543"/>
                    </a:cubicBezTo>
                    <a:cubicBezTo>
                      <a:pt x="10934" y="4634"/>
                      <a:pt x="11026" y="4725"/>
                      <a:pt x="11094" y="4817"/>
                    </a:cubicBezTo>
                    <a:cubicBezTo>
                      <a:pt x="11094" y="4817"/>
                      <a:pt x="11117" y="4840"/>
                      <a:pt x="11117" y="4840"/>
                    </a:cubicBezTo>
                    <a:cubicBezTo>
                      <a:pt x="11185" y="4931"/>
                      <a:pt x="11254" y="5022"/>
                      <a:pt x="11299" y="5136"/>
                    </a:cubicBezTo>
                    <a:cubicBezTo>
                      <a:pt x="11345" y="5182"/>
                      <a:pt x="11391" y="5205"/>
                      <a:pt x="11436" y="5250"/>
                    </a:cubicBezTo>
                    <a:lnTo>
                      <a:pt x="11459" y="5296"/>
                    </a:lnTo>
                    <a:cubicBezTo>
                      <a:pt x="11551" y="5387"/>
                      <a:pt x="11665" y="5479"/>
                      <a:pt x="11710" y="5593"/>
                    </a:cubicBezTo>
                    <a:cubicBezTo>
                      <a:pt x="11733" y="5638"/>
                      <a:pt x="11733" y="5661"/>
                      <a:pt x="11756" y="5707"/>
                    </a:cubicBezTo>
                    <a:lnTo>
                      <a:pt x="11893" y="5707"/>
                    </a:lnTo>
                    <a:cubicBezTo>
                      <a:pt x="11984" y="5684"/>
                      <a:pt x="12053" y="5638"/>
                      <a:pt x="12098" y="5547"/>
                    </a:cubicBezTo>
                    <a:cubicBezTo>
                      <a:pt x="12121" y="5524"/>
                      <a:pt x="12121" y="5502"/>
                      <a:pt x="12121" y="5479"/>
                    </a:cubicBezTo>
                    <a:cubicBezTo>
                      <a:pt x="12121" y="5456"/>
                      <a:pt x="12121" y="5433"/>
                      <a:pt x="12121" y="5410"/>
                    </a:cubicBezTo>
                    <a:cubicBezTo>
                      <a:pt x="12121" y="5365"/>
                      <a:pt x="12121" y="5319"/>
                      <a:pt x="12121" y="5250"/>
                    </a:cubicBezTo>
                    <a:lnTo>
                      <a:pt x="12121" y="5205"/>
                    </a:lnTo>
                    <a:cubicBezTo>
                      <a:pt x="12098" y="5159"/>
                      <a:pt x="12053" y="5091"/>
                      <a:pt x="12030" y="5022"/>
                    </a:cubicBezTo>
                    <a:cubicBezTo>
                      <a:pt x="12007" y="4954"/>
                      <a:pt x="12007" y="4885"/>
                      <a:pt x="11984" y="4817"/>
                    </a:cubicBezTo>
                    <a:cubicBezTo>
                      <a:pt x="11984" y="4771"/>
                      <a:pt x="11961" y="4748"/>
                      <a:pt x="11961" y="4703"/>
                    </a:cubicBezTo>
                    <a:lnTo>
                      <a:pt x="11939" y="4634"/>
                    </a:lnTo>
                    <a:cubicBezTo>
                      <a:pt x="11916" y="4566"/>
                      <a:pt x="11916" y="4520"/>
                      <a:pt x="11893" y="4452"/>
                    </a:cubicBezTo>
                    <a:lnTo>
                      <a:pt x="11893" y="4360"/>
                    </a:lnTo>
                    <a:lnTo>
                      <a:pt x="11870" y="4292"/>
                    </a:lnTo>
                    <a:lnTo>
                      <a:pt x="11870" y="4246"/>
                    </a:lnTo>
                    <a:cubicBezTo>
                      <a:pt x="11847" y="4223"/>
                      <a:pt x="11824" y="4178"/>
                      <a:pt x="11824" y="4132"/>
                    </a:cubicBezTo>
                    <a:cubicBezTo>
                      <a:pt x="11824" y="4132"/>
                      <a:pt x="11802" y="4109"/>
                      <a:pt x="11802" y="4086"/>
                    </a:cubicBezTo>
                    <a:cubicBezTo>
                      <a:pt x="11802" y="4086"/>
                      <a:pt x="11802" y="4064"/>
                      <a:pt x="11802" y="4064"/>
                    </a:cubicBezTo>
                    <a:cubicBezTo>
                      <a:pt x="11802" y="4041"/>
                      <a:pt x="11779" y="3995"/>
                      <a:pt x="11756" y="3949"/>
                    </a:cubicBezTo>
                    <a:lnTo>
                      <a:pt x="11733" y="3881"/>
                    </a:lnTo>
                    <a:lnTo>
                      <a:pt x="11619" y="3630"/>
                    </a:lnTo>
                    <a:lnTo>
                      <a:pt x="11596" y="3539"/>
                    </a:lnTo>
                    <a:cubicBezTo>
                      <a:pt x="11551" y="3470"/>
                      <a:pt x="11528" y="3402"/>
                      <a:pt x="11482" y="3333"/>
                    </a:cubicBezTo>
                    <a:cubicBezTo>
                      <a:pt x="11436" y="3242"/>
                      <a:pt x="11391" y="3151"/>
                      <a:pt x="11345" y="3082"/>
                    </a:cubicBezTo>
                    <a:cubicBezTo>
                      <a:pt x="11162" y="2785"/>
                      <a:pt x="10957" y="2489"/>
                      <a:pt x="10729" y="2237"/>
                    </a:cubicBezTo>
                    <a:cubicBezTo>
                      <a:pt x="10615" y="2101"/>
                      <a:pt x="10501" y="1986"/>
                      <a:pt x="10386" y="1872"/>
                    </a:cubicBezTo>
                    <a:cubicBezTo>
                      <a:pt x="10272" y="1758"/>
                      <a:pt x="10158" y="1621"/>
                      <a:pt x="10044" y="1507"/>
                    </a:cubicBezTo>
                    <a:cubicBezTo>
                      <a:pt x="9930" y="1393"/>
                      <a:pt x="9793" y="1279"/>
                      <a:pt x="9656" y="1165"/>
                    </a:cubicBezTo>
                    <a:cubicBezTo>
                      <a:pt x="9519" y="1073"/>
                      <a:pt x="9382" y="982"/>
                      <a:pt x="9245" y="891"/>
                    </a:cubicBezTo>
                    <a:cubicBezTo>
                      <a:pt x="8948" y="731"/>
                      <a:pt x="8652" y="571"/>
                      <a:pt x="8332" y="457"/>
                    </a:cubicBezTo>
                    <a:cubicBezTo>
                      <a:pt x="8058" y="343"/>
                      <a:pt x="7784" y="252"/>
                      <a:pt x="7510" y="183"/>
                    </a:cubicBezTo>
                    <a:cubicBezTo>
                      <a:pt x="7351" y="138"/>
                      <a:pt x="7191" y="92"/>
                      <a:pt x="7008" y="69"/>
                    </a:cubicBezTo>
                    <a:cubicBezTo>
                      <a:pt x="6849" y="46"/>
                      <a:pt x="6712" y="23"/>
                      <a:pt x="6552" y="1"/>
                    </a:cubicBezTo>
                    <a:close/>
                  </a:path>
                </a:pathLst>
              </a:custGeom>
              <a:solidFill>
                <a:srgbClr val="B86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6889265" y="4082237"/>
                <a:ext cx="308520" cy="254217"/>
              </a:xfrm>
              <a:custGeom>
                <a:avLst/>
                <a:gdLst/>
                <a:ahLst/>
                <a:cxnLst/>
                <a:rect l="l" t="t" r="r" b="b"/>
                <a:pathLst>
                  <a:path w="11414" h="9405" extrusionOk="0">
                    <a:moveTo>
                      <a:pt x="5410" y="0"/>
                    </a:moveTo>
                    <a:cubicBezTo>
                      <a:pt x="5113" y="0"/>
                      <a:pt x="4840" y="23"/>
                      <a:pt x="4543" y="69"/>
                    </a:cubicBezTo>
                    <a:cubicBezTo>
                      <a:pt x="4292" y="115"/>
                      <a:pt x="4018" y="206"/>
                      <a:pt x="3767" y="297"/>
                    </a:cubicBezTo>
                    <a:cubicBezTo>
                      <a:pt x="3630" y="343"/>
                      <a:pt x="3493" y="389"/>
                      <a:pt x="3379" y="434"/>
                    </a:cubicBezTo>
                    <a:cubicBezTo>
                      <a:pt x="3265" y="480"/>
                      <a:pt x="3173" y="525"/>
                      <a:pt x="3082" y="571"/>
                    </a:cubicBezTo>
                    <a:lnTo>
                      <a:pt x="2945" y="640"/>
                    </a:lnTo>
                    <a:cubicBezTo>
                      <a:pt x="2831" y="685"/>
                      <a:pt x="2717" y="754"/>
                      <a:pt x="2603" y="799"/>
                    </a:cubicBezTo>
                    <a:cubicBezTo>
                      <a:pt x="2511" y="845"/>
                      <a:pt x="2466" y="868"/>
                      <a:pt x="2420" y="891"/>
                    </a:cubicBezTo>
                    <a:cubicBezTo>
                      <a:pt x="2306" y="959"/>
                      <a:pt x="2192" y="1050"/>
                      <a:pt x="2078" y="1142"/>
                    </a:cubicBezTo>
                    <a:cubicBezTo>
                      <a:pt x="2055" y="1187"/>
                      <a:pt x="2032" y="1210"/>
                      <a:pt x="2009" y="1256"/>
                    </a:cubicBezTo>
                    <a:lnTo>
                      <a:pt x="1941" y="1279"/>
                    </a:lnTo>
                    <a:lnTo>
                      <a:pt x="1872" y="1347"/>
                    </a:lnTo>
                    <a:cubicBezTo>
                      <a:pt x="1644" y="1484"/>
                      <a:pt x="1393" y="1621"/>
                      <a:pt x="1165" y="1781"/>
                    </a:cubicBezTo>
                    <a:cubicBezTo>
                      <a:pt x="1028" y="1872"/>
                      <a:pt x="891" y="1986"/>
                      <a:pt x="777" y="2123"/>
                    </a:cubicBezTo>
                    <a:cubicBezTo>
                      <a:pt x="663" y="2215"/>
                      <a:pt x="571" y="2329"/>
                      <a:pt x="480" y="2443"/>
                    </a:cubicBezTo>
                    <a:cubicBezTo>
                      <a:pt x="366" y="2580"/>
                      <a:pt x="274" y="2717"/>
                      <a:pt x="160" y="2876"/>
                    </a:cubicBezTo>
                    <a:cubicBezTo>
                      <a:pt x="138" y="2922"/>
                      <a:pt x="138" y="2968"/>
                      <a:pt x="138" y="2991"/>
                    </a:cubicBezTo>
                    <a:cubicBezTo>
                      <a:pt x="115" y="3013"/>
                      <a:pt x="115" y="3036"/>
                      <a:pt x="115" y="3059"/>
                    </a:cubicBezTo>
                    <a:lnTo>
                      <a:pt x="92" y="3150"/>
                    </a:lnTo>
                    <a:cubicBezTo>
                      <a:pt x="92" y="3219"/>
                      <a:pt x="92" y="3287"/>
                      <a:pt x="69" y="3379"/>
                    </a:cubicBezTo>
                    <a:lnTo>
                      <a:pt x="46" y="3447"/>
                    </a:lnTo>
                    <a:cubicBezTo>
                      <a:pt x="23" y="3561"/>
                      <a:pt x="1" y="3675"/>
                      <a:pt x="1" y="3789"/>
                    </a:cubicBezTo>
                    <a:cubicBezTo>
                      <a:pt x="1" y="4041"/>
                      <a:pt x="46" y="4292"/>
                      <a:pt x="115" y="4566"/>
                    </a:cubicBezTo>
                    <a:lnTo>
                      <a:pt x="115" y="4520"/>
                    </a:lnTo>
                    <a:cubicBezTo>
                      <a:pt x="138" y="4680"/>
                      <a:pt x="160" y="4839"/>
                      <a:pt x="229" y="5022"/>
                    </a:cubicBezTo>
                    <a:cubicBezTo>
                      <a:pt x="274" y="5159"/>
                      <a:pt x="320" y="5319"/>
                      <a:pt x="366" y="5456"/>
                    </a:cubicBezTo>
                    <a:cubicBezTo>
                      <a:pt x="411" y="5615"/>
                      <a:pt x="480" y="5752"/>
                      <a:pt x="526" y="5912"/>
                    </a:cubicBezTo>
                    <a:cubicBezTo>
                      <a:pt x="594" y="6072"/>
                      <a:pt x="685" y="6232"/>
                      <a:pt x="777" y="6369"/>
                    </a:cubicBezTo>
                    <a:cubicBezTo>
                      <a:pt x="822" y="6483"/>
                      <a:pt x="891" y="6620"/>
                      <a:pt x="982" y="6757"/>
                    </a:cubicBezTo>
                    <a:cubicBezTo>
                      <a:pt x="1051" y="6848"/>
                      <a:pt x="1142" y="6962"/>
                      <a:pt x="1233" y="7076"/>
                    </a:cubicBezTo>
                    <a:cubicBezTo>
                      <a:pt x="1302" y="7145"/>
                      <a:pt x="1370" y="7236"/>
                      <a:pt x="1416" y="7305"/>
                    </a:cubicBezTo>
                    <a:cubicBezTo>
                      <a:pt x="1553" y="7464"/>
                      <a:pt x="1690" y="7624"/>
                      <a:pt x="1827" y="7784"/>
                    </a:cubicBezTo>
                    <a:cubicBezTo>
                      <a:pt x="2009" y="7966"/>
                      <a:pt x="2192" y="8126"/>
                      <a:pt x="2352" y="8263"/>
                    </a:cubicBezTo>
                    <a:cubicBezTo>
                      <a:pt x="2443" y="8332"/>
                      <a:pt x="2534" y="8400"/>
                      <a:pt x="2648" y="8469"/>
                    </a:cubicBezTo>
                    <a:cubicBezTo>
                      <a:pt x="2717" y="8514"/>
                      <a:pt x="2762" y="8560"/>
                      <a:pt x="2831" y="8583"/>
                    </a:cubicBezTo>
                    <a:cubicBezTo>
                      <a:pt x="2922" y="8628"/>
                      <a:pt x="3014" y="8651"/>
                      <a:pt x="3082" y="8674"/>
                    </a:cubicBezTo>
                    <a:cubicBezTo>
                      <a:pt x="3196" y="8765"/>
                      <a:pt x="3333" y="8857"/>
                      <a:pt x="3470" y="8902"/>
                    </a:cubicBezTo>
                    <a:cubicBezTo>
                      <a:pt x="3744" y="9039"/>
                      <a:pt x="4063" y="9108"/>
                      <a:pt x="4337" y="9153"/>
                    </a:cubicBezTo>
                    <a:cubicBezTo>
                      <a:pt x="4474" y="9199"/>
                      <a:pt x="4611" y="9199"/>
                      <a:pt x="4794" y="9222"/>
                    </a:cubicBezTo>
                    <a:lnTo>
                      <a:pt x="5387" y="9222"/>
                    </a:lnTo>
                    <a:cubicBezTo>
                      <a:pt x="5410" y="9268"/>
                      <a:pt x="5456" y="9290"/>
                      <a:pt x="5479" y="9313"/>
                    </a:cubicBezTo>
                    <a:cubicBezTo>
                      <a:pt x="5547" y="9359"/>
                      <a:pt x="5638" y="9359"/>
                      <a:pt x="5684" y="9382"/>
                    </a:cubicBezTo>
                    <a:cubicBezTo>
                      <a:pt x="5775" y="9382"/>
                      <a:pt x="5844" y="9382"/>
                      <a:pt x="5912" y="9404"/>
                    </a:cubicBezTo>
                    <a:lnTo>
                      <a:pt x="6026" y="9404"/>
                    </a:lnTo>
                    <a:cubicBezTo>
                      <a:pt x="6095" y="9404"/>
                      <a:pt x="6163" y="9404"/>
                      <a:pt x="6232" y="9382"/>
                    </a:cubicBezTo>
                    <a:cubicBezTo>
                      <a:pt x="6483" y="9359"/>
                      <a:pt x="6757" y="9313"/>
                      <a:pt x="7054" y="9222"/>
                    </a:cubicBezTo>
                    <a:cubicBezTo>
                      <a:pt x="7305" y="9153"/>
                      <a:pt x="7533" y="9039"/>
                      <a:pt x="7784" y="8925"/>
                    </a:cubicBezTo>
                    <a:cubicBezTo>
                      <a:pt x="7898" y="8879"/>
                      <a:pt x="8012" y="8811"/>
                      <a:pt x="8126" y="8743"/>
                    </a:cubicBezTo>
                    <a:cubicBezTo>
                      <a:pt x="8195" y="8697"/>
                      <a:pt x="8263" y="8651"/>
                      <a:pt x="8355" y="8583"/>
                    </a:cubicBezTo>
                    <a:cubicBezTo>
                      <a:pt x="8377" y="8583"/>
                      <a:pt x="8400" y="8560"/>
                      <a:pt x="8423" y="8560"/>
                    </a:cubicBezTo>
                    <a:cubicBezTo>
                      <a:pt x="8537" y="8491"/>
                      <a:pt x="8629" y="8423"/>
                      <a:pt x="8743" y="8355"/>
                    </a:cubicBezTo>
                    <a:lnTo>
                      <a:pt x="8811" y="8309"/>
                    </a:lnTo>
                    <a:cubicBezTo>
                      <a:pt x="8925" y="8218"/>
                      <a:pt x="9039" y="8126"/>
                      <a:pt x="9176" y="8035"/>
                    </a:cubicBezTo>
                    <a:cubicBezTo>
                      <a:pt x="9245" y="7966"/>
                      <a:pt x="9336" y="7921"/>
                      <a:pt x="9405" y="7852"/>
                    </a:cubicBezTo>
                    <a:cubicBezTo>
                      <a:pt x="9473" y="7807"/>
                      <a:pt x="9542" y="7761"/>
                      <a:pt x="9610" y="7693"/>
                    </a:cubicBezTo>
                    <a:lnTo>
                      <a:pt x="9633" y="7670"/>
                    </a:lnTo>
                    <a:cubicBezTo>
                      <a:pt x="9724" y="7601"/>
                      <a:pt x="9793" y="7533"/>
                      <a:pt x="9861" y="7464"/>
                    </a:cubicBezTo>
                    <a:cubicBezTo>
                      <a:pt x="9930" y="7396"/>
                      <a:pt x="9998" y="7327"/>
                      <a:pt x="10044" y="7236"/>
                    </a:cubicBezTo>
                    <a:cubicBezTo>
                      <a:pt x="10112" y="7168"/>
                      <a:pt x="10158" y="7076"/>
                      <a:pt x="10226" y="7008"/>
                    </a:cubicBezTo>
                    <a:lnTo>
                      <a:pt x="10249" y="6962"/>
                    </a:lnTo>
                    <a:cubicBezTo>
                      <a:pt x="10295" y="6894"/>
                      <a:pt x="10318" y="6848"/>
                      <a:pt x="10363" y="6802"/>
                    </a:cubicBezTo>
                    <a:cubicBezTo>
                      <a:pt x="10409" y="6757"/>
                      <a:pt x="10500" y="6734"/>
                      <a:pt x="10569" y="6643"/>
                    </a:cubicBezTo>
                    <a:cubicBezTo>
                      <a:pt x="10637" y="6574"/>
                      <a:pt x="10660" y="6506"/>
                      <a:pt x="10706" y="6414"/>
                    </a:cubicBezTo>
                    <a:cubicBezTo>
                      <a:pt x="10728" y="6346"/>
                      <a:pt x="10751" y="6277"/>
                      <a:pt x="10774" y="6232"/>
                    </a:cubicBezTo>
                    <a:lnTo>
                      <a:pt x="10820" y="6095"/>
                    </a:lnTo>
                    <a:cubicBezTo>
                      <a:pt x="10843" y="6004"/>
                      <a:pt x="10865" y="5912"/>
                      <a:pt x="10911" y="5821"/>
                    </a:cubicBezTo>
                    <a:lnTo>
                      <a:pt x="10934" y="5730"/>
                    </a:lnTo>
                    <a:cubicBezTo>
                      <a:pt x="10980" y="5638"/>
                      <a:pt x="11002" y="5547"/>
                      <a:pt x="11025" y="5456"/>
                    </a:cubicBezTo>
                    <a:lnTo>
                      <a:pt x="11048" y="5364"/>
                    </a:lnTo>
                    <a:cubicBezTo>
                      <a:pt x="11139" y="5091"/>
                      <a:pt x="11208" y="4885"/>
                      <a:pt x="11253" y="4680"/>
                    </a:cubicBezTo>
                    <a:cubicBezTo>
                      <a:pt x="11276" y="4566"/>
                      <a:pt x="11299" y="4429"/>
                      <a:pt x="11299" y="4246"/>
                    </a:cubicBezTo>
                    <a:cubicBezTo>
                      <a:pt x="11299" y="4223"/>
                      <a:pt x="11299" y="4177"/>
                      <a:pt x="11299" y="4155"/>
                    </a:cubicBezTo>
                    <a:lnTo>
                      <a:pt x="11299" y="4063"/>
                    </a:lnTo>
                    <a:cubicBezTo>
                      <a:pt x="11299" y="4018"/>
                      <a:pt x="11299" y="3949"/>
                      <a:pt x="11299" y="3881"/>
                    </a:cubicBezTo>
                    <a:lnTo>
                      <a:pt x="11322" y="3835"/>
                    </a:lnTo>
                    <a:cubicBezTo>
                      <a:pt x="11322" y="3767"/>
                      <a:pt x="11345" y="3675"/>
                      <a:pt x="11368" y="3607"/>
                    </a:cubicBezTo>
                    <a:cubicBezTo>
                      <a:pt x="11368" y="3561"/>
                      <a:pt x="11390" y="3493"/>
                      <a:pt x="11390" y="3447"/>
                    </a:cubicBezTo>
                    <a:cubicBezTo>
                      <a:pt x="11413" y="3356"/>
                      <a:pt x="11413" y="3287"/>
                      <a:pt x="11413" y="3219"/>
                    </a:cubicBezTo>
                    <a:cubicBezTo>
                      <a:pt x="11390" y="3082"/>
                      <a:pt x="11345" y="2968"/>
                      <a:pt x="11276" y="2831"/>
                    </a:cubicBezTo>
                    <a:cubicBezTo>
                      <a:pt x="11231" y="2717"/>
                      <a:pt x="11117" y="2625"/>
                      <a:pt x="11025" y="2534"/>
                    </a:cubicBezTo>
                    <a:lnTo>
                      <a:pt x="11002" y="2488"/>
                    </a:lnTo>
                    <a:cubicBezTo>
                      <a:pt x="10797" y="2283"/>
                      <a:pt x="10569" y="2100"/>
                      <a:pt x="10363" y="1918"/>
                    </a:cubicBezTo>
                    <a:cubicBezTo>
                      <a:pt x="10112" y="1712"/>
                      <a:pt x="9861" y="1530"/>
                      <a:pt x="9610" y="1370"/>
                    </a:cubicBezTo>
                    <a:cubicBezTo>
                      <a:pt x="9405" y="1210"/>
                      <a:pt x="9176" y="1096"/>
                      <a:pt x="8971" y="982"/>
                    </a:cubicBezTo>
                    <a:lnTo>
                      <a:pt x="8925" y="959"/>
                    </a:lnTo>
                    <a:cubicBezTo>
                      <a:pt x="8651" y="822"/>
                      <a:pt x="8377" y="708"/>
                      <a:pt x="8058" y="594"/>
                    </a:cubicBezTo>
                    <a:cubicBezTo>
                      <a:pt x="7921" y="548"/>
                      <a:pt x="7784" y="503"/>
                      <a:pt x="7624" y="457"/>
                    </a:cubicBezTo>
                    <a:cubicBezTo>
                      <a:pt x="7556" y="434"/>
                      <a:pt x="7464" y="411"/>
                      <a:pt x="7373" y="389"/>
                    </a:cubicBezTo>
                    <a:cubicBezTo>
                      <a:pt x="7373" y="366"/>
                      <a:pt x="7350" y="343"/>
                      <a:pt x="7328" y="297"/>
                    </a:cubicBezTo>
                    <a:cubicBezTo>
                      <a:pt x="7305" y="229"/>
                      <a:pt x="7236" y="183"/>
                      <a:pt x="7145" y="160"/>
                    </a:cubicBezTo>
                    <a:cubicBezTo>
                      <a:pt x="7099" y="137"/>
                      <a:pt x="7054" y="137"/>
                      <a:pt x="7008" y="137"/>
                    </a:cubicBezTo>
                    <a:cubicBezTo>
                      <a:pt x="6894" y="137"/>
                      <a:pt x="6780" y="115"/>
                      <a:pt x="6666" y="115"/>
                    </a:cubicBezTo>
                    <a:cubicBezTo>
                      <a:pt x="6529" y="92"/>
                      <a:pt x="6392" y="69"/>
                      <a:pt x="6255" y="69"/>
                    </a:cubicBezTo>
                    <a:cubicBezTo>
                      <a:pt x="5958" y="46"/>
                      <a:pt x="5707" y="0"/>
                      <a:pt x="5433" y="0"/>
                    </a:cubicBezTo>
                    <a:close/>
                  </a:path>
                </a:pathLst>
              </a:custGeom>
              <a:solidFill>
                <a:srgbClr val="6E6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5311064" y="3088912"/>
                <a:ext cx="3461219" cy="1090228"/>
              </a:xfrm>
              <a:custGeom>
                <a:avLst/>
                <a:gdLst/>
                <a:ahLst/>
                <a:cxnLst/>
                <a:rect l="l" t="t" r="r" b="b"/>
                <a:pathLst>
                  <a:path w="128051" h="40334" extrusionOk="0">
                    <a:moveTo>
                      <a:pt x="47614" y="1"/>
                    </a:moveTo>
                    <a:cubicBezTo>
                      <a:pt x="47500" y="1"/>
                      <a:pt x="47386" y="24"/>
                      <a:pt x="47294" y="24"/>
                    </a:cubicBezTo>
                    <a:cubicBezTo>
                      <a:pt x="47203" y="24"/>
                      <a:pt x="47112" y="24"/>
                      <a:pt x="47021" y="46"/>
                    </a:cubicBezTo>
                    <a:lnTo>
                      <a:pt x="46952" y="46"/>
                    </a:lnTo>
                    <a:lnTo>
                      <a:pt x="46770" y="69"/>
                    </a:lnTo>
                    <a:lnTo>
                      <a:pt x="46564" y="92"/>
                    </a:lnTo>
                    <a:lnTo>
                      <a:pt x="46450" y="92"/>
                    </a:lnTo>
                    <a:cubicBezTo>
                      <a:pt x="46222" y="115"/>
                      <a:pt x="45971" y="138"/>
                      <a:pt x="45720" y="183"/>
                    </a:cubicBezTo>
                    <a:lnTo>
                      <a:pt x="45583" y="183"/>
                    </a:lnTo>
                    <a:cubicBezTo>
                      <a:pt x="45491" y="206"/>
                      <a:pt x="45400" y="229"/>
                      <a:pt x="45309" y="229"/>
                    </a:cubicBezTo>
                    <a:cubicBezTo>
                      <a:pt x="45172" y="252"/>
                      <a:pt x="45058" y="252"/>
                      <a:pt x="44921" y="275"/>
                    </a:cubicBezTo>
                    <a:cubicBezTo>
                      <a:pt x="44624" y="320"/>
                      <a:pt x="44327" y="389"/>
                      <a:pt x="44076" y="434"/>
                    </a:cubicBezTo>
                    <a:lnTo>
                      <a:pt x="43916" y="480"/>
                    </a:lnTo>
                    <a:lnTo>
                      <a:pt x="43802" y="503"/>
                    </a:lnTo>
                    <a:lnTo>
                      <a:pt x="43688" y="526"/>
                    </a:lnTo>
                    <a:lnTo>
                      <a:pt x="43551" y="549"/>
                    </a:lnTo>
                    <a:lnTo>
                      <a:pt x="43414" y="594"/>
                    </a:lnTo>
                    <a:cubicBezTo>
                      <a:pt x="43277" y="617"/>
                      <a:pt x="43186" y="640"/>
                      <a:pt x="43095" y="663"/>
                    </a:cubicBezTo>
                    <a:lnTo>
                      <a:pt x="43026" y="686"/>
                    </a:lnTo>
                    <a:lnTo>
                      <a:pt x="42958" y="686"/>
                    </a:lnTo>
                    <a:lnTo>
                      <a:pt x="42935" y="708"/>
                    </a:lnTo>
                    <a:lnTo>
                      <a:pt x="42707" y="754"/>
                    </a:lnTo>
                    <a:lnTo>
                      <a:pt x="42524" y="800"/>
                    </a:lnTo>
                    <a:lnTo>
                      <a:pt x="42364" y="823"/>
                    </a:lnTo>
                    <a:lnTo>
                      <a:pt x="42296" y="845"/>
                    </a:lnTo>
                    <a:lnTo>
                      <a:pt x="42227" y="868"/>
                    </a:lnTo>
                    <a:cubicBezTo>
                      <a:pt x="42113" y="891"/>
                      <a:pt x="42022" y="914"/>
                      <a:pt x="41931" y="937"/>
                    </a:cubicBezTo>
                    <a:lnTo>
                      <a:pt x="41771" y="959"/>
                    </a:lnTo>
                    <a:lnTo>
                      <a:pt x="41634" y="1005"/>
                    </a:lnTo>
                    <a:lnTo>
                      <a:pt x="41520" y="1028"/>
                    </a:lnTo>
                    <a:lnTo>
                      <a:pt x="41611" y="1028"/>
                    </a:lnTo>
                    <a:cubicBezTo>
                      <a:pt x="41451" y="1051"/>
                      <a:pt x="41291" y="1074"/>
                      <a:pt x="41132" y="1119"/>
                    </a:cubicBezTo>
                    <a:lnTo>
                      <a:pt x="40949" y="1165"/>
                    </a:lnTo>
                    <a:lnTo>
                      <a:pt x="40926" y="1188"/>
                    </a:lnTo>
                    <a:lnTo>
                      <a:pt x="40881" y="1188"/>
                    </a:lnTo>
                    <a:cubicBezTo>
                      <a:pt x="40630" y="1256"/>
                      <a:pt x="40333" y="1325"/>
                      <a:pt x="39945" y="1439"/>
                    </a:cubicBezTo>
                    <a:cubicBezTo>
                      <a:pt x="39557" y="1530"/>
                      <a:pt x="39260" y="1621"/>
                      <a:pt x="38986" y="1713"/>
                    </a:cubicBezTo>
                    <a:cubicBezTo>
                      <a:pt x="38872" y="1758"/>
                      <a:pt x="38781" y="1804"/>
                      <a:pt x="38667" y="1827"/>
                    </a:cubicBezTo>
                    <a:lnTo>
                      <a:pt x="38621" y="1850"/>
                    </a:lnTo>
                    <a:cubicBezTo>
                      <a:pt x="38415" y="1918"/>
                      <a:pt x="38256" y="1964"/>
                      <a:pt x="38096" y="2032"/>
                    </a:cubicBezTo>
                    <a:cubicBezTo>
                      <a:pt x="37776" y="2146"/>
                      <a:pt x="37480" y="2283"/>
                      <a:pt x="37160" y="2397"/>
                    </a:cubicBezTo>
                    <a:lnTo>
                      <a:pt x="37092" y="2443"/>
                    </a:lnTo>
                    <a:lnTo>
                      <a:pt x="36863" y="2534"/>
                    </a:lnTo>
                    <a:cubicBezTo>
                      <a:pt x="36658" y="2603"/>
                      <a:pt x="36475" y="2694"/>
                      <a:pt x="36293" y="2763"/>
                    </a:cubicBezTo>
                    <a:cubicBezTo>
                      <a:pt x="36179" y="2808"/>
                      <a:pt x="36064" y="2854"/>
                      <a:pt x="35950" y="2900"/>
                    </a:cubicBezTo>
                    <a:lnTo>
                      <a:pt x="35836" y="2968"/>
                    </a:lnTo>
                    <a:cubicBezTo>
                      <a:pt x="35699" y="3014"/>
                      <a:pt x="35539" y="3082"/>
                      <a:pt x="35403" y="3151"/>
                    </a:cubicBezTo>
                    <a:cubicBezTo>
                      <a:pt x="35106" y="3288"/>
                      <a:pt x="34832" y="3402"/>
                      <a:pt x="34535" y="3539"/>
                    </a:cubicBezTo>
                    <a:cubicBezTo>
                      <a:pt x="34444" y="3584"/>
                      <a:pt x="34375" y="3607"/>
                      <a:pt x="34284" y="3653"/>
                    </a:cubicBezTo>
                    <a:lnTo>
                      <a:pt x="34124" y="3744"/>
                    </a:lnTo>
                    <a:lnTo>
                      <a:pt x="33713" y="3927"/>
                    </a:lnTo>
                    <a:cubicBezTo>
                      <a:pt x="33462" y="4041"/>
                      <a:pt x="33234" y="4155"/>
                      <a:pt x="32983" y="4246"/>
                    </a:cubicBezTo>
                    <a:lnTo>
                      <a:pt x="32869" y="4315"/>
                    </a:lnTo>
                    <a:lnTo>
                      <a:pt x="32663" y="4406"/>
                    </a:lnTo>
                    <a:lnTo>
                      <a:pt x="32504" y="4475"/>
                    </a:lnTo>
                    <a:cubicBezTo>
                      <a:pt x="32390" y="4520"/>
                      <a:pt x="32275" y="4566"/>
                      <a:pt x="32161" y="4612"/>
                    </a:cubicBezTo>
                    <a:lnTo>
                      <a:pt x="32070" y="4657"/>
                    </a:lnTo>
                    <a:cubicBezTo>
                      <a:pt x="31865" y="4748"/>
                      <a:pt x="31636" y="4840"/>
                      <a:pt x="31431" y="4931"/>
                    </a:cubicBezTo>
                    <a:cubicBezTo>
                      <a:pt x="31043" y="5114"/>
                      <a:pt x="30700" y="5251"/>
                      <a:pt x="30358" y="5365"/>
                    </a:cubicBezTo>
                    <a:cubicBezTo>
                      <a:pt x="30016" y="5502"/>
                      <a:pt x="29673" y="5616"/>
                      <a:pt x="29331" y="5730"/>
                    </a:cubicBezTo>
                    <a:lnTo>
                      <a:pt x="29285" y="5753"/>
                    </a:lnTo>
                    <a:cubicBezTo>
                      <a:pt x="29011" y="5844"/>
                      <a:pt x="28738" y="5935"/>
                      <a:pt x="28486" y="6027"/>
                    </a:cubicBezTo>
                    <a:cubicBezTo>
                      <a:pt x="28167" y="6141"/>
                      <a:pt x="27847" y="6232"/>
                      <a:pt x="27528" y="6346"/>
                    </a:cubicBezTo>
                    <a:lnTo>
                      <a:pt x="27322" y="6392"/>
                    </a:lnTo>
                    <a:lnTo>
                      <a:pt x="27231" y="6438"/>
                    </a:lnTo>
                    <a:cubicBezTo>
                      <a:pt x="27003" y="6506"/>
                      <a:pt x="26797" y="6574"/>
                      <a:pt x="26569" y="6620"/>
                    </a:cubicBezTo>
                    <a:cubicBezTo>
                      <a:pt x="26341" y="6689"/>
                      <a:pt x="26113" y="6757"/>
                      <a:pt x="25884" y="6803"/>
                    </a:cubicBezTo>
                    <a:cubicBezTo>
                      <a:pt x="25268" y="6940"/>
                      <a:pt x="24629" y="7031"/>
                      <a:pt x="23921" y="7122"/>
                    </a:cubicBezTo>
                    <a:lnTo>
                      <a:pt x="23602" y="7168"/>
                    </a:lnTo>
                    <a:cubicBezTo>
                      <a:pt x="23351" y="7214"/>
                      <a:pt x="23100" y="7236"/>
                      <a:pt x="22849" y="7282"/>
                    </a:cubicBezTo>
                    <a:cubicBezTo>
                      <a:pt x="22643" y="7282"/>
                      <a:pt x="22438" y="7305"/>
                      <a:pt x="22232" y="7328"/>
                    </a:cubicBezTo>
                    <a:lnTo>
                      <a:pt x="22073" y="7351"/>
                    </a:lnTo>
                    <a:lnTo>
                      <a:pt x="21844" y="7373"/>
                    </a:lnTo>
                    <a:cubicBezTo>
                      <a:pt x="21616" y="7373"/>
                      <a:pt x="21388" y="7396"/>
                      <a:pt x="21137" y="7396"/>
                    </a:cubicBezTo>
                    <a:lnTo>
                      <a:pt x="20110" y="7396"/>
                    </a:lnTo>
                    <a:cubicBezTo>
                      <a:pt x="19973" y="7419"/>
                      <a:pt x="19858" y="7419"/>
                      <a:pt x="19722" y="7419"/>
                    </a:cubicBezTo>
                    <a:lnTo>
                      <a:pt x="19630" y="7419"/>
                    </a:lnTo>
                    <a:cubicBezTo>
                      <a:pt x="19379" y="7396"/>
                      <a:pt x="19105" y="7396"/>
                      <a:pt x="18854" y="7396"/>
                    </a:cubicBezTo>
                    <a:lnTo>
                      <a:pt x="18694" y="7373"/>
                    </a:lnTo>
                    <a:cubicBezTo>
                      <a:pt x="18580" y="7373"/>
                      <a:pt x="18466" y="7351"/>
                      <a:pt x="18352" y="7351"/>
                    </a:cubicBezTo>
                    <a:cubicBezTo>
                      <a:pt x="18261" y="7328"/>
                      <a:pt x="18169" y="7328"/>
                      <a:pt x="18078" y="7305"/>
                    </a:cubicBezTo>
                    <a:cubicBezTo>
                      <a:pt x="18032" y="7305"/>
                      <a:pt x="17964" y="7282"/>
                      <a:pt x="17896" y="7282"/>
                    </a:cubicBezTo>
                    <a:lnTo>
                      <a:pt x="17873" y="7259"/>
                    </a:lnTo>
                    <a:lnTo>
                      <a:pt x="17781" y="7259"/>
                    </a:lnTo>
                    <a:cubicBezTo>
                      <a:pt x="17781" y="7236"/>
                      <a:pt x="17759" y="7236"/>
                      <a:pt x="17736" y="7236"/>
                    </a:cubicBezTo>
                    <a:cubicBezTo>
                      <a:pt x="17713" y="7236"/>
                      <a:pt x="17690" y="7236"/>
                      <a:pt x="17667" y="7259"/>
                    </a:cubicBezTo>
                    <a:cubicBezTo>
                      <a:pt x="17644" y="7236"/>
                      <a:pt x="17622" y="7236"/>
                      <a:pt x="17599" y="7236"/>
                    </a:cubicBezTo>
                    <a:cubicBezTo>
                      <a:pt x="17439" y="7259"/>
                      <a:pt x="17302" y="7373"/>
                      <a:pt x="17279" y="7510"/>
                    </a:cubicBezTo>
                    <a:cubicBezTo>
                      <a:pt x="17279" y="7556"/>
                      <a:pt x="17279" y="7556"/>
                      <a:pt x="17279" y="7579"/>
                    </a:cubicBezTo>
                    <a:cubicBezTo>
                      <a:pt x="17256" y="7647"/>
                      <a:pt x="17234" y="7716"/>
                      <a:pt x="17211" y="7807"/>
                    </a:cubicBezTo>
                    <a:lnTo>
                      <a:pt x="17165" y="7921"/>
                    </a:lnTo>
                    <a:lnTo>
                      <a:pt x="17165" y="7990"/>
                    </a:lnTo>
                    <a:lnTo>
                      <a:pt x="17142" y="8058"/>
                    </a:lnTo>
                    <a:cubicBezTo>
                      <a:pt x="17097" y="8195"/>
                      <a:pt x="17051" y="8332"/>
                      <a:pt x="16982" y="8446"/>
                    </a:cubicBezTo>
                    <a:cubicBezTo>
                      <a:pt x="16937" y="8537"/>
                      <a:pt x="16891" y="8629"/>
                      <a:pt x="16846" y="8720"/>
                    </a:cubicBezTo>
                    <a:lnTo>
                      <a:pt x="16754" y="8948"/>
                    </a:lnTo>
                    <a:cubicBezTo>
                      <a:pt x="16709" y="9040"/>
                      <a:pt x="16663" y="9131"/>
                      <a:pt x="16617" y="9222"/>
                    </a:cubicBezTo>
                    <a:lnTo>
                      <a:pt x="16503" y="9496"/>
                    </a:lnTo>
                    <a:cubicBezTo>
                      <a:pt x="16412" y="9656"/>
                      <a:pt x="16321" y="9838"/>
                      <a:pt x="16229" y="9975"/>
                    </a:cubicBezTo>
                    <a:lnTo>
                      <a:pt x="16229" y="10021"/>
                    </a:lnTo>
                    <a:lnTo>
                      <a:pt x="16138" y="10181"/>
                    </a:lnTo>
                    <a:lnTo>
                      <a:pt x="16069" y="10249"/>
                    </a:lnTo>
                    <a:lnTo>
                      <a:pt x="16047" y="10295"/>
                    </a:lnTo>
                    <a:lnTo>
                      <a:pt x="16047" y="10341"/>
                    </a:lnTo>
                    <a:lnTo>
                      <a:pt x="15978" y="10409"/>
                    </a:lnTo>
                    <a:lnTo>
                      <a:pt x="15955" y="10478"/>
                    </a:lnTo>
                    <a:lnTo>
                      <a:pt x="15841" y="10660"/>
                    </a:lnTo>
                    <a:lnTo>
                      <a:pt x="15727" y="10866"/>
                    </a:lnTo>
                    <a:cubicBezTo>
                      <a:pt x="15681" y="10934"/>
                      <a:pt x="15636" y="11003"/>
                      <a:pt x="15613" y="11071"/>
                    </a:cubicBezTo>
                    <a:lnTo>
                      <a:pt x="15522" y="11231"/>
                    </a:lnTo>
                    <a:lnTo>
                      <a:pt x="15499" y="11276"/>
                    </a:lnTo>
                    <a:lnTo>
                      <a:pt x="15385" y="11436"/>
                    </a:lnTo>
                    <a:lnTo>
                      <a:pt x="15362" y="11505"/>
                    </a:lnTo>
                    <a:cubicBezTo>
                      <a:pt x="15293" y="11596"/>
                      <a:pt x="15225" y="11687"/>
                      <a:pt x="15156" y="11801"/>
                    </a:cubicBezTo>
                    <a:lnTo>
                      <a:pt x="15042" y="11961"/>
                    </a:lnTo>
                    <a:cubicBezTo>
                      <a:pt x="14997" y="12053"/>
                      <a:pt x="14928" y="12167"/>
                      <a:pt x="14860" y="12258"/>
                    </a:cubicBezTo>
                    <a:cubicBezTo>
                      <a:pt x="14700" y="12509"/>
                      <a:pt x="14517" y="12783"/>
                      <a:pt x="14358" y="13034"/>
                    </a:cubicBezTo>
                    <a:cubicBezTo>
                      <a:pt x="14198" y="13262"/>
                      <a:pt x="14015" y="13513"/>
                      <a:pt x="13833" y="13764"/>
                    </a:cubicBezTo>
                    <a:lnTo>
                      <a:pt x="13627" y="13993"/>
                    </a:lnTo>
                    <a:lnTo>
                      <a:pt x="13582" y="14061"/>
                    </a:lnTo>
                    <a:cubicBezTo>
                      <a:pt x="13467" y="14221"/>
                      <a:pt x="13353" y="14358"/>
                      <a:pt x="13239" y="14518"/>
                    </a:cubicBezTo>
                    <a:cubicBezTo>
                      <a:pt x="13148" y="14609"/>
                      <a:pt x="13079" y="14723"/>
                      <a:pt x="12988" y="14837"/>
                    </a:cubicBezTo>
                    <a:lnTo>
                      <a:pt x="12988" y="14860"/>
                    </a:lnTo>
                    <a:lnTo>
                      <a:pt x="12965" y="14906"/>
                    </a:lnTo>
                    <a:lnTo>
                      <a:pt x="12897" y="14974"/>
                    </a:lnTo>
                    <a:lnTo>
                      <a:pt x="12851" y="15043"/>
                    </a:lnTo>
                    <a:cubicBezTo>
                      <a:pt x="12805" y="15111"/>
                      <a:pt x="12760" y="15180"/>
                      <a:pt x="12691" y="15248"/>
                    </a:cubicBezTo>
                    <a:lnTo>
                      <a:pt x="12532" y="15476"/>
                    </a:lnTo>
                    <a:lnTo>
                      <a:pt x="12509" y="15522"/>
                    </a:lnTo>
                    <a:cubicBezTo>
                      <a:pt x="12395" y="15682"/>
                      <a:pt x="12258" y="15842"/>
                      <a:pt x="12144" y="16001"/>
                    </a:cubicBezTo>
                    <a:cubicBezTo>
                      <a:pt x="11984" y="16230"/>
                      <a:pt x="11824" y="16435"/>
                      <a:pt x="11641" y="16663"/>
                    </a:cubicBezTo>
                    <a:lnTo>
                      <a:pt x="11573" y="16732"/>
                    </a:lnTo>
                    <a:lnTo>
                      <a:pt x="11390" y="16983"/>
                    </a:lnTo>
                    <a:lnTo>
                      <a:pt x="11299" y="17097"/>
                    </a:lnTo>
                    <a:cubicBezTo>
                      <a:pt x="11208" y="17211"/>
                      <a:pt x="11116" y="17325"/>
                      <a:pt x="11025" y="17462"/>
                    </a:cubicBezTo>
                    <a:cubicBezTo>
                      <a:pt x="10979" y="17508"/>
                      <a:pt x="10911" y="17576"/>
                      <a:pt x="10865" y="17622"/>
                    </a:cubicBezTo>
                    <a:lnTo>
                      <a:pt x="10842" y="17668"/>
                    </a:lnTo>
                    <a:lnTo>
                      <a:pt x="10797" y="17713"/>
                    </a:lnTo>
                    <a:lnTo>
                      <a:pt x="10728" y="17805"/>
                    </a:lnTo>
                    <a:lnTo>
                      <a:pt x="10614" y="17964"/>
                    </a:lnTo>
                    <a:lnTo>
                      <a:pt x="10569" y="18033"/>
                    </a:lnTo>
                    <a:lnTo>
                      <a:pt x="10454" y="18147"/>
                    </a:lnTo>
                    <a:cubicBezTo>
                      <a:pt x="10272" y="18398"/>
                      <a:pt x="10066" y="18626"/>
                      <a:pt x="9884" y="18877"/>
                    </a:cubicBezTo>
                    <a:cubicBezTo>
                      <a:pt x="9496" y="19334"/>
                      <a:pt x="9108" y="19813"/>
                      <a:pt x="8697" y="20292"/>
                    </a:cubicBezTo>
                    <a:cubicBezTo>
                      <a:pt x="8537" y="20452"/>
                      <a:pt x="8400" y="20635"/>
                      <a:pt x="8240" y="20795"/>
                    </a:cubicBezTo>
                    <a:lnTo>
                      <a:pt x="8103" y="20977"/>
                    </a:lnTo>
                    <a:lnTo>
                      <a:pt x="7966" y="21114"/>
                    </a:lnTo>
                    <a:lnTo>
                      <a:pt x="7921" y="21160"/>
                    </a:lnTo>
                    <a:lnTo>
                      <a:pt x="7875" y="21205"/>
                    </a:lnTo>
                    <a:cubicBezTo>
                      <a:pt x="7852" y="21228"/>
                      <a:pt x="7807" y="21274"/>
                      <a:pt x="7784" y="21320"/>
                    </a:cubicBezTo>
                    <a:cubicBezTo>
                      <a:pt x="7715" y="21388"/>
                      <a:pt x="7670" y="21457"/>
                      <a:pt x="7601" y="21525"/>
                    </a:cubicBezTo>
                    <a:lnTo>
                      <a:pt x="7556" y="21571"/>
                    </a:lnTo>
                    <a:lnTo>
                      <a:pt x="7487" y="21662"/>
                    </a:lnTo>
                    <a:cubicBezTo>
                      <a:pt x="7327" y="21822"/>
                      <a:pt x="7190" y="21982"/>
                      <a:pt x="7053" y="22118"/>
                    </a:cubicBezTo>
                    <a:lnTo>
                      <a:pt x="6848" y="22347"/>
                    </a:lnTo>
                    <a:cubicBezTo>
                      <a:pt x="6711" y="22484"/>
                      <a:pt x="6574" y="22643"/>
                      <a:pt x="6437" y="22780"/>
                    </a:cubicBezTo>
                    <a:lnTo>
                      <a:pt x="6255" y="22986"/>
                    </a:lnTo>
                    <a:cubicBezTo>
                      <a:pt x="6118" y="23123"/>
                      <a:pt x="6004" y="23237"/>
                      <a:pt x="5889" y="23351"/>
                    </a:cubicBezTo>
                    <a:cubicBezTo>
                      <a:pt x="5752" y="23488"/>
                      <a:pt x="5638" y="23602"/>
                      <a:pt x="5501" y="23739"/>
                    </a:cubicBezTo>
                    <a:lnTo>
                      <a:pt x="5570" y="23693"/>
                    </a:lnTo>
                    <a:lnTo>
                      <a:pt x="5570" y="23693"/>
                    </a:lnTo>
                    <a:lnTo>
                      <a:pt x="5410" y="23830"/>
                    </a:lnTo>
                    <a:lnTo>
                      <a:pt x="5273" y="23967"/>
                    </a:lnTo>
                    <a:lnTo>
                      <a:pt x="5091" y="24127"/>
                    </a:lnTo>
                    <a:lnTo>
                      <a:pt x="4931" y="24287"/>
                    </a:lnTo>
                    <a:cubicBezTo>
                      <a:pt x="4794" y="24424"/>
                      <a:pt x="4680" y="24561"/>
                      <a:pt x="4543" y="24675"/>
                    </a:cubicBezTo>
                    <a:lnTo>
                      <a:pt x="4360" y="24858"/>
                    </a:lnTo>
                    <a:cubicBezTo>
                      <a:pt x="4314" y="24903"/>
                      <a:pt x="4269" y="24949"/>
                      <a:pt x="4200" y="24994"/>
                    </a:cubicBezTo>
                    <a:lnTo>
                      <a:pt x="4155" y="25040"/>
                    </a:lnTo>
                    <a:lnTo>
                      <a:pt x="4063" y="25131"/>
                    </a:lnTo>
                    <a:cubicBezTo>
                      <a:pt x="3949" y="25246"/>
                      <a:pt x="3812" y="25360"/>
                      <a:pt x="3698" y="25497"/>
                    </a:cubicBezTo>
                    <a:lnTo>
                      <a:pt x="3767" y="25451"/>
                    </a:lnTo>
                    <a:lnTo>
                      <a:pt x="3630" y="25565"/>
                    </a:lnTo>
                    <a:lnTo>
                      <a:pt x="3584" y="25611"/>
                    </a:lnTo>
                    <a:lnTo>
                      <a:pt x="3538" y="25656"/>
                    </a:lnTo>
                    <a:cubicBezTo>
                      <a:pt x="3356" y="25816"/>
                      <a:pt x="3173" y="25976"/>
                      <a:pt x="3013" y="26113"/>
                    </a:cubicBezTo>
                    <a:cubicBezTo>
                      <a:pt x="2876" y="26227"/>
                      <a:pt x="2762" y="26341"/>
                      <a:pt x="2648" y="26455"/>
                    </a:cubicBezTo>
                    <a:lnTo>
                      <a:pt x="2580" y="26524"/>
                    </a:lnTo>
                    <a:lnTo>
                      <a:pt x="2420" y="26638"/>
                    </a:lnTo>
                    <a:cubicBezTo>
                      <a:pt x="2306" y="26752"/>
                      <a:pt x="2192" y="26843"/>
                      <a:pt x="2078" y="26957"/>
                    </a:cubicBezTo>
                    <a:lnTo>
                      <a:pt x="2009" y="27003"/>
                    </a:lnTo>
                    <a:lnTo>
                      <a:pt x="1986" y="27026"/>
                    </a:lnTo>
                    <a:lnTo>
                      <a:pt x="1849" y="27117"/>
                    </a:lnTo>
                    <a:lnTo>
                      <a:pt x="1781" y="27186"/>
                    </a:lnTo>
                    <a:lnTo>
                      <a:pt x="1690" y="27254"/>
                    </a:lnTo>
                    <a:lnTo>
                      <a:pt x="1575" y="27368"/>
                    </a:lnTo>
                    <a:lnTo>
                      <a:pt x="1370" y="27551"/>
                    </a:lnTo>
                    <a:cubicBezTo>
                      <a:pt x="1302" y="27597"/>
                      <a:pt x="1256" y="27642"/>
                      <a:pt x="1187" y="27688"/>
                    </a:cubicBezTo>
                    <a:cubicBezTo>
                      <a:pt x="1165" y="27665"/>
                      <a:pt x="1096" y="27642"/>
                      <a:pt x="1050" y="27642"/>
                    </a:cubicBezTo>
                    <a:cubicBezTo>
                      <a:pt x="1005" y="27642"/>
                      <a:pt x="959" y="27665"/>
                      <a:pt x="913" y="27688"/>
                    </a:cubicBezTo>
                    <a:cubicBezTo>
                      <a:pt x="799" y="27733"/>
                      <a:pt x="708" y="27893"/>
                      <a:pt x="731" y="28007"/>
                    </a:cubicBezTo>
                    <a:cubicBezTo>
                      <a:pt x="754" y="28122"/>
                      <a:pt x="799" y="28190"/>
                      <a:pt x="845" y="28258"/>
                    </a:cubicBezTo>
                    <a:cubicBezTo>
                      <a:pt x="868" y="28281"/>
                      <a:pt x="913" y="28327"/>
                      <a:pt x="936" y="28350"/>
                    </a:cubicBezTo>
                    <a:cubicBezTo>
                      <a:pt x="1028" y="28441"/>
                      <a:pt x="1119" y="28510"/>
                      <a:pt x="1210" y="28578"/>
                    </a:cubicBezTo>
                    <a:lnTo>
                      <a:pt x="1302" y="28647"/>
                    </a:lnTo>
                    <a:cubicBezTo>
                      <a:pt x="1461" y="28761"/>
                      <a:pt x="1621" y="28875"/>
                      <a:pt x="1735" y="28943"/>
                    </a:cubicBezTo>
                    <a:lnTo>
                      <a:pt x="1804" y="28966"/>
                    </a:lnTo>
                    <a:lnTo>
                      <a:pt x="1826" y="28989"/>
                    </a:lnTo>
                    <a:cubicBezTo>
                      <a:pt x="1872" y="29035"/>
                      <a:pt x="1918" y="29057"/>
                      <a:pt x="1963" y="29080"/>
                    </a:cubicBezTo>
                    <a:cubicBezTo>
                      <a:pt x="2009" y="29126"/>
                      <a:pt x="2055" y="29171"/>
                      <a:pt x="2123" y="29217"/>
                    </a:cubicBezTo>
                    <a:lnTo>
                      <a:pt x="2146" y="29263"/>
                    </a:lnTo>
                    <a:lnTo>
                      <a:pt x="2123" y="29286"/>
                    </a:lnTo>
                    <a:cubicBezTo>
                      <a:pt x="1963" y="29468"/>
                      <a:pt x="1826" y="29628"/>
                      <a:pt x="1667" y="29788"/>
                    </a:cubicBezTo>
                    <a:cubicBezTo>
                      <a:pt x="1530" y="29925"/>
                      <a:pt x="1393" y="30016"/>
                      <a:pt x="1256" y="30130"/>
                    </a:cubicBezTo>
                    <a:lnTo>
                      <a:pt x="1142" y="30221"/>
                    </a:lnTo>
                    <a:cubicBezTo>
                      <a:pt x="1005" y="30313"/>
                      <a:pt x="891" y="30381"/>
                      <a:pt x="777" y="30473"/>
                    </a:cubicBezTo>
                    <a:lnTo>
                      <a:pt x="640" y="30609"/>
                    </a:lnTo>
                    <a:cubicBezTo>
                      <a:pt x="525" y="30678"/>
                      <a:pt x="434" y="30746"/>
                      <a:pt x="343" y="30815"/>
                    </a:cubicBezTo>
                    <a:cubicBezTo>
                      <a:pt x="183" y="30929"/>
                      <a:pt x="0" y="31089"/>
                      <a:pt x="46" y="31294"/>
                    </a:cubicBezTo>
                    <a:cubicBezTo>
                      <a:pt x="69" y="31386"/>
                      <a:pt x="115" y="31454"/>
                      <a:pt x="183" y="31522"/>
                    </a:cubicBezTo>
                    <a:cubicBezTo>
                      <a:pt x="252" y="31545"/>
                      <a:pt x="297" y="31568"/>
                      <a:pt x="366" y="31591"/>
                    </a:cubicBezTo>
                    <a:lnTo>
                      <a:pt x="411" y="31591"/>
                    </a:lnTo>
                    <a:cubicBezTo>
                      <a:pt x="480" y="31614"/>
                      <a:pt x="548" y="31637"/>
                      <a:pt x="617" y="31637"/>
                    </a:cubicBezTo>
                    <a:cubicBezTo>
                      <a:pt x="662" y="31659"/>
                      <a:pt x="731" y="31682"/>
                      <a:pt x="799" y="31705"/>
                    </a:cubicBezTo>
                    <a:lnTo>
                      <a:pt x="936" y="31751"/>
                    </a:lnTo>
                    <a:cubicBezTo>
                      <a:pt x="1096" y="31796"/>
                      <a:pt x="1256" y="31842"/>
                      <a:pt x="1416" y="31911"/>
                    </a:cubicBezTo>
                    <a:cubicBezTo>
                      <a:pt x="1461" y="31933"/>
                      <a:pt x="1507" y="31933"/>
                      <a:pt x="1530" y="31956"/>
                    </a:cubicBezTo>
                    <a:lnTo>
                      <a:pt x="1575" y="31979"/>
                    </a:lnTo>
                    <a:lnTo>
                      <a:pt x="1644" y="32002"/>
                    </a:lnTo>
                    <a:cubicBezTo>
                      <a:pt x="1712" y="32025"/>
                      <a:pt x="1758" y="32070"/>
                      <a:pt x="1826" y="32093"/>
                    </a:cubicBezTo>
                    <a:lnTo>
                      <a:pt x="1872" y="32093"/>
                    </a:lnTo>
                    <a:lnTo>
                      <a:pt x="1895" y="32116"/>
                    </a:lnTo>
                    <a:cubicBezTo>
                      <a:pt x="2055" y="32162"/>
                      <a:pt x="2192" y="32230"/>
                      <a:pt x="2306" y="32299"/>
                    </a:cubicBezTo>
                    <a:cubicBezTo>
                      <a:pt x="2397" y="32344"/>
                      <a:pt x="2488" y="32413"/>
                      <a:pt x="2557" y="32458"/>
                    </a:cubicBezTo>
                    <a:cubicBezTo>
                      <a:pt x="2534" y="32504"/>
                      <a:pt x="2511" y="32527"/>
                      <a:pt x="2488" y="32572"/>
                    </a:cubicBezTo>
                    <a:lnTo>
                      <a:pt x="2420" y="32664"/>
                    </a:lnTo>
                    <a:lnTo>
                      <a:pt x="2351" y="32801"/>
                    </a:lnTo>
                    <a:cubicBezTo>
                      <a:pt x="2260" y="32960"/>
                      <a:pt x="2146" y="33120"/>
                      <a:pt x="2009" y="33257"/>
                    </a:cubicBezTo>
                    <a:cubicBezTo>
                      <a:pt x="1804" y="33508"/>
                      <a:pt x="1598" y="33737"/>
                      <a:pt x="1393" y="33942"/>
                    </a:cubicBezTo>
                    <a:lnTo>
                      <a:pt x="1233" y="34079"/>
                    </a:lnTo>
                    <a:lnTo>
                      <a:pt x="1210" y="34125"/>
                    </a:lnTo>
                    <a:lnTo>
                      <a:pt x="1142" y="34193"/>
                    </a:lnTo>
                    <a:cubicBezTo>
                      <a:pt x="1073" y="34239"/>
                      <a:pt x="1028" y="34284"/>
                      <a:pt x="982" y="34307"/>
                    </a:cubicBezTo>
                    <a:lnTo>
                      <a:pt x="959" y="34330"/>
                    </a:lnTo>
                    <a:cubicBezTo>
                      <a:pt x="868" y="34398"/>
                      <a:pt x="777" y="34444"/>
                      <a:pt x="708" y="34513"/>
                    </a:cubicBezTo>
                    <a:cubicBezTo>
                      <a:pt x="594" y="34627"/>
                      <a:pt x="434" y="34787"/>
                      <a:pt x="480" y="34992"/>
                    </a:cubicBezTo>
                    <a:cubicBezTo>
                      <a:pt x="480" y="35060"/>
                      <a:pt x="525" y="35152"/>
                      <a:pt x="571" y="35220"/>
                    </a:cubicBezTo>
                    <a:cubicBezTo>
                      <a:pt x="640" y="35311"/>
                      <a:pt x="754" y="35380"/>
                      <a:pt x="891" y="35380"/>
                    </a:cubicBezTo>
                    <a:cubicBezTo>
                      <a:pt x="1165" y="35426"/>
                      <a:pt x="1438" y="35448"/>
                      <a:pt x="1712" y="35494"/>
                    </a:cubicBezTo>
                    <a:cubicBezTo>
                      <a:pt x="1941" y="35517"/>
                      <a:pt x="2169" y="35563"/>
                      <a:pt x="2374" y="35608"/>
                    </a:cubicBezTo>
                    <a:lnTo>
                      <a:pt x="2580" y="35654"/>
                    </a:lnTo>
                    <a:cubicBezTo>
                      <a:pt x="2717" y="35677"/>
                      <a:pt x="2831" y="35700"/>
                      <a:pt x="2968" y="35700"/>
                    </a:cubicBezTo>
                    <a:cubicBezTo>
                      <a:pt x="3105" y="35722"/>
                      <a:pt x="3219" y="35745"/>
                      <a:pt x="3356" y="35768"/>
                    </a:cubicBezTo>
                    <a:cubicBezTo>
                      <a:pt x="3424" y="35791"/>
                      <a:pt x="3493" y="35814"/>
                      <a:pt x="3561" y="35836"/>
                    </a:cubicBezTo>
                    <a:lnTo>
                      <a:pt x="3516" y="35905"/>
                    </a:lnTo>
                    <a:cubicBezTo>
                      <a:pt x="3447" y="35996"/>
                      <a:pt x="3401" y="36065"/>
                      <a:pt x="3356" y="36156"/>
                    </a:cubicBezTo>
                    <a:lnTo>
                      <a:pt x="3287" y="36270"/>
                    </a:lnTo>
                    <a:lnTo>
                      <a:pt x="3196" y="36430"/>
                    </a:lnTo>
                    <a:lnTo>
                      <a:pt x="3150" y="36498"/>
                    </a:lnTo>
                    <a:cubicBezTo>
                      <a:pt x="3128" y="36521"/>
                      <a:pt x="3105" y="36567"/>
                      <a:pt x="3082" y="36613"/>
                    </a:cubicBezTo>
                    <a:cubicBezTo>
                      <a:pt x="2922" y="36818"/>
                      <a:pt x="2762" y="37023"/>
                      <a:pt x="2534" y="37252"/>
                    </a:cubicBezTo>
                    <a:cubicBezTo>
                      <a:pt x="2420" y="37366"/>
                      <a:pt x="2283" y="37480"/>
                      <a:pt x="2169" y="37594"/>
                    </a:cubicBezTo>
                    <a:lnTo>
                      <a:pt x="2123" y="37617"/>
                    </a:lnTo>
                    <a:cubicBezTo>
                      <a:pt x="2055" y="37662"/>
                      <a:pt x="1986" y="37731"/>
                      <a:pt x="1918" y="37777"/>
                    </a:cubicBezTo>
                    <a:lnTo>
                      <a:pt x="1735" y="37936"/>
                    </a:lnTo>
                    <a:lnTo>
                      <a:pt x="1575" y="38073"/>
                    </a:lnTo>
                    <a:cubicBezTo>
                      <a:pt x="1461" y="38165"/>
                      <a:pt x="1347" y="38279"/>
                      <a:pt x="1210" y="38439"/>
                    </a:cubicBezTo>
                    <a:cubicBezTo>
                      <a:pt x="1142" y="38530"/>
                      <a:pt x="1142" y="38644"/>
                      <a:pt x="1187" y="38735"/>
                    </a:cubicBezTo>
                    <a:cubicBezTo>
                      <a:pt x="1210" y="38804"/>
                      <a:pt x="1256" y="38849"/>
                      <a:pt x="1324" y="38872"/>
                    </a:cubicBezTo>
                    <a:cubicBezTo>
                      <a:pt x="1553" y="38941"/>
                      <a:pt x="1758" y="39032"/>
                      <a:pt x="1986" y="39100"/>
                    </a:cubicBezTo>
                    <a:lnTo>
                      <a:pt x="2032" y="39123"/>
                    </a:lnTo>
                    <a:lnTo>
                      <a:pt x="2055" y="39123"/>
                    </a:lnTo>
                    <a:cubicBezTo>
                      <a:pt x="2397" y="39237"/>
                      <a:pt x="2739" y="39352"/>
                      <a:pt x="3082" y="39443"/>
                    </a:cubicBezTo>
                    <a:cubicBezTo>
                      <a:pt x="3242" y="39489"/>
                      <a:pt x="3424" y="39534"/>
                      <a:pt x="3607" y="39580"/>
                    </a:cubicBezTo>
                    <a:lnTo>
                      <a:pt x="3744" y="39603"/>
                    </a:lnTo>
                    <a:cubicBezTo>
                      <a:pt x="3858" y="39625"/>
                      <a:pt x="3972" y="39648"/>
                      <a:pt x="4063" y="39671"/>
                    </a:cubicBezTo>
                    <a:cubicBezTo>
                      <a:pt x="4109" y="39671"/>
                      <a:pt x="4177" y="39671"/>
                      <a:pt x="4223" y="39694"/>
                    </a:cubicBezTo>
                    <a:lnTo>
                      <a:pt x="4314" y="39694"/>
                    </a:lnTo>
                    <a:cubicBezTo>
                      <a:pt x="4383" y="39717"/>
                      <a:pt x="4474" y="39717"/>
                      <a:pt x="4543" y="39740"/>
                    </a:cubicBezTo>
                    <a:lnTo>
                      <a:pt x="4702" y="39762"/>
                    </a:lnTo>
                    <a:cubicBezTo>
                      <a:pt x="4817" y="39785"/>
                      <a:pt x="4908" y="39808"/>
                      <a:pt x="4999" y="39808"/>
                    </a:cubicBezTo>
                    <a:cubicBezTo>
                      <a:pt x="5091" y="39831"/>
                      <a:pt x="5182" y="39854"/>
                      <a:pt x="5273" y="39854"/>
                    </a:cubicBezTo>
                    <a:lnTo>
                      <a:pt x="5387" y="39877"/>
                    </a:lnTo>
                    <a:cubicBezTo>
                      <a:pt x="5570" y="39899"/>
                      <a:pt x="5752" y="39922"/>
                      <a:pt x="5912" y="39945"/>
                    </a:cubicBezTo>
                    <a:cubicBezTo>
                      <a:pt x="6186" y="39991"/>
                      <a:pt x="6483" y="40036"/>
                      <a:pt x="6757" y="40059"/>
                    </a:cubicBezTo>
                    <a:lnTo>
                      <a:pt x="6917" y="40082"/>
                    </a:lnTo>
                    <a:lnTo>
                      <a:pt x="6962" y="40082"/>
                    </a:lnTo>
                    <a:cubicBezTo>
                      <a:pt x="7168" y="40128"/>
                      <a:pt x="7350" y="40150"/>
                      <a:pt x="7556" y="40150"/>
                    </a:cubicBezTo>
                    <a:lnTo>
                      <a:pt x="8081" y="40150"/>
                    </a:lnTo>
                    <a:cubicBezTo>
                      <a:pt x="8240" y="40150"/>
                      <a:pt x="8377" y="40128"/>
                      <a:pt x="8537" y="40128"/>
                    </a:cubicBezTo>
                    <a:cubicBezTo>
                      <a:pt x="8697" y="40105"/>
                      <a:pt x="8834" y="40105"/>
                      <a:pt x="8971" y="40082"/>
                    </a:cubicBezTo>
                    <a:lnTo>
                      <a:pt x="9085" y="40059"/>
                    </a:lnTo>
                    <a:lnTo>
                      <a:pt x="9131" y="40059"/>
                    </a:lnTo>
                    <a:cubicBezTo>
                      <a:pt x="9199" y="40059"/>
                      <a:pt x="9268" y="40059"/>
                      <a:pt x="9336" y="40036"/>
                    </a:cubicBezTo>
                    <a:lnTo>
                      <a:pt x="9541" y="39991"/>
                    </a:lnTo>
                    <a:cubicBezTo>
                      <a:pt x="9701" y="39968"/>
                      <a:pt x="9884" y="39922"/>
                      <a:pt x="10044" y="39899"/>
                    </a:cubicBezTo>
                    <a:cubicBezTo>
                      <a:pt x="10363" y="39831"/>
                      <a:pt x="10660" y="39808"/>
                      <a:pt x="10957" y="39762"/>
                    </a:cubicBezTo>
                    <a:lnTo>
                      <a:pt x="11094" y="39740"/>
                    </a:lnTo>
                    <a:lnTo>
                      <a:pt x="11185" y="39740"/>
                    </a:lnTo>
                    <a:cubicBezTo>
                      <a:pt x="11253" y="39717"/>
                      <a:pt x="11322" y="39717"/>
                      <a:pt x="11390" y="39717"/>
                    </a:cubicBezTo>
                    <a:lnTo>
                      <a:pt x="11504" y="39694"/>
                    </a:lnTo>
                    <a:cubicBezTo>
                      <a:pt x="11619" y="39671"/>
                      <a:pt x="11710" y="39671"/>
                      <a:pt x="11824" y="39671"/>
                    </a:cubicBezTo>
                    <a:lnTo>
                      <a:pt x="12052" y="39648"/>
                    </a:lnTo>
                    <a:cubicBezTo>
                      <a:pt x="12280" y="39625"/>
                      <a:pt x="12532" y="39603"/>
                      <a:pt x="12783" y="39580"/>
                    </a:cubicBezTo>
                    <a:cubicBezTo>
                      <a:pt x="13102" y="39580"/>
                      <a:pt x="13399" y="39557"/>
                      <a:pt x="13718" y="39534"/>
                    </a:cubicBezTo>
                    <a:cubicBezTo>
                      <a:pt x="13878" y="39534"/>
                      <a:pt x="14015" y="39534"/>
                      <a:pt x="14152" y="39511"/>
                    </a:cubicBezTo>
                    <a:cubicBezTo>
                      <a:pt x="14289" y="39511"/>
                      <a:pt x="14426" y="39489"/>
                      <a:pt x="14586" y="39489"/>
                    </a:cubicBezTo>
                    <a:cubicBezTo>
                      <a:pt x="14883" y="39466"/>
                      <a:pt x="15179" y="39466"/>
                      <a:pt x="15499" y="39443"/>
                    </a:cubicBezTo>
                    <a:cubicBezTo>
                      <a:pt x="15636" y="39443"/>
                      <a:pt x="15773" y="39420"/>
                      <a:pt x="15910" y="39420"/>
                    </a:cubicBezTo>
                    <a:lnTo>
                      <a:pt x="16069" y="39397"/>
                    </a:lnTo>
                    <a:lnTo>
                      <a:pt x="16412" y="39397"/>
                    </a:lnTo>
                    <a:lnTo>
                      <a:pt x="16594" y="39374"/>
                    </a:lnTo>
                    <a:lnTo>
                      <a:pt x="16777" y="39374"/>
                    </a:lnTo>
                    <a:cubicBezTo>
                      <a:pt x="16982" y="39352"/>
                      <a:pt x="17165" y="39352"/>
                      <a:pt x="17371" y="39352"/>
                    </a:cubicBezTo>
                    <a:lnTo>
                      <a:pt x="17599" y="39329"/>
                    </a:lnTo>
                    <a:cubicBezTo>
                      <a:pt x="17827" y="39329"/>
                      <a:pt x="18055" y="39329"/>
                      <a:pt x="18284" y="39306"/>
                    </a:cubicBezTo>
                    <a:lnTo>
                      <a:pt x="18489" y="39306"/>
                    </a:lnTo>
                    <a:lnTo>
                      <a:pt x="18694" y="39283"/>
                    </a:lnTo>
                    <a:lnTo>
                      <a:pt x="18945" y="39283"/>
                    </a:lnTo>
                    <a:cubicBezTo>
                      <a:pt x="19014" y="39283"/>
                      <a:pt x="19060" y="39283"/>
                      <a:pt x="19128" y="39260"/>
                    </a:cubicBezTo>
                    <a:cubicBezTo>
                      <a:pt x="19722" y="39237"/>
                      <a:pt x="20315" y="39215"/>
                      <a:pt x="20908" y="39192"/>
                    </a:cubicBezTo>
                    <a:lnTo>
                      <a:pt x="21182" y="39169"/>
                    </a:lnTo>
                    <a:cubicBezTo>
                      <a:pt x="21411" y="39169"/>
                      <a:pt x="21639" y="39146"/>
                      <a:pt x="21867" y="39146"/>
                    </a:cubicBezTo>
                    <a:lnTo>
                      <a:pt x="22095" y="39123"/>
                    </a:lnTo>
                    <a:lnTo>
                      <a:pt x="22666" y="39123"/>
                    </a:lnTo>
                    <a:cubicBezTo>
                      <a:pt x="22734" y="39123"/>
                      <a:pt x="22803" y="39100"/>
                      <a:pt x="22894" y="39055"/>
                    </a:cubicBezTo>
                    <a:cubicBezTo>
                      <a:pt x="22917" y="39055"/>
                      <a:pt x="22940" y="39032"/>
                      <a:pt x="22963" y="39009"/>
                    </a:cubicBezTo>
                    <a:lnTo>
                      <a:pt x="23031" y="39032"/>
                    </a:lnTo>
                    <a:lnTo>
                      <a:pt x="23396" y="39032"/>
                    </a:lnTo>
                    <a:lnTo>
                      <a:pt x="23602" y="39055"/>
                    </a:lnTo>
                    <a:cubicBezTo>
                      <a:pt x="23739" y="39055"/>
                      <a:pt x="23876" y="39078"/>
                      <a:pt x="24013" y="39078"/>
                    </a:cubicBezTo>
                    <a:lnTo>
                      <a:pt x="24127" y="39078"/>
                    </a:lnTo>
                    <a:lnTo>
                      <a:pt x="24218" y="39100"/>
                    </a:lnTo>
                    <a:cubicBezTo>
                      <a:pt x="24355" y="39100"/>
                      <a:pt x="24492" y="39100"/>
                      <a:pt x="24629" y="39123"/>
                    </a:cubicBezTo>
                    <a:lnTo>
                      <a:pt x="25588" y="39123"/>
                    </a:lnTo>
                    <a:cubicBezTo>
                      <a:pt x="25747" y="39123"/>
                      <a:pt x="25907" y="39100"/>
                      <a:pt x="26067" y="39078"/>
                    </a:cubicBezTo>
                    <a:lnTo>
                      <a:pt x="26272" y="39078"/>
                    </a:lnTo>
                    <a:cubicBezTo>
                      <a:pt x="26341" y="39055"/>
                      <a:pt x="26409" y="39055"/>
                      <a:pt x="26501" y="39055"/>
                    </a:cubicBezTo>
                    <a:cubicBezTo>
                      <a:pt x="26706" y="39032"/>
                      <a:pt x="26934" y="39009"/>
                      <a:pt x="27140" y="39009"/>
                    </a:cubicBezTo>
                    <a:lnTo>
                      <a:pt x="27414" y="39009"/>
                    </a:lnTo>
                    <a:lnTo>
                      <a:pt x="27756" y="38986"/>
                    </a:lnTo>
                    <a:lnTo>
                      <a:pt x="27847" y="38986"/>
                    </a:lnTo>
                    <a:cubicBezTo>
                      <a:pt x="28030" y="38986"/>
                      <a:pt x="28213" y="38964"/>
                      <a:pt x="28395" y="38964"/>
                    </a:cubicBezTo>
                    <a:lnTo>
                      <a:pt x="28555" y="38964"/>
                    </a:lnTo>
                    <a:cubicBezTo>
                      <a:pt x="28738" y="38964"/>
                      <a:pt x="28943" y="38964"/>
                      <a:pt x="29126" y="38986"/>
                    </a:cubicBezTo>
                    <a:lnTo>
                      <a:pt x="30335" y="38986"/>
                    </a:lnTo>
                    <a:cubicBezTo>
                      <a:pt x="30472" y="38986"/>
                      <a:pt x="30609" y="38986"/>
                      <a:pt x="30723" y="38964"/>
                    </a:cubicBezTo>
                    <a:cubicBezTo>
                      <a:pt x="30883" y="38964"/>
                      <a:pt x="31020" y="38964"/>
                      <a:pt x="31180" y="38941"/>
                    </a:cubicBezTo>
                    <a:lnTo>
                      <a:pt x="31385" y="38918"/>
                    </a:lnTo>
                    <a:cubicBezTo>
                      <a:pt x="31477" y="38918"/>
                      <a:pt x="31591" y="38895"/>
                      <a:pt x="31682" y="38895"/>
                    </a:cubicBezTo>
                    <a:cubicBezTo>
                      <a:pt x="31842" y="38872"/>
                      <a:pt x="32002" y="38872"/>
                      <a:pt x="32184" y="38849"/>
                    </a:cubicBezTo>
                    <a:lnTo>
                      <a:pt x="32435" y="38849"/>
                    </a:lnTo>
                    <a:lnTo>
                      <a:pt x="32504" y="38827"/>
                    </a:lnTo>
                    <a:lnTo>
                      <a:pt x="33097" y="38827"/>
                    </a:lnTo>
                    <a:cubicBezTo>
                      <a:pt x="33166" y="38827"/>
                      <a:pt x="33234" y="38804"/>
                      <a:pt x="33303" y="38804"/>
                    </a:cubicBezTo>
                    <a:lnTo>
                      <a:pt x="34512" y="38804"/>
                    </a:lnTo>
                    <a:lnTo>
                      <a:pt x="34649" y="38781"/>
                    </a:lnTo>
                    <a:lnTo>
                      <a:pt x="34809" y="38781"/>
                    </a:lnTo>
                    <a:lnTo>
                      <a:pt x="34946" y="38804"/>
                    </a:lnTo>
                    <a:cubicBezTo>
                      <a:pt x="35129" y="38781"/>
                      <a:pt x="35311" y="38781"/>
                      <a:pt x="35517" y="38781"/>
                    </a:cubicBezTo>
                    <a:lnTo>
                      <a:pt x="39739" y="38781"/>
                    </a:lnTo>
                    <a:cubicBezTo>
                      <a:pt x="39831" y="38804"/>
                      <a:pt x="39922" y="38804"/>
                      <a:pt x="40013" y="38804"/>
                    </a:cubicBezTo>
                    <a:lnTo>
                      <a:pt x="40538" y="38804"/>
                    </a:lnTo>
                    <a:cubicBezTo>
                      <a:pt x="40721" y="38804"/>
                      <a:pt x="40926" y="38804"/>
                      <a:pt x="41109" y="38827"/>
                    </a:cubicBezTo>
                    <a:lnTo>
                      <a:pt x="41931" y="38827"/>
                    </a:lnTo>
                    <a:cubicBezTo>
                      <a:pt x="42022" y="38827"/>
                      <a:pt x="42113" y="38827"/>
                      <a:pt x="42204" y="38804"/>
                    </a:cubicBezTo>
                    <a:lnTo>
                      <a:pt x="43460" y="38804"/>
                    </a:lnTo>
                    <a:cubicBezTo>
                      <a:pt x="43574" y="38827"/>
                      <a:pt x="43665" y="38827"/>
                      <a:pt x="43757" y="38827"/>
                    </a:cubicBezTo>
                    <a:lnTo>
                      <a:pt x="44692" y="38827"/>
                    </a:lnTo>
                    <a:lnTo>
                      <a:pt x="44921" y="38849"/>
                    </a:lnTo>
                    <a:lnTo>
                      <a:pt x="45674" y="38849"/>
                    </a:lnTo>
                    <a:cubicBezTo>
                      <a:pt x="45788" y="38872"/>
                      <a:pt x="45902" y="38872"/>
                      <a:pt x="46016" y="38872"/>
                    </a:cubicBezTo>
                    <a:lnTo>
                      <a:pt x="46153" y="38872"/>
                    </a:lnTo>
                    <a:cubicBezTo>
                      <a:pt x="46245" y="38872"/>
                      <a:pt x="46336" y="38872"/>
                      <a:pt x="46450" y="38895"/>
                    </a:cubicBezTo>
                    <a:lnTo>
                      <a:pt x="46655" y="38895"/>
                    </a:lnTo>
                    <a:cubicBezTo>
                      <a:pt x="46815" y="38918"/>
                      <a:pt x="46975" y="38918"/>
                      <a:pt x="47135" y="38941"/>
                    </a:cubicBezTo>
                    <a:lnTo>
                      <a:pt x="47317" y="38941"/>
                    </a:lnTo>
                    <a:cubicBezTo>
                      <a:pt x="47591" y="38941"/>
                      <a:pt x="47865" y="38964"/>
                      <a:pt x="48116" y="38964"/>
                    </a:cubicBezTo>
                    <a:cubicBezTo>
                      <a:pt x="48436" y="38986"/>
                      <a:pt x="48755" y="38986"/>
                      <a:pt x="49052" y="39009"/>
                    </a:cubicBezTo>
                    <a:lnTo>
                      <a:pt x="49098" y="39032"/>
                    </a:lnTo>
                    <a:lnTo>
                      <a:pt x="49235" y="39032"/>
                    </a:lnTo>
                    <a:lnTo>
                      <a:pt x="49189" y="39009"/>
                    </a:lnTo>
                    <a:lnTo>
                      <a:pt x="49189" y="39009"/>
                    </a:lnTo>
                    <a:cubicBezTo>
                      <a:pt x="49303" y="39032"/>
                      <a:pt x="49440" y="39055"/>
                      <a:pt x="49554" y="39055"/>
                    </a:cubicBezTo>
                    <a:lnTo>
                      <a:pt x="49691" y="39055"/>
                    </a:lnTo>
                    <a:cubicBezTo>
                      <a:pt x="49782" y="39078"/>
                      <a:pt x="49874" y="39078"/>
                      <a:pt x="49965" y="39078"/>
                    </a:cubicBezTo>
                    <a:cubicBezTo>
                      <a:pt x="50102" y="39100"/>
                      <a:pt x="50216" y="39100"/>
                      <a:pt x="50353" y="39123"/>
                    </a:cubicBezTo>
                    <a:lnTo>
                      <a:pt x="50490" y="39123"/>
                    </a:lnTo>
                    <a:lnTo>
                      <a:pt x="50718" y="39146"/>
                    </a:lnTo>
                    <a:lnTo>
                      <a:pt x="51083" y="39169"/>
                    </a:lnTo>
                    <a:lnTo>
                      <a:pt x="51449" y="39192"/>
                    </a:lnTo>
                    <a:cubicBezTo>
                      <a:pt x="51563" y="39192"/>
                      <a:pt x="51677" y="39192"/>
                      <a:pt x="51768" y="39215"/>
                    </a:cubicBezTo>
                    <a:cubicBezTo>
                      <a:pt x="51928" y="39215"/>
                      <a:pt x="52065" y="39215"/>
                      <a:pt x="52202" y="39237"/>
                    </a:cubicBezTo>
                    <a:cubicBezTo>
                      <a:pt x="52202" y="39228"/>
                      <a:pt x="52198" y="39222"/>
                      <a:pt x="52191" y="39219"/>
                    </a:cubicBezTo>
                    <a:lnTo>
                      <a:pt x="52191" y="39219"/>
                    </a:lnTo>
                    <a:cubicBezTo>
                      <a:pt x="52728" y="39284"/>
                      <a:pt x="53286" y="39306"/>
                      <a:pt x="53800" y="39329"/>
                    </a:cubicBezTo>
                    <a:lnTo>
                      <a:pt x="53982" y="39329"/>
                    </a:lnTo>
                    <a:cubicBezTo>
                      <a:pt x="54074" y="39352"/>
                      <a:pt x="54165" y="39352"/>
                      <a:pt x="54256" y="39352"/>
                    </a:cubicBezTo>
                    <a:lnTo>
                      <a:pt x="54370" y="39352"/>
                    </a:lnTo>
                    <a:cubicBezTo>
                      <a:pt x="54530" y="39374"/>
                      <a:pt x="54713" y="39374"/>
                      <a:pt x="54895" y="39397"/>
                    </a:cubicBezTo>
                    <a:cubicBezTo>
                      <a:pt x="55169" y="39397"/>
                      <a:pt x="55466" y="39420"/>
                      <a:pt x="55763" y="39443"/>
                    </a:cubicBezTo>
                    <a:cubicBezTo>
                      <a:pt x="55877" y="39443"/>
                      <a:pt x="55968" y="39466"/>
                      <a:pt x="56082" y="39466"/>
                    </a:cubicBezTo>
                    <a:lnTo>
                      <a:pt x="56196" y="39489"/>
                    </a:lnTo>
                    <a:lnTo>
                      <a:pt x="56562" y="39534"/>
                    </a:lnTo>
                    <a:cubicBezTo>
                      <a:pt x="56721" y="39534"/>
                      <a:pt x="56858" y="39557"/>
                      <a:pt x="57018" y="39580"/>
                    </a:cubicBezTo>
                    <a:lnTo>
                      <a:pt x="57109" y="39580"/>
                    </a:lnTo>
                    <a:lnTo>
                      <a:pt x="57132" y="39603"/>
                    </a:lnTo>
                    <a:cubicBezTo>
                      <a:pt x="57224" y="39603"/>
                      <a:pt x="57292" y="39625"/>
                      <a:pt x="57360" y="39625"/>
                    </a:cubicBezTo>
                    <a:cubicBezTo>
                      <a:pt x="57452" y="39625"/>
                      <a:pt x="57520" y="39603"/>
                      <a:pt x="57566" y="39580"/>
                    </a:cubicBezTo>
                    <a:lnTo>
                      <a:pt x="57612" y="39580"/>
                    </a:lnTo>
                    <a:cubicBezTo>
                      <a:pt x="57794" y="39580"/>
                      <a:pt x="57931" y="39443"/>
                      <a:pt x="57954" y="39260"/>
                    </a:cubicBezTo>
                    <a:cubicBezTo>
                      <a:pt x="57954" y="39215"/>
                      <a:pt x="57954" y="39146"/>
                      <a:pt x="57954" y="39100"/>
                    </a:cubicBezTo>
                    <a:cubicBezTo>
                      <a:pt x="57954" y="39100"/>
                      <a:pt x="57954" y="39055"/>
                      <a:pt x="57954" y="39032"/>
                    </a:cubicBezTo>
                    <a:cubicBezTo>
                      <a:pt x="57931" y="38986"/>
                      <a:pt x="57931" y="38964"/>
                      <a:pt x="57931" y="38941"/>
                    </a:cubicBezTo>
                    <a:cubicBezTo>
                      <a:pt x="57931" y="38827"/>
                      <a:pt x="57954" y="38712"/>
                      <a:pt x="57977" y="38621"/>
                    </a:cubicBezTo>
                    <a:cubicBezTo>
                      <a:pt x="58000" y="38530"/>
                      <a:pt x="58022" y="38461"/>
                      <a:pt x="58022" y="38370"/>
                    </a:cubicBezTo>
                    <a:cubicBezTo>
                      <a:pt x="58091" y="38256"/>
                      <a:pt x="58137" y="38165"/>
                      <a:pt x="58182" y="38051"/>
                    </a:cubicBezTo>
                    <a:lnTo>
                      <a:pt x="58228" y="37959"/>
                    </a:lnTo>
                    <a:cubicBezTo>
                      <a:pt x="58273" y="37845"/>
                      <a:pt x="58319" y="37731"/>
                      <a:pt x="58365" y="37617"/>
                    </a:cubicBezTo>
                    <a:cubicBezTo>
                      <a:pt x="58479" y="37343"/>
                      <a:pt x="58639" y="37092"/>
                      <a:pt x="58776" y="36864"/>
                    </a:cubicBezTo>
                    <a:cubicBezTo>
                      <a:pt x="58844" y="36749"/>
                      <a:pt x="58913" y="36658"/>
                      <a:pt x="58981" y="36544"/>
                    </a:cubicBezTo>
                    <a:lnTo>
                      <a:pt x="59004" y="36476"/>
                    </a:lnTo>
                    <a:lnTo>
                      <a:pt x="59141" y="36270"/>
                    </a:lnTo>
                    <a:cubicBezTo>
                      <a:pt x="59164" y="36247"/>
                      <a:pt x="59164" y="36247"/>
                      <a:pt x="59186" y="36224"/>
                    </a:cubicBezTo>
                    <a:cubicBezTo>
                      <a:pt x="59301" y="36065"/>
                      <a:pt x="59415" y="35928"/>
                      <a:pt x="59529" y="35814"/>
                    </a:cubicBezTo>
                    <a:cubicBezTo>
                      <a:pt x="59666" y="35700"/>
                      <a:pt x="59780" y="35585"/>
                      <a:pt x="59917" y="35494"/>
                    </a:cubicBezTo>
                    <a:cubicBezTo>
                      <a:pt x="59985" y="35448"/>
                      <a:pt x="60054" y="35380"/>
                      <a:pt x="60122" y="35334"/>
                    </a:cubicBezTo>
                    <a:lnTo>
                      <a:pt x="60145" y="35334"/>
                    </a:lnTo>
                    <a:lnTo>
                      <a:pt x="60236" y="35266"/>
                    </a:lnTo>
                    <a:cubicBezTo>
                      <a:pt x="60351" y="35175"/>
                      <a:pt x="60465" y="35106"/>
                      <a:pt x="60579" y="35038"/>
                    </a:cubicBezTo>
                    <a:cubicBezTo>
                      <a:pt x="60624" y="35015"/>
                      <a:pt x="60670" y="34992"/>
                      <a:pt x="60716" y="34946"/>
                    </a:cubicBezTo>
                    <a:lnTo>
                      <a:pt x="60739" y="34946"/>
                    </a:lnTo>
                    <a:lnTo>
                      <a:pt x="60761" y="34923"/>
                    </a:lnTo>
                    <a:lnTo>
                      <a:pt x="60807" y="34878"/>
                    </a:lnTo>
                    <a:lnTo>
                      <a:pt x="60921" y="34809"/>
                    </a:lnTo>
                    <a:cubicBezTo>
                      <a:pt x="61013" y="34764"/>
                      <a:pt x="61104" y="34741"/>
                      <a:pt x="61195" y="34695"/>
                    </a:cubicBezTo>
                    <a:lnTo>
                      <a:pt x="61218" y="34672"/>
                    </a:lnTo>
                    <a:lnTo>
                      <a:pt x="61355" y="34627"/>
                    </a:lnTo>
                    <a:cubicBezTo>
                      <a:pt x="61446" y="34581"/>
                      <a:pt x="61537" y="34535"/>
                      <a:pt x="61629" y="34513"/>
                    </a:cubicBezTo>
                    <a:lnTo>
                      <a:pt x="61697" y="34467"/>
                    </a:lnTo>
                    <a:cubicBezTo>
                      <a:pt x="61834" y="34421"/>
                      <a:pt x="61948" y="34398"/>
                      <a:pt x="62062" y="34353"/>
                    </a:cubicBezTo>
                    <a:lnTo>
                      <a:pt x="62245" y="34284"/>
                    </a:lnTo>
                    <a:cubicBezTo>
                      <a:pt x="62382" y="34239"/>
                      <a:pt x="62496" y="34193"/>
                      <a:pt x="62633" y="34170"/>
                    </a:cubicBezTo>
                    <a:cubicBezTo>
                      <a:pt x="62816" y="34102"/>
                      <a:pt x="63021" y="34079"/>
                      <a:pt x="63272" y="34033"/>
                    </a:cubicBezTo>
                    <a:cubicBezTo>
                      <a:pt x="63386" y="34010"/>
                      <a:pt x="63523" y="34010"/>
                      <a:pt x="63637" y="34010"/>
                    </a:cubicBezTo>
                    <a:lnTo>
                      <a:pt x="63843" y="33988"/>
                    </a:lnTo>
                    <a:lnTo>
                      <a:pt x="64550" y="33988"/>
                    </a:lnTo>
                    <a:cubicBezTo>
                      <a:pt x="64687" y="33988"/>
                      <a:pt x="64824" y="33988"/>
                      <a:pt x="64984" y="34010"/>
                    </a:cubicBezTo>
                    <a:lnTo>
                      <a:pt x="65053" y="34033"/>
                    </a:lnTo>
                    <a:lnTo>
                      <a:pt x="65144" y="34033"/>
                    </a:lnTo>
                    <a:cubicBezTo>
                      <a:pt x="65304" y="34056"/>
                      <a:pt x="65441" y="34079"/>
                      <a:pt x="65578" y="34102"/>
                    </a:cubicBezTo>
                    <a:lnTo>
                      <a:pt x="65623" y="34102"/>
                    </a:lnTo>
                    <a:cubicBezTo>
                      <a:pt x="65874" y="34193"/>
                      <a:pt x="66125" y="34284"/>
                      <a:pt x="66331" y="34353"/>
                    </a:cubicBezTo>
                    <a:cubicBezTo>
                      <a:pt x="66399" y="34398"/>
                      <a:pt x="66468" y="34421"/>
                      <a:pt x="66536" y="34444"/>
                    </a:cubicBezTo>
                    <a:lnTo>
                      <a:pt x="66559" y="34467"/>
                    </a:lnTo>
                    <a:lnTo>
                      <a:pt x="66605" y="34490"/>
                    </a:lnTo>
                    <a:cubicBezTo>
                      <a:pt x="66650" y="34513"/>
                      <a:pt x="66696" y="34535"/>
                      <a:pt x="66742" y="34558"/>
                    </a:cubicBezTo>
                    <a:cubicBezTo>
                      <a:pt x="66833" y="34581"/>
                      <a:pt x="66924" y="34627"/>
                      <a:pt x="67016" y="34695"/>
                    </a:cubicBezTo>
                    <a:cubicBezTo>
                      <a:pt x="67084" y="34718"/>
                      <a:pt x="67153" y="34764"/>
                      <a:pt x="67221" y="34809"/>
                    </a:cubicBezTo>
                    <a:lnTo>
                      <a:pt x="67358" y="34923"/>
                    </a:lnTo>
                    <a:lnTo>
                      <a:pt x="67449" y="34969"/>
                    </a:lnTo>
                    <a:cubicBezTo>
                      <a:pt x="67518" y="35015"/>
                      <a:pt x="67609" y="35083"/>
                      <a:pt x="67677" y="35129"/>
                    </a:cubicBezTo>
                    <a:cubicBezTo>
                      <a:pt x="67792" y="35220"/>
                      <a:pt x="67929" y="35311"/>
                      <a:pt x="68043" y="35426"/>
                    </a:cubicBezTo>
                    <a:cubicBezTo>
                      <a:pt x="68157" y="35517"/>
                      <a:pt x="68248" y="35608"/>
                      <a:pt x="68362" y="35722"/>
                    </a:cubicBezTo>
                    <a:cubicBezTo>
                      <a:pt x="68659" y="36042"/>
                      <a:pt x="68956" y="36453"/>
                      <a:pt x="69230" y="36932"/>
                    </a:cubicBezTo>
                    <a:cubicBezTo>
                      <a:pt x="69298" y="37023"/>
                      <a:pt x="69344" y="37138"/>
                      <a:pt x="69412" y="37252"/>
                    </a:cubicBezTo>
                    <a:cubicBezTo>
                      <a:pt x="69458" y="37343"/>
                      <a:pt x="69504" y="37434"/>
                      <a:pt x="69549" y="37526"/>
                    </a:cubicBezTo>
                    <a:lnTo>
                      <a:pt x="69572" y="37617"/>
                    </a:lnTo>
                    <a:lnTo>
                      <a:pt x="69686" y="37868"/>
                    </a:lnTo>
                    <a:lnTo>
                      <a:pt x="69709" y="37936"/>
                    </a:lnTo>
                    <a:cubicBezTo>
                      <a:pt x="69755" y="38028"/>
                      <a:pt x="69777" y="38119"/>
                      <a:pt x="69823" y="38210"/>
                    </a:cubicBezTo>
                    <a:lnTo>
                      <a:pt x="69823" y="38279"/>
                    </a:lnTo>
                    <a:lnTo>
                      <a:pt x="69846" y="38347"/>
                    </a:lnTo>
                    <a:lnTo>
                      <a:pt x="69846" y="38439"/>
                    </a:lnTo>
                    <a:cubicBezTo>
                      <a:pt x="69869" y="38507"/>
                      <a:pt x="69869" y="38553"/>
                      <a:pt x="69892" y="38621"/>
                    </a:cubicBezTo>
                    <a:lnTo>
                      <a:pt x="69914" y="38690"/>
                    </a:lnTo>
                    <a:cubicBezTo>
                      <a:pt x="69914" y="38735"/>
                      <a:pt x="69937" y="38758"/>
                      <a:pt x="69937" y="38804"/>
                    </a:cubicBezTo>
                    <a:cubicBezTo>
                      <a:pt x="69937" y="38872"/>
                      <a:pt x="69960" y="38941"/>
                      <a:pt x="69983" y="39009"/>
                    </a:cubicBezTo>
                    <a:cubicBezTo>
                      <a:pt x="70006" y="39078"/>
                      <a:pt x="70051" y="39146"/>
                      <a:pt x="70074" y="39215"/>
                    </a:cubicBezTo>
                    <a:lnTo>
                      <a:pt x="70074" y="39237"/>
                    </a:lnTo>
                    <a:cubicBezTo>
                      <a:pt x="70074" y="39306"/>
                      <a:pt x="70074" y="39352"/>
                      <a:pt x="70074" y="39397"/>
                    </a:cubicBezTo>
                    <a:cubicBezTo>
                      <a:pt x="70074" y="39557"/>
                      <a:pt x="70234" y="39694"/>
                      <a:pt x="70394" y="39694"/>
                    </a:cubicBezTo>
                    <a:lnTo>
                      <a:pt x="70668" y="39694"/>
                    </a:lnTo>
                    <a:cubicBezTo>
                      <a:pt x="70736" y="39694"/>
                      <a:pt x="70827" y="39694"/>
                      <a:pt x="70919" y="39671"/>
                    </a:cubicBezTo>
                    <a:cubicBezTo>
                      <a:pt x="71010" y="39671"/>
                      <a:pt x="71101" y="39648"/>
                      <a:pt x="71193" y="39648"/>
                    </a:cubicBezTo>
                    <a:lnTo>
                      <a:pt x="71330" y="39625"/>
                    </a:lnTo>
                    <a:cubicBezTo>
                      <a:pt x="71626" y="39603"/>
                      <a:pt x="71900" y="39557"/>
                      <a:pt x="72197" y="39534"/>
                    </a:cubicBezTo>
                    <a:cubicBezTo>
                      <a:pt x="72448" y="39489"/>
                      <a:pt x="72745" y="39466"/>
                      <a:pt x="73041" y="39443"/>
                    </a:cubicBezTo>
                    <a:cubicBezTo>
                      <a:pt x="73178" y="39420"/>
                      <a:pt x="73315" y="39420"/>
                      <a:pt x="73429" y="39420"/>
                    </a:cubicBezTo>
                    <a:lnTo>
                      <a:pt x="73635" y="39397"/>
                    </a:lnTo>
                    <a:lnTo>
                      <a:pt x="73703" y="39397"/>
                    </a:lnTo>
                    <a:cubicBezTo>
                      <a:pt x="73795" y="39374"/>
                      <a:pt x="73886" y="39374"/>
                      <a:pt x="73977" y="39374"/>
                    </a:cubicBezTo>
                    <a:lnTo>
                      <a:pt x="74274" y="39374"/>
                    </a:lnTo>
                    <a:cubicBezTo>
                      <a:pt x="74457" y="39352"/>
                      <a:pt x="74662" y="39352"/>
                      <a:pt x="74845" y="39329"/>
                    </a:cubicBezTo>
                    <a:cubicBezTo>
                      <a:pt x="75004" y="39306"/>
                      <a:pt x="75164" y="39306"/>
                      <a:pt x="75301" y="39306"/>
                    </a:cubicBezTo>
                    <a:lnTo>
                      <a:pt x="75370" y="39306"/>
                    </a:lnTo>
                    <a:cubicBezTo>
                      <a:pt x="75507" y="39283"/>
                      <a:pt x="75621" y="39283"/>
                      <a:pt x="75758" y="39283"/>
                    </a:cubicBezTo>
                    <a:cubicBezTo>
                      <a:pt x="76100" y="39260"/>
                      <a:pt x="76442" y="39215"/>
                      <a:pt x="76785" y="39169"/>
                    </a:cubicBezTo>
                    <a:lnTo>
                      <a:pt x="76853" y="39169"/>
                    </a:lnTo>
                    <a:cubicBezTo>
                      <a:pt x="76990" y="39146"/>
                      <a:pt x="77150" y="39123"/>
                      <a:pt x="77310" y="39100"/>
                    </a:cubicBezTo>
                    <a:cubicBezTo>
                      <a:pt x="77310" y="39123"/>
                      <a:pt x="77333" y="39146"/>
                      <a:pt x="77355" y="39169"/>
                    </a:cubicBezTo>
                    <a:cubicBezTo>
                      <a:pt x="77401" y="39215"/>
                      <a:pt x="77447" y="39237"/>
                      <a:pt x="77515" y="39260"/>
                    </a:cubicBezTo>
                    <a:cubicBezTo>
                      <a:pt x="77561" y="39260"/>
                      <a:pt x="77607" y="39260"/>
                      <a:pt x="77652" y="39283"/>
                    </a:cubicBezTo>
                    <a:lnTo>
                      <a:pt x="77880" y="39283"/>
                    </a:lnTo>
                    <a:cubicBezTo>
                      <a:pt x="77972" y="39260"/>
                      <a:pt x="78063" y="39260"/>
                      <a:pt x="78131" y="39260"/>
                    </a:cubicBezTo>
                    <a:cubicBezTo>
                      <a:pt x="78246" y="39260"/>
                      <a:pt x="78360" y="39237"/>
                      <a:pt x="78474" y="39237"/>
                    </a:cubicBezTo>
                    <a:lnTo>
                      <a:pt x="78656" y="39215"/>
                    </a:lnTo>
                    <a:cubicBezTo>
                      <a:pt x="78908" y="39192"/>
                      <a:pt x="79159" y="39146"/>
                      <a:pt x="79410" y="39123"/>
                    </a:cubicBezTo>
                    <a:lnTo>
                      <a:pt x="79478" y="39123"/>
                    </a:lnTo>
                    <a:lnTo>
                      <a:pt x="79569" y="39100"/>
                    </a:lnTo>
                    <a:cubicBezTo>
                      <a:pt x="79752" y="39100"/>
                      <a:pt x="79935" y="39078"/>
                      <a:pt x="80117" y="39055"/>
                    </a:cubicBezTo>
                    <a:lnTo>
                      <a:pt x="80414" y="39032"/>
                    </a:lnTo>
                    <a:lnTo>
                      <a:pt x="80711" y="39032"/>
                    </a:lnTo>
                    <a:lnTo>
                      <a:pt x="81053" y="39009"/>
                    </a:lnTo>
                    <a:cubicBezTo>
                      <a:pt x="81259" y="38986"/>
                      <a:pt x="81464" y="38986"/>
                      <a:pt x="81692" y="38986"/>
                    </a:cubicBezTo>
                    <a:cubicBezTo>
                      <a:pt x="81989" y="38964"/>
                      <a:pt x="82309" y="38964"/>
                      <a:pt x="82628" y="38941"/>
                    </a:cubicBezTo>
                    <a:lnTo>
                      <a:pt x="83427" y="38941"/>
                    </a:lnTo>
                    <a:lnTo>
                      <a:pt x="83610" y="38964"/>
                    </a:lnTo>
                    <a:lnTo>
                      <a:pt x="85504" y="38964"/>
                    </a:lnTo>
                    <a:cubicBezTo>
                      <a:pt x="85778" y="38941"/>
                      <a:pt x="86052" y="38941"/>
                      <a:pt x="86303" y="38941"/>
                    </a:cubicBezTo>
                    <a:lnTo>
                      <a:pt x="86622" y="38941"/>
                    </a:lnTo>
                    <a:cubicBezTo>
                      <a:pt x="86828" y="38941"/>
                      <a:pt x="87033" y="38941"/>
                      <a:pt x="87239" y="38918"/>
                    </a:cubicBezTo>
                    <a:lnTo>
                      <a:pt x="87672" y="38918"/>
                    </a:lnTo>
                    <a:lnTo>
                      <a:pt x="88083" y="38895"/>
                    </a:lnTo>
                    <a:lnTo>
                      <a:pt x="91279" y="38895"/>
                    </a:lnTo>
                    <a:cubicBezTo>
                      <a:pt x="91439" y="38895"/>
                      <a:pt x="91621" y="38872"/>
                      <a:pt x="91804" y="38872"/>
                    </a:cubicBezTo>
                    <a:lnTo>
                      <a:pt x="92420" y="38872"/>
                    </a:lnTo>
                    <a:lnTo>
                      <a:pt x="92717" y="38895"/>
                    </a:lnTo>
                    <a:lnTo>
                      <a:pt x="94634" y="38895"/>
                    </a:lnTo>
                    <a:cubicBezTo>
                      <a:pt x="94931" y="38895"/>
                      <a:pt x="95250" y="38918"/>
                      <a:pt x="95547" y="38941"/>
                    </a:cubicBezTo>
                    <a:lnTo>
                      <a:pt x="95616" y="38941"/>
                    </a:lnTo>
                    <a:cubicBezTo>
                      <a:pt x="95935" y="38964"/>
                      <a:pt x="96278" y="38964"/>
                      <a:pt x="96597" y="38964"/>
                    </a:cubicBezTo>
                    <a:cubicBezTo>
                      <a:pt x="96757" y="38986"/>
                      <a:pt x="96917" y="38986"/>
                      <a:pt x="97076" y="38986"/>
                    </a:cubicBezTo>
                    <a:lnTo>
                      <a:pt x="97624" y="38986"/>
                    </a:lnTo>
                    <a:lnTo>
                      <a:pt x="97875" y="39009"/>
                    </a:lnTo>
                    <a:lnTo>
                      <a:pt x="98514" y="39009"/>
                    </a:lnTo>
                    <a:cubicBezTo>
                      <a:pt x="99131" y="39009"/>
                      <a:pt x="99747" y="39032"/>
                      <a:pt x="100523" y="39078"/>
                    </a:cubicBezTo>
                    <a:cubicBezTo>
                      <a:pt x="100865" y="39078"/>
                      <a:pt x="101208" y="39100"/>
                      <a:pt x="101550" y="39123"/>
                    </a:cubicBezTo>
                    <a:lnTo>
                      <a:pt x="101642" y="39123"/>
                    </a:lnTo>
                    <a:cubicBezTo>
                      <a:pt x="101756" y="39146"/>
                      <a:pt x="101870" y="39146"/>
                      <a:pt x="101984" y="39146"/>
                    </a:cubicBezTo>
                    <a:lnTo>
                      <a:pt x="102007" y="39169"/>
                    </a:lnTo>
                    <a:lnTo>
                      <a:pt x="102555" y="39192"/>
                    </a:lnTo>
                    <a:lnTo>
                      <a:pt x="102646" y="39192"/>
                    </a:lnTo>
                    <a:cubicBezTo>
                      <a:pt x="102714" y="39215"/>
                      <a:pt x="102737" y="39215"/>
                      <a:pt x="102783" y="39215"/>
                    </a:cubicBezTo>
                    <a:cubicBezTo>
                      <a:pt x="102874" y="39215"/>
                      <a:pt x="102965" y="39215"/>
                      <a:pt x="103034" y="39237"/>
                    </a:cubicBezTo>
                    <a:lnTo>
                      <a:pt x="103080" y="39237"/>
                    </a:lnTo>
                    <a:lnTo>
                      <a:pt x="103125" y="39215"/>
                    </a:lnTo>
                    <a:cubicBezTo>
                      <a:pt x="103399" y="39260"/>
                      <a:pt x="103673" y="39283"/>
                      <a:pt x="103993" y="39283"/>
                    </a:cubicBezTo>
                    <a:lnTo>
                      <a:pt x="104221" y="39306"/>
                    </a:lnTo>
                    <a:lnTo>
                      <a:pt x="104974" y="39306"/>
                    </a:lnTo>
                    <a:cubicBezTo>
                      <a:pt x="105157" y="39306"/>
                      <a:pt x="105316" y="39329"/>
                      <a:pt x="105499" y="39329"/>
                    </a:cubicBezTo>
                    <a:lnTo>
                      <a:pt x="105545" y="39329"/>
                    </a:lnTo>
                    <a:lnTo>
                      <a:pt x="105750" y="39352"/>
                    </a:lnTo>
                    <a:lnTo>
                      <a:pt x="106207" y="39352"/>
                    </a:lnTo>
                    <a:cubicBezTo>
                      <a:pt x="106366" y="39374"/>
                      <a:pt x="106526" y="39374"/>
                      <a:pt x="106686" y="39374"/>
                    </a:cubicBezTo>
                    <a:lnTo>
                      <a:pt x="106891" y="39374"/>
                    </a:lnTo>
                    <a:lnTo>
                      <a:pt x="106960" y="39397"/>
                    </a:lnTo>
                    <a:lnTo>
                      <a:pt x="107553" y="39397"/>
                    </a:lnTo>
                    <a:cubicBezTo>
                      <a:pt x="107713" y="39397"/>
                      <a:pt x="107873" y="39420"/>
                      <a:pt x="108033" y="39420"/>
                    </a:cubicBezTo>
                    <a:lnTo>
                      <a:pt x="108215" y="39420"/>
                    </a:lnTo>
                    <a:lnTo>
                      <a:pt x="108421" y="39443"/>
                    </a:lnTo>
                    <a:cubicBezTo>
                      <a:pt x="108695" y="39443"/>
                      <a:pt x="108968" y="39466"/>
                      <a:pt x="109242" y="39489"/>
                    </a:cubicBezTo>
                    <a:lnTo>
                      <a:pt x="109585" y="39489"/>
                    </a:lnTo>
                    <a:lnTo>
                      <a:pt x="109699" y="39511"/>
                    </a:lnTo>
                    <a:cubicBezTo>
                      <a:pt x="109813" y="39511"/>
                      <a:pt x="109950" y="39511"/>
                      <a:pt x="110087" y="39534"/>
                    </a:cubicBezTo>
                    <a:lnTo>
                      <a:pt x="110292" y="39534"/>
                    </a:lnTo>
                    <a:lnTo>
                      <a:pt x="110361" y="39557"/>
                    </a:lnTo>
                    <a:lnTo>
                      <a:pt x="110589" y="39580"/>
                    </a:lnTo>
                    <a:lnTo>
                      <a:pt x="110886" y="39580"/>
                    </a:lnTo>
                    <a:lnTo>
                      <a:pt x="111183" y="39603"/>
                    </a:lnTo>
                    <a:cubicBezTo>
                      <a:pt x="111388" y="39625"/>
                      <a:pt x="111593" y="39625"/>
                      <a:pt x="111799" y="39625"/>
                    </a:cubicBezTo>
                    <a:lnTo>
                      <a:pt x="112096" y="39625"/>
                    </a:lnTo>
                    <a:cubicBezTo>
                      <a:pt x="112164" y="39625"/>
                      <a:pt x="112232" y="39648"/>
                      <a:pt x="112324" y="39648"/>
                    </a:cubicBezTo>
                    <a:lnTo>
                      <a:pt x="112506" y="39671"/>
                    </a:lnTo>
                    <a:lnTo>
                      <a:pt x="112643" y="39694"/>
                    </a:lnTo>
                    <a:cubicBezTo>
                      <a:pt x="112780" y="39694"/>
                      <a:pt x="112917" y="39717"/>
                      <a:pt x="113054" y="39717"/>
                    </a:cubicBezTo>
                    <a:lnTo>
                      <a:pt x="113305" y="39740"/>
                    </a:lnTo>
                    <a:lnTo>
                      <a:pt x="113442" y="39740"/>
                    </a:lnTo>
                    <a:cubicBezTo>
                      <a:pt x="113534" y="39740"/>
                      <a:pt x="113602" y="39762"/>
                      <a:pt x="113693" y="39762"/>
                    </a:cubicBezTo>
                    <a:cubicBezTo>
                      <a:pt x="113830" y="39762"/>
                      <a:pt x="113967" y="39785"/>
                      <a:pt x="114127" y="39808"/>
                    </a:cubicBezTo>
                    <a:cubicBezTo>
                      <a:pt x="114310" y="39831"/>
                      <a:pt x="114492" y="39831"/>
                      <a:pt x="114675" y="39854"/>
                    </a:cubicBezTo>
                    <a:lnTo>
                      <a:pt x="114720" y="39854"/>
                    </a:lnTo>
                    <a:cubicBezTo>
                      <a:pt x="114926" y="39877"/>
                      <a:pt x="115108" y="39899"/>
                      <a:pt x="115314" y="39945"/>
                    </a:cubicBezTo>
                    <a:cubicBezTo>
                      <a:pt x="115565" y="39968"/>
                      <a:pt x="115816" y="39991"/>
                      <a:pt x="116021" y="40013"/>
                    </a:cubicBezTo>
                    <a:lnTo>
                      <a:pt x="116501" y="40036"/>
                    </a:lnTo>
                    <a:lnTo>
                      <a:pt x="116706" y="40036"/>
                    </a:lnTo>
                    <a:lnTo>
                      <a:pt x="116912" y="40059"/>
                    </a:lnTo>
                    <a:lnTo>
                      <a:pt x="116980" y="40059"/>
                    </a:lnTo>
                    <a:cubicBezTo>
                      <a:pt x="117140" y="40082"/>
                      <a:pt x="117254" y="40105"/>
                      <a:pt x="117391" y="40105"/>
                    </a:cubicBezTo>
                    <a:lnTo>
                      <a:pt x="117984" y="40105"/>
                    </a:lnTo>
                    <a:cubicBezTo>
                      <a:pt x="118190" y="40128"/>
                      <a:pt x="118395" y="40150"/>
                      <a:pt x="118578" y="40219"/>
                    </a:cubicBezTo>
                    <a:lnTo>
                      <a:pt x="118646" y="40242"/>
                    </a:lnTo>
                    <a:cubicBezTo>
                      <a:pt x="118692" y="40242"/>
                      <a:pt x="118715" y="40265"/>
                      <a:pt x="118761" y="40265"/>
                    </a:cubicBezTo>
                    <a:cubicBezTo>
                      <a:pt x="118783" y="40265"/>
                      <a:pt x="118806" y="40265"/>
                      <a:pt x="118829" y="40242"/>
                    </a:cubicBezTo>
                    <a:cubicBezTo>
                      <a:pt x="118875" y="40242"/>
                      <a:pt x="118920" y="40219"/>
                      <a:pt x="118943" y="40173"/>
                    </a:cubicBezTo>
                    <a:lnTo>
                      <a:pt x="119034" y="40196"/>
                    </a:lnTo>
                    <a:lnTo>
                      <a:pt x="119126" y="40219"/>
                    </a:lnTo>
                    <a:lnTo>
                      <a:pt x="119240" y="40242"/>
                    </a:lnTo>
                    <a:cubicBezTo>
                      <a:pt x="119491" y="40287"/>
                      <a:pt x="119742" y="40310"/>
                      <a:pt x="119970" y="40310"/>
                    </a:cubicBezTo>
                    <a:lnTo>
                      <a:pt x="120084" y="40310"/>
                    </a:lnTo>
                    <a:cubicBezTo>
                      <a:pt x="120176" y="40333"/>
                      <a:pt x="120267" y="40333"/>
                      <a:pt x="120335" y="40333"/>
                    </a:cubicBezTo>
                    <a:cubicBezTo>
                      <a:pt x="120724" y="40333"/>
                      <a:pt x="121157" y="40287"/>
                      <a:pt x="121637" y="40173"/>
                    </a:cubicBezTo>
                    <a:cubicBezTo>
                      <a:pt x="121682" y="40173"/>
                      <a:pt x="121796" y="40150"/>
                      <a:pt x="121888" y="40128"/>
                    </a:cubicBezTo>
                    <a:lnTo>
                      <a:pt x="121956" y="40128"/>
                    </a:lnTo>
                    <a:lnTo>
                      <a:pt x="121979" y="40105"/>
                    </a:lnTo>
                    <a:cubicBezTo>
                      <a:pt x="122162" y="40082"/>
                      <a:pt x="122321" y="40036"/>
                      <a:pt x="122481" y="40013"/>
                    </a:cubicBezTo>
                    <a:cubicBezTo>
                      <a:pt x="122550" y="39991"/>
                      <a:pt x="122618" y="39968"/>
                      <a:pt x="122686" y="39945"/>
                    </a:cubicBezTo>
                    <a:lnTo>
                      <a:pt x="122732" y="39922"/>
                    </a:lnTo>
                    <a:cubicBezTo>
                      <a:pt x="122801" y="39922"/>
                      <a:pt x="122869" y="39899"/>
                      <a:pt x="122938" y="39877"/>
                    </a:cubicBezTo>
                    <a:cubicBezTo>
                      <a:pt x="123143" y="39831"/>
                      <a:pt x="123348" y="39785"/>
                      <a:pt x="123554" y="39740"/>
                    </a:cubicBezTo>
                    <a:cubicBezTo>
                      <a:pt x="123668" y="39717"/>
                      <a:pt x="123759" y="39694"/>
                      <a:pt x="123851" y="39671"/>
                    </a:cubicBezTo>
                    <a:lnTo>
                      <a:pt x="123805" y="39671"/>
                    </a:lnTo>
                    <a:cubicBezTo>
                      <a:pt x="124079" y="39625"/>
                      <a:pt x="124330" y="39580"/>
                      <a:pt x="124581" y="39511"/>
                    </a:cubicBezTo>
                    <a:cubicBezTo>
                      <a:pt x="124786" y="39443"/>
                      <a:pt x="124992" y="39397"/>
                      <a:pt x="125197" y="39352"/>
                    </a:cubicBezTo>
                    <a:lnTo>
                      <a:pt x="125448" y="39306"/>
                    </a:lnTo>
                    <a:lnTo>
                      <a:pt x="125517" y="39283"/>
                    </a:lnTo>
                    <a:cubicBezTo>
                      <a:pt x="125631" y="39260"/>
                      <a:pt x="125722" y="39237"/>
                      <a:pt x="125814" y="39215"/>
                    </a:cubicBezTo>
                    <a:cubicBezTo>
                      <a:pt x="125905" y="39192"/>
                      <a:pt x="125996" y="39192"/>
                      <a:pt x="126065" y="39169"/>
                    </a:cubicBezTo>
                    <a:lnTo>
                      <a:pt x="126133" y="39146"/>
                    </a:lnTo>
                    <a:lnTo>
                      <a:pt x="126156" y="39146"/>
                    </a:lnTo>
                    <a:cubicBezTo>
                      <a:pt x="126202" y="39123"/>
                      <a:pt x="126247" y="39123"/>
                      <a:pt x="126293" y="39100"/>
                    </a:cubicBezTo>
                    <a:cubicBezTo>
                      <a:pt x="126339" y="39100"/>
                      <a:pt x="126384" y="39100"/>
                      <a:pt x="126430" y="39078"/>
                    </a:cubicBezTo>
                    <a:cubicBezTo>
                      <a:pt x="126475" y="39078"/>
                      <a:pt x="126521" y="39078"/>
                      <a:pt x="126567" y="39055"/>
                    </a:cubicBezTo>
                    <a:cubicBezTo>
                      <a:pt x="126590" y="39055"/>
                      <a:pt x="126635" y="39055"/>
                      <a:pt x="126681" y="39009"/>
                    </a:cubicBezTo>
                    <a:cubicBezTo>
                      <a:pt x="126704" y="38986"/>
                      <a:pt x="126727" y="38986"/>
                      <a:pt x="126749" y="38964"/>
                    </a:cubicBezTo>
                    <a:cubicBezTo>
                      <a:pt x="126818" y="38895"/>
                      <a:pt x="126841" y="38804"/>
                      <a:pt x="126841" y="38712"/>
                    </a:cubicBezTo>
                    <a:cubicBezTo>
                      <a:pt x="126841" y="38598"/>
                      <a:pt x="126772" y="38507"/>
                      <a:pt x="126658" y="38393"/>
                    </a:cubicBezTo>
                    <a:cubicBezTo>
                      <a:pt x="126612" y="38347"/>
                      <a:pt x="126567" y="38324"/>
                      <a:pt x="126544" y="38302"/>
                    </a:cubicBezTo>
                    <a:cubicBezTo>
                      <a:pt x="126453" y="38233"/>
                      <a:pt x="126361" y="38142"/>
                      <a:pt x="126270" y="38073"/>
                    </a:cubicBezTo>
                    <a:cubicBezTo>
                      <a:pt x="126202" y="38005"/>
                      <a:pt x="126110" y="37914"/>
                      <a:pt x="126042" y="37845"/>
                    </a:cubicBezTo>
                    <a:lnTo>
                      <a:pt x="125951" y="37777"/>
                    </a:lnTo>
                    <a:lnTo>
                      <a:pt x="125928" y="37754"/>
                    </a:lnTo>
                    <a:cubicBezTo>
                      <a:pt x="125882" y="37708"/>
                      <a:pt x="125836" y="37662"/>
                      <a:pt x="125791" y="37617"/>
                    </a:cubicBezTo>
                    <a:cubicBezTo>
                      <a:pt x="125608" y="37457"/>
                      <a:pt x="125448" y="37297"/>
                      <a:pt x="125311" y="37138"/>
                    </a:cubicBezTo>
                    <a:lnTo>
                      <a:pt x="125174" y="36955"/>
                    </a:lnTo>
                    <a:lnTo>
                      <a:pt x="125106" y="36886"/>
                    </a:lnTo>
                    <a:cubicBezTo>
                      <a:pt x="124969" y="36727"/>
                      <a:pt x="124878" y="36567"/>
                      <a:pt x="124786" y="36407"/>
                    </a:cubicBezTo>
                    <a:lnTo>
                      <a:pt x="124718" y="36293"/>
                    </a:lnTo>
                    <a:cubicBezTo>
                      <a:pt x="124695" y="36247"/>
                      <a:pt x="124672" y="36224"/>
                      <a:pt x="124649" y="36179"/>
                    </a:cubicBezTo>
                    <a:lnTo>
                      <a:pt x="124627" y="36156"/>
                    </a:lnTo>
                    <a:lnTo>
                      <a:pt x="124535" y="35996"/>
                    </a:lnTo>
                    <a:cubicBezTo>
                      <a:pt x="124513" y="35973"/>
                      <a:pt x="124490" y="35951"/>
                      <a:pt x="124490" y="35928"/>
                    </a:cubicBezTo>
                    <a:lnTo>
                      <a:pt x="124535" y="35928"/>
                    </a:lnTo>
                    <a:cubicBezTo>
                      <a:pt x="124649" y="35928"/>
                      <a:pt x="124786" y="35905"/>
                      <a:pt x="124901" y="35882"/>
                    </a:cubicBezTo>
                    <a:cubicBezTo>
                      <a:pt x="125015" y="35859"/>
                      <a:pt x="125129" y="35836"/>
                      <a:pt x="125266" y="35814"/>
                    </a:cubicBezTo>
                    <a:cubicBezTo>
                      <a:pt x="125380" y="35791"/>
                      <a:pt x="125494" y="35768"/>
                      <a:pt x="125631" y="35745"/>
                    </a:cubicBezTo>
                    <a:cubicBezTo>
                      <a:pt x="125631" y="35745"/>
                      <a:pt x="125677" y="35722"/>
                      <a:pt x="125677" y="35722"/>
                    </a:cubicBezTo>
                    <a:cubicBezTo>
                      <a:pt x="125699" y="35722"/>
                      <a:pt x="125722" y="35722"/>
                      <a:pt x="125745" y="35700"/>
                    </a:cubicBezTo>
                    <a:cubicBezTo>
                      <a:pt x="125882" y="35677"/>
                      <a:pt x="125996" y="35654"/>
                      <a:pt x="126133" y="35631"/>
                    </a:cubicBezTo>
                    <a:cubicBezTo>
                      <a:pt x="126247" y="35608"/>
                      <a:pt x="126361" y="35585"/>
                      <a:pt x="126475" y="35563"/>
                    </a:cubicBezTo>
                    <a:lnTo>
                      <a:pt x="126567" y="35517"/>
                    </a:lnTo>
                    <a:cubicBezTo>
                      <a:pt x="126727" y="35494"/>
                      <a:pt x="126886" y="35471"/>
                      <a:pt x="127092" y="35471"/>
                    </a:cubicBezTo>
                    <a:lnTo>
                      <a:pt x="127389" y="35471"/>
                    </a:lnTo>
                    <a:cubicBezTo>
                      <a:pt x="127548" y="35471"/>
                      <a:pt x="127685" y="35334"/>
                      <a:pt x="127708" y="35175"/>
                    </a:cubicBezTo>
                    <a:cubicBezTo>
                      <a:pt x="127708" y="35060"/>
                      <a:pt x="127662" y="34923"/>
                      <a:pt x="127571" y="34855"/>
                    </a:cubicBezTo>
                    <a:lnTo>
                      <a:pt x="127525" y="34832"/>
                    </a:lnTo>
                    <a:cubicBezTo>
                      <a:pt x="127503" y="34809"/>
                      <a:pt x="127480" y="34787"/>
                      <a:pt x="127457" y="34764"/>
                    </a:cubicBezTo>
                    <a:lnTo>
                      <a:pt x="127411" y="34741"/>
                    </a:lnTo>
                    <a:lnTo>
                      <a:pt x="127320" y="34650"/>
                    </a:lnTo>
                    <a:cubicBezTo>
                      <a:pt x="127274" y="34627"/>
                      <a:pt x="127229" y="34581"/>
                      <a:pt x="127183" y="34535"/>
                    </a:cubicBezTo>
                    <a:lnTo>
                      <a:pt x="127115" y="34490"/>
                    </a:lnTo>
                    <a:lnTo>
                      <a:pt x="127069" y="34444"/>
                    </a:lnTo>
                    <a:cubicBezTo>
                      <a:pt x="127023" y="34398"/>
                      <a:pt x="126978" y="34376"/>
                      <a:pt x="126955" y="34330"/>
                    </a:cubicBezTo>
                    <a:cubicBezTo>
                      <a:pt x="126886" y="34262"/>
                      <a:pt x="126841" y="34216"/>
                      <a:pt x="126795" y="34147"/>
                    </a:cubicBezTo>
                    <a:cubicBezTo>
                      <a:pt x="126704" y="34056"/>
                      <a:pt x="126658" y="33988"/>
                      <a:pt x="126590" y="33942"/>
                    </a:cubicBezTo>
                    <a:cubicBezTo>
                      <a:pt x="126475" y="33805"/>
                      <a:pt x="126361" y="33691"/>
                      <a:pt x="126247" y="33554"/>
                    </a:cubicBezTo>
                    <a:cubicBezTo>
                      <a:pt x="126133" y="33417"/>
                      <a:pt x="126019" y="33280"/>
                      <a:pt x="125905" y="33143"/>
                    </a:cubicBezTo>
                    <a:lnTo>
                      <a:pt x="125882" y="33097"/>
                    </a:lnTo>
                    <a:cubicBezTo>
                      <a:pt x="125745" y="32938"/>
                      <a:pt x="125654" y="32824"/>
                      <a:pt x="125585" y="32687"/>
                    </a:cubicBezTo>
                    <a:cubicBezTo>
                      <a:pt x="125540" y="32641"/>
                      <a:pt x="125517" y="32595"/>
                      <a:pt x="125494" y="32550"/>
                    </a:cubicBezTo>
                    <a:cubicBezTo>
                      <a:pt x="125699" y="32481"/>
                      <a:pt x="125882" y="32413"/>
                      <a:pt x="126042" y="32344"/>
                    </a:cubicBezTo>
                    <a:lnTo>
                      <a:pt x="126110" y="32321"/>
                    </a:lnTo>
                    <a:cubicBezTo>
                      <a:pt x="126475" y="32162"/>
                      <a:pt x="126864" y="32025"/>
                      <a:pt x="127229" y="31911"/>
                    </a:cubicBezTo>
                    <a:cubicBezTo>
                      <a:pt x="127320" y="31888"/>
                      <a:pt x="127434" y="31865"/>
                      <a:pt x="127525" y="31819"/>
                    </a:cubicBezTo>
                    <a:cubicBezTo>
                      <a:pt x="127617" y="31796"/>
                      <a:pt x="127685" y="31751"/>
                      <a:pt x="127799" y="31682"/>
                    </a:cubicBezTo>
                    <a:cubicBezTo>
                      <a:pt x="127868" y="31637"/>
                      <a:pt x="127936" y="31614"/>
                      <a:pt x="127959" y="31545"/>
                    </a:cubicBezTo>
                    <a:cubicBezTo>
                      <a:pt x="128005" y="31500"/>
                      <a:pt x="128050" y="31386"/>
                      <a:pt x="128028" y="31294"/>
                    </a:cubicBezTo>
                    <a:cubicBezTo>
                      <a:pt x="128005" y="31203"/>
                      <a:pt x="127982" y="31112"/>
                      <a:pt x="127891" y="31066"/>
                    </a:cubicBezTo>
                    <a:cubicBezTo>
                      <a:pt x="127845" y="31043"/>
                      <a:pt x="127822" y="30998"/>
                      <a:pt x="127777" y="30975"/>
                    </a:cubicBezTo>
                    <a:cubicBezTo>
                      <a:pt x="127754" y="30952"/>
                      <a:pt x="127731" y="30952"/>
                      <a:pt x="127708" y="30929"/>
                    </a:cubicBezTo>
                    <a:cubicBezTo>
                      <a:pt x="127617" y="30861"/>
                      <a:pt x="127548" y="30792"/>
                      <a:pt x="127457" y="30724"/>
                    </a:cubicBezTo>
                    <a:lnTo>
                      <a:pt x="127389" y="30655"/>
                    </a:lnTo>
                    <a:lnTo>
                      <a:pt x="127320" y="30609"/>
                    </a:lnTo>
                    <a:cubicBezTo>
                      <a:pt x="127206" y="30495"/>
                      <a:pt x="127069" y="30381"/>
                      <a:pt x="126955" y="30267"/>
                    </a:cubicBezTo>
                    <a:lnTo>
                      <a:pt x="126841" y="30153"/>
                    </a:lnTo>
                    <a:cubicBezTo>
                      <a:pt x="126795" y="30107"/>
                      <a:pt x="126727" y="30084"/>
                      <a:pt x="126681" y="30039"/>
                    </a:cubicBezTo>
                    <a:lnTo>
                      <a:pt x="126658" y="29993"/>
                    </a:lnTo>
                    <a:lnTo>
                      <a:pt x="126521" y="29879"/>
                    </a:lnTo>
                    <a:cubicBezTo>
                      <a:pt x="126453" y="29833"/>
                      <a:pt x="126384" y="29765"/>
                      <a:pt x="126316" y="29696"/>
                    </a:cubicBezTo>
                    <a:lnTo>
                      <a:pt x="126247" y="29628"/>
                    </a:lnTo>
                    <a:lnTo>
                      <a:pt x="126224" y="29605"/>
                    </a:lnTo>
                    <a:cubicBezTo>
                      <a:pt x="126133" y="29514"/>
                      <a:pt x="126042" y="29423"/>
                      <a:pt x="125951" y="29308"/>
                    </a:cubicBezTo>
                    <a:cubicBezTo>
                      <a:pt x="126042" y="29263"/>
                      <a:pt x="126065" y="29263"/>
                      <a:pt x="126087" y="29240"/>
                    </a:cubicBezTo>
                    <a:cubicBezTo>
                      <a:pt x="126156" y="29194"/>
                      <a:pt x="126202" y="29149"/>
                      <a:pt x="126247" y="29126"/>
                    </a:cubicBezTo>
                    <a:lnTo>
                      <a:pt x="126339" y="29035"/>
                    </a:lnTo>
                    <a:lnTo>
                      <a:pt x="126384" y="28989"/>
                    </a:lnTo>
                    <a:lnTo>
                      <a:pt x="126453" y="28943"/>
                    </a:lnTo>
                    <a:cubicBezTo>
                      <a:pt x="126475" y="28920"/>
                      <a:pt x="126498" y="28898"/>
                      <a:pt x="126544" y="28852"/>
                    </a:cubicBezTo>
                    <a:cubicBezTo>
                      <a:pt x="126590" y="28806"/>
                      <a:pt x="126658" y="28761"/>
                      <a:pt x="126704" y="28715"/>
                    </a:cubicBezTo>
                    <a:cubicBezTo>
                      <a:pt x="126749" y="28692"/>
                      <a:pt x="126772" y="28692"/>
                      <a:pt x="126818" y="28669"/>
                    </a:cubicBezTo>
                    <a:cubicBezTo>
                      <a:pt x="126864" y="28669"/>
                      <a:pt x="126886" y="28647"/>
                      <a:pt x="126932" y="28624"/>
                    </a:cubicBezTo>
                    <a:cubicBezTo>
                      <a:pt x="127046" y="28578"/>
                      <a:pt x="127297" y="28418"/>
                      <a:pt x="127274" y="28144"/>
                    </a:cubicBezTo>
                    <a:cubicBezTo>
                      <a:pt x="127252" y="27939"/>
                      <a:pt x="127069" y="27825"/>
                      <a:pt x="126932" y="27711"/>
                    </a:cubicBezTo>
                    <a:lnTo>
                      <a:pt x="126864" y="27665"/>
                    </a:lnTo>
                    <a:lnTo>
                      <a:pt x="126681" y="27528"/>
                    </a:lnTo>
                    <a:lnTo>
                      <a:pt x="126635" y="27482"/>
                    </a:lnTo>
                    <a:cubicBezTo>
                      <a:pt x="126544" y="27414"/>
                      <a:pt x="126453" y="27323"/>
                      <a:pt x="126339" y="27254"/>
                    </a:cubicBezTo>
                    <a:cubicBezTo>
                      <a:pt x="126224" y="27186"/>
                      <a:pt x="126110" y="27094"/>
                      <a:pt x="125996" y="27026"/>
                    </a:cubicBezTo>
                    <a:lnTo>
                      <a:pt x="125791" y="26889"/>
                    </a:lnTo>
                    <a:cubicBezTo>
                      <a:pt x="125631" y="26775"/>
                      <a:pt x="125471" y="26661"/>
                      <a:pt x="125334" y="26547"/>
                    </a:cubicBezTo>
                    <a:cubicBezTo>
                      <a:pt x="125197" y="26455"/>
                      <a:pt x="125083" y="26364"/>
                      <a:pt x="124969" y="26250"/>
                    </a:cubicBezTo>
                    <a:lnTo>
                      <a:pt x="124923" y="26227"/>
                    </a:lnTo>
                    <a:lnTo>
                      <a:pt x="124832" y="26159"/>
                    </a:lnTo>
                    <a:cubicBezTo>
                      <a:pt x="124604" y="25953"/>
                      <a:pt x="124284" y="25679"/>
                      <a:pt x="123988" y="25405"/>
                    </a:cubicBezTo>
                    <a:cubicBezTo>
                      <a:pt x="123759" y="25200"/>
                      <a:pt x="123554" y="24972"/>
                      <a:pt x="123348" y="24766"/>
                    </a:cubicBezTo>
                    <a:cubicBezTo>
                      <a:pt x="123257" y="24652"/>
                      <a:pt x="123143" y="24538"/>
                      <a:pt x="123052" y="24447"/>
                    </a:cubicBezTo>
                    <a:lnTo>
                      <a:pt x="122686" y="24081"/>
                    </a:lnTo>
                    <a:lnTo>
                      <a:pt x="122413" y="23785"/>
                    </a:lnTo>
                    <a:cubicBezTo>
                      <a:pt x="122298" y="23648"/>
                      <a:pt x="122184" y="23511"/>
                      <a:pt x="122070" y="23397"/>
                    </a:cubicBezTo>
                    <a:cubicBezTo>
                      <a:pt x="121933" y="23260"/>
                      <a:pt x="121819" y="23146"/>
                      <a:pt x="121705" y="23009"/>
                    </a:cubicBezTo>
                    <a:cubicBezTo>
                      <a:pt x="121614" y="22895"/>
                      <a:pt x="121500" y="22780"/>
                      <a:pt x="121408" y="22666"/>
                    </a:cubicBezTo>
                    <a:cubicBezTo>
                      <a:pt x="121294" y="22552"/>
                      <a:pt x="121157" y="22415"/>
                      <a:pt x="121043" y="22301"/>
                    </a:cubicBezTo>
                    <a:cubicBezTo>
                      <a:pt x="120724" y="21982"/>
                      <a:pt x="120450" y="21685"/>
                      <a:pt x="120176" y="21365"/>
                    </a:cubicBezTo>
                    <a:cubicBezTo>
                      <a:pt x="119765" y="20886"/>
                      <a:pt x="119377" y="20407"/>
                      <a:pt x="118966" y="19927"/>
                    </a:cubicBezTo>
                    <a:cubicBezTo>
                      <a:pt x="118875" y="19836"/>
                      <a:pt x="118783" y="19722"/>
                      <a:pt x="118692" y="19631"/>
                    </a:cubicBezTo>
                    <a:cubicBezTo>
                      <a:pt x="118601" y="19494"/>
                      <a:pt x="118487" y="19379"/>
                      <a:pt x="118373" y="19242"/>
                    </a:cubicBezTo>
                    <a:cubicBezTo>
                      <a:pt x="118144" y="19014"/>
                      <a:pt x="117939" y="18740"/>
                      <a:pt x="117802" y="18558"/>
                    </a:cubicBezTo>
                    <a:lnTo>
                      <a:pt x="117711" y="18444"/>
                    </a:lnTo>
                    <a:cubicBezTo>
                      <a:pt x="117391" y="18056"/>
                      <a:pt x="117049" y="17622"/>
                      <a:pt x="116729" y="17188"/>
                    </a:cubicBezTo>
                    <a:cubicBezTo>
                      <a:pt x="116592" y="17006"/>
                      <a:pt x="116455" y="16823"/>
                      <a:pt x="116341" y="16663"/>
                    </a:cubicBezTo>
                    <a:lnTo>
                      <a:pt x="116158" y="16458"/>
                    </a:lnTo>
                    <a:cubicBezTo>
                      <a:pt x="115999" y="16207"/>
                      <a:pt x="115793" y="15978"/>
                      <a:pt x="115611" y="15750"/>
                    </a:cubicBezTo>
                    <a:cubicBezTo>
                      <a:pt x="115405" y="15499"/>
                      <a:pt x="115200" y="15248"/>
                      <a:pt x="115017" y="15020"/>
                    </a:cubicBezTo>
                    <a:cubicBezTo>
                      <a:pt x="114903" y="14860"/>
                      <a:pt x="114789" y="14700"/>
                      <a:pt x="114675" y="14540"/>
                    </a:cubicBezTo>
                    <a:lnTo>
                      <a:pt x="114492" y="14289"/>
                    </a:lnTo>
                    <a:lnTo>
                      <a:pt x="114310" y="14038"/>
                    </a:lnTo>
                    <a:cubicBezTo>
                      <a:pt x="114218" y="13901"/>
                      <a:pt x="114104" y="13764"/>
                      <a:pt x="114013" y="13627"/>
                    </a:cubicBezTo>
                    <a:lnTo>
                      <a:pt x="113899" y="13468"/>
                    </a:lnTo>
                    <a:cubicBezTo>
                      <a:pt x="113785" y="13285"/>
                      <a:pt x="113670" y="13125"/>
                      <a:pt x="113556" y="12966"/>
                    </a:cubicBezTo>
                    <a:cubicBezTo>
                      <a:pt x="113282" y="12578"/>
                      <a:pt x="112986" y="12144"/>
                      <a:pt x="112689" y="11619"/>
                    </a:cubicBezTo>
                    <a:lnTo>
                      <a:pt x="112643" y="11573"/>
                    </a:lnTo>
                    <a:lnTo>
                      <a:pt x="112552" y="11436"/>
                    </a:lnTo>
                    <a:cubicBezTo>
                      <a:pt x="112484" y="11276"/>
                      <a:pt x="112392" y="11117"/>
                      <a:pt x="112301" y="10980"/>
                    </a:cubicBezTo>
                    <a:lnTo>
                      <a:pt x="112232" y="10820"/>
                    </a:lnTo>
                    <a:lnTo>
                      <a:pt x="112118" y="10615"/>
                    </a:lnTo>
                    <a:lnTo>
                      <a:pt x="112073" y="10523"/>
                    </a:lnTo>
                    <a:cubicBezTo>
                      <a:pt x="112004" y="10409"/>
                      <a:pt x="111959" y="10318"/>
                      <a:pt x="111913" y="10227"/>
                    </a:cubicBezTo>
                    <a:lnTo>
                      <a:pt x="111822" y="10044"/>
                    </a:lnTo>
                    <a:cubicBezTo>
                      <a:pt x="111776" y="9975"/>
                      <a:pt x="111753" y="9907"/>
                      <a:pt x="111708" y="9816"/>
                    </a:cubicBezTo>
                    <a:cubicBezTo>
                      <a:pt x="111639" y="9679"/>
                      <a:pt x="111571" y="9542"/>
                      <a:pt x="111502" y="9405"/>
                    </a:cubicBezTo>
                    <a:cubicBezTo>
                      <a:pt x="111456" y="9291"/>
                      <a:pt x="111388" y="9177"/>
                      <a:pt x="111342" y="9040"/>
                    </a:cubicBezTo>
                    <a:lnTo>
                      <a:pt x="111342" y="9017"/>
                    </a:lnTo>
                    <a:cubicBezTo>
                      <a:pt x="111274" y="8811"/>
                      <a:pt x="111205" y="8652"/>
                      <a:pt x="111137" y="8492"/>
                    </a:cubicBezTo>
                    <a:lnTo>
                      <a:pt x="111000" y="8081"/>
                    </a:lnTo>
                    <a:lnTo>
                      <a:pt x="110931" y="7921"/>
                    </a:lnTo>
                    <a:lnTo>
                      <a:pt x="110886" y="7830"/>
                    </a:lnTo>
                    <a:lnTo>
                      <a:pt x="110817" y="7670"/>
                    </a:lnTo>
                    <a:cubicBezTo>
                      <a:pt x="110794" y="7602"/>
                      <a:pt x="110749" y="7556"/>
                      <a:pt x="110680" y="7510"/>
                    </a:cubicBezTo>
                    <a:cubicBezTo>
                      <a:pt x="110680" y="7487"/>
                      <a:pt x="110635" y="7465"/>
                      <a:pt x="110612" y="7465"/>
                    </a:cubicBezTo>
                    <a:cubicBezTo>
                      <a:pt x="110566" y="7419"/>
                      <a:pt x="110521" y="7419"/>
                      <a:pt x="110452" y="7419"/>
                    </a:cubicBezTo>
                    <a:lnTo>
                      <a:pt x="110361" y="7419"/>
                    </a:lnTo>
                    <a:lnTo>
                      <a:pt x="110247" y="7442"/>
                    </a:lnTo>
                    <a:lnTo>
                      <a:pt x="110155" y="7465"/>
                    </a:lnTo>
                    <a:lnTo>
                      <a:pt x="110041" y="7487"/>
                    </a:lnTo>
                    <a:cubicBezTo>
                      <a:pt x="109950" y="7487"/>
                      <a:pt x="109813" y="7510"/>
                      <a:pt x="109699" y="7533"/>
                    </a:cubicBezTo>
                    <a:lnTo>
                      <a:pt x="109448" y="7579"/>
                    </a:lnTo>
                    <a:cubicBezTo>
                      <a:pt x="109174" y="7602"/>
                      <a:pt x="108900" y="7624"/>
                      <a:pt x="108626" y="7647"/>
                    </a:cubicBezTo>
                    <a:lnTo>
                      <a:pt x="108398" y="7647"/>
                    </a:lnTo>
                    <a:cubicBezTo>
                      <a:pt x="108192" y="7670"/>
                      <a:pt x="107987" y="7693"/>
                      <a:pt x="107804" y="7693"/>
                    </a:cubicBezTo>
                    <a:lnTo>
                      <a:pt x="107736" y="7693"/>
                    </a:lnTo>
                    <a:cubicBezTo>
                      <a:pt x="107553" y="7693"/>
                      <a:pt x="107394" y="7670"/>
                      <a:pt x="107211" y="7647"/>
                    </a:cubicBezTo>
                    <a:lnTo>
                      <a:pt x="107120" y="7647"/>
                    </a:lnTo>
                    <a:cubicBezTo>
                      <a:pt x="107028" y="7647"/>
                      <a:pt x="106937" y="7624"/>
                      <a:pt x="106846" y="7624"/>
                    </a:cubicBezTo>
                    <a:cubicBezTo>
                      <a:pt x="106526" y="7602"/>
                      <a:pt x="106207" y="7579"/>
                      <a:pt x="105887" y="7556"/>
                    </a:cubicBezTo>
                    <a:cubicBezTo>
                      <a:pt x="105727" y="7533"/>
                      <a:pt x="105545" y="7510"/>
                      <a:pt x="105362" y="7487"/>
                    </a:cubicBezTo>
                    <a:lnTo>
                      <a:pt x="104951" y="7442"/>
                    </a:lnTo>
                    <a:lnTo>
                      <a:pt x="104814" y="7442"/>
                    </a:lnTo>
                    <a:lnTo>
                      <a:pt x="104700" y="7419"/>
                    </a:lnTo>
                    <a:cubicBezTo>
                      <a:pt x="104472" y="7396"/>
                      <a:pt x="104266" y="7373"/>
                      <a:pt x="104038" y="7351"/>
                    </a:cubicBezTo>
                    <a:cubicBezTo>
                      <a:pt x="103741" y="7305"/>
                      <a:pt x="103490" y="7259"/>
                      <a:pt x="103262" y="7214"/>
                    </a:cubicBezTo>
                    <a:cubicBezTo>
                      <a:pt x="103034" y="7168"/>
                      <a:pt x="102828" y="7122"/>
                      <a:pt x="102623" y="7054"/>
                    </a:cubicBezTo>
                    <a:lnTo>
                      <a:pt x="102372" y="6985"/>
                    </a:lnTo>
                    <a:lnTo>
                      <a:pt x="102075" y="6917"/>
                    </a:lnTo>
                    <a:lnTo>
                      <a:pt x="101847" y="6848"/>
                    </a:lnTo>
                    <a:lnTo>
                      <a:pt x="101505" y="6757"/>
                    </a:lnTo>
                    <a:cubicBezTo>
                      <a:pt x="101208" y="6666"/>
                      <a:pt x="100911" y="6597"/>
                      <a:pt x="100614" y="6483"/>
                    </a:cubicBezTo>
                    <a:lnTo>
                      <a:pt x="100523" y="6460"/>
                    </a:lnTo>
                    <a:lnTo>
                      <a:pt x="100477" y="6438"/>
                    </a:lnTo>
                    <a:cubicBezTo>
                      <a:pt x="100181" y="6323"/>
                      <a:pt x="99884" y="6232"/>
                      <a:pt x="99587" y="6118"/>
                    </a:cubicBezTo>
                    <a:lnTo>
                      <a:pt x="99291" y="6004"/>
                    </a:lnTo>
                    <a:lnTo>
                      <a:pt x="99062" y="5913"/>
                    </a:lnTo>
                    <a:cubicBezTo>
                      <a:pt x="98903" y="5844"/>
                      <a:pt x="98720" y="5776"/>
                      <a:pt x="98560" y="5730"/>
                    </a:cubicBezTo>
                    <a:cubicBezTo>
                      <a:pt x="98537" y="5707"/>
                      <a:pt x="98514" y="5707"/>
                      <a:pt x="98492" y="5707"/>
                    </a:cubicBezTo>
                    <a:lnTo>
                      <a:pt x="98469" y="5684"/>
                    </a:lnTo>
                    <a:lnTo>
                      <a:pt x="98378" y="5639"/>
                    </a:lnTo>
                    <a:lnTo>
                      <a:pt x="98332" y="5616"/>
                    </a:lnTo>
                    <a:lnTo>
                      <a:pt x="98172" y="5570"/>
                    </a:lnTo>
                    <a:lnTo>
                      <a:pt x="97989" y="5479"/>
                    </a:lnTo>
                    <a:lnTo>
                      <a:pt x="97967" y="5479"/>
                    </a:lnTo>
                    <a:lnTo>
                      <a:pt x="97921" y="5456"/>
                    </a:lnTo>
                    <a:lnTo>
                      <a:pt x="97624" y="5342"/>
                    </a:lnTo>
                    <a:cubicBezTo>
                      <a:pt x="97487" y="5273"/>
                      <a:pt x="97350" y="5205"/>
                      <a:pt x="97213" y="5159"/>
                    </a:cubicBezTo>
                    <a:lnTo>
                      <a:pt x="97168" y="5136"/>
                    </a:lnTo>
                    <a:cubicBezTo>
                      <a:pt x="97031" y="5068"/>
                      <a:pt x="96871" y="5000"/>
                      <a:pt x="96711" y="4931"/>
                    </a:cubicBezTo>
                    <a:lnTo>
                      <a:pt x="96392" y="4794"/>
                    </a:lnTo>
                    <a:lnTo>
                      <a:pt x="96255" y="4726"/>
                    </a:lnTo>
                    <a:cubicBezTo>
                      <a:pt x="96027" y="4634"/>
                      <a:pt x="95775" y="4520"/>
                      <a:pt x="95524" y="4429"/>
                    </a:cubicBezTo>
                    <a:lnTo>
                      <a:pt x="95159" y="4292"/>
                    </a:lnTo>
                    <a:lnTo>
                      <a:pt x="95068" y="4269"/>
                    </a:lnTo>
                    <a:cubicBezTo>
                      <a:pt x="94999" y="4223"/>
                      <a:pt x="94908" y="4201"/>
                      <a:pt x="94817" y="4178"/>
                    </a:cubicBezTo>
                    <a:lnTo>
                      <a:pt x="94634" y="4109"/>
                    </a:lnTo>
                    <a:cubicBezTo>
                      <a:pt x="94452" y="4041"/>
                      <a:pt x="94269" y="3972"/>
                      <a:pt x="94109" y="3881"/>
                    </a:cubicBezTo>
                    <a:lnTo>
                      <a:pt x="93927" y="3813"/>
                    </a:lnTo>
                    <a:lnTo>
                      <a:pt x="93767" y="3767"/>
                    </a:lnTo>
                    <a:cubicBezTo>
                      <a:pt x="93653" y="3721"/>
                      <a:pt x="93516" y="3676"/>
                      <a:pt x="93402" y="3630"/>
                    </a:cubicBezTo>
                    <a:lnTo>
                      <a:pt x="93356" y="3584"/>
                    </a:lnTo>
                    <a:lnTo>
                      <a:pt x="93287" y="3562"/>
                    </a:lnTo>
                    <a:lnTo>
                      <a:pt x="93082" y="3493"/>
                    </a:lnTo>
                    <a:lnTo>
                      <a:pt x="92831" y="3379"/>
                    </a:lnTo>
                    <a:lnTo>
                      <a:pt x="92626" y="3288"/>
                    </a:lnTo>
                    <a:lnTo>
                      <a:pt x="92420" y="3219"/>
                    </a:lnTo>
                    <a:cubicBezTo>
                      <a:pt x="92306" y="3151"/>
                      <a:pt x="92169" y="3105"/>
                      <a:pt x="92055" y="3037"/>
                    </a:cubicBezTo>
                    <a:cubicBezTo>
                      <a:pt x="91941" y="2991"/>
                      <a:pt x="91827" y="2945"/>
                      <a:pt x="91735" y="2900"/>
                    </a:cubicBezTo>
                    <a:cubicBezTo>
                      <a:pt x="91416" y="2763"/>
                      <a:pt x="91119" y="2649"/>
                      <a:pt x="90891" y="2557"/>
                    </a:cubicBezTo>
                    <a:cubicBezTo>
                      <a:pt x="90777" y="2534"/>
                      <a:pt x="90685" y="2489"/>
                      <a:pt x="90594" y="2466"/>
                    </a:cubicBezTo>
                    <a:lnTo>
                      <a:pt x="90480" y="2420"/>
                    </a:lnTo>
                    <a:lnTo>
                      <a:pt x="90411" y="2397"/>
                    </a:lnTo>
                    <a:cubicBezTo>
                      <a:pt x="90320" y="2352"/>
                      <a:pt x="90206" y="2329"/>
                      <a:pt x="90092" y="2283"/>
                    </a:cubicBezTo>
                    <a:lnTo>
                      <a:pt x="89932" y="2238"/>
                    </a:lnTo>
                    <a:lnTo>
                      <a:pt x="89864" y="2215"/>
                    </a:lnTo>
                    <a:cubicBezTo>
                      <a:pt x="89795" y="2192"/>
                      <a:pt x="89727" y="2169"/>
                      <a:pt x="89681" y="2169"/>
                    </a:cubicBezTo>
                    <a:lnTo>
                      <a:pt x="89567" y="2124"/>
                    </a:lnTo>
                    <a:lnTo>
                      <a:pt x="89476" y="2101"/>
                    </a:lnTo>
                    <a:cubicBezTo>
                      <a:pt x="89453" y="2078"/>
                      <a:pt x="89430" y="2078"/>
                      <a:pt x="89407" y="2078"/>
                    </a:cubicBezTo>
                    <a:lnTo>
                      <a:pt x="89362" y="2078"/>
                    </a:lnTo>
                    <a:cubicBezTo>
                      <a:pt x="89293" y="2055"/>
                      <a:pt x="89247" y="2032"/>
                      <a:pt x="89202" y="2032"/>
                    </a:cubicBezTo>
                    <a:lnTo>
                      <a:pt x="89156" y="2032"/>
                    </a:lnTo>
                    <a:cubicBezTo>
                      <a:pt x="89133" y="2032"/>
                      <a:pt x="89110" y="2032"/>
                      <a:pt x="89110" y="2055"/>
                    </a:cubicBezTo>
                    <a:lnTo>
                      <a:pt x="89065" y="2032"/>
                    </a:lnTo>
                    <a:cubicBezTo>
                      <a:pt x="88928" y="1987"/>
                      <a:pt x="88791" y="1941"/>
                      <a:pt x="88677" y="1872"/>
                    </a:cubicBezTo>
                    <a:lnTo>
                      <a:pt x="88608" y="1850"/>
                    </a:lnTo>
                    <a:cubicBezTo>
                      <a:pt x="88380" y="1781"/>
                      <a:pt x="88197" y="1713"/>
                      <a:pt x="88015" y="1644"/>
                    </a:cubicBezTo>
                    <a:lnTo>
                      <a:pt x="87969" y="1644"/>
                    </a:lnTo>
                    <a:lnTo>
                      <a:pt x="87924" y="1621"/>
                    </a:lnTo>
                    <a:cubicBezTo>
                      <a:pt x="87787" y="1576"/>
                      <a:pt x="87650" y="1507"/>
                      <a:pt x="87513" y="1462"/>
                    </a:cubicBezTo>
                    <a:cubicBezTo>
                      <a:pt x="87307" y="1393"/>
                      <a:pt x="87102" y="1302"/>
                      <a:pt x="86896" y="1256"/>
                    </a:cubicBezTo>
                    <a:cubicBezTo>
                      <a:pt x="86737" y="1188"/>
                      <a:pt x="86577" y="1165"/>
                      <a:pt x="86440" y="1142"/>
                    </a:cubicBezTo>
                    <a:lnTo>
                      <a:pt x="86394" y="1119"/>
                    </a:lnTo>
                    <a:cubicBezTo>
                      <a:pt x="86280" y="1096"/>
                      <a:pt x="86189" y="1074"/>
                      <a:pt x="86075" y="1051"/>
                    </a:cubicBezTo>
                    <a:lnTo>
                      <a:pt x="85846" y="1005"/>
                    </a:lnTo>
                    <a:cubicBezTo>
                      <a:pt x="85778" y="982"/>
                      <a:pt x="85687" y="959"/>
                      <a:pt x="85595" y="937"/>
                    </a:cubicBezTo>
                    <a:lnTo>
                      <a:pt x="85367" y="868"/>
                    </a:lnTo>
                    <a:cubicBezTo>
                      <a:pt x="85276" y="845"/>
                      <a:pt x="85185" y="823"/>
                      <a:pt x="85116" y="823"/>
                    </a:cubicBezTo>
                    <a:lnTo>
                      <a:pt x="85048" y="800"/>
                    </a:lnTo>
                    <a:lnTo>
                      <a:pt x="84979" y="777"/>
                    </a:lnTo>
                    <a:cubicBezTo>
                      <a:pt x="84705" y="731"/>
                      <a:pt x="84431" y="663"/>
                      <a:pt x="84066" y="549"/>
                    </a:cubicBezTo>
                    <a:cubicBezTo>
                      <a:pt x="83747" y="457"/>
                      <a:pt x="83450" y="389"/>
                      <a:pt x="83176" y="320"/>
                    </a:cubicBezTo>
                    <a:cubicBezTo>
                      <a:pt x="82970" y="275"/>
                      <a:pt x="82788" y="275"/>
                      <a:pt x="82628" y="252"/>
                    </a:cubicBezTo>
                    <a:lnTo>
                      <a:pt x="81875" y="252"/>
                    </a:lnTo>
                    <a:cubicBezTo>
                      <a:pt x="81806" y="229"/>
                      <a:pt x="81715" y="229"/>
                      <a:pt x="81624" y="229"/>
                    </a:cubicBezTo>
                    <a:lnTo>
                      <a:pt x="81441" y="206"/>
                    </a:lnTo>
                    <a:cubicBezTo>
                      <a:pt x="81259" y="183"/>
                      <a:pt x="81053" y="161"/>
                      <a:pt x="80848" y="161"/>
                    </a:cubicBezTo>
                    <a:lnTo>
                      <a:pt x="80460" y="161"/>
                    </a:lnTo>
                    <a:cubicBezTo>
                      <a:pt x="80368" y="183"/>
                      <a:pt x="80277" y="183"/>
                      <a:pt x="80186" y="183"/>
                    </a:cubicBezTo>
                    <a:lnTo>
                      <a:pt x="80094" y="183"/>
                    </a:lnTo>
                    <a:lnTo>
                      <a:pt x="79912" y="161"/>
                    </a:lnTo>
                    <a:lnTo>
                      <a:pt x="79866" y="161"/>
                    </a:lnTo>
                    <a:cubicBezTo>
                      <a:pt x="79798" y="161"/>
                      <a:pt x="79752" y="161"/>
                      <a:pt x="79684" y="138"/>
                    </a:cubicBezTo>
                    <a:lnTo>
                      <a:pt x="78497" y="138"/>
                    </a:lnTo>
                    <a:cubicBezTo>
                      <a:pt x="78360" y="138"/>
                      <a:pt x="78223" y="138"/>
                      <a:pt x="78086" y="161"/>
                    </a:cubicBezTo>
                    <a:lnTo>
                      <a:pt x="76693" y="161"/>
                    </a:lnTo>
                    <a:cubicBezTo>
                      <a:pt x="76579" y="161"/>
                      <a:pt x="76465" y="161"/>
                      <a:pt x="76351" y="183"/>
                    </a:cubicBezTo>
                    <a:cubicBezTo>
                      <a:pt x="76100" y="206"/>
                      <a:pt x="75895" y="229"/>
                      <a:pt x="75712" y="252"/>
                    </a:cubicBezTo>
                    <a:cubicBezTo>
                      <a:pt x="75598" y="275"/>
                      <a:pt x="75484" y="298"/>
                      <a:pt x="75370" y="298"/>
                    </a:cubicBezTo>
                    <a:lnTo>
                      <a:pt x="75324" y="298"/>
                    </a:lnTo>
                    <a:lnTo>
                      <a:pt x="75278" y="320"/>
                    </a:lnTo>
                    <a:cubicBezTo>
                      <a:pt x="75187" y="320"/>
                      <a:pt x="75119" y="343"/>
                      <a:pt x="75027" y="343"/>
                    </a:cubicBezTo>
                    <a:cubicBezTo>
                      <a:pt x="74822" y="389"/>
                      <a:pt x="74571" y="434"/>
                      <a:pt x="74342" y="503"/>
                    </a:cubicBezTo>
                    <a:cubicBezTo>
                      <a:pt x="74228" y="526"/>
                      <a:pt x="74091" y="549"/>
                      <a:pt x="73977" y="571"/>
                    </a:cubicBezTo>
                    <a:lnTo>
                      <a:pt x="73772" y="617"/>
                    </a:lnTo>
                    <a:cubicBezTo>
                      <a:pt x="73635" y="640"/>
                      <a:pt x="73498" y="663"/>
                      <a:pt x="73361" y="686"/>
                    </a:cubicBezTo>
                    <a:cubicBezTo>
                      <a:pt x="73156" y="708"/>
                      <a:pt x="72950" y="754"/>
                      <a:pt x="72768" y="777"/>
                    </a:cubicBezTo>
                    <a:cubicBezTo>
                      <a:pt x="72653" y="800"/>
                      <a:pt x="72539" y="823"/>
                      <a:pt x="72448" y="845"/>
                    </a:cubicBezTo>
                    <a:lnTo>
                      <a:pt x="72243" y="891"/>
                    </a:lnTo>
                    <a:cubicBezTo>
                      <a:pt x="72083" y="937"/>
                      <a:pt x="71946" y="982"/>
                      <a:pt x="71786" y="1028"/>
                    </a:cubicBezTo>
                    <a:cubicBezTo>
                      <a:pt x="71626" y="1096"/>
                      <a:pt x="71489" y="1142"/>
                      <a:pt x="71330" y="1188"/>
                    </a:cubicBezTo>
                    <a:cubicBezTo>
                      <a:pt x="71261" y="1211"/>
                      <a:pt x="71193" y="1233"/>
                      <a:pt x="71147" y="1256"/>
                    </a:cubicBezTo>
                    <a:lnTo>
                      <a:pt x="71101" y="1279"/>
                    </a:lnTo>
                    <a:lnTo>
                      <a:pt x="71033" y="1302"/>
                    </a:lnTo>
                    <a:lnTo>
                      <a:pt x="70919" y="1347"/>
                    </a:lnTo>
                    <a:lnTo>
                      <a:pt x="70850" y="1370"/>
                    </a:lnTo>
                    <a:lnTo>
                      <a:pt x="70713" y="1439"/>
                    </a:lnTo>
                    <a:cubicBezTo>
                      <a:pt x="70417" y="1530"/>
                      <a:pt x="70165" y="1644"/>
                      <a:pt x="69914" y="1758"/>
                    </a:cubicBezTo>
                    <a:lnTo>
                      <a:pt x="69846" y="1804"/>
                    </a:lnTo>
                    <a:lnTo>
                      <a:pt x="69800" y="1827"/>
                    </a:lnTo>
                    <a:lnTo>
                      <a:pt x="69846" y="1827"/>
                    </a:lnTo>
                    <a:cubicBezTo>
                      <a:pt x="69732" y="1850"/>
                      <a:pt x="69618" y="1918"/>
                      <a:pt x="69526" y="1964"/>
                    </a:cubicBezTo>
                    <a:lnTo>
                      <a:pt x="69344" y="2055"/>
                    </a:lnTo>
                    <a:cubicBezTo>
                      <a:pt x="69230" y="2124"/>
                      <a:pt x="69115" y="2169"/>
                      <a:pt x="69001" y="2238"/>
                    </a:cubicBezTo>
                    <a:lnTo>
                      <a:pt x="68979" y="2261"/>
                    </a:lnTo>
                    <a:cubicBezTo>
                      <a:pt x="68910" y="2283"/>
                      <a:pt x="68864" y="2306"/>
                      <a:pt x="68796" y="2352"/>
                    </a:cubicBezTo>
                    <a:cubicBezTo>
                      <a:pt x="68659" y="2420"/>
                      <a:pt x="68499" y="2466"/>
                      <a:pt x="68362" y="2512"/>
                    </a:cubicBezTo>
                    <a:lnTo>
                      <a:pt x="68339" y="2512"/>
                    </a:lnTo>
                    <a:lnTo>
                      <a:pt x="68294" y="2534"/>
                    </a:lnTo>
                    <a:lnTo>
                      <a:pt x="68248" y="2534"/>
                    </a:lnTo>
                    <a:cubicBezTo>
                      <a:pt x="68202" y="2557"/>
                      <a:pt x="68134" y="2580"/>
                      <a:pt x="68066" y="2603"/>
                    </a:cubicBezTo>
                    <a:cubicBezTo>
                      <a:pt x="67997" y="2626"/>
                      <a:pt x="67929" y="2649"/>
                      <a:pt x="67837" y="2694"/>
                    </a:cubicBezTo>
                    <a:cubicBezTo>
                      <a:pt x="67769" y="2717"/>
                      <a:pt x="67677" y="2763"/>
                      <a:pt x="67609" y="2808"/>
                    </a:cubicBezTo>
                    <a:lnTo>
                      <a:pt x="67563" y="2831"/>
                    </a:lnTo>
                    <a:cubicBezTo>
                      <a:pt x="67449" y="2877"/>
                      <a:pt x="67335" y="2945"/>
                      <a:pt x="67244" y="3037"/>
                    </a:cubicBezTo>
                    <a:lnTo>
                      <a:pt x="67153" y="3082"/>
                    </a:lnTo>
                    <a:cubicBezTo>
                      <a:pt x="67084" y="3128"/>
                      <a:pt x="67016" y="3174"/>
                      <a:pt x="66947" y="3219"/>
                    </a:cubicBezTo>
                    <a:cubicBezTo>
                      <a:pt x="66924" y="3242"/>
                      <a:pt x="66879" y="3265"/>
                      <a:pt x="66833" y="3288"/>
                    </a:cubicBezTo>
                    <a:cubicBezTo>
                      <a:pt x="66787" y="3333"/>
                      <a:pt x="66764" y="3333"/>
                      <a:pt x="66742" y="3356"/>
                    </a:cubicBezTo>
                    <a:lnTo>
                      <a:pt x="66628" y="3425"/>
                    </a:lnTo>
                    <a:cubicBezTo>
                      <a:pt x="66513" y="3516"/>
                      <a:pt x="66422" y="3562"/>
                      <a:pt x="66331" y="3630"/>
                    </a:cubicBezTo>
                    <a:cubicBezTo>
                      <a:pt x="66194" y="3721"/>
                      <a:pt x="66057" y="3835"/>
                      <a:pt x="65920" y="3927"/>
                    </a:cubicBezTo>
                    <a:lnTo>
                      <a:pt x="65829" y="4018"/>
                    </a:lnTo>
                    <a:lnTo>
                      <a:pt x="65737" y="4087"/>
                    </a:lnTo>
                    <a:lnTo>
                      <a:pt x="65692" y="4109"/>
                    </a:lnTo>
                    <a:cubicBezTo>
                      <a:pt x="65600" y="4201"/>
                      <a:pt x="65509" y="4269"/>
                      <a:pt x="65418" y="4360"/>
                    </a:cubicBezTo>
                    <a:lnTo>
                      <a:pt x="65372" y="4452"/>
                    </a:lnTo>
                    <a:cubicBezTo>
                      <a:pt x="65326" y="4475"/>
                      <a:pt x="65281" y="4497"/>
                      <a:pt x="65235" y="4543"/>
                    </a:cubicBezTo>
                    <a:cubicBezTo>
                      <a:pt x="65144" y="4589"/>
                      <a:pt x="65053" y="4657"/>
                      <a:pt x="64984" y="4726"/>
                    </a:cubicBezTo>
                    <a:cubicBezTo>
                      <a:pt x="64847" y="4840"/>
                      <a:pt x="64756" y="4977"/>
                      <a:pt x="64642" y="5114"/>
                    </a:cubicBezTo>
                    <a:cubicBezTo>
                      <a:pt x="64596" y="5159"/>
                      <a:pt x="64550" y="5228"/>
                      <a:pt x="64505" y="5296"/>
                    </a:cubicBezTo>
                    <a:cubicBezTo>
                      <a:pt x="64436" y="5365"/>
                      <a:pt x="64345" y="5433"/>
                      <a:pt x="64277" y="5502"/>
                    </a:cubicBezTo>
                    <a:cubicBezTo>
                      <a:pt x="64185" y="5570"/>
                      <a:pt x="64094" y="5639"/>
                      <a:pt x="64025" y="5684"/>
                    </a:cubicBezTo>
                    <a:cubicBezTo>
                      <a:pt x="63980" y="5661"/>
                      <a:pt x="63957" y="5616"/>
                      <a:pt x="63911" y="5570"/>
                    </a:cubicBezTo>
                    <a:lnTo>
                      <a:pt x="63843" y="5479"/>
                    </a:lnTo>
                    <a:cubicBezTo>
                      <a:pt x="63752" y="5365"/>
                      <a:pt x="63660" y="5251"/>
                      <a:pt x="63569" y="5136"/>
                    </a:cubicBezTo>
                    <a:lnTo>
                      <a:pt x="63569" y="5136"/>
                    </a:lnTo>
                    <a:lnTo>
                      <a:pt x="63592" y="5182"/>
                    </a:lnTo>
                    <a:lnTo>
                      <a:pt x="63500" y="5068"/>
                    </a:lnTo>
                    <a:lnTo>
                      <a:pt x="63432" y="4954"/>
                    </a:lnTo>
                    <a:cubicBezTo>
                      <a:pt x="63158" y="4657"/>
                      <a:pt x="62930" y="4452"/>
                      <a:pt x="62679" y="4269"/>
                    </a:cubicBezTo>
                    <a:lnTo>
                      <a:pt x="62428" y="4064"/>
                    </a:lnTo>
                    <a:cubicBezTo>
                      <a:pt x="62162" y="3887"/>
                      <a:pt x="61918" y="3688"/>
                      <a:pt x="61654" y="3531"/>
                    </a:cubicBezTo>
                    <a:lnTo>
                      <a:pt x="61654" y="3531"/>
                    </a:lnTo>
                    <a:lnTo>
                      <a:pt x="61629" y="3493"/>
                    </a:lnTo>
                    <a:cubicBezTo>
                      <a:pt x="61469" y="3379"/>
                      <a:pt x="61332" y="3288"/>
                      <a:pt x="61172" y="3196"/>
                    </a:cubicBezTo>
                    <a:cubicBezTo>
                      <a:pt x="61058" y="3128"/>
                      <a:pt x="60921" y="3059"/>
                      <a:pt x="60807" y="2991"/>
                    </a:cubicBezTo>
                    <a:lnTo>
                      <a:pt x="60739" y="2945"/>
                    </a:lnTo>
                    <a:lnTo>
                      <a:pt x="60533" y="2831"/>
                    </a:lnTo>
                    <a:lnTo>
                      <a:pt x="60488" y="2808"/>
                    </a:lnTo>
                    <a:cubicBezTo>
                      <a:pt x="60282" y="2694"/>
                      <a:pt x="60054" y="2580"/>
                      <a:pt x="59871" y="2466"/>
                    </a:cubicBezTo>
                    <a:cubicBezTo>
                      <a:pt x="59620" y="2329"/>
                      <a:pt x="59346" y="2192"/>
                      <a:pt x="59141" y="2101"/>
                    </a:cubicBezTo>
                    <a:cubicBezTo>
                      <a:pt x="58821" y="1941"/>
                      <a:pt x="58547" y="1827"/>
                      <a:pt x="58273" y="1713"/>
                    </a:cubicBezTo>
                    <a:cubicBezTo>
                      <a:pt x="58114" y="1667"/>
                      <a:pt x="57931" y="1599"/>
                      <a:pt x="57748" y="1530"/>
                    </a:cubicBezTo>
                    <a:lnTo>
                      <a:pt x="57543" y="1462"/>
                    </a:lnTo>
                    <a:lnTo>
                      <a:pt x="57475" y="1439"/>
                    </a:lnTo>
                    <a:cubicBezTo>
                      <a:pt x="57383" y="1393"/>
                      <a:pt x="57292" y="1370"/>
                      <a:pt x="57201" y="1347"/>
                    </a:cubicBezTo>
                    <a:lnTo>
                      <a:pt x="57155" y="1325"/>
                    </a:lnTo>
                    <a:cubicBezTo>
                      <a:pt x="57041" y="1279"/>
                      <a:pt x="56904" y="1233"/>
                      <a:pt x="56767" y="1211"/>
                    </a:cubicBezTo>
                    <a:cubicBezTo>
                      <a:pt x="56699" y="1188"/>
                      <a:pt x="56607" y="1165"/>
                      <a:pt x="56539" y="1165"/>
                    </a:cubicBezTo>
                    <a:cubicBezTo>
                      <a:pt x="56516" y="1165"/>
                      <a:pt x="56493" y="1165"/>
                      <a:pt x="56447" y="1142"/>
                    </a:cubicBezTo>
                    <a:lnTo>
                      <a:pt x="56425" y="1142"/>
                    </a:lnTo>
                    <a:cubicBezTo>
                      <a:pt x="56333" y="1096"/>
                      <a:pt x="56265" y="1074"/>
                      <a:pt x="56196" y="1051"/>
                    </a:cubicBezTo>
                    <a:lnTo>
                      <a:pt x="56128" y="1028"/>
                    </a:lnTo>
                    <a:lnTo>
                      <a:pt x="56196" y="1074"/>
                    </a:lnTo>
                    <a:cubicBezTo>
                      <a:pt x="56037" y="1005"/>
                      <a:pt x="55854" y="937"/>
                      <a:pt x="55626" y="891"/>
                    </a:cubicBezTo>
                    <a:cubicBezTo>
                      <a:pt x="55489" y="868"/>
                      <a:pt x="55352" y="823"/>
                      <a:pt x="55215" y="777"/>
                    </a:cubicBezTo>
                    <a:cubicBezTo>
                      <a:pt x="55124" y="754"/>
                      <a:pt x="55055" y="731"/>
                      <a:pt x="54964" y="731"/>
                    </a:cubicBezTo>
                    <a:cubicBezTo>
                      <a:pt x="54850" y="686"/>
                      <a:pt x="54713" y="663"/>
                      <a:pt x="54576" y="640"/>
                    </a:cubicBezTo>
                    <a:cubicBezTo>
                      <a:pt x="54462" y="617"/>
                      <a:pt x="54370" y="594"/>
                      <a:pt x="54256" y="594"/>
                    </a:cubicBezTo>
                    <a:lnTo>
                      <a:pt x="54188" y="594"/>
                    </a:lnTo>
                    <a:cubicBezTo>
                      <a:pt x="54051" y="571"/>
                      <a:pt x="53891" y="571"/>
                      <a:pt x="53754" y="571"/>
                    </a:cubicBezTo>
                    <a:cubicBezTo>
                      <a:pt x="53754" y="549"/>
                      <a:pt x="53731" y="526"/>
                      <a:pt x="53708" y="503"/>
                    </a:cubicBezTo>
                    <a:cubicBezTo>
                      <a:pt x="53640" y="434"/>
                      <a:pt x="53526" y="412"/>
                      <a:pt x="53435" y="389"/>
                    </a:cubicBezTo>
                    <a:cubicBezTo>
                      <a:pt x="53343" y="389"/>
                      <a:pt x="53252" y="366"/>
                      <a:pt x="53161" y="366"/>
                    </a:cubicBezTo>
                    <a:cubicBezTo>
                      <a:pt x="53001" y="343"/>
                      <a:pt x="52841" y="320"/>
                      <a:pt x="52681" y="298"/>
                    </a:cubicBezTo>
                    <a:cubicBezTo>
                      <a:pt x="52476" y="275"/>
                      <a:pt x="52270" y="252"/>
                      <a:pt x="52065" y="252"/>
                    </a:cubicBezTo>
                    <a:lnTo>
                      <a:pt x="51974" y="252"/>
                    </a:lnTo>
                    <a:cubicBezTo>
                      <a:pt x="51882" y="229"/>
                      <a:pt x="51791" y="229"/>
                      <a:pt x="51700" y="229"/>
                    </a:cubicBezTo>
                    <a:cubicBezTo>
                      <a:pt x="51586" y="229"/>
                      <a:pt x="51449" y="206"/>
                      <a:pt x="51312" y="206"/>
                    </a:cubicBezTo>
                    <a:cubicBezTo>
                      <a:pt x="51129" y="183"/>
                      <a:pt x="50924" y="183"/>
                      <a:pt x="50741" y="161"/>
                    </a:cubicBezTo>
                    <a:cubicBezTo>
                      <a:pt x="50536" y="138"/>
                      <a:pt x="50330" y="115"/>
                      <a:pt x="50102" y="115"/>
                    </a:cubicBezTo>
                    <a:lnTo>
                      <a:pt x="49760" y="69"/>
                    </a:lnTo>
                    <a:cubicBezTo>
                      <a:pt x="49623" y="69"/>
                      <a:pt x="49509" y="69"/>
                      <a:pt x="49394" y="46"/>
                    </a:cubicBezTo>
                    <a:lnTo>
                      <a:pt x="49121" y="46"/>
                    </a:lnTo>
                    <a:cubicBezTo>
                      <a:pt x="48984" y="24"/>
                      <a:pt x="48847" y="24"/>
                      <a:pt x="48710" y="24"/>
                    </a:cubicBezTo>
                    <a:cubicBezTo>
                      <a:pt x="48459" y="1"/>
                      <a:pt x="48230" y="1"/>
                      <a:pt x="47979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6889265" y="4247580"/>
                <a:ext cx="372690" cy="189426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7008" extrusionOk="0">
                    <a:moveTo>
                      <a:pt x="13468" y="1"/>
                    </a:moveTo>
                    <a:cubicBezTo>
                      <a:pt x="13445" y="1"/>
                      <a:pt x="13399" y="23"/>
                      <a:pt x="13376" y="23"/>
                    </a:cubicBezTo>
                    <a:cubicBezTo>
                      <a:pt x="13308" y="46"/>
                      <a:pt x="13216" y="92"/>
                      <a:pt x="13194" y="160"/>
                    </a:cubicBezTo>
                    <a:cubicBezTo>
                      <a:pt x="13125" y="297"/>
                      <a:pt x="13057" y="434"/>
                      <a:pt x="12965" y="571"/>
                    </a:cubicBezTo>
                    <a:cubicBezTo>
                      <a:pt x="12920" y="708"/>
                      <a:pt x="12851" y="845"/>
                      <a:pt x="12760" y="959"/>
                    </a:cubicBezTo>
                    <a:cubicBezTo>
                      <a:pt x="12737" y="1028"/>
                      <a:pt x="12691" y="1096"/>
                      <a:pt x="12646" y="1165"/>
                    </a:cubicBezTo>
                    <a:cubicBezTo>
                      <a:pt x="12600" y="1233"/>
                      <a:pt x="12555" y="1279"/>
                      <a:pt x="12509" y="1347"/>
                    </a:cubicBezTo>
                    <a:cubicBezTo>
                      <a:pt x="12440" y="1461"/>
                      <a:pt x="12349" y="1576"/>
                      <a:pt x="12258" y="1690"/>
                    </a:cubicBezTo>
                    <a:cubicBezTo>
                      <a:pt x="12098" y="1895"/>
                      <a:pt x="11915" y="2078"/>
                      <a:pt x="11733" y="2283"/>
                    </a:cubicBezTo>
                    <a:cubicBezTo>
                      <a:pt x="11550" y="2511"/>
                      <a:pt x="11345" y="2694"/>
                      <a:pt x="11139" y="2899"/>
                    </a:cubicBezTo>
                    <a:cubicBezTo>
                      <a:pt x="10934" y="3105"/>
                      <a:pt x="10728" y="3310"/>
                      <a:pt x="10523" y="3493"/>
                    </a:cubicBezTo>
                    <a:cubicBezTo>
                      <a:pt x="10318" y="3676"/>
                      <a:pt x="10112" y="3858"/>
                      <a:pt x="9884" y="4018"/>
                    </a:cubicBezTo>
                    <a:cubicBezTo>
                      <a:pt x="9793" y="4109"/>
                      <a:pt x="9679" y="4200"/>
                      <a:pt x="9564" y="4269"/>
                    </a:cubicBezTo>
                    <a:cubicBezTo>
                      <a:pt x="9450" y="4360"/>
                      <a:pt x="9336" y="4429"/>
                      <a:pt x="9222" y="4520"/>
                    </a:cubicBezTo>
                    <a:cubicBezTo>
                      <a:pt x="8971" y="4680"/>
                      <a:pt x="8743" y="4862"/>
                      <a:pt x="8492" y="5022"/>
                    </a:cubicBezTo>
                    <a:cubicBezTo>
                      <a:pt x="8263" y="5159"/>
                      <a:pt x="8035" y="5319"/>
                      <a:pt x="7784" y="5456"/>
                    </a:cubicBezTo>
                    <a:cubicBezTo>
                      <a:pt x="7533" y="5593"/>
                      <a:pt x="7259" y="5707"/>
                      <a:pt x="7008" y="5821"/>
                    </a:cubicBezTo>
                    <a:cubicBezTo>
                      <a:pt x="7031" y="5798"/>
                      <a:pt x="7054" y="5798"/>
                      <a:pt x="7076" y="5775"/>
                    </a:cubicBezTo>
                    <a:lnTo>
                      <a:pt x="7076" y="5775"/>
                    </a:lnTo>
                    <a:cubicBezTo>
                      <a:pt x="7008" y="5821"/>
                      <a:pt x="6939" y="5844"/>
                      <a:pt x="6871" y="5867"/>
                    </a:cubicBezTo>
                    <a:cubicBezTo>
                      <a:pt x="6574" y="5981"/>
                      <a:pt x="6278" y="6095"/>
                      <a:pt x="5981" y="6163"/>
                    </a:cubicBezTo>
                    <a:cubicBezTo>
                      <a:pt x="5684" y="6255"/>
                      <a:pt x="5387" y="6323"/>
                      <a:pt x="5091" y="6369"/>
                    </a:cubicBezTo>
                    <a:cubicBezTo>
                      <a:pt x="4908" y="6392"/>
                      <a:pt x="4748" y="6415"/>
                      <a:pt x="4566" y="6415"/>
                    </a:cubicBezTo>
                    <a:cubicBezTo>
                      <a:pt x="4360" y="6437"/>
                      <a:pt x="4155" y="6437"/>
                      <a:pt x="3949" y="6437"/>
                    </a:cubicBezTo>
                    <a:cubicBezTo>
                      <a:pt x="3755" y="6437"/>
                      <a:pt x="3561" y="6443"/>
                      <a:pt x="3370" y="6443"/>
                    </a:cubicBezTo>
                    <a:cubicBezTo>
                      <a:pt x="3179" y="6443"/>
                      <a:pt x="2991" y="6437"/>
                      <a:pt x="2808" y="6415"/>
                    </a:cubicBezTo>
                    <a:cubicBezTo>
                      <a:pt x="2648" y="6392"/>
                      <a:pt x="2466" y="6369"/>
                      <a:pt x="2306" y="6323"/>
                    </a:cubicBezTo>
                    <a:cubicBezTo>
                      <a:pt x="2123" y="6278"/>
                      <a:pt x="1941" y="6232"/>
                      <a:pt x="1758" y="6186"/>
                    </a:cubicBezTo>
                    <a:cubicBezTo>
                      <a:pt x="1416" y="6095"/>
                      <a:pt x="1096" y="5981"/>
                      <a:pt x="777" y="5844"/>
                    </a:cubicBezTo>
                    <a:cubicBezTo>
                      <a:pt x="571" y="5753"/>
                      <a:pt x="389" y="5661"/>
                      <a:pt x="206" y="5570"/>
                    </a:cubicBezTo>
                    <a:cubicBezTo>
                      <a:pt x="182" y="5554"/>
                      <a:pt x="158" y="5546"/>
                      <a:pt x="135" y="5546"/>
                    </a:cubicBezTo>
                    <a:cubicBezTo>
                      <a:pt x="95" y="5546"/>
                      <a:pt x="61" y="5571"/>
                      <a:pt x="46" y="5616"/>
                    </a:cubicBezTo>
                    <a:cubicBezTo>
                      <a:pt x="1" y="5661"/>
                      <a:pt x="23" y="5753"/>
                      <a:pt x="92" y="5775"/>
                    </a:cubicBezTo>
                    <a:cubicBezTo>
                      <a:pt x="366" y="5912"/>
                      <a:pt x="617" y="6072"/>
                      <a:pt x="891" y="6209"/>
                    </a:cubicBezTo>
                    <a:cubicBezTo>
                      <a:pt x="1165" y="6346"/>
                      <a:pt x="1416" y="6483"/>
                      <a:pt x="1690" y="6574"/>
                    </a:cubicBezTo>
                    <a:cubicBezTo>
                      <a:pt x="1986" y="6666"/>
                      <a:pt x="2283" y="6780"/>
                      <a:pt x="2580" y="6848"/>
                    </a:cubicBezTo>
                    <a:cubicBezTo>
                      <a:pt x="2899" y="6940"/>
                      <a:pt x="3242" y="6962"/>
                      <a:pt x="3584" y="6985"/>
                    </a:cubicBezTo>
                    <a:cubicBezTo>
                      <a:pt x="3744" y="6985"/>
                      <a:pt x="3881" y="6985"/>
                      <a:pt x="4041" y="7008"/>
                    </a:cubicBezTo>
                    <a:lnTo>
                      <a:pt x="4566" y="7008"/>
                    </a:lnTo>
                    <a:cubicBezTo>
                      <a:pt x="4908" y="7008"/>
                      <a:pt x="5250" y="6985"/>
                      <a:pt x="5570" y="6917"/>
                    </a:cubicBezTo>
                    <a:cubicBezTo>
                      <a:pt x="5890" y="6848"/>
                      <a:pt x="6186" y="6780"/>
                      <a:pt x="6483" y="6688"/>
                    </a:cubicBezTo>
                    <a:cubicBezTo>
                      <a:pt x="6825" y="6574"/>
                      <a:pt x="7145" y="6437"/>
                      <a:pt x="7464" y="6300"/>
                    </a:cubicBezTo>
                    <a:cubicBezTo>
                      <a:pt x="7761" y="6186"/>
                      <a:pt x="8035" y="6049"/>
                      <a:pt x="8309" y="5890"/>
                    </a:cubicBezTo>
                    <a:cubicBezTo>
                      <a:pt x="8583" y="5730"/>
                      <a:pt x="8834" y="5570"/>
                      <a:pt x="9108" y="5387"/>
                    </a:cubicBezTo>
                    <a:cubicBezTo>
                      <a:pt x="9382" y="5205"/>
                      <a:pt x="9656" y="4999"/>
                      <a:pt x="9907" y="4817"/>
                    </a:cubicBezTo>
                    <a:cubicBezTo>
                      <a:pt x="10204" y="4611"/>
                      <a:pt x="10500" y="4383"/>
                      <a:pt x="10774" y="4132"/>
                    </a:cubicBezTo>
                    <a:cubicBezTo>
                      <a:pt x="11025" y="3927"/>
                      <a:pt x="11276" y="3698"/>
                      <a:pt x="11505" y="3470"/>
                    </a:cubicBezTo>
                    <a:cubicBezTo>
                      <a:pt x="11619" y="3356"/>
                      <a:pt x="11756" y="3219"/>
                      <a:pt x="11870" y="3105"/>
                    </a:cubicBezTo>
                    <a:cubicBezTo>
                      <a:pt x="11984" y="2991"/>
                      <a:pt x="12098" y="2877"/>
                      <a:pt x="12189" y="2740"/>
                    </a:cubicBezTo>
                    <a:cubicBezTo>
                      <a:pt x="12303" y="2626"/>
                      <a:pt x="12440" y="2489"/>
                      <a:pt x="12555" y="2374"/>
                    </a:cubicBezTo>
                    <a:cubicBezTo>
                      <a:pt x="12669" y="2238"/>
                      <a:pt x="12783" y="2101"/>
                      <a:pt x="12874" y="1941"/>
                    </a:cubicBezTo>
                    <a:cubicBezTo>
                      <a:pt x="12965" y="1827"/>
                      <a:pt x="13057" y="1690"/>
                      <a:pt x="13171" y="1553"/>
                    </a:cubicBezTo>
                    <a:cubicBezTo>
                      <a:pt x="13262" y="1439"/>
                      <a:pt x="13331" y="1302"/>
                      <a:pt x="13399" y="1165"/>
                    </a:cubicBezTo>
                    <a:cubicBezTo>
                      <a:pt x="13468" y="1051"/>
                      <a:pt x="13513" y="936"/>
                      <a:pt x="13582" y="845"/>
                    </a:cubicBezTo>
                    <a:cubicBezTo>
                      <a:pt x="13627" y="731"/>
                      <a:pt x="13696" y="617"/>
                      <a:pt x="13741" y="503"/>
                    </a:cubicBezTo>
                    <a:cubicBezTo>
                      <a:pt x="13764" y="480"/>
                      <a:pt x="13764" y="434"/>
                      <a:pt x="13787" y="411"/>
                    </a:cubicBezTo>
                    <a:cubicBezTo>
                      <a:pt x="13787" y="366"/>
                      <a:pt x="13787" y="297"/>
                      <a:pt x="13787" y="252"/>
                    </a:cubicBezTo>
                    <a:cubicBezTo>
                      <a:pt x="13764" y="160"/>
                      <a:pt x="13696" y="92"/>
                      <a:pt x="13627" y="46"/>
                    </a:cubicBezTo>
                    <a:cubicBezTo>
                      <a:pt x="13582" y="23"/>
                      <a:pt x="13536" y="1"/>
                      <a:pt x="13468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6955894" y="4270420"/>
                <a:ext cx="326414" cy="178317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6597" extrusionOk="0">
                    <a:moveTo>
                      <a:pt x="11094" y="0"/>
                    </a:moveTo>
                    <a:cubicBezTo>
                      <a:pt x="11025" y="0"/>
                      <a:pt x="10980" y="0"/>
                      <a:pt x="10934" y="46"/>
                    </a:cubicBezTo>
                    <a:cubicBezTo>
                      <a:pt x="10866" y="69"/>
                      <a:pt x="10797" y="137"/>
                      <a:pt x="10797" y="228"/>
                    </a:cubicBezTo>
                    <a:cubicBezTo>
                      <a:pt x="10774" y="251"/>
                      <a:pt x="10774" y="274"/>
                      <a:pt x="10774" y="320"/>
                    </a:cubicBezTo>
                    <a:cubicBezTo>
                      <a:pt x="10751" y="388"/>
                      <a:pt x="10706" y="457"/>
                      <a:pt x="10660" y="525"/>
                    </a:cubicBezTo>
                    <a:cubicBezTo>
                      <a:pt x="10569" y="639"/>
                      <a:pt x="10478" y="753"/>
                      <a:pt x="10386" y="868"/>
                    </a:cubicBezTo>
                    <a:cubicBezTo>
                      <a:pt x="10295" y="982"/>
                      <a:pt x="10204" y="1096"/>
                      <a:pt x="10090" y="1233"/>
                    </a:cubicBezTo>
                    <a:cubicBezTo>
                      <a:pt x="9907" y="1461"/>
                      <a:pt x="9701" y="1666"/>
                      <a:pt x="9519" y="1895"/>
                    </a:cubicBezTo>
                    <a:cubicBezTo>
                      <a:pt x="9450" y="1917"/>
                      <a:pt x="9405" y="1940"/>
                      <a:pt x="9359" y="1963"/>
                    </a:cubicBezTo>
                    <a:cubicBezTo>
                      <a:pt x="9291" y="2032"/>
                      <a:pt x="9245" y="2077"/>
                      <a:pt x="9176" y="2123"/>
                    </a:cubicBezTo>
                    <a:cubicBezTo>
                      <a:pt x="9062" y="2191"/>
                      <a:pt x="8948" y="2260"/>
                      <a:pt x="8834" y="2351"/>
                    </a:cubicBezTo>
                    <a:cubicBezTo>
                      <a:pt x="8606" y="2534"/>
                      <a:pt x="8355" y="2716"/>
                      <a:pt x="8127" y="2899"/>
                    </a:cubicBezTo>
                    <a:lnTo>
                      <a:pt x="8195" y="2853"/>
                    </a:lnTo>
                    <a:lnTo>
                      <a:pt x="8195" y="2853"/>
                    </a:lnTo>
                    <a:cubicBezTo>
                      <a:pt x="8012" y="2990"/>
                      <a:pt x="7830" y="3127"/>
                      <a:pt x="7647" y="3264"/>
                    </a:cubicBezTo>
                    <a:cubicBezTo>
                      <a:pt x="7442" y="3424"/>
                      <a:pt x="7236" y="3561"/>
                      <a:pt x="7031" y="3721"/>
                    </a:cubicBezTo>
                    <a:cubicBezTo>
                      <a:pt x="7008" y="3744"/>
                      <a:pt x="6985" y="3766"/>
                      <a:pt x="6962" y="3789"/>
                    </a:cubicBezTo>
                    <a:cubicBezTo>
                      <a:pt x="6940" y="3812"/>
                      <a:pt x="6917" y="3812"/>
                      <a:pt x="6894" y="3835"/>
                    </a:cubicBezTo>
                    <a:lnTo>
                      <a:pt x="6871" y="3835"/>
                    </a:lnTo>
                    <a:cubicBezTo>
                      <a:pt x="6848" y="3880"/>
                      <a:pt x="6803" y="3903"/>
                      <a:pt x="6780" y="3926"/>
                    </a:cubicBezTo>
                    <a:cubicBezTo>
                      <a:pt x="6689" y="3995"/>
                      <a:pt x="6620" y="4040"/>
                      <a:pt x="6552" y="4109"/>
                    </a:cubicBezTo>
                    <a:cubicBezTo>
                      <a:pt x="6437" y="4177"/>
                      <a:pt x="6346" y="4246"/>
                      <a:pt x="6255" y="4337"/>
                    </a:cubicBezTo>
                    <a:cubicBezTo>
                      <a:pt x="6141" y="4451"/>
                      <a:pt x="6118" y="4611"/>
                      <a:pt x="6209" y="4725"/>
                    </a:cubicBezTo>
                    <a:cubicBezTo>
                      <a:pt x="6209" y="4748"/>
                      <a:pt x="6232" y="4771"/>
                      <a:pt x="6255" y="4793"/>
                    </a:cubicBezTo>
                    <a:cubicBezTo>
                      <a:pt x="6095" y="4839"/>
                      <a:pt x="5935" y="4908"/>
                      <a:pt x="5798" y="4953"/>
                    </a:cubicBezTo>
                    <a:cubicBezTo>
                      <a:pt x="5479" y="5067"/>
                      <a:pt x="5159" y="5182"/>
                      <a:pt x="4840" y="5296"/>
                    </a:cubicBezTo>
                    <a:cubicBezTo>
                      <a:pt x="4520" y="5410"/>
                      <a:pt x="4178" y="5524"/>
                      <a:pt x="3835" y="5592"/>
                    </a:cubicBezTo>
                    <a:cubicBezTo>
                      <a:pt x="3653" y="5638"/>
                      <a:pt x="3493" y="5661"/>
                      <a:pt x="3310" y="5706"/>
                    </a:cubicBezTo>
                    <a:cubicBezTo>
                      <a:pt x="3151" y="5729"/>
                      <a:pt x="2968" y="5752"/>
                      <a:pt x="2808" y="5775"/>
                    </a:cubicBezTo>
                    <a:cubicBezTo>
                      <a:pt x="2763" y="5798"/>
                      <a:pt x="2717" y="5798"/>
                      <a:pt x="2671" y="5798"/>
                    </a:cubicBezTo>
                    <a:cubicBezTo>
                      <a:pt x="2648" y="5798"/>
                      <a:pt x="2626" y="5821"/>
                      <a:pt x="2626" y="5821"/>
                    </a:cubicBezTo>
                    <a:cubicBezTo>
                      <a:pt x="2580" y="5821"/>
                      <a:pt x="2534" y="5843"/>
                      <a:pt x="2489" y="5866"/>
                    </a:cubicBezTo>
                    <a:cubicBezTo>
                      <a:pt x="2397" y="5889"/>
                      <a:pt x="2352" y="6003"/>
                      <a:pt x="2352" y="6095"/>
                    </a:cubicBezTo>
                    <a:cubicBezTo>
                      <a:pt x="2238" y="6095"/>
                      <a:pt x="2146" y="6095"/>
                      <a:pt x="2055" y="6072"/>
                    </a:cubicBezTo>
                    <a:lnTo>
                      <a:pt x="1735" y="6072"/>
                    </a:lnTo>
                    <a:lnTo>
                      <a:pt x="1530" y="6049"/>
                    </a:lnTo>
                    <a:lnTo>
                      <a:pt x="1370" y="6049"/>
                    </a:lnTo>
                    <a:cubicBezTo>
                      <a:pt x="1256" y="6049"/>
                      <a:pt x="1188" y="6117"/>
                      <a:pt x="1165" y="6209"/>
                    </a:cubicBezTo>
                    <a:cubicBezTo>
                      <a:pt x="1028" y="6186"/>
                      <a:pt x="914" y="6163"/>
                      <a:pt x="800" y="6140"/>
                    </a:cubicBezTo>
                    <a:cubicBezTo>
                      <a:pt x="685" y="6117"/>
                      <a:pt x="571" y="6095"/>
                      <a:pt x="457" y="6095"/>
                    </a:cubicBezTo>
                    <a:cubicBezTo>
                      <a:pt x="343" y="6072"/>
                      <a:pt x="229" y="6072"/>
                      <a:pt x="115" y="6072"/>
                    </a:cubicBezTo>
                    <a:cubicBezTo>
                      <a:pt x="69" y="6072"/>
                      <a:pt x="1" y="6117"/>
                      <a:pt x="1" y="6186"/>
                    </a:cubicBezTo>
                    <a:cubicBezTo>
                      <a:pt x="1" y="6254"/>
                      <a:pt x="69" y="6300"/>
                      <a:pt x="115" y="6300"/>
                    </a:cubicBezTo>
                    <a:cubicBezTo>
                      <a:pt x="229" y="6300"/>
                      <a:pt x="343" y="6300"/>
                      <a:pt x="457" y="6323"/>
                    </a:cubicBezTo>
                    <a:lnTo>
                      <a:pt x="412" y="6323"/>
                    </a:lnTo>
                    <a:cubicBezTo>
                      <a:pt x="754" y="6368"/>
                      <a:pt x="1051" y="6460"/>
                      <a:pt x="1393" y="6505"/>
                    </a:cubicBezTo>
                    <a:cubicBezTo>
                      <a:pt x="1553" y="6528"/>
                      <a:pt x="1735" y="6551"/>
                      <a:pt x="1895" y="6551"/>
                    </a:cubicBezTo>
                    <a:cubicBezTo>
                      <a:pt x="1964" y="6551"/>
                      <a:pt x="2009" y="6551"/>
                      <a:pt x="2055" y="6574"/>
                    </a:cubicBezTo>
                    <a:lnTo>
                      <a:pt x="2192" y="6574"/>
                    </a:lnTo>
                    <a:cubicBezTo>
                      <a:pt x="2466" y="6597"/>
                      <a:pt x="2717" y="6597"/>
                      <a:pt x="2991" y="6597"/>
                    </a:cubicBezTo>
                    <a:lnTo>
                      <a:pt x="3470" y="6597"/>
                    </a:lnTo>
                    <a:cubicBezTo>
                      <a:pt x="3813" y="6597"/>
                      <a:pt x="4178" y="6597"/>
                      <a:pt x="4520" y="6574"/>
                    </a:cubicBezTo>
                    <a:cubicBezTo>
                      <a:pt x="4566" y="6574"/>
                      <a:pt x="4634" y="6574"/>
                      <a:pt x="4680" y="6551"/>
                    </a:cubicBezTo>
                    <a:lnTo>
                      <a:pt x="4771" y="6551"/>
                    </a:lnTo>
                    <a:cubicBezTo>
                      <a:pt x="4863" y="6551"/>
                      <a:pt x="4977" y="6528"/>
                      <a:pt x="5091" y="6528"/>
                    </a:cubicBezTo>
                    <a:cubicBezTo>
                      <a:pt x="5228" y="6505"/>
                      <a:pt x="5365" y="6483"/>
                      <a:pt x="5502" y="6460"/>
                    </a:cubicBezTo>
                    <a:cubicBezTo>
                      <a:pt x="5890" y="6391"/>
                      <a:pt x="6255" y="6254"/>
                      <a:pt x="6597" y="6095"/>
                    </a:cubicBezTo>
                    <a:cubicBezTo>
                      <a:pt x="6780" y="6026"/>
                      <a:pt x="6940" y="5935"/>
                      <a:pt x="7122" y="5843"/>
                    </a:cubicBezTo>
                    <a:lnTo>
                      <a:pt x="7624" y="5615"/>
                    </a:lnTo>
                    <a:cubicBezTo>
                      <a:pt x="7761" y="5547"/>
                      <a:pt x="7898" y="5478"/>
                      <a:pt x="8012" y="5410"/>
                    </a:cubicBezTo>
                    <a:cubicBezTo>
                      <a:pt x="8104" y="5364"/>
                      <a:pt x="8172" y="5318"/>
                      <a:pt x="8263" y="5273"/>
                    </a:cubicBezTo>
                    <a:cubicBezTo>
                      <a:pt x="8355" y="5227"/>
                      <a:pt x="8423" y="5159"/>
                      <a:pt x="8515" y="5113"/>
                    </a:cubicBezTo>
                    <a:cubicBezTo>
                      <a:pt x="8652" y="5022"/>
                      <a:pt x="8788" y="4930"/>
                      <a:pt x="8903" y="4839"/>
                    </a:cubicBezTo>
                    <a:cubicBezTo>
                      <a:pt x="9062" y="4725"/>
                      <a:pt x="9222" y="4588"/>
                      <a:pt x="9382" y="4474"/>
                    </a:cubicBezTo>
                    <a:cubicBezTo>
                      <a:pt x="9428" y="4405"/>
                      <a:pt x="9473" y="4360"/>
                      <a:pt x="9496" y="4269"/>
                    </a:cubicBezTo>
                    <a:cubicBezTo>
                      <a:pt x="9496" y="4246"/>
                      <a:pt x="9519" y="4223"/>
                      <a:pt x="9519" y="4200"/>
                    </a:cubicBezTo>
                    <a:cubicBezTo>
                      <a:pt x="9610" y="4109"/>
                      <a:pt x="9724" y="4017"/>
                      <a:pt x="9838" y="3926"/>
                    </a:cubicBezTo>
                    <a:cubicBezTo>
                      <a:pt x="10090" y="3698"/>
                      <a:pt x="10341" y="3447"/>
                      <a:pt x="10569" y="3196"/>
                    </a:cubicBezTo>
                    <a:cubicBezTo>
                      <a:pt x="10592" y="3150"/>
                      <a:pt x="10637" y="3127"/>
                      <a:pt x="10660" y="3104"/>
                    </a:cubicBezTo>
                    <a:cubicBezTo>
                      <a:pt x="10706" y="3036"/>
                      <a:pt x="10774" y="2945"/>
                      <a:pt x="10797" y="2876"/>
                    </a:cubicBezTo>
                    <a:cubicBezTo>
                      <a:pt x="10797" y="2831"/>
                      <a:pt x="10797" y="2808"/>
                      <a:pt x="10797" y="2762"/>
                    </a:cubicBezTo>
                    <a:cubicBezTo>
                      <a:pt x="10980" y="2579"/>
                      <a:pt x="11117" y="2351"/>
                      <a:pt x="11276" y="2146"/>
                    </a:cubicBezTo>
                    <a:cubicBezTo>
                      <a:pt x="11322" y="2077"/>
                      <a:pt x="11391" y="1986"/>
                      <a:pt x="11436" y="1917"/>
                    </a:cubicBezTo>
                    <a:cubicBezTo>
                      <a:pt x="11482" y="1849"/>
                      <a:pt x="11528" y="1758"/>
                      <a:pt x="11573" y="1689"/>
                    </a:cubicBezTo>
                    <a:cubicBezTo>
                      <a:pt x="11642" y="1552"/>
                      <a:pt x="11733" y="1393"/>
                      <a:pt x="11801" y="1233"/>
                    </a:cubicBezTo>
                    <a:cubicBezTo>
                      <a:pt x="11847" y="1141"/>
                      <a:pt x="11916" y="1050"/>
                      <a:pt x="11961" y="936"/>
                    </a:cubicBezTo>
                    <a:cubicBezTo>
                      <a:pt x="11984" y="890"/>
                      <a:pt x="11984" y="868"/>
                      <a:pt x="12007" y="822"/>
                    </a:cubicBezTo>
                    <a:cubicBezTo>
                      <a:pt x="12030" y="776"/>
                      <a:pt x="12052" y="753"/>
                      <a:pt x="12052" y="708"/>
                    </a:cubicBezTo>
                    <a:cubicBezTo>
                      <a:pt x="12075" y="685"/>
                      <a:pt x="12075" y="639"/>
                      <a:pt x="12075" y="594"/>
                    </a:cubicBezTo>
                    <a:cubicBezTo>
                      <a:pt x="12075" y="525"/>
                      <a:pt x="12030" y="434"/>
                      <a:pt x="11984" y="388"/>
                    </a:cubicBezTo>
                    <a:cubicBezTo>
                      <a:pt x="11984" y="365"/>
                      <a:pt x="11984" y="365"/>
                      <a:pt x="11961" y="365"/>
                    </a:cubicBezTo>
                    <a:cubicBezTo>
                      <a:pt x="11961" y="320"/>
                      <a:pt x="11938" y="297"/>
                      <a:pt x="11916" y="251"/>
                    </a:cubicBezTo>
                    <a:cubicBezTo>
                      <a:pt x="11893" y="183"/>
                      <a:pt x="11824" y="137"/>
                      <a:pt x="11756" y="114"/>
                    </a:cubicBezTo>
                    <a:cubicBezTo>
                      <a:pt x="11717" y="95"/>
                      <a:pt x="11679" y="88"/>
                      <a:pt x="11640" y="88"/>
                    </a:cubicBezTo>
                    <a:cubicBezTo>
                      <a:pt x="11587" y="88"/>
                      <a:pt x="11535" y="101"/>
                      <a:pt x="11482" y="114"/>
                    </a:cubicBezTo>
                    <a:cubicBezTo>
                      <a:pt x="11436" y="137"/>
                      <a:pt x="11391" y="137"/>
                      <a:pt x="11368" y="160"/>
                    </a:cubicBezTo>
                    <a:cubicBezTo>
                      <a:pt x="11345" y="137"/>
                      <a:pt x="11322" y="114"/>
                      <a:pt x="11299" y="91"/>
                    </a:cubicBezTo>
                    <a:cubicBezTo>
                      <a:pt x="11254" y="46"/>
                      <a:pt x="11208" y="23"/>
                      <a:pt x="11162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6958975" y="4432681"/>
                <a:ext cx="9298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20" extrusionOk="0">
                    <a:moveTo>
                      <a:pt x="183" y="0"/>
                    </a:moveTo>
                    <a:cubicBezTo>
                      <a:pt x="92" y="0"/>
                      <a:pt x="1" y="69"/>
                      <a:pt x="1" y="160"/>
                    </a:cubicBezTo>
                    <a:cubicBezTo>
                      <a:pt x="1" y="251"/>
                      <a:pt x="92" y="320"/>
                      <a:pt x="183" y="320"/>
                    </a:cubicBezTo>
                    <a:cubicBezTo>
                      <a:pt x="252" y="320"/>
                      <a:pt x="343" y="251"/>
                      <a:pt x="343" y="160"/>
                    </a:cubicBezTo>
                    <a:cubicBezTo>
                      <a:pt x="343" y="69"/>
                      <a:pt x="252" y="0"/>
                      <a:pt x="183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7252034" y="4217360"/>
                <a:ext cx="1500489" cy="109390"/>
              </a:xfrm>
              <a:custGeom>
                <a:avLst/>
                <a:gdLst/>
                <a:ahLst/>
                <a:cxnLst/>
                <a:rect l="l" t="t" r="r" b="b"/>
                <a:pathLst>
                  <a:path w="55512" h="4047" extrusionOk="0">
                    <a:moveTo>
                      <a:pt x="54006" y="2123"/>
                    </a:moveTo>
                    <a:cubicBezTo>
                      <a:pt x="54018" y="2125"/>
                      <a:pt x="54030" y="2127"/>
                      <a:pt x="54043" y="2128"/>
                    </a:cubicBezTo>
                    <a:lnTo>
                      <a:pt x="54043" y="2128"/>
                    </a:lnTo>
                    <a:cubicBezTo>
                      <a:pt x="54032" y="2125"/>
                      <a:pt x="54020" y="2123"/>
                      <a:pt x="54006" y="2123"/>
                    </a:cubicBezTo>
                    <a:close/>
                    <a:moveTo>
                      <a:pt x="54508" y="3356"/>
                    </a:moveTo>
                    <a:cubicBezTo>
                      <a:pt x="54576" y="3356"/>
                      <a:pt x="54645" y="3356"/>
                      <a:pt x="54736" y="3378"/>
                    </a:cubicBezTo>
                    <a:cubicBezTo>
                      <a:pt x="54713" y="3378"/>
                      <a:pt x="54713" y="3378"/>
                      <a:pt x="54713" y="3401"/>
                    </a:cubicBezTo>
                    <a:lnTo>
                      <a:pt x="54690" y="3401"/>
                    </a:lnTo>
                    <a:cubicBezTo>
                      <a:pt x="54622" y="3378"/>
                      <a:pt x="54576" y="3378"/>
                      <a:pt x="54508" y="3356"/>
                    </a:cubicBezTo>
                    <a:close/>
                    <a:moveTo>
                      <a:pt x="21183" y="0"/>
                    </a:moveTo>
                    <a:cubicBezTo>
                      <a:pt x="20932" y="0"/>
                      <a:pt x="20681" y="0"/>
                      <a:pt x="20407" y="23"/>
                    </a:cubicBezTo>
                    <a:cubicBezTo>
                      <a:pt x="20133" y="23"/>
                      <a:pt x="19859" y="46"/>
                      <a:pt x="19585" y="46"/>
                    </a:cubicBezTo>
                    <a:lnTo>
                      <a:pt x="17896" y="46"/>
                    </a:lnTo>
                    <a:cubicBezTo>
                      <a:pt x="17348" y="46"/>
                      <a:pt x="16777" y="46"/>
                      <a:pt x="16230" y="69"/>
                    </a:cubicBezTo>
                    <a:cubicBezTo>
                      <a:pt x="15933" y="92"/>
                      <a:pt x="15636" y="92"/>
                      <a:pt x="15362" y="114"/>
                    </a:cubicBezTo>
                    <a:cubicBezTo>
                      <a:pt x="15066" y="137"/>
                      <a:pt x="14769" y="137"/>
                      <a:pt x="14472" y="160"/>
                    </a:cubicBezTo>
                    <a:cubicBezTo>
                      <a:pt x="14175" y="183"/>
                      <a:pt x="13901" y="183"/>
                      <a:pt x="13628" y="206"/>
                    </a:cubicBezTo>
                    <a:cubicBezTo>
                      <a:pt x="13331" y="228"/>
                      <a:pt x="13057" y="228"/>
                      <a:pt x="12760" y="228"/>
                    </a:cubicBezTo>
                    <a:cubicBezTo>
                      <a:pt x="12486" y="251"/>
                      <a:pt x="12190" y="251"/>
                      <a:pt x="11916" y="274"/>
                    </a:cubicBezTo>
                    <a:cubicBezTo>
                      <a:pt x="11619" y="274"/>
                      <a:pt x="11345" y="274"/>
                      <a:pt x="11048" y="297"/>
                    </a:cubicBezTo>
                    <a:cubicBezTo>
                      <a:pt x="10797" y="297"/>
                      <a:pt x="10569" y="320"/>
                      <a:pt x="10318" y="343"/>
                    </a:cubicBezTo>
                    <a:cubicBezTo>
                      <a:pt x="10044" y="343"/>
                      <a:pt x="9793" y="365"/>
                      <a:pt x="9519" y="388"/>
                    </a:cubicBezTo>
                    <a:cubicBezTo>
                      <a:pt x="8994" y="434"/>
                      <a:pt x="8469" y="457"/>
                      <a:pt x="7944" y="502"/>
                    </a:cubicBezTo>
                    <a:cubicBezTo>
                      <a:pt x="7442" y="525"/>
                      <a:pt x="6963" y="548"/>
                      <a:pt x="6460" y="594"/>
                    </a:cubicBezTo>
                    <a:cubicBezTo>
                      <a:pt x="6209" y="594"/>
                      <a:pt x="5958" y="594"/>
                      <a:pt x="5707" y="616"/>
                    </a:cubicBezTo>
                    <a:cubicBezTo>
                      <a:pt x="5593" y="616"/>
                      <a:pt x="5479" y="639"/>
                      <a:pt x="5365" y="639"/>
                    </a:cubicBezTo>
                    <a:cubicBezTo>
                      <a:pt x="5228" y="639"/>
                      <a:pt x="5091" y="639"/>
                      <a:pt x="4954" y="662"/>
                    </a:cubicBezTo>
                    <a:cubicBezTo>
                      <a:pt x="4680" y="662"/>
                      <a:pt x="4406" y="685"/>
                      <a:pt x="4155" y="708"/>
                    </a:cubicBezTo>
                    <a:cubicBezTo>
                      <a:pt x="3881" y="708"/>
                      <a:pt x="3630" y="731"/>
                      <a:pt x="3356" y="753"/>
                    </a:cubicBezTo>
                    <a:cubicBezTo>
                      <a:pt x="3082" y="776"/>
                      <a:pt x="2808" y="799"/>
                      <a:pt x="2534" y="822"/>
                    </a:cubicBezTo>
                    <a:cubicBezTo>
                      <a:pt x="2420" y="845"/>
                      <a:pt x="2306" y="868"/>
                      <a:pt x="2192" y="868"/>
                    </a:cubicBezTo>
                    <a:cubicBezTo>
                      <a:pt x="2055" y="890"/>
                      <a:pt x="1918" y="890"/>
                      <a:pt x="1781" y="913"/>
                    </a:cubicBezTo>
                    <a:cubicBezTo>
                      <a:pt x="1553" y="936"/>
                      <a:pt x="1302" y="959"/>
                      <a:pt x="1074" y="1005"/>
                    </a:cubicBezTo>
                    <a:cubicBezTo>
                      <a:pt x="845" y="1027"/>
                      <a:pt x="640" y="1073"/>
                      <a:pt x="435" y="1096"/>
                    </a:cubicBezTo>
                    <a:cubicBezTo>
                      <a:pt x="366" y="1119"/>
                      <a:pt x="298" y="1119"/>
                      <a:pt x="229" y="1119"/>
                    </a:cubicBezTo>
                    <a:cubicBezTo>
                      <a:pt x="183" y="1141"/>
                      <a:pt x="115" y="1141"/>
                      <a:pt x="69" y="1187"/>
                    </a:cubicBezTo>
                    <a:cubicBezTo>
                      <a:pt x="47" y="1233"/>
                      <a:pt x="1" y="1301"/>
                      <a:pt x="1" y="1347"/>
                    </a:cubicBezTo>
                    <a:cubicBezTo>
                      <a:pt x="1" y="1415"/>
                      <a:pt x="47" y="1484"/>
                      <a:pt x="69" y="1507"/>
                    </a:cubicBezTo>
                    <a:cubicBezTo>
                      <a:pt x="107" y="1544"/>
                      <a:pt x="159" y="1581"/>
                      <a:pt x="202" y="1581"/>
                    </a:cubicBezTo>
                    <a:cubicBezTo>
                      <a:pt x="212" y="1581"/>
                      <a:pt x="221" y="1579"/>
                      <a:pt x="229" y="1575"/>
                    </a:cubicBezTo>
                    <a:cubicBezTo>
                      <a:pt x="754" y="1507"/>
                      <a:pt x="1279" y="1484"/>
                      <a:pt x="1781" y="1438"/>
                    </a:cubicBezTo>
                    <a:cubicBezTo>
                      <a:pt x="2032" y="1415"/>
                      <a:pt x="2283" y="1415"/>
                      <a:pt x="2534" y="1393"/>
                    </a:cubicBezTo>
                    <a:cubicBezTo>
                      <a:pt x="2808" y="1370"/>
                      <a:pt x="3082" y="1370"/>
                      <a:pt x="3356" y="1347"/>
                    </a:cubicBezTo>
                    <a:cubicBezTo>
                      <a:pt x="3630" y="1324"/>
                      <a:pt x="3881" y="1301"/>
                      <a:pt x="4155" y="1301"/>
                    </a:cubicBezTo>
                    <a:cubicBezTo>
                      <a:pt x="4406" y="1301"/>
                      <a:pt x="4680" y="1278"/>
                      <a:pt x="4954" y="1278"/>
                    </a:cubicBezTo>
                    <a:cubicBezTo>
                      <a:pt x="5068" y="1256"/>
                      <a:pt x="5182" y="1256"/>
                      <a:pt x="5319" y="1256"/>
                    </a:cubicBezTo>
                    <a:cubicBezTo>
                      <a:pt x="5456" y="1256"/>
                      <a:pt x="5570" y="1233"/>
                      <a:pt x="5707" y="1233"/>
                    </a:cubicBezTo>
                    <a:cubicBezTo>
                      <a:pt x="5958" y="1233"/>
                      <a:pt x="6209" y="1233"/>
                      <a:pt x="6460" y="1210"/>
                    </a:cubicBezTo>
                    <a:cubicBezTo>
                      <a:pt x="6963" y="1187"/>
                      <a:pt x="7442" y="1164"/>
                      <a:pt x="7944" y="1141"/>
                    </a:cubicBezTo>
                    <a:cubicBezTo>
                      <a:pt x="8469" y="1096"/>
                      <a:pt x="8994" y="1073"/>
                      <a:pt x="9519" y="1027"/>
                    </a:cubicBezTo>
                    <a:cubicBezTo>
                      <a:pt x="9793" y="1027"/>
                      <a:pt x="10044" y="1005"/>
                      <a:pt x="10318" y="982"/>
                    </a:cubicBezTo>
                    <a:cubicBezTo>
                      <a:pt x="10569" y="982"/>
                      <a:pt x="10797" y="959"/>
                      <a:pt x="11048" y="936"/>
                    </a:cubicBezTo>
                    <a:cubicBezTo>
                      <a:pt x="11345" y="936"/>
                      <a:pt x="11619" y="936"/>
                      <a:pt x="11916" y="913"/>
                    </a:cubicBezTo>
                    <a:cubicBezTo>
                      <a:pt x="12190" y="913"/>
                      <a:pt x="12486" y="890"/>
                      <a:pt x="12760" y="890"/>
                    </a:cubicBezTo>
                    <a:cubicBezTo>
                      <a:pt x="12897" y="890"/>
                      <a:pt x="13011" y="890"/>
                      <a:pt x="13148" y="868"/>
                    </a:cubicBezTo>
                    <a:cubicBezTo>
                      <a:pt x="13308" y="868"/>
                      <a:pt x="13468" y="868"/>
                      <a:pt x="13628" y="845"/>
                    </a:cubicBezTo>
                    <a:lnTo>
                      <a:pt x="14016" y="845"/>
                    </a:lnTo>
                    <a:cubicBezTo>
                      <a:pt x="14175" y="845"/>
                      <a:pt x="14312" y="822"/>
                      <a:pt x="14472" y="822"/>
                    </a:cubicBezTo>
                    <a:cubicBezTo>
                      <a:pt x="14769" y="799"/>
                      <a:pt x="15066" y="776"/>
                      <a:pt x="15362" y="776"/>
                    </a:cubicBezTo>
                    <a:cubicBezTo>
                      <a:pt x="15636" y="753"/>
                      <a:pt x="15933" y="753"/>
                      <a:pt x="16230" y="731"/>
                    </a:cubicBezTo>
                    <a:cubicBezTo>
                      <a:pt x="16777" y="708"/>
                      <a:pt x="17348" y="708"/>
                      <a:pt x="17896" y="708"/>
                    </a:cubicBezTo>
                    <a:lnTo>
                      <a:pt x="18467" y="708"/>
                    </a:lnTo>
                    <a:cubicBezTo>
                      <a:pt x="18832" y="708"/>
                      <a:pt x="19220" y="708"/>
                      <a:pt x="19585" y="685"/>
                    </a:cubicBezTo>
                    <a:cubicBezTo>
                      <a:pt x="19859" y="685"/>
                      <a:pt x="20133" y="662"/>
                      <a:pt x="20407" y="662"/>
                    </a:cubicBezTo>
                    <a:lnTo>
                      <a:pt x="27095" y="662"/>
                    </a:lnTo>
                    <a:cubicBezTo>
                      <a:pt x="27391" y="685"/>
                      <a:pt x="27665" y="685"/>
                      <a:pt x="27962" y="685"/>
                    </a:cubicBezTo>
                    <a:cubicBezTo>
                      <a:pt x="28236" y="685"/>
                      <a:pt x="28510" y="708"/>
                      <a:pt x="28784" y="708"/>
                    </a:cubicBezTo>
                    <a:cubicBezTo>
                      <a:pt x="29057" y="731"/>
                      <a:pt x="29331" y="731"/>
                      <a:pt x="29605" y="731"/>
                    </a:cubicBezTo>
                    <a:cubicBezTo>
                      <a:pt x="29856" y="731"/>
                      <a:pt x="30130" y="753"/>
                      <a:pt x="30381" y="753"/>
                    </a:cubicBezTo>
                    <a:cubicBezTo>
                      <a:pt x="30655" y="776"/>
                      <a:pt x="30952" y="776"/>
                      <a:pt x="31226" y="799"/>
                    </a:cubicBezTo>
                    <a:cubicBezTo>
                      <a:pt x="31523" y="799"/>
                      <a:pt x="31819" y="822"/>
                      <a:pt x="32093" y="822"/>
                    </a:cubicBezTo>
                    <a:lnTo>
                      <a:pt x="32458" y="822"/>
                    </a:lnTo>
                    <a:cubicBezTo>
                      <a:pt x="32595" y="845"/>
                      <a:pt x="32755" y="845"/>
                      <a:pt x="32892" y="845"/>
                    </a:cubicBezTo>
                    <a:cubicBezTo>
                      <a:pt x="33143" y="868"/>
                      <a:pt x="33417" y="868"/>
                      <a:pt x="33691" y="890"/>
                    </a:cubicBezTo>
                    <a:cubicBezTo>
                      <a:pt x="33965" y="913"/>
                      <a:pt x="34262" y="913"/>
                      <a:pt x="34536" y="913"/>
                    </a:cubicBezTo>
                    <a:cubicBezTo>
                      <a:pt x="34809" y="936"/>
                      <a:pt x="35083" y="936"/>
                      <a:pt x="35357" y="959"/>
                    </a:cubicBezTo>
                    <a:cubicBezTo>
                      <a:pt x="35608" y="959"/>
                      <a:pt x="35882" y="982"/>
                      <a:pt x="36156" y="982"/>
                    </a:cubicBezTo>
                    <a:cubicBezTo>
                      <a:pt x="36430" y="1005"/>
                      <a:pt x="36704" y="1005"/>
                      <a:pt x="36955" y="1027"/>
                    </a:cubicBezTo>
                    <a:cubicBezTo>
                      <a:pt x="37229" y="1050"/>
                      <a:pt x="37503" y="1050"/>
                      <a:pt x="37777" y="1050"/>
                    </a:cubicBezTo>
                    <a:cubicBezTo>
                      <a:pt x="38051" y="1073"/>
                      <a:pt x="38325" y="1073"/>
                      <a:pt x="38598" y="1096"/>
                    </a:cubicBezTo>
                    <a:cubicBezTo>
                      <a:pt x="38872" y="1119"/>
                      <a:pt x="39146" y="1119"/>
                      <a:pt x="39443" y="1141"/>
                    </a:cubicBezTo>
                    <a:cubicBezTo>
                      <a:pt x="39991" y="1164"/>
                      <a:pt x="40539" y="1210"/>
                      <a:pt x="41086" y="1233"/>
                    </a:cubicBezTo>
                    <a:cubicBezTo>
                      <a:pt x="41657" y="1278"/>
                      <a:pt x="42228" y="1324"/>
                      <a:pt x="42798" y="1370"/>
                    </a:cubicBezTo>
                    <a:cubicBezTo>
                      <a:pt x="43346" y="1415"/>
                      <a:pt x="43894" y="1461"/>
                      <a:pt x="44442" y="1507"/>
                    </a:cubicBezTo>
                    <a:cubicBezTo>
                      <a:pt x="44990" y="1575"/>
                      <a:pt x="45515" y="1644"/>
                      <a:pt x="46040" y="1712"/>
                    </a:cubicBezTo>
                    <a:cubicBezTo>
                      <a:pt x="46519" y="1758"/>
                      <a:pt x="46975" y="1803"/>
                      <a:pt x="47432" y="1872"/>
                    </a:cubicBezTo>
                    <a:cubicBezTo>
                      <a:pt x="47843" y="1940"/>
                      <a:pt x="48254" y="1963"/>
                      <a:pt x="48664" y="2009"/>
                    </a:cubicBezTo>
                    <a:cubicBezTo>
                      <a:pt x="49052" y="2054"/>
                      <a:pt x="49440" y="2100"/>
                      <a:pt x="49851" y="2146"/>
                    </a:cubicBezTo>
                    <a:cubicBezTo>
                      <a:pt x="49897" y="2169"/>
                      <a:pt x="49965" y="2169"/>
                      <a:pt x="50034" y="2169"/>
                    </a:cubicBezTo>
                    <a:cubicBezTo>
                      <a:pt x="50080" y="2169"/>
                      <a:pt x="50125" y="2191"/>
                      <a:pt x="50148" y="2191"/>
                    </a:cubicBezTo>
                    <a:cubicBezTo>
                      <a:pt x="50422" y="2214"/>
                      <a:pt x="50673" y="2260"/>
                      <a:pt x="50947" y="2283"/>
                    </a:cubicBezTo>
                    <a:cubicBezTo>
                      <a:pt x="51038" y="2306"/>
                      <a:pt x="51130" y="2306"/>
                      <a:pt x="51221" y="2328"/>
                    </a:cubicBezTo>
                    <a:cubicBezTo>
                      <a:pt x="51449" y="2351"/>
                      <a:pt x="51655" y="2397"/>
                      <a:pt x="51883" y="2420"/>
                    </a:cubicBezTo>
                    <a:cubicBezTo>
                      <a:pt x="51814" y="2443"/>
                      <a:pt x="51769" y="2511"/>
                      <a:pt x="51723" y="2557"/>
                    </a:cubicBezTo>
                    <a:cubicBezTo>
                      <a:pt x="51723" y="2579"/>
                      <a:pt x="51723" y="2579"/>
                      <a:pt x="51723" y="2579"/>
                    </a:cubicBezTo>
                    <a:lnTo>
                      <a:pt x="51335" y="2579"/>
                    </a:lnTo>
                    <a:cubicBezTo>
                      <a:pt x="51232" y="2579"/>
                      <a:pt x="51124" y="2574"/>
                      <a:pt x="51015" y="2574"/>
                    </a:cubicBezTo>
                    <a:cubicBezTo>
                      <a:pt x="50907" y="2574"/>
                      <a:pt x="50799" y="2579"/>
                      <a:pt x="50696" y="2602"/>
                    </a:cubicBezTo>
                    <a:cubicBezTo>
                      <a:pt x="50627" y="2625"/>
                      <a:pt x="50582" y="2648"/>
                      <a:pt x="50559" y="2694"/>
                    </a:cubicBezTo>
                    <a:cubicBezTo>
                      <a:pt x="50490" y="2739"/>
                      <a:pt x="50445" y="2831"/>
                      <a:pt x="50445" y="2922"/>
                    </a:cubicBezTo>
                    <a:cubicBezTo>
                      <a:pt x="50445" y="2967"/>
                      <a:pt x="50468" y="3036"/>
                      <a:pt x="50490" y="3082"/>
                    </a:cubicBezTo>
                    <a:cubicBezTo>
                      <a:pt x="50536" y="3150"/>
                      <a:pt x="50605" y="3196"/>
                      <a:pt x="50696" y="3219"/>
                    </a:cubicBezTo>
                    <a:cubicBezTo>
                      <a:pt x="50764" y="3241"/>
                      <a:pt x="50833" y="3264"/>
                      <a:pt x="50901" y="3264"/>
                    </a:cubicBezTo>
                    <a:cubicBezTo>
                      <a:pt x="50947" y="3287"/>
                      <a:pt x="51015" y="3287"/>
                      <a:pt x="51084" y="3310"/>
                    </a:cubicBezTo>
                    <a:cubicBezTo>
                      <a:pt x="51221" y="3333"/>
                      <a:pt x="51358" y="3333"/>
                      <a:pt x="51472" y="3356"/>
                    </a:cubicBezTo>
                    <a:cubicBezTo>
                      <a:pt x="51769" y="3401"/>
                      <a:pt x="52065" y="3470"/>
                      <a:pt x="52339" y="3515"/>
                    </a:cubicBezTo>
                    <a:cubicBezTo>
                      <a:pt x="52613" y="3584"/>
                      <a:pt x="52887" y="3629"/>
                      <a:pt x="53161" y="3698"/>
                    </a:cubicBezTo>
                    <a:cubicBezTo>
                      <a:pt x="53435" y="3744"/>
                      <a:pt x="53709" y="3812"/>
                      <a:pt x="53960" y="3880"/>
                    </a:cubicBezTo>
                    <a:cubicBezTo>
                      <a:pt x="54097" y="3926"/>
                      <a:pt x="54234" y="3949"/>
                      <a:pt x="54371" y="3995"/>
                    </a:cubicBezTo>
                    <a:cubicBezTo>
                      <a:pt x="54482" y="4013"/>
                      <a:pt x="54607" y="4046"/>
                      <a:pt x="54724" y="4046"/>
                    </a:cubicBezTo>
                    <a:cubicBezTo>
                      <a:pt x="54751" y="4046"/>
                      <a:pt x="54778" y="4045"/>
                      <a:pt x="54804" y="4040"/>
                    </a:cubicBezTo>
                    <a:cubicBezTo>
                      <a:pt x="54941" y="4040"/>
                      <a:pt x="55056" y="3995"/>
                      <a:pt x="55170" y="3903"/>
                    </a:cubicBezTo>
                    <a:cubicBezTo>
                      <a:pt x="55238" y="3835"/>
                      <a:pt x="55261" y="3744"/>
                      <a:pt x="55307" y="3675"/>
                    </a:cubicBezTo>
                    <a:cubicBezTo>
                      <a:pt x="55329" y="3607"/>
                      <a:pt x="55375" y="3538"/>
                      <a:pt x="55398" y="3470"/>
                    </a:cubicBezTo>
                    <a:cubicBezTo>
                      <a:pt x="55466" y="3310"/>
                      <a:pt x="55512" y="3150"/>
                      <a:pt x="55489" y="2990"/>
                    </a:cubicBezTo>
                    <a:cubicBezTo>
                      <a:pt x="55489" y="2922"/>
                      <a:pt x="55489" y="2853"/>
                      <a:pt x="55466" y="2785"/>
                    </a:cubicBezTo>
                    <a:cubicBezTo>
                      <a:pt x="55444" y="2671"/>
                      <a:pt x="55398" y="2579"/>
                      <a:pt x="55329" y="2511"/>
                    </a:cubicBezTo>
                    <a:cubicBezTo>
                      <a:pt x="55284" y="2465"/>
                      <a:pt x="55238" y="2420"/>
                      <a:pt x="55192" y="2374"/>
                    </a:cubicBezTo>
                    <a:cubicBezTo>
                      <a:pt x="55124" y="2351"/>
                      <a:pt x="55078" y="2328"/>
                      <a:pt x="55010" y="2328"/>
                    </a:cubicBezTo>
                    <a:cubicBezTo>
                      <a:pt x="54941" y="2283"/>
                      <a:pt x="54850" y="2260"/>
                      <a:pt x="54782" y="2260"/>
                    </a:cubicBezTo>
                    <a:cubicBezTo>
                      <a:pt x="54667" y="2237"/>
                      <a:pt x="54553" y="2214"/>
                      <a:pt x="54439" y="2191"/>
                    </a:cubicBezTo>
                    <a:cubicBezTo>
                      <a:pt x="54313" y="2170"/>
                      <a:pt x="54187" y="2149"/>
                      <a:pt x="54043" y="2128"/>
                    </a:cubicBezTo>
                    <a:lnTo>
                      <a:pt x="54043" y="2128"/>
                    </a:lnTo>
                    <a:cubicBezTo>
                      <a:pt x="54057" y="2133"/>
                      <a:pt x="54069" y="2139"/>
                      <a:pt x="54080" y="2142"/>
                    </a:cubicBezTo>
                    <a:lnTo>
                      <a:pt x="54080" y="2142"/>
                    </a:lnTo>
                    <a:cubicBezTo>
                      <a:pt x="53971" y="2121"/>
                      <a:pt x="53863" y="2099"/>
                      <a:pt x="53754" y="2077"/>
                    </a:cubicBezTo>
                    <a:lnTo>
                      <a:pt x="53754" y="2077"/>
                    </a:lnTo>
                    <a:cubicBezTo>
                      <a:pt x="53757" y="2080"/>
                      <a:pt x="53760" y="2082"/>
                      <a:pt x="53763" y="2084"/>
                    </a:cubicBezTo>
                    <a:lnTo>
                      <a:pt x="53763" y="2084"/>
                    </a:lnTo>
                    <a:cubicBezTo>
                      <a:pt x="53700" y="2075"/>
                      <a:pt x="53636" y="2070"/>
                      <a:pt x="53572" y="2054"/>
                    </a:cubicBezTo>
                    <a:cubicBezTo>
                      <a:pt x="53458" y="2032"/>
                      <a:pt x="53344" y="2009"/>
                      <a:pt x="53207" y="1986"/>
                    </a:cubicBezTo>
                    <a:cubicBezTo>
                      <a:pt x="52978" y="1940"/>
                      <a:pt x="52727" y="1895"/>
                      <a:pt x="52499" y="1849"/>
                    </a:cubicBezTo>
                    <a:cubicBezTo>
                      <a:pt x="52065" y="1781"/>
                      <a:pt x="51632" y="1735"/>
                      <a:pt x="51198" y="1666"/>
                    </a:cubicBezTo>
                    <a:cubicBezTo>
                      <a:pt x="50970" y="1644"/>
                      <a:pt x="50719" y="1621"/>
                      <a:pt x="50468" y="1575"/>
                    </a:cubicBezTo>
                    <a:cubicBezTo>
                      <a:pt x="50376" y="1575"/>
                      <a:pt x="50262" y="1552"/>
                      <a:pt x="50171" y="1529"/>
                    </a:cubicBezTo>
                    <a:lnTo>
                      <a:pt x="50034" y="1529"/>
                    </a:lnTo>
                    <a:cubicBezTo>
                      <a:pt x="50034" y="1529"/>
                      <a:pt x="50011" y="1529"/>
                      <a:pt x="50011" y="1507"/>
                    </a:cubicBezTo>
                    <a:cubicBezTo>
                      <a:pt x="49760" y="1484"/>
                      <a:pt x="49509" y="1461"/>
                      <a:pt x="49258" y="1415"/>
                    </a:cubicBezTo>
                    <a:cubicBezTo>
                      <a:pt x="48710" y="1370"/>
                      <a:pt x="48185" y="1324"/>
                      <a:pt x="47660" y="1256"/>
                    </a:cubicBezTo>
                    <a:cubicBezTo>
                      <a:pt x="47135" y="1164"/>
                      <a:pt x="46587" y="1119"/>
                      <a:pt x="46040" y="1050"/>
                    </a:cubicBezTo>
                    <a:cubicBezTo>
                      <a:pt x="45766" y="1027"/>
                      <a:pt x="45492" y="1005"/>
                      <a:pt x="45241" y="959"/>
                    </a:cubicBezTo>
                    <a:cubicBezTo>
                      <a:pt x="44967" y="936"/>
                      <a:pt x="44716" y="890"/>
                      <a:pt x="44442" y="868"/>
                    </a:cubicBezTo>
                    <a:cubicBezTo>
                      <a:pt x="43894" y="799"/>
                      <a:pt x="43346" y="753"/>
                      <a:pt x="42798" y="708"/>
                    </a:cubicBezTo>
                    <a:cubicBezTo>
                      <a:pt x="42228" y="685"/>
                      <a:pt x="41657" y="616"/>
                      <a:pt x="41086" y="594"/>
                    </a:cubicBezTo>
                    <a:cubicBezTo>
                      <a:pt x="40539" y="548"/>
                      <a:pt x="39991" y="525"/>
                      <a:pt x="39443" y="480"/>
                    </a:cubicBezTo>
                    <a:cubicBezTo>
                      <a:pt x="39146" y="480"/>
                      <a:pt x="38872" y="457"/>
                      <a:pt x="38598" y="457"/>
                    </a:cubicBezTo>
                    <a:cubicBezTo>
                      <a:pt x="38325" y="434"/>
                      <a:pt x="38051" y="411"/>
                      <a:pt x="37777" y="411"/>
                    </a:cubicBezTo>
                    <a:cubicBezTo>
                      <a:pt x="37503" y="388"/>
                      <a:pt x="37229" y="388"/>
                      <a:pt x="36955" y="388"/>
                    </a:cubicBezTo>
                    <a:cubicBezTo>
                      <a:pt x="36704" y="365"/>
                      <a:pt x="36430" y="343"/>
                      <a:pt x="36156" y="343"/>
                    </a:cubicBezTo>
                    <a:cubicBezTo>
                      <a:pt x="35882" y="320"/>
                      <a:pt x="35608" y="297"/>
                      <a:pt x="35357" y="297"/>
                    </a:cubicBezTo>
                    <a:cubicBezTo>
                      <a:pt x="35083" y="297"/>
                      <a:pt x="34809" y="274"/>
                      <a:pt x="34536" y="274"/>
                    </a:cubicBezTo>
                    <a:cubicBezTo>
                      <a:pt x="34262" y="251"/>
                      <a:pt x="33965" y="251"/>
                      <a:pt x="33691" y="228"/>
                    </a:cubicBezTo>
                    <a:cubicBezTo>
                      <a:pt x="33417" y="228"/>
                      <a:pt x="33143" y="206"/>
                      <a:pt x="32892" y="206"/>
                    </a:cubicBezTo>
                    <a:cubicBezTo>
                      <a:pt x="32618" y="183"/>
                      <a:pt x="32367" y="183"/>
                      <a:pt x="32093" y="160"/>
                    </a:cubicBezTo>
                    <a:cubicBezTo>
                      <a:pt x="31819" y="160"/>
                      <a:pt x="31523" y="160"/>
                      <a:pt x="31226" y="137"/>
                    </a:cubicBezTo>
                    <a:cubicBezTo>
                      <a:pt x="30952" y="137"/>
                      <a:pt x="30655" y="114"/>
                      <a:pt x="30381" y="114"/>
                    </a:cubicBezTo>
                    <a:cubicBezTo>
                      <a:pt x="30130" y="92"/>
                      <a:pt x="29856" y="92"/>
                      <a:pt x="29605" y="92"/>
                    </a:cubicBezTo>
                    <a:cubicBezTo>
                      <a:pt x="29331" y="92"/>
                      <a:pt x="29057" y="69"/>
                      <a:pt x="28784" y="69"/>
                    </a:cubicBezTo>
                    <a:cubicBezTo>
                      <a:pt x="28510" y="46"/>
                      <a:pt x="28236" y="46"/>
                      <a:pt x="27962" y="46"/>
                    </a:cubicBezTo>
                    <a:cubicBezTo>
                      <a:pt x="27665" y="46"/>
                      <a:pt x="27391" y="23"/>
                      <a:pt x="27095" y="23"/>
                    </a:cubicBezTo>
                    <a:cubicBezTo>
                      <a:pt x="26958" y="23"/>
                      <a:pt x="26843" y="0"/>
                      <a:pt x="26706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7253899" y="4229686"/>
                <a:ext cx="1056900" cy="58060"/>
              </a:xfrm>
              <a:custGeom>
                <a:avLst/>
                <a:gdLst/>
                <a:ahLst/>
                <a:cxnLst/>
                <a:rect l="l" t="t" r="r" b="b"/>
                <a:pathLst>
                  <a:path w="39101" h="2148" extrusionOk="0">
                    <a:moveTo>
                      <a:pt x="27459" y="1"/>
                    </a:moveTo>
                    <a:cubicBezTo>
                      <a:pt x="27299" y="1"/>
                      <a:pt x="27117" y="24"/>
                      <a:pt x="26957" y="46"/>
                    </a:cubicBezTo>
                    <a:cubicBezTo>
                      <a:pt x="26866" y="69"/>
                      <a:pt x="26797" y="160"/>
                      <a:pt x="26752" y="252"/>
                    </a:cubicBezTo>
                    <a:cubicBezTo>
                      <a:pt x="26386" y="229"/>
                      <a:pt x="25998" y="229"/>
                      <a:pt x="25633" y="206"/>
                    </a:cubicBezTo>
                    <a:cubicBezTo>
                      <a:pt x="25222" y="183"/>
                      <a:pt x="24834" y="183"/>
                      <a:pt x="24423" y="183"/>
                    </a:cubicBezTo>
                    <a:cubicBezTo>
                      <a:pt x="24127" y="160"/>
                      <a:pt x="23807" y="160"/>
                      <a:pt x="23510" y="138"/>
                    </a:cubicBezTo>
                    <a:cubicBezTo>
                      <a:pt x="23465" y="92"/>
                      <a:pt x="23373" y="69"/>
                      <a:pt x="23305" y="69"/>
                    </a:cubicBezTo>
                    <a:cubicBezTo>
                      <a:pt x="23100" y="46"/>
                      <a:pt x="22871" y="46"/>
                      <a:pt x="22666" y="46"/>
                    </a:cubicBezTo>
                    <a:lnTo>
                      <a:pt x="22027" y="46"/>
                    </a:lnTo>
                    <a:cubicBezTo>
                      <a:pt x="21776" y="69"/>
                      <a:pt x="21502" y="69"/>
                      <a:pt x="21251" y="69"/>
                    </a:cubicBezTo>
                    <a:cubicBezTo>
                      <a:pt x="21022" y="69"/>
                      <a:pt x="20794" y="46"/>
                      <a:pt x="20566" y="46"/>
                    </a:cubicBezTo>
                    <a:lnTo>
                      <a:pt x="17895" y="46"/>
                    </a:lnTo>
                    <a:cubicBezTo>
                      <a:pt x="17485" y="46"/>
                      <a:pt x="17074" y="36"/>
                      <a:pt x="16663" y="36"/>
                    </a:cubicBezTo>
                    <a:cubicBezTo>
                      <a:pt x="16457" y="36"/>
                      <a:pt x="16252" y="39"/>
                      <a:pt x="16047" y="46"/>
                    </a:cubicBezTo>
                    <a:cubicBezTo>
                      <a:pt x="15910" y="46"/>
                      <a:pt x="15795" y="138"/>
                      <a:pt x="15773" y="252"/>
                    </a:cubicBezTo>
                    <a:cubicBezTo>
                      <a:pt x="15750" y="297"/>
                      <a:pt x="15750" y="320"/>
                      <a:pt x="15750" y="366"/>
                    </a:cubicBezTo>
                    <a:cubicBezTo>
                      <a:pt x="15544" y="343"/>
                      <a:pt x="15339" y="343"/>
                      <a:pt x="15134" y="343"/>
                    </a:cubicBezTo>
                    <a:lnTo>
                      <a:pt x="15065" y="343"/>
                    </a:lnTo>
                    <a:cubicBezTo>
                      <a:pt x="15042" y="297"/>
                      <a:pt x="15019" y="252"/>
                      <a:pt x="14997" y="206"/>
                    </a:cubicBezTo>
                    <a:cubicBezTo>
                      <a:pt x="14928" y="160"/>
                      <a:pt x="14860" y="138"/>
                      <a:pt x="14791" y="138"/>
                    </a:cubicBezTo>
                    <a:cubicBezTo>
                      <a:pt x="14730" y="130"/>
                      <a:pt x="14669" y="128"/>
                      <a:pt x="14609" y="128"/>
                    </a:cubicBezTo>
                    <a:cubicBezTo>
                      <a:pt x="14487" y="128"/>
                      <a:pt x="14365" y="138"/>
                      <a:pt x="14243" y="138"/>
                    </a:cubicBezTo>
                    <a:lnTo>
                      <a:pt x="13810" y="160"/>
                    </a:lnTo>
                    <a:cubicBezTo>
                      <a:pt x="13741" y="160"/>
                      <a:pt x="13696" y="183"/>
                      <a:pt x="13627" y="183"/>
                    </a:cubicBezTo>
                    <a:lnTo>
                      <a:pt x="13536" y="183"/>
                    </a:lnTo>
                    <a:cubicBezTo>
                      <a:pt x="13102" y="183"/>
                      <a:pt x="12668" y="206"/>
                      <a:pt x="12258" y="229"/>
                    </a:cubicBezTo>
                    <a:cubicBezTo>
                      <a:pt x="11847" y="229"/>
                      <a:pt x="11459" y="252"/>
                      <a:pt x="11071" y="275"/>
                    </a:cubicBezTo>
                    <a:lnTo>
                      <a:pt x="10203" y="275"/>
                    </a:lnTo>
                    <a:cubicBezTo>
                      <a:pt x="10021" y="275"/>
                      <a:pt x="9838" y="275"/>
                      <a:pt x="9655" y="297"/>
                    </a:cubicBezTo>
                    <a:lnTo>
                      <a:pt x="9519" y="297"/>
                    </a:lnTo>
                    <a:cubicBezTo>
                      <a:pt x="9359" y="297"/>
                      <a:pt x="9176" y="297"/>
                      <a:pt x="9016" y="343"/>
                    </a:cubicBezTo>
                    <a:cubicBezTo>
                      <a:pt x="8994" y="343"/>
                      <a:pt x="8994" y="366"/>
                      <a:pt x="8971" y="366"/>
                    </a:cubicBezTo>
                    <a:cubicBezTo>
                      <a:pt x="8720" y="366"/>
                      <a:pt x="8469" y="389"/>
                      <a:pt x="8195" y="389"/>
                    </a:cubicBezTo>
                    <a:cubicBezTo>
                      <a:pt x="7944" y="412"/>
                      <a:pt x="7692" y="412"/>
                      <a:pt x="7441" y="434"/>
                    </a:cubicBezTo>
                    <a:cubicBezTo>
                      <a:pt x="7282" y="457"/>
                      <a:pt x="7122" y="457"/>
                      <a:pt x="6962" y="480"/>
                    </a:cubicBezTo>
                    <a:lnTo>
                      <a:pt x="6734" y="480"/>
                    </a:lnTo>
                    <a:cubicBezTo>
                      <a:pt x="6643" y="480"/>
                      <a:pt x="6574" y="480"/>
                      <a:pt x="6506" y="526"/>
                    </a:cubicBezTo>
                    <a:cubicBezTo>
                      <a:pt x="6460" y="549"/>
                      <a:pt x="6437" y="549"/>
                      <a:pt x="6391" y="594"/>
                    </a:cubicBezTo>
                    <a:cubicBezTo>
                      <a:pt x="6391" y="617"/>
                      <a:pt x="6369" y="640"/>
                      <a:pt x="6346" y="663"/>
                    </a:cubicBezTo>
                    <a:cubicBezTo>
                      <a:pt x="6323" y="685"/>
                      <a:pt x="6323" y="731"/>
                      <a:pt x="6300" y="777"/>
                    </a:cubicBezTo>
                    <a:cubicBezTo>
                      <a:pt x="6186" y="777"/>
                      <a:pt x="6072" y="754"/>
                      <a:pt x="5958" y="754"/>
                    </a:cubicBezTo>
                    <a:lnTo>
                      <a:pt x="3493" y="754"/>
                    </a:lnTo>
                    <a:cubicBezTo>
                      <a:pt x="3219" y="754"/>
                      <a:pt x="2968" y="777"/>
                      <a:pt x="2694" y="777"/>
                    </a:cubicBezTo>
                    <a:cubicBezTo>
                      <a:pt x="2671" y="731"/>
                      <a:pt x="2625" y="708"/>
                      <a:pt x="2580" y="685"/>
                    </a:cubicBezTo>
                    <a:lnTo>
                      <a:pt x="2488" y="685"/>
                    </a:lnTo>
                    <a:cubicBezTo>
                      <a:pt x="2473" y="678"/>
                      <a:pt x="2455" y="675"/>
                      <a:pt x="2436" y="675"/>
                    </a:cubicBezTo>
                    <a:cubicBezTo>
                      <a:pt x="2397" y="675"/>
                      <a:pt x="2351" y="685"/>
                      <a:pt x="2306" y="685"/>
                    </a:cubicBezTo>
                    <a:cubicBezTo>
                      <a:pt x="2100" y="708"/>
                      <a:pt x="1895" y="731"/>
                      <a:pt x="1667" y="754"/>
                    </a:cubicBezTo>
                    <a:cubicBezTo>
                      <a:pt x="1507" y="777"/>
                      <a:pt x="1324" y="800"/>
                      <a:pt x="1142" y="822"/>
                    </a:cubicBezTo>
                    <a:cubicBezTo>
                      <a:pt x="1005" y="845"/>
                      <a:pt x="868" y="868"/>
                      <a:pt x="731" y="914"/>
                    </a:cubicBezTo>
                    <a:cubicBezTo>
                      <a:pt x="708" y="937"/>
                      <a:pt x="662" y="937"/>
                      <a:pt x="639" y="959"/>
                    </a:cubicBezTo>
                    <a:cubicBezTo>
                      <a:pt x="571" y="959"/>
                      <a:pt x="503" y="982"/>
                      <a:pt x="411" y="982"/>
                    </a:cubicBezTo>
                    <a:cubicBezTo>
                      <a:pt x="297" y="982"/>
                      <a:pt x="114" y="1005"/>
                      <a:pt x="46" y="1142"/>
                    </a:cubicBezTo>
                    <a:cubicBezTo>
                      <a:pt x="0" y="1233"/>
                      <a:pt x="0" y="1325"/>
                      <a:pt x="46" y="1393"/>
                    </a:cubicBezTo>
                    <a:cubicBezTo>
                      <a:pt x="69" y="1439"/>
                      <a:pt x="92" y="1462"/>
                      <a:pt x="137" y="1484"/>
                    </a:cubicBezTo>
                    <a:cubicBezTo>
                      <a:pt x="183" y="1530"/>
                      <a:pt x="229" y="1530"/>
                      <a:pt x="274" y="1530"/>
                    </a:cubicBezTo>
                    <a:cubicBezTo>
                      <a:pt x="251" y="1553"/>
                      <a:pt x="274" y="1576"/>
                      <a:pt x="274" y="1598"/>
                    </a:cubicBezTo>
                    <a:cubicBezTo>
                      <a:pt x="297" y="1667"/>
                      <a:pt x="343" y="1713"/>
                      <a:pt x="411" y="1735"/>
                    </a:cubicBezTo>
                    <a:cubicBezTo>
                      <a:pt x="450" y="1755"/>
                      <a:pt x="488" y="1762"/>
                      <a:pt x="527" y="1762"/>
                    </a:cubicBezTo>
                    <a:cubicBezTo>
                      <a:pt x="580" y="1762"/>
                      <a:pt x="632" y="1749"/>
                      <a:pt x="685" y="1735"/>
                    </a:cubicBezTo>
                    <a:lnTo>
                      <a:pt x="913" y="1735"/>
                    </a:lnTo>
                    <a:cubicBezTo>
                      <a:pt x="868" y="1781"/>
                      <a:pt x="822" y="1827"/>
                      <a:pt x="776" y="1895"/>
                    </a:cubicBezTo>
                    <a:cubicBezTo>
                      <a:pt x="731" y="1941"/>
                      <a:pt x="708" y="2009"/>
                      <a:pt x="754" y="2078"/>
                    </a:cubicBezTo>
                    <a:cubicBezTo>
                      <a:pt x="783" y="2122"/>
                      <a:pt x="822" y="2147"/>
                      <a:pt x="871" y="2147"/>
                    </a:cubicBezTo>
                    <a:cubicBezTo>
                      <a:pt x="897" y="2147"/>
                      <a:pt x="927" y="2140"/>
                      <a:pt x="959" y="2123"/>
                    </a:cubicBezTo>
                    <a:cubicBezTo>
                      <a:pt x="982" y="2101"/>
                      <a:pt x="1027" y="2078"/>
                      <a:pt x="1050" y="2055"/>
                    </a:cubicBezTo>
                    <a:cubicBezTo>
                      <a:pt x="1096" y="2009"/>
                      <a:pt x="1142" y="1987"/>
                      <a:pt x="1187" y="1941"/>
                    </a:cubicBezTo>
                    <a:cubicBezTo>
                      <a:pt x="1210" y="1895"/>
                      <a:pt x="1256" y="1872"/>
                      <a:pt x="1301" y="1827"/>
                    </a:cubicBezTo>
                    <a:cubicBezTo>
                      <a:pt x="1324" y="1804"/>
                      <a:pt x="1347" y="1781"/>
                      <a:pt x="1347" y="1735"/>
                    </a:cubicBezTo>
                    <a:cubicBezTo>
                      <a:pt x="1370" y="1713"/>
                      <a:pt x="1393" y="1690"/>
                      <a:pt x="1393" y="1644"/>
                    </a:cubicBezTo>
                    <a:cubicBezTo>
                      <a:pt x="1370" y="1621"/>
                      <a:pt x="1370" y="1598"/>
                      <a:pt x="1370" y="1576"/>
                    </a:cubicBezTo>
                    <a:cubicBezTo>
                      <a:pt x="1370" y="1553"/>
                      <a:pt x="1370" y="1553"/>
                      <a:pt x="1347" y="1530"/>
                    </a:cubicBezTo>
                    <a:cubicBezTo>
                      <a:pt x="1530" y="1530"/>
                      <a:pt x="1689" y="1507"/>
                      <a:pt x="1849" y="1507"/>
                    </a:cubicBezTo>
                    <a:lnTo>
                      <a:pt x="1986" y="1507"/>
                    </a:lnTo>
                    <a:cubicBezTo>
                      <a:pt x="2009" y="1519"/>
                      <a:pt x="2038" y="1524"/>
                      <a:pt x="2069" y="1524"/>
                    </a:cubicBezTo>
                    <a:cubicBezTo>
                      <a:pt x="2100" y="1524"/>
                      <a:pt x="2135" y="1519"/>
                      <a:pt x="2169" y="1507"/>
                    </a:cubicBezTo>
                    <a:cubicBezTo>
                      <a:pt x="2214" y="1507"/>
                      <a:pt x="2283" y="1507"/>
                      <a:pt x="2329" y="1530"/>
                    </a:cubicBezTo>
                    <a:lnTo>
                      <a:pt x="6414" y="1530"/>
                    </a:lnTo>
                    <a:cubicBezTo>
                      <a:pt x="6620" y="1530"/>
                      <a:pt x="6802" y="1507"/>
                      <a:pt x="7008" y="1484"/>
                    </a:cubicBezTo>
                    <a:cubicBezTo>
                      <a:pt x="7145" y="1484"/>
                      <a:pt x="7304" y="1462"/>
                      <a:pt x="7441" y="1439"/>
                    </a:cubicBezTo>
                    <a:cubicBezTo>
                      <a:pt x="7510" y="1439"/>
                      <a:pt x="7578" y="1416"/>
                      <a:pt x="7647" y="1416"/>
                    </a:cubicBezTo>
                    <a:lnTo>
                      <a:pt x="7738" y="1416"/>
                    </a:lnTo>
                    <a:cubicBezTo>
                      <a:pt x="8126" y="1416"/>
                      <a:pt x="8537" y="1393"/>
                      <a:pt x="8925" y="1393"/>
                    </a:cubicBezTo>
                    <a:lnTo>
                      <a:pt x="12075" y="1393"/>
                    </a:lnTo>
                    <a:cubicBezTo>
                      <a:pt x="12143" y="1393"/>
                      <a:pt x="12212" y="1347"/>
                      <a:pt x="12280" y="1302"/>
                    </a:cubicBezTo>
                    <a:cubicBezTo>
                      <a:pt x="12509" y="1302"/>
                      <a:pt x="12714" y="1279"/>
                      <a:pt x="12942" y="1279"/>
                    </a:cubicBezTo>
                    <a:cubicBezTo>
                      <a:pt x="13125" y="1279"/>
                      <a:pt x="13330" y="1256"/>
                      <a:pt x="13513" y="1256"/>
                    </a:cubicBezTo>
                    <a:cubicBezTo>
                      <a:pt x="13627" y="1256"/>
                      <a:pt x="13764" y="1256"/>
                      <a:pt x="13878" y="1233"/>
                    </a:cubicBezTo>
                    <a:lnTo>
                      <a:pt x="15065" y="1233"/>
                    </a:lnTo>
                    <a:cubicBezTo>
                      <a:pt x="15179" y="1233"/>
                      <a:pt x="15270" y="1256"/>
                      <a:pt x="15385" y="1256"/>
                    </a:cubicBezTo>
                    <a:cubicBezTo>
                      <a:pt x="15750" y="1279"/>
                      <a:pt x="16138" y="1279"/>
                      <a:pt x="16503" y="1302"/>
                    </a:cubicBezTo>
                    <a:cubicBezTo>
                      <a:pt x="16914" y="1325"/>
                      <a:pt x="17325" y="1347"/>
                      <a:pt x="17736" y="1347"/>
                    </a:cubicBezTo>
                    <a:cubicBezTo>
                      <a:pt x="18215" y="1370"/>
                      <a:pt x="18671" y="1370"/>
                      <a:pt x="19151" y="1393"/>
                    </a:cubicBezTo>
                    <a:cubicBezTo>
                      <a:pt x="19744" y="1393"/>
                      <a:pt x="20338" y="1416"/>
                      <a:pt x="20931" y="1416"/>
                    </a:cubicBezTo>
                    <a:lnTo>
                      <a:pt x="22757" y="1416"/>
                    </a:lnTo>
                    <a:cubicBezTo>
                      <a:pt x="22826" y="1393"/>
                      <a:pt x="22894" y="1370"/>
                      <a:pt x="22963" y="1325"/>
                    </a:cubicBezTo>
                    <a:cubicBezTo>
                      <a:pt x="22985" y="1302"/>
                      <a:pt x="23008" y="1256"/>
                      <a:pt x="23008" y="1233"/>
                    </a:cubicBezTo>
                    <a:cubicBezTo>
                      <a:pt x="23100" y="1256"/>
                      <a:pt x="23191" y="1256"/>
                      <a:pt x="23282" y="1256"/>
                    </a:cubicBezTo>
                    <a:cubicBezTo>
                      <a:pt x="23396" y="1256"/>
                      <a:pt x="23510" y="1279"/>
                      <a:pt x="23602" y="1279"/>
                    </a:cubicBezTo>
                    <a:cubicBezTo>
                      <a:pt x="23807" y="1302"/>
                      <a:pt x="23990" y="1325"/>
                      <a:pt x="24195" y="1325"/>
                    </a:cubicBezTo>
                    <a:cubicBezTo>
                      <a:pt x="24652" y="1347"/>
                      <a:pt x="25131" y="1370"/>
                      <a:pt x="25588" y="1393"/>
                    </a:cubicBezTo>
                    <a:cubicBezTo>
                      <a:pt x="26386" y="1416"/>
                      <a:pt x="27185" y="1462"/>
                      <a:pt x="27984" y="1484"/>
                    </a:cubicBezTo>
                    <a:cubicBezTo>
                      <a:pt x="28600" y="1484"/>
                      <a:pt x="29194" y="1507"/>
                      <a:pt x="29810" y="1507"/>
                    </a:cubicBezTo>
                    <a:cubicBezTo>
                      <a:pt x="30061" y="1507"/>
                      <a:pt x="30335" y="1507"/>
                      <a:pt x="30586" y="1484"/>
                    </a:cubicBezTo>
                    <a:cubicBezTo>
                      <a:pt x="30723" y="1484"/>
                      <a:pt x="30837" y="1484"/>
                      <a:pt x="30974" y="1462"/>
                    </a:cubicBezTo>
                    <a:cubicBezTo>
                      <a:pt x="31043" y="1507"/>
                      <a:pt x="31134" y="1507"/>
                      <a:pt x="31225" y="1507"/>
                    </a:cubicBezTo>
                    <a:cubicBezTo>
                      <a:pt x="31339" y="1507"/>
                      <a:pt x="31454" y="1507"/>
                      <a:pt x="31568" y="1530"/>
                    </a:cubicBezTo>
                    <a:cubicBezTo>
                      <a:pt x="31773" y="1553"/>
                      <a:pt x="31956" y="1576"/>
                      <a:pt x="32161" y="1576"/>
                    </a:cubicBezTo>
                    <a:cubicBezTo>
                      <a:pt x="32435" y="1598"/>
                      <a:pt x="32686" y="1621"/>
                      <a:pt x="32960" y="1644"/>
                    </a:cubicBezTo>
                    <a:lnTo>
                      <a:pt x="33508" y="1644"/>
                    </a:lnTo>
                    <a:cubicBezTo>
                      <a:pt x="34352" y="1690"/>
                      <a:pt x="35174" y="1690"/>
                      <a:pt x="35996" y="1690"/>
                    </a:cubicBezTo>
                    <a:cubicBezTo>
                      <a:pt x="36247" y="1690"/>
                      <a:pt x="36498" y="1690"/>
                      <a:pt x="36726" y="1667"/>
                    </a:cubicBezTo>
                    <a:cubicBezTo>
                      <a:pt x="36977" y="1667"/>
                      <a:pt x="37228" y="1667"/>
                      <a:pt x="37502" y="1644"/>
                    </a:cubicBezTo>
                    <a:cubicBezTo>
                      <a:pt x="37708" y="1644"/>
                      <a:pt x="37936" y="1621"/>
                      <a:pt x="38164" y="1621"/>
                    </a:cubicBezTo>
                    <a:lnTo>
                      <a:pt x="38484" y="1621"/>
                    </a:lnTo>
                    <a:cubicBezTo>
                      <a:pt x="38529" y="1598"/>
                      <a:pt x="38575" y="1598"/>
                      <a:pt x="38621" y="1598"/>
                    </a:cubicBezTo>
                    <a:cubicBezTo>
                      <a:pt x="38666" y="1598"/>
                      <a:pt x="38735" y="1598"/>
                      <a:pt x="38781" y="1576"/>
                    </a:cubicBezTo>
                    <a:cubicBezTo>
                      <a:pt x="38849" y="1576"/>
                      <a:pt x="38895" y="1553"/>
                      <a:pt x="38963" y="1530"/>
                    </a:cubicBezTo>
                    <a:cubicBezTo>
                      <a:pt x="39032" y="1484"/>
                      <a:pt x="39100" y="1370"/>
                      <a:pt x="39100" y="1279"/>
                    </a:cubicBezTo>
                    <a:cubicBezTo>
                      <a:pt x="39100" y="1233"/>
                      <a:pt x="39077" y="1188"/>
                      <a:pt x="39054" y="1142"/>
                    </a:cubicBezTo>
                    <a:cubicBezTo>
                      <a:pt x="39032" y="1096"/>
                      <a:pt x="38986" y="1073"/>
                      <a:pt x="38963" y="1051"/>
                    </a:cubicBezTo>
                    <a:cubicBezTo>
                      <a:pt x="38917" y="1005"/>
                      <a:pt x="38895" y="1005"/>
                      <a:pt x="38849" y="982"/>
                    </a:cubicBezTo>
                    <a:cubicBezTo>
                      <a:pt x="38803" y="959"/>
                      <a:pt x="38735" y="937"/>
                      <a:pt x="38689" y="914"/>
                    </a:cubicBezTo>
                    <a:cubicBezTo>
                      <a:pt x="38669" y="907"/>
                      <a:pt x="38647" y="904"/>
                      <a:pt x="38625" y="904"/>
                    </a:cubicBezTo>
                    <a:cubicBezTo>
                      <a:pt x="38571" y="904"/>
                      <a:pt x="38516" y="920"/>
                      <a:pt x="38484" y="937"/>
                    </a:cubicBezTo>
                    <a:cubicBezTo>
                      <a:pt x="38438" y="959"/>
                      <a:pt x="38393" y="1005"/>
                      <a:pt x="38370" y="1051"/>
                    </a:cubicBezTo>
                    <a:cubicBezTo>
                      <a:pt x="38187" y="1073"/>
                      <a:pt x="37982" y="1073"/>
                      <a:pt x="37776" y="1073"/>
                    </a:cubicBezTo>
                    <a:cubicBezTo>
                      <a:pt x="37799" y="1073"/>
                      <a:pt x="37799" y="1051"/>
                      <a:pt x="37799" y="1028"/>
                    </a:cubicBezTo>
                    <a:cubicBezTo>
                      <a:pt x="37799" y="868"/>
                      <a:pt x="37662" y="731"/>
                      <a:pt x="37502" y="731"/>
                    </a:cubicBezTo>
                    <a:lnTo>
                      <a:pt x="36407" y="731"/>
                    </a:lnTo>
                    <a:cubicBezTo>
                      <a:pt x="36361" y="731"/>
                      <a:pt x="36315" y="731"/>
                      <a:pt x="36270" y="708"/>
                    </a:cubicBezTo>
                    <a:lnTo>
                      <a:pt x="36064" y="708"/>
                    </a:lnTo>
                    <a:cubicBezTo>
                      <a:pt x="36133" y="663"/>
                      <a:pt x="36156" y="571"/>
                      <a:pt x="36156" y="480"/>
                    </a:cubicBezTo>
                    <a:cubicBezTo>
                      <a:pt x="36156" y="320"/>
                      <a:pt x="36019" y="183"/>
                      <a:pt x="35859" y="183"/>
                    </a:cubicBezTo>
                    <a:lnTo>
                      <a:pt x="32207" y="183"/>
                    </a:lnTo>
                    <a:cubicBezTo>
                      <a:pt x="31773" y="160"/>
                      <a:pt x="31317" y="160"/>
                      <a:pt x="30860" y="138"/>
                    </a:cubicBezTo>
                    <a:cubicBezTo>
                      <a:pt x="30244" y="115"/>
                      <a:pt x="29650" y="92"/>
                      <a:pt x="29034" y="69"/>
                    </a:cubicBezTo>
                    <a:cubicBezTo>
                      <a:pt x="28783" y="46"/>
                      <a:pt x="28555" y="46"/>
                      <a:pt x="28304" y="24"/>
                    </a:cubicBezTo>
                    <a:cubicBezTo>
                      <a:pt x="28144" y="24"/>
                      <a:pt x="27984" y="24"/>
                      <a:pt x="27824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8200950" y="4240795"/>
                <a:ext cx="467051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7279" h="2568" extrusionOk="0">
                    <a:moveTo>
                      <a:pt x="1575" y="1"/>
                    </a:moveTo>
                    <a:cubicBezTo>
                      <a:pt x="1415" y="1"/>
                      <a:pt x="1256" y="23"/>
                      <a:pt x="1096" y="46"/>
                    </a:cubicBezTo>
                    <a:cubicBezTo>
                      <a:pt x="1050" y="46"/>
                      <a:pt x="1005" y="92"/>
                      <a:pt x="982" y="115"/>
                    </a:cubicBezTo>
                    <a:cubicBezTo>
                      <a:pt x="959" y="138"/>
                      <a:pt x="936" y="160"/>
                      <a:pt x="913" y="183"/>
                    </a:cubicBezTo>
                    <a:cubicBezTo>
                      <a:pt x="708" y="183"/>
                      <a:pt x="502" y="183"/>
                      <a:pt x="274" y="206"/>
                    </a:cubicBezTo>
                    <a:cubicBezTo>
                      <a:pt x="160" y="206"/>
                      <a:pt x="69" y="274"/>
                      <a:pt x="46" y="389"/>
                    </a:cubicBezTo>
                    <a:cubicBezTo>
                      <a:pt x="0" y="503"/>
                      <a:pt x="46" y="640"/>
                      <a:pt x="160" y="685"/>
                    </a:cubicBezTo>
                    <a:cubicBezTo>
                      <a:pt x="206" y="708"/>
                      <a:pt x="251" y="731"/>
                      <a:pt x="297" y="754"/>
                    </a:cubicBezTo>
                    <a:lnTo>
                      <a:pt x="388" y="754"/>
                    </a:lnTo>
                    <a:lnTo>
                      <a:pt x="548" y="777"/>
                    </a:lnTo>
                    <a:cubicBezTo>
                      <a:pt x="616" y="799"/>
                      <a:pt x="708" y="822"/>
                      <a:pt x="799" y="822"/>
                    </a:cubicBezTo>
                    <a:cubicBezTo>
                      <a:pt x="913" y="845"/>
                      <a:pt x="1027" y="868"/>
                      <a:pt x="1119" y="891"/>
                    </a:cubicBezTo>
                    <a:cubicBezTo>
                      <a:pt x="1096" y="914"/>
                      <a:pt x="1096" y="959"/>
                      <a:pt x="1096" y="1005"/>
                    </a:cubicBezTo>
                    <a:cubicBezTo>
                      <a:pt x="1096" y="1005"/>
                      <a:pt x="1096" y="1005"/>
                      <a:pt x="1096" y="1028"/>
                    </a:cubicBezTo>
                    <a:cubicBezTo>
                      <a:pt x="1073" y="1028"/>
                      <a:pt x="1073" y="1051"/>
                      <a:pt x="1073" y="1073"/>
                    </a:cubicBezTo>
                    <a:cubicBezTo>
                      <a:pt x="1027" y="1187"/>
                      <a:pt x="1119" y="1347"/>
                      <a:pt x="1233" y="1370"/>
                    </a:cubicBezTo>
                    <a:cubicBezTo>
                      <a:pt x="1370" y="1393"/>
                      <a:pt x="1484" y="1416"/>
                      <a:pt x="1598" y="1416"/>
                    </a:cubicBezTo>
                    <a:lnTo>
                      <a:pt x="1758" y="1416"/>
                    </a:lnTo>
                    <a:cubicBezTo>
                      <a:pt x="1872" y="1416"/>
                      <a:pt x="1986" y="1416"/>
                      <a:pt x="2100" y="1439"/>
                    </a:cubicBezTo>
                    <a:lnTo>
                      <a:pt x="2579" y="1439"/>
                    </a:lnTo>
                    <a:cubicBezTo>
                      <a:pt x="2967" y="1461"/>
                      <a:pt x="3356" y="1461"/>
                      <a:pt x="3744" y="1484"/>
                    </a:cubicBezTo>
                    <a:cubicBezTo>
                      <a:pt x="4451" y="1507"/>
                      <a:pt x="5159" y="1530"/>
                      <a:pt x="5843" y="1553"/>
                    </a:cubicBezTo>
                    <a:lnTo>
                      <a:pt x="6916" y="1553"/>
                    </a:lnTo>
                    <a:cubicBezTo>
                      <a:pt x="6916" y="1576"/>
                      <a:pt x="6939" y="1598"/>
                      <a:pt x="6962" y="1621"/>
                    </a:cubicBezTo>
                    <a:cubicBezTo>
                      <a:pt x="7008" y="1667"/>
                      <a:pt x="7076" y="1690"/>
                      <a:pt x="7145" y="1690"/>
                    </a:cubicBezTo>
                    <a:cubicBezTo>
                      <a:pt x="7578" y="1735"/>
                      <a:pt x="7989" y="1781"/>
                      <a:pt x="8400" y="1827"/>
                    </a:cubicBezTo>
                    <a:cubicBezTo>
                      <a:pt x="8742" y="1849"/>
                      <a:pt x="9085" y="1872"/>
                      <a:pt x="9404" y="1918"/>
                    </a:cubicBezTo>
                    <a:cubicBezTo>
                      <a:pt x="10157" y="1964"/>
                      <a:pt x="10888" y="2032"/>
                      <a:pt x="11641" y="2078"/>
                    </a:cubicBezTo>
                    <a:cubicBezTo>
                      <a:pt x="11824" y="2078"/>
                      <a:pt x="12029" y="2100"/>
                      <a:pt x="12235" y="2100"/>
                    </a:cubicBezTo>
                    <a:cubicBezTo>
                      <a:pt x="12463" y="2123"/>
                      <a:pt x="12668" y="2169"/>
                      <a:pt x="12896" y="2192"/>
                    </a:cubicBezTo>
                    <a:cubicBezTo>
                      <a:pt x="13307" y="2237"/>
                      <a:pt x="13695" y="2283"/>
                      <a:pt x="14083" y="2329"/>
                    </a:cubicBezTo>
                    <a:cubicBezTo>
                      <a:pt x="14791" y="2397"/>
                      <a:pt x="15476" y="2466"/>
                      <a:pt x="16183" y="2557"/>
                    </a:cubicBezTo>
                    <a:lnTo>
                      <a:pt x="16389" y="2557"/>
                    </a:lnTo>
                    <a:cubicBezTo>
                      <a:pt x="16404" y="2565"/>
                      <a:pt x="16419" y="2567"/>
                      <a:pt x="16434" y="2567"/>
                    </a:cubicBezTo>
                    <a:cubicBezTo>
                      <a:pt x="16465" y="2567"/>
                      <a:pt x="16495" y="2557"/>
                      <a:pt x="16526" y="2557"/>
                    </a:cubicBezTo>
                    <a:cubicBezTo>
                      <a:pt x="16594" y="2534"/>
                      <a:pt x="16663" y="2489"/>
                      <a:pt x="16708" y="2420"/>
                    </a:cubicBezTo>
                    <a:cubicBezTo>
                      <a:pt x="16731" y="2352"/>
                      <a:pt x="16754" y="2306"/>
                      <a:pt x="16754" y="2237"/>
                    </a:cubicBezTo>
                    <a:cubicBezTo>
                      <a:pt x="16731" y="2192"/>
                      <a:pt x="16731" y="2123"/>
                      <a:pt x="16708" y="2078"/>
                    </a:cubicBezTo>
                    <a:cubicBezTo>
                      <a:pt x="16685" y="2055"/>
                      <a:pt x="16663" y="2009"/>
                      <a:pt x="16640" y="1986"/>
                    </a:cubicBezTo>
                    <a:lnTo>
                      <a:pt x="16640" y="1986"/>
                    </a:lnTo>
                    <a:cubicBezTo>
                      <a:pt x="16685" y="2009"/>
                      <a:pt x="16731" y="2009"/>
                      <a:pt x="16777" y="2009"/>
                    </a:cubicBezTo>
                    <a:lnTo>
                      <a:pt x="16982" y="2009"/>
                    </a:lnTo>
                    <a:cubicBezTo>
                      <a:pt x="17142" y="2009"/>
                      <a:pt x="17279" y="1872"/>
                      <a:pt x="17279" y="1712"/>
                    </a:cubicBezTo>
                    <a:cubicBezTo>
                      <a:pt x="17279" y="1530"/>
                      <a:pt x="17142" y="1416"/>
                      <a:pt x="16982" y="1416"/>
                    </a:cubicBezTo>
                    <a:cubicBezTo>
                      <a:pt x="16777" y="1393"/>
                      <a:pt x="16549" y="1393"/>
                      <a:pt x="16343" y="1370"/>
                    </a:cubicBezTo>
                    <a:cubicBezTo>
                      <a:pt x="16297" y="1370"/>
                      <a:pt x="16229" y="1370"/>
                      <a:pt x="16183" y="1347"/>
                    </a:cubicBezTo>
                    <a:cubicBezTo>
                      <a:pt x="15909" y="1347"/>
                      <a:pt x="15636" y="1324"/>
                      <a:pt x="15362" y="1302"/>
                    </a:cubicBezTo>
                    <a:cubicBezTo>
                      <a:pt x="15384" y="1279"/>
                      <a:pt x="15384" y="1256"/>
                      <a:pt x="15384" y="1233"/>
                    </a:cubicBezTo>
                    <a:cubicBezTo>
                      <a:pt x="15384" y="1073"/>
                      <a:pt x="15293" y="959"/>
                      <a:pt x="15156" y="914"/>
                    </a:cubicBezTo>
                    <a:cubicBezTo>
                      <a:pt x="15042" y="891"/>
                      <a:pt x="14905" y="868"/>
                      <a:pt x="14791" y="868"/>
                    </a:cubicBezTo>
                    <a:lnTo>
                      <a:pt x="14563" y="822"/>
                    </a:lnTo>
                    <a:cubicBezTo>
                      <a:pt x="14380" y="799"/>
                      <a:pt x="14198" y="777"/>
                      <a:pt x="13992" y="731"/>
                    </a:cubicBezTo>
                    <a:cubicBezTo>
                      <a:pt x="13627" y="685"/>
                      <a:pt x="13262" y="640"/>
                      <a:pt x="12896" y="594"/>
                    </a:cubicBezTo>
                    <a:cubicBezTo>
                      <a:pt x="12189" y="526"/>
                      <a:pt x="11459" y="480"/>
                      <a:pt x="10751" y="434"/>
                    </a:cubicBezTo>
                    <a:cubicBezTo>
                      <a:pt x="10363" y="411"/>
                      <a:pt x="9998" y="389"/>
                      <a:pt x="9610" y="366"/>
                    </a:cubicBezTo>
                    <a:lnTo>
                      <a:pt x="8674" y="366"/>
                    </a:lnTo>
                    <a:cubicBezTo>
                      <a:pt x="8651" y="343"/>
                      <a:pt x="8605" y="343"/>
                      <a:pt x="8583" y="320"/>
                    </a:cubicBezTo>
                    <a:cubicBezTo>
                      <a:pt x="8446" y="297"/>
                      <a:pt x="8331" y="297"/>
                      <a:pt x="8194" y="274"/>
                    </a:cubicBezTo>
                    <a:cubicBezTo>
                      <a:pt x="8103" y="274"/>
                      <a:pt x="8035" y="274"/>
                      <a:pt x="7943" y="252"/>
                    </a:cubicBezTo>
                    <a:cubicBezTo>
                      <a:pt x="7761" y="252"/>
                      <a:pt x="7601" y="229"/>
                      <a:pt x="7441" y="229"/>
                    </a:cubicBezTo>
                    <a:cubicBezTo>
                      <a:pt x="7076" y="183"/>
                      <a:pt x="6711" y="183"/>
                      <a:pt x="6346" y="160"/>
                    </a:cubicBezTo>
                    <a:cubicBezTo>
                      <a:pt x="5615" y="115"/>
                      <a:pt x="4908" y="92"/>
                      <a:pt x="4177" y="46"/>
                    </a:cubicBezTo>
                    <a:cubicBezTo>
                      <a:pt x="3926" y="46"/>
                      <a:pt x="3698" y="46"/>
                      <a:pt x="3470" y="23"/>
                    </a:cubicBezTo>
                    <a:cubicBezTo>
                      <a:pt x="3264" y="23"/>
                      <a:pt x="3059" y="23"/>
                      <a:pt x="2853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7532768" y="4180951"/>
                <a:ext cx="755813" cy="33355"/>
              </a:xfrm>
              <a:custGeom>
                <a:avLst/>
                <a:gdLst/>
                <a:ahLst/>
                <a:cxnLst/>
                <a:rect l="l" t="t" r="r" b="b"/>
                <a:pathLst>
                  <a:path w="27962" h="1234" extrusionOk="0">
                    <a:moveTo>
                      <a:pt x="5707" y="1"/>
                    </a:moveTo>
                    <a:cubicBezTo>
                      <a:pt x="5387" y="1"/>
                      <a:pt x="5090" y="1"/>
                      <a:pt x="4794" y="23"/>
                    </a:cubicBezTo>
                    <a:cubicBezTo>
                      <a:pt x="4474" y="23"/>
                      <a:pt x="4132" y="46"/>
                      <a:pt x="3812" y="46"/>
                    </a:cubicBezTo>
                    <a:cubicBezTo>
                      <a:pt x="3424" y="69"/>
                      <a:pt x="3059" y="92"/>
                      <a:pt x="2694" y="92"/>
                    </a:cubicBezTo>
                    <a:cubicBezTo>
                      <a:pt x="2260" y="115"/>
                      <a:pt x="1826" y="160"/>
                      <a:pt x="1416" y="229"/>
                    </a:cubicBezTo>
                    <a:cubicBezTo>
                      <a:pt x="1210" y="252"/>
                      <a:pt x="1005" y="274"/>
                      <a:pt x="799" y="297"/>
                    </a:cubicBezTo>
                    <a:cubicBezTo>
                      <a:pt x="571" y="320"/>
                      <a:pt x="343" y="343"/>
                      <a:pt x="92" y="366"/>
                    </a:cubicBezTo>
                    <a:cubicBezTo>
                      <a:pt x="46" y="389"/>
                      <a:pt x="0" y="411"/>
                      <a:pt x="23" y="480"/>
                    </a:cubicBezTo>
                    <a:cubicBezTo>
                      <a:pt x="23" y="517"/>
                      <a:pt x="54" y="554"/>
                      <a:pt x="90" y="554"/>
                    </a:cubicBezTo>
                    <a:cubicBezTo>
                      <a:pt x="98" y="554"/>
                      <a:pt x="106" y="553"/>
                      <a:pt x="115" y="548"/>
                    </a:cubicBezTo>
                    <a:cubicBezTo>
                      <a:pt x="297" y="525"/>
                      <a:pt x="503" y="525"/>
                      <a:pt x="685" y="503"/>
                    </a:cubicBezTo>
                    <a:cubicBezTo>
                      <a:pt x="845" y="480"/>
                      <a:pt x="1005" y="480"/>
                      <a:pt x="1164" y="457"/>
                    </a:cubicBezTo>
                    <a:cubicBezTo>
                      <a:pt x="1507" y="411"/>
                      <a:pt x="1872" y="389"/>
                      <a:pt x="2214" y="366"/>
                    </a:cubicBezTo>
                    <a:cubicBezTo>
                      <a:pt x="2580" y="343"/>
                      <a:pt x="2945" y="343"/>
                      <a:pt x="3287" y="343"/>
                    </a:cubicBezTo>
                    <a:lnTo>
                      <a:pt x="4360" y="343"/>
                    </a:lnTo>
                    <a:cubicBezTo>
                      <a:pt x="4725" y="343"/>
                      <a:pt x="5068" y="343"/>
                      <a:pt x="5433" y="366"/>
                    </a:cubicBezTo>
                    <a:cubicBezTo>
                      <a:pt x="5798" y="366"/>
                      <a:pt x="6140" y="389"/>
                      <a:pt x="6506" y="411"/>
                    </a:cubicBezTo>
                    <a:cubicBezTo>
                      <a:pt x="7190" y="434"/>
                      <a:pt x="7898" y="480"/>
                      <a:pt x="8606" y="525"/>
                    </a:cubicBezTo>
                    <a:cubicBezTo>
                      <a:pt x="9290" y="571"/>
                      <a:pt x="9975" y="617"/>
                      <a:pt x="10683" y="617"/>
                    </a:cubicBezTo>
                    <a:cubicBezTo>
                      <a:pt x="10842" y="640"/>
                      <a:pt x="11002" y="640"/>
                      <a:pt x="11162" y="640"/>
                    </a:cubicBezTo>
                    <a:lnTo>
                      <a:pt x="11710" y="640"/>
                    </a:lnTo>
                    <a:lnTo>
                      <a:pt x="12212" y="662"/>
                    </a:lnTo>
                    <a:lnTo>
                      <a:pt x="12714" y="662"/>
                    </a:lnTo>
                    <a:cubicBezTo>
                      <a:pt x="13399" y="685"/>
                      <a:pt x="14084" y="731"/>
                      <a:pt x="14768" y="754"/>
                    </a:cubicBezTo>
                    <a:cubicBezTo>
                      <a:pt x="15453" y="754"/>
                      <a:pt x="16138" y="799"/>
                      <a:pt x="16823" y="799"/>
                    </a:cubicBezTo>
                    <a:cubicBezTo>
                      <a:pt x="17165" y="799"/>
                      <a:pt x="17530" y="799"/>
                      <a:pt x="17873" y="822"/>
                    </a:cubicBezTo>
                    <a:cubicBezTo>
                      <a:pt x="18215" y="822"/>
                      <a:pt x="18557" y="845"/>
                      <a:pt x="18900" y="868"/>
                    </a:cubicBezTo>
                    <a:cubicBezTo>
                      <a:pt x="19060" y="868"/>
                      <a:pt x="19219" y="868"/>
                      <a:pt x="19379" y="891"/>
                    </a:cubicBezTo>
                    <a:lnTo>
                      <a:pt x="19950" y="891"/>
                    </a:lnTo>
                    <a:cubicBezTo>
                      <a:pt x="20269" y="914"/>
                      <a:pt x="20612" y="936"/>
                      <a:pt x="20931" y="936"/>
                    </a:cubicBezTo>
                    <a:cubicBezTo>
                      <a:pt x="21296" y="936"/>
                      <a:pt x="21639" y="959"/>
                      <a:pt x="21981" y="959"/>
                    </a:cubicBezTo>
                    <a:cubicBezTo>
                      <a:pt x="22324" y="959"/>
                      <a:pt x="22666" y="959"/>
                      <a:pt x="23008" y="982"/>
                    </a:cubicBezTo>
                    <a:cubicBezTo>
                      <a:pt x="23351" y="982"/>
                      <a:pt x="23670" y="1005"/>
                      <a:pt x="24013" y="1005"/>
                    </a:cubicBezTo>
                    <a:cubicBezTo>
                      <a:pt x="24355" y="1028"/>
                      <a:pt x="24697" y="1050"/>
                      <a:pt x="25040" y="1050"/>
                    </a:cubicBezTo>
                    <a:cubicBezTo>
                      <a:pt x="25542" y="1096"/>
                      <a:pt x="26021" y="1119"/>
                      <a:pt x="26523" y="1142"/>
                    </a:cubicBezTo>
                    <a:cubicBezTo>
                      <a:pt x="26706" y="1165"/>
                      <a:pt x="26889" y="1187"/>
                      <a:pt x="27048" y="1187"/>
                    </a:cubicBezTo>
                    <a:cubicBezTo>
                      <a:pt x="27254" y="1210"/>
                      <a:pt x="27436" y="1233"/>
                      <a:pt x="27642" y="1233"/>
                    </a:cubicBezTo>
                    <a:cubicBezTo>
                      <a:pt x="27824" y="1233"/>
                      <a:pt x="27961" y="1073"/>
                      <a:pt x="27939" y="914"/>
                    </a:cubicBezTo>
                    <a:cubicBezTo>
                      <a:pt x="27939" y="822"/>
                      <a:pt x="27893" y="754"/>
                      <a:pt x="27847" y="685"/>
                    </a:cubicBezTo>
                    <a:cubicBezTo>
                      <a:pt x="27824" y="662"/>
                      <a:pt x="27802" y="662"/>
                      <a:pt x="27779" y="640"/>
                    </a:cubicBezTo>
                    <a:cubicBezTo>
                      <a:pt x="27710" y="617"/>
                      <a:pt x="27665" y="617"/>
                      <a:pt x="27619" y="617"/>
                    </a:cubicBezTo>
                    <a:lnTo>
                      <a:pt x="27573" y="617"/>
                    </a:lnTo>
                    <a:cubicBezTo>
                      <a:pt x="27414" y="594"/>
                      <a:pt x="27277" y="571"/>
                      <a:pt x="27117" y="548"/>
                    </a:cubicBezTo>
                    <a:cubicBezTo>
                      <a:pt x="26934" y="548"/>
                      <a:pt x="26752" y="525"/>
                      <a:pt x="26546" y="503"/>
                    </a:cubicBezTo>
                    <a:cubicBezTo>
                      <a:pt x="26204" y="480"/>
                      <a:pt x="25861" y="457"/>
                      <a:pt x="25519" y="434"/>
                    </a:cubicBezTo>
                    <a:cubicBezTo>
                      <a:pt x="25154" y="411"/>
                      <a:pt x="24811" y="411"/>
                      <a:pt x="24446" y="389"/>
                    </a:cubicBezTo>
                    <a:cubicBezTo>
                      <a:pt x="24104" y="366"/>
                      <a:pt x="23762" y="366"/>
                      <a:pt x="23419" y="343"/>
                    </a:cubicBezTo>
                    <a:cubicBezTo>
                      <a:pt x="23100" y="320"/>
                      <a:pt x="22757" y="320"/>
                      <a:pt x="22438" y="320"/>
                    </a:cubicBezTo>
                    <a:cubicBezTo>
                      <a:pt x="22095" y="320"/>
                      <a:pt x="21730" y="297"/>
                      <a:pt x="21388" y="297"/>
                    </a:cubicBezTo>
                    <a:cubicBezTo>
                      <a:pt x="21045" y="297"/>
                      <a:pt x="20726" y="297"/>
                      <a:pt x="20383" y="274"/>
                    </a:cubicBezTo>
                    <a:cubicBezTo>
                      <a:pt x="20041" y="274"/>
                      <a:pt x="19676" y="252"/>
                      <a:pt x="19333" y="252"/>
                    </a:cubicBezTo>
                    <a:cubicBezTo>
                      <a:pt x="18991" y="229"/>
                      <a:pt x="18649" y="206"/>
                      <a:pt x="18306" y="206"/>
                    </a:cubicBezTo>
                    <a:cubicBezTo>
                      <a:pt x="17964" y="183"/>
                      <a:pt x="17622" y="183"/>
                      <a:pt x="17256" y="183"/>
                    </a:cubicBezTo>
                    <a:cubicBezTo>
                      <a:pt x="16914" y="160"/>
                      <a:pt x="16572" y="160"/>
                      <a:pt x="16229" y="160"/>
                    </a:cubicBezTo>
                    <a:lnTo>
                      <a:pt x="15750" y="160"/>
                    </a:lnTo>
                    <a:cubicBezTo>
                      <a:pt x="15567" y="160"/>
                      <a:pt x="15407" y="137"/>
                      <a:pt x="15225" y="137"/>
                    </a:cubicBezTo>
                    <a:cubicBezTo>
                      <a:pt x="14882" y="137"/>
                      <a:pt x="14540" y="115"/>
                      <a:pt x="14175" y="115"/>
                    </a:cubicBezTo>
                    <a:cubicBezTo>
                      <a:pt x="13855" y="92"/>
                      <a:pt x="13536" y="92"/>
                      <a:pt x="13193" y="92"/>
                    </a:cubicBezTo>
                    <a:lnTo>
                      <a:pt x="12166" y="92"/>
                    </a:lnTo>
                    <a:cubicBezTo>
                      <a:pt x="11824" y="69"/>
                      <a:pt x="11459" y="69"/>
                      <a:pt x="11093" y="69"/>
                    </a:cubicBezTo>
                    <a:lnTo>
                      <a:pt x="9587" y="69"/>
                    </a:lnTo>
                    <a:cubicBezTo>
                      <a:pt x="9404" y="69"/>
                      <a:pt x="9222" y="69"/>
                      <a:pt x="9039" y="46"/>
                    </a:cubicBezTo>
                    <a:cubicBezTo>
                      <a:pt x="8332" y="46"/>
                      <a:pt x="7624" y="23"/>
                      <a:pt x="6916" y="23"/>
                    </a:cubicBezTo>
                    <a:cubicBezTo>
                      <a:pt x="6551" y="23"/>
                      <a:pt x="6209" y="1"/>
                      <a:pt x="5866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7342747" y="4153191"/>
                <a:ext cx="263461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9747" h="1119" extrusionOk="0">
                    <a:moveTo>
                      <a:pt x="8948" y="0"/>
                    </a:moveTo>
                    <a:cubicBezTo>
                      <a:pt x="8765" y="0"/>
                      <a:pt x="8605" y="23"/>
                      <a:pt x="8423" y="46"/>
                    </a:cubicBezTo>
                    <a:cubicBezTo>
                      <a:pt x="8080" y="69"/>
                      <a:pt x="7761" y="92"/>
                      <a:pt x="7418" y="115"/>
                    </a:cubicBezTo>
                    <a:cubicBezTo>
                      <a:pt x="6711" y="160"/>
                      <a:pt x="6026" y="229"/>
                      <a:pt x="5318" y="297"/>
                    </a:cubicBezTo>
                    <a:cubicBezTo>
                      <a:pt x="4976" y="320"/>
                      <a:pt x="4657" y="366"/>
                      <a:pt x="4314" y="411"/>
                    </a:cubicBezTo>
                    <a:cubicBezTo>
                      <a:pt x="4154" y="434"/>
                      <a:pt x="3995" y="457"/>
                      <a:pt x="3812" y="457"/>
                    </a:cubicBezTo>
                    <a:cubicBezTo>
                      <a:pt x="3652" y="480"/>
                      <a:pt x="3470" y="503"/>
                      <a:pt x="3310" y="503"/>
                    </a:cubicBezTo>
                    <a:cubicBezTo>
                      <a:pt x="2945" y="548"/>
                      <a:pt x="2602" y="571"/>
                      <a:pt x="2237" y="617"/>
                    </a:cubicBezTo>
                    <a:cubicBezTo>
                      <a:pt x="2077" y="639"/>
                      <a:pt x="1918" y="662"/>
                      <a:pt x="1758" y="685"/>
                    </a:cubicBezTo>
                    <a:cubicBezTo>
                      <a:pt x="1575" y="708"/>
                      <a:pt x="1393" y="731"/>
                      <a:pt x="1210" y="754"/>
                    </a:cubicBezTo>
                    <a:cubicBezTo>
                      <a:pt x="1027" y="754"/>
                      <a:pt x="868" y="776"/>
                      <a:pt x="685" y="799"/>
                    </a:cubicBezTo>
                    <a:cubicBezTo>
                      <a:pt x="480" y="845"/>
                      <a:pt x="274" y="891"/>
                      <a:pt x="69" y="936"/>
                    </a:cubicBezTo>
                    <a:cubicBezTo>
                      <a:pt x="23" y="936"/>
                      <a:pt x="0" y="1005"/>
                      <a:pt x="0" y="1050"/>
                    </a:cubicBezTo>
                    <a:cubicBezTo>
                      <a:pt x="23" y="1096"/>
                      <a:pt x="69" y="1119"/>
                      <a:pt x="137" y="1119"/>
                    </a:cubicBezTo>
                    <a:cubicBezTo>
                      <a:pt x="228" y="1096"/>
                      <a:pt x="320" y="1073"/>
                      <a:pt x="411" y="1050"/>
                    </a:cubicBezTo>
                    <a:cubicBezTo>
                      <a:pt x="594" y="1028"/>
                      <a:pt x="753" y="982"/>
                      <a:pt x="936" y="959"/>
                    </a:cubicBezTo>
                    <a:cubicBezTo>
                      <a:pt x="1096" y="959"/>
                      <a:pt x="1278" y="936"/>
                      <a:pt x="1438" y="913"/>
                    </a:cubicBezTo>
                    <a:cubicBezTo>
                      <a:pt x="1781" y="891"/>
                      <a:pt x="2146" y="845"/>
                      <a:pt x="2488" y="822"/>
                    </a:cubicBezTo>
                    <a:cubicBezTo>
                      <a:pt x="2831" y="799"/>
                      <a:pt x="3173" y="776"/>
                      <a:pt x="3515" y="754"/>
                    </a:cubicBezTo>
                    <a:cubicBezTo>
                      <a:pt x="3675" y="754"/>
                      <a:pt x="3858" y="754"/>
                      <a:pt x="4040" y="731"/>
                    </a:cubicBezTo>
                    <a:cubicBezTo>
                      <a:pt x="4200" y="731"/>
                      <a:pt x="4360" y="708"/>
                      <a:pt x="4542" y="708"/>
                    </a:cubicBezTo>
                    <a:cubicBezTo>
                      <a:pt x="5227" y="639"/>
                      <a:pt x="5912" y="617"/>
                      <a:pt x="6597" y="594"/>
                    </a:cubicBezTo>
                    <a:cubicBezTo>
                      <a:pt x="7281" y="571"/>
                      <a:pt x="7966" y="548"/>
                      <a:pt x="8674" y="525"/>
                    </a:cubicBezTo>
                    <a:cubicBezTo>
                      <a:pt x="8811" y="503"/>
                      <a:pt x="8948" y="503"/>
                      <a:pt x="9062" y="503"/>
                    </a:cubicBezTo>
                    <a:cubicBezTo>
                      <a:pt x="9222" y="503"/>
                      <a:pt x="9381" y="503"/>
                      <a:pt x="9518" y="480"/>
                    </a:cubicBezTo>
                    <a:cubicBezTo>
                      <a:pt x="9655" y="480"/>
                      <a:pt x="9747" y="366"/>
                      <a:pt x="9747" y="229"/>
                    </a:cubicBezTo>
                    <a:cubicBezTo>
                      <a:pt x="9747" y="183"/>
                      <a:pt x="9724" y="115"/>
                      <a:pt x="9678" y="69"/>
                    </a:cubicBezTo>
                    <a:cubicBezTo>
                      <a:pt x="9610" y="23"/>
                      <a:pt x="9564" y="0"/>
                      <a:pt x="9496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5341284" y="4229686"/>
                <a:ext cx="1459160" cy="90523"/>
              </a:xfrm>
              <a:custGeom>
                <a:avLst/>
                <a:gdLst/>
                <a:ahLst/>
                <a:cxnLst/>
                <a:rect l="l" t="t" r="r" b="b"/>
                <a:pathLst>
                  <a:path w="53983" h="3349" extrusionOk="0">
                    <a:moveTo>
                      <a:pt x="33508" y="1"/>
                    </a:moveTo>
                    <a:cubicBezTo>
                      <a:pt x="32961" y="24"/>
                      <a:pt x="32413" y="46"/>
                      <a:pt x="31888" y="46"/>
                    </a:cubicBezTo>
                    <a:cubicBezTo>
                      <a:pt x="31363" y="46"/>
                      <a:pt x="30838" y="69"/>
                      <a:pt x="30336" y="92"/>
                    </a:cubicBezTo>
                    <a:cubicBezTo>
                      <a:pt x="30062" y="92"/>
                      <a:pt x="29788" y="115"/>
                      <a:pt x="29537" y="115"/>
                    </a:cubicBezTo>
                    <a:cubicBezTo>
                      <a:pt x="29263" y="115"/>
                      <a:pt x="28989" y="138"/>
                      <a:pt x="28692" y="138"/>
                    </a:cubicBezTo>
                    <a:cubicBezTo>
                      <a:pt x="28418" y="160"/>
                      <a:pt x="28145" y="160"/>
                      <a:pt x="27871" y="160"/>
                    </a:cubicBezTo>
                    <a:cubicBezTo>
                      <a:pt x="27620" y="160"/>
                      <a:pt x="27368" y="183"/>
                      <a:pt x="27140" y="206"/>
                    </a:cubicBezTo>
                    <a:lnTo>
                      <a:pt x="25451" y="206"/>
                    </a:lnTo>
                    <a:cubicBezTo>
                      <a:pt x="25177" y="229"/>
                      <a:pt x="24926" y="229"/>
                      <a:pt x="24652" y="252"/>
                    </a:cubicBezTo>
                    <a:cubicBezTo>
                      <a:pt x="24401" y="275"/>
                      <a:pt x="24127" y="275"/>
                      <a:pt x="23876" y="297"/>
                    </a:cubicBezTo>
                    <a:cubicBezTo>
                      <a:pt x="23602" y="297"/>
                      <a:pt x="23351" y="320"/>
                      <a:pt x="23077" y="320"/>
                    </a:cubicBezTo>
                    <a:cubicBezTo>
                      <a:pt x="22803" y="343"/>
                      <a:pt x="22529" y="366"/>
                      <a:pt x="22278" y="366"/>
                    </a:cubicBezTo>
                    <a:cubicBezTo>
                      <a:pt x="22004" y="389"/>
                      <a:pt x="21708" y="412"/>
                      <a:pt x="21434" y="412"/>
                    </a:cubicBezTo>
                    <a:cubicBezTo>
                      <a:pt x="21183" y="434"/>
                      <a:pt x="20909" y="457"/>
                      <a:pt x="20658" y="457"/>
                    </a:cubicBezTo>
                    <a:cubicBezTo>
                      <a:pt x="20110" y="503"/>
                      <a:pt x="19562" y="526"/>
                      <a:pt x="19014" y="571"/>
                    </a:cubicBezTo>
                    <a:cubicBezTo>
                      <a:pt x="18489" y="617"/>
                      <a:pt x="17942" y="640"/>
                      <a:pt x="17417" y="685"/>
                    </a:cubicBezTo>
                    <a:cubicBezTo>
                      <a:pt x="16892" y="731"/>
                      <a:pt x="16344" y="777"/>
                      <a:pt x="15819" y="822"/>
                    </a:cubicBezTo>
                    <a:cubicBezTo>
                      <a:pt x="15545" y="845"/>
                      <a:pt x="15294" y="868"/>
                      <a:pt x="15020" y="891"/>
                    </a:cubicBezTo>
                    <a:cubicBezTo>
                      <a:pt x="14746" y="891"/>
                      <a:pt x="14472" y="914"/>
                      <a:pt x="14198" y="937"/>
                    </a:cubicBezTo>
                    <a:cubicBezTo>
                      <a:pt x="13673" y="982"/>
                      <a:pt x="13148" y="1005"/>
                      <a:pt x="12623" y="1051"/>
                    </a:cubicBezTo>
                    <a:cubicBezTo>
                      <a:pt x="12075" y="1096"/>
                      <a:pt x="11551" y="1119"/>
                      <a:pt x="11003" y="1165"/>
                    </a:cubicBezTo>
                    <a:cubicBezTo>
                      <a:pt x="10752" y="1188"/>
                      <a:pt x="10478" y="1210"/>
                      <a:pt x="10227" y="1233"/>
                    </a:cubicBezTo>
                    <a:lnTo>
                      <a:pt x="9428" y="1302"/>
                    </a:lnTo>
                    <a:cubicBezTo>
                      <a:pt x="8903" y="1347"/>
                      <a:pt x="8378" y="1416"/>
                      <a:pt x="7853" y="1462"/>
                    </a:cubicBezTo>
                    <a:cubicBezTo>
                      <a:pt x="7579" y="1484"/>
                      <a:pt x="7305" y="1507"/>
                      <a:pt x="7008" y="1530"/>
                    </a:cubicBezTo>
                    <a:cubicBezTo>
                      <a:pt x="6757" y="1553"/>
                      <a:pt x="6483" y="1576"/>
                      <a:pt x="6232" y="1598"/>
                    </a:cubicBezTo>
                    <a:cubicBezTo>
                      <a:pt x="5684" y="1644"/>
                      <a:pt x="5159" y="1713"/>
                      <a:pt x="4634" y="1804"/>
                    </a:cubicBezTo>
                    <a:cubicBezTo>
                      <a:pt x="4132" y="1872"/>
                      <a:pt x="3630" y="1964"/>
                      <a:pt x="3151" y="2055"/>
                    </a:cubicBezTo>
                    <a:cubicBezTo>
                      <a:pt x="3014" y="2078"/>
                      <a:pt x="2900" y="2101"/>
                      <a:pt x="2763" y="2123"/>
                    </a:cubicBezTo>
                    <a:cubicBezTo>
                      <a:pt x="2626" y="2146"/>
                      <a:pt x="2512" y="2192"/>
                      <a:pt x="2375" y="2215"/>
                    </a:cubicBezTo>
                    <a:cubicBezTo>
                      <a:pt x="2146" y="2283"/>
                      <a:pt x="1918" y="2352"/>
                      <a:pt x="1690" y="2420"/>
                    </a:cubicBezTo>
                    <a:cubicBezTo>
                      <a:pt x="1485" y="2489"/>
                      <a:pt x="1256" y="2534"/>
                      <a:pt x="1028" y="2603"/>
                    </a:cubicBezTo>
                    <a:cubicBezTo>
                      <a:pt x="914" y="2626"/>
                      <a:pt x="800" y="2648"/>
                      <a:pt x="686" y="2671"/>
                    </a:cubicBezTo>
                    <a:cubicBezTo>
                      <a:pt x="526" y="2694"/>
                      <a:pt x="389" y="2717"/>
                      <a:pt x="252" y="2763"/>
                    </a:cubicBezTo>
                    <a:cubicBezTo>
                      <a:pt x="161" y="2763"/>
                      <a:pt x="92" y="2831"/>
                      <a:pt x="69" y="2900"/>
                    </a:cubicBezTo>
                    <a:cubicBezTo>
                      <a:pt x="24" y="2968"/>
                      <a:pt x="1" y="3059"/>
                      <a:pt x="24" y="3128"/>
                    </a:cubicBezTo>
                    <a:cubicBezTo>
                      <a:pt x="47" y="3196"/>
                      <a:pt x="92" y="3265"/>
                      <a:pt x="161" y="3310"/>
                    </a:cubicBezTo>
                    <a:cubicBezTo>
                      <a:pt x="214" y="3337"/>
                      <a:pt x="260" y="3348"/>
                      <a:pt x="307" y="3348"/>
                    </a:cubicBezTo>
                    <a:cubicBezTo>
                      <a:pt x="340" y="3348"/>
                      <a:pt x="374" y="3343"/>
                      <a:pt x="412" y="3333"/>
                    </a:cubicBezTo>
                    <a:cubicBezTo>
                      <a:pt x="617" y="3310"/>
                      <a:pt x="823" y="3265"/>
                      <a:pt x="1051" y="3219"/>
                    </a:cubicBezTo>
                    <a:cubicBezTo>
                      <a:pt x="1233" y="3173"/>
                      <a:pt x="1416" y="3128"/>
                      <a:pt x="1621" y="3082"/>
                    </a:cubicBezTo>
                    <a:cubicBezTo>
                      <a:pt x="1987" y="2991"/>
                      <a:pt x="2352" y="2877"/>
                      <a:pt x="2717" y="2785"/>
                    </a:cubicBezTo>
                    <a:cubicBezTo>
                      <a:pt x="3105" y="2694"/>
                      <a:pt x="3493" y="2626"/>
                      <a:pt x="3904" y="2557"/>
                    </a:cubicBezTo>
                    <a:cubicBezTo>
                      <a:pt x="4292" y="2511"/>
                      <a:pt x="4703" y="2420"/>
                      <a:pt x="5091" y="2375"/>
                    </a:cubicBezTo>
                    <a:cubicBezTo>
                      <a:pt x="6118" y="2238"/>
                      <a:pt x="7168" y="2169"/>
                      <a:pt x="8195" y="2078"/>
                    </a:cubicBezTo>
                    <a:cubicBezTo>
                      <a:pt x="8469" y="2055"/>
                      <a:pt x="8743" y="2032"/>
                      <a:pt x="8994" y="1987"/>
                    </a:cubicBezTo>
                    <a:cubicBezTo>
                      <a:pt x="9268" y="1964"/>
                      <a:pt x="9542" y="1941"/>
                      <a:pt x="9793" y="1918"/>
                    </a:cubicBezTo>
                    <a:cubicBezTo>
                      <a:pt x="10341" y="1850"/>
                      <a:pt x="10866" y="1827"/>
                      <a:pt x="11414" y="1781"/>
                    </a:cubicBezTo>
                    <a:cubicBezTo>
                      <a:pt x="11939" y="1758"/>
                      <a:pt x="12486" y="1713"/>
                      <a:pt x="13011" y="1667"/>
                    </a:cubicBezTo>
                    <a:cubicBezTo>
                      <a:pt x="13536" y="1644"/>
                      <a:pt x="14061" y="1598"/>
                      <a:pt x="14586" y="1553"/>
                    </a:cubicBezTo>
                    <a:cubicBezTo>
                      <a:pt x="15111" y="1530"/>
                      <a:pt x="15659" y="1484"/>
                      <a:pt x="16184" y="1439"/>
                    </a:cubicBezTo>
                    <a:cubicBezTo>
                      <a:pt x="16458" y="1416"/>
                      <a:pt x="16709" y="1393"/>
                      <a:pt x="16983" y="1370"/>
                    </a:cubicBezTo>
                    <a:cubicBezTo>
                      <a:pt x="17257" y="1347"/>
                      <a:pt x="17508" y="1325"/>
                      <a:pt x="17782" y="1302"/>
                    </a:cubicBezTo>
                    <a:cubicBezTo>
                      <a:pt x="18056" y="1279"/>
                      <a:pt x="18330" y="1256"/>
                      <a:pt x="18604" y="1233"/>
                    </a:cubicBezTo>
                    <a:cubicBezTo>
                      <a:pt x="18877" y="1233"/>
                      <a:pt x="19151" y="1210"/>
                      <a:pt x="19425" y="1188"/>
                    </a:cubicBezTo>
                    <a:cubicBezTo>
                      <a:pt x="19950" y="1165"/>
                      <a:pt x="20498" y="1119"/>
                      <a:pt x="21023" y="1096"/>
                    </a:cubicBezTo>
                    <a:cubicBezTo>
                      <a:pt x="21297" y="1073"/>
                      <a:pt x="21571" y="1073"/>
                      <a:pt x="21845" y="1051"/>
                    </a:cubicBezTo>
                    <a:cubicBezTo>
                      <a:pt x="22096" y="1028"/>
                      <a:pt x="22370" y="1028"/>
                      <a:pt x="22644" y="1005"/>
                    </a:cubicBezTo>
                    <a:cubicBezTo>
                      <a:pt x="22918" y="982"/>
                      <a:pt x="23191" y="982"/>
                      <a:pt x="23465" y="959"/>
                    </a:cubicBezTo>
                    <a:cubicBezTo>
                      <a:pt x="23716" y="959"/>
                      <a:pt x="23967" y="937"/>
                      <a:pt x="24241" y="914"/>
                    </a:cubicBezTo>
                    <a:cubicBezTo>
                      <a:pt x="24492" y="914"/>
                      <a:pt x="24766" y="891"/>
                      <a:pt x="25017" y="891"/>
                    </a:cubicBezTo>
                    <a:cubicBezTo>
                      <a:pt x="25291" y="868"/>
                      <a:pt x="25565" y="868"/>
                      <a:pt x="25839" y="868"/>
                    </a:cubicBezTo>
                    <a:cubicBezTo>
                      <a:pt x="26113" y="845"/>
                      <a:pt x="26364" y="845"/>
                      <a:pt x="26638" y="845"/>
                    </a:cubicBezTo>
                    <a:cubicBezTo>
                      <a:pt x="26935" y="845"/>
                      <a:pt x="27209" y="845"/>
                      <a:pt x="27505" y="822"/>
                    </a:cubicBezTo>
                    <a:cubicBezTo>
                      <a:pt x="27756" y="822"/>
                      <a:pt x="28008" y="822"/>
                      <a:pt x="28259" y="800"/>
                    </a:cubicBezTo>
                    <a:cubicBezTo>
                      <a:pt x="28555" y="800"/>
                      <a:pt x="28829" y="777"/>
                      <a:pt x="29103" y="777"/>
                    </a:cubicBezTo>
                    <a:cubicBezTo>
                      <a:pt x="29377" y="754"/>
                      <a:pt x="29651" y="754"/>
                      <a:pt x="29925" y="754"/>
                    </a:cubicBezTo>
                    <a:cubicBezTo>
                      <a:pt x="30199" y="754"/>
                      <a:pt x="30450" y="731"/>
                      <a:pt x="30724" y="731"/>
                    </a:cubicBezTo>
                    <a:cubicBezTo>
                      <a:pt x="31249" y="708"/>
                      <a:pt x="31751" y="708"/>
                      <a:pt x="32276" y="708"/>
                    </a:cubicBezTo>
                    <a:cubicBezTo>
                      <a:pt x="32550" y="685"/>
                      <a:pt x="32801" y="663"/>
                      <a:pt x="33075" y="663"/>
                    </a:cubicBezTo>
                    <a:lnTo>
                      <a:pt x="33919" y="663"/>
                    </a:lnTo>
                    <a:cubicBezTo>
                      <a:pt x="34946" y="640"/>
                      <a:pt x="35996" y="640"/>
                      <a:pt x="37046" y="640"/>
                    </a:cubicBezTo>
                    <a:cubicBezTo>
                      <a:pt x="37206" y="640"/>
                      <a:pt x="37343" y="663"/>
                      <a:pt x="37503" y="663"/>
                    </a:cubicBezTo>
                    <a:cubicBezTo>
                      <a:pt x="37480" y="708"/>
                      <a:pt x="37480" y="754"/>
                      <a:pt x="37457" y="777"/>
                    </a:cubicBezTo>
                    <a:cubicBezTo>
                      <a:pt x="37412" y="800"/>
                      <a:pt x="37389" y="800"/>
                      <a:pt x="37343" y="800"/>
                    </a:cubicBezTo>
                    <a:cubicBezTo>
                      <a:pt x="37252" y="800"/>
                      <a:pt x="37206" y="822"/>
                      <a:pt x="37138" y="891"/>
                    </a:cubicBezTo>
                    <a:cubicBezTo>
                      <a:pt x="37092" y="937"/>
                      <a:pt x="37069" y="1005"/>
                      <a:pt x="37069" y="1073"/>
                    </a:cubicBezTo>
                    <a:cubicBezTo>
                      <a:pt x="37069" y="1142"/>
                      <a:pt x="37092" y="1233"/>
                      <a:pt x="37138" y="1279"/>
                    </a:cubicBezTo>
                    <a:cubicBezTo>
                      <a:pt x="37175" y="1316"/>
                      <a:pt x="37243" y="1353"/>
                      <a:pt x="37304" y="1353"/>
                    </a:cubicBezTo>
                    <a:cubicBezTo>
                      <a:pt x="37317" y="1353"/>
                      <a:pt x="37331" y="1352"/>
                      <a:pt x="37343" y="1347"/>
                    </a:cubicBezTo>
                    <a:cubicBezTo>
                      <a:pt x="37800" y="1302"/>
                      <a:pt x="38256" y="1256"/>
                      <a:pt x="38713" y="1210"/>
                    </a:cubicBezTo>
                    <a:cubicBezTo>
                      <a:pt x="38918" y="1210"/>
                      <a:pt x="39123" y="1188"/>
                      <a:pt x="39329" y="1188"/>
                    </a:cubicBezTo>
                    <a:cubicBezTo>
                      <a:pt x="39397" y="1165"/>
                      <a:pt x="39489" y="1165"/>
                      <a:pt x="39580" y="1165"/>
                    </a:cubicBezTo>
                    <a:lnTo>
                      <a:pt x="40995" y="1165"/>
                    </a:lnTo>
                    <a:cubicBezTo>
                      <a:pt x="40995" y="1165"/>
                      <a:pt x="41018" y="1188"/>
                      <a:pt x="41018" y="1210"/>
                    </a:cubicBezTo>
                    <a:cubicBezTo>
                      <a:pt x="41086" y="1279"/>
                      <a:pt x="41155" y="1325"/>
                      <a:pt x="41246" y="1325"/>
                    </a:cubicBezTo>
                    <a:cubicBezTo>
                      <a:pt x="41338" y="1332"/>
                      <a:pt x="41426" y="1335"/>
                      <a:pt x="41514" y="1335"/>
                    </a:cubicBezTo>
                    <a:cubicBezTo>
                      <a:pt x="41690" y="1335"/>
                      <a:pt x="41863" y="1325"/>
                      <a:pt x="42045" y="1325"/>
                    </a:cubicBezTo>
                    <a:lnTo>
                      <a:pt x="44602" y="1325"/>
                    </a:lnTo>
                    <a:cubicBezTo>
                      <a:pt x="45035" y="1325"/>
                      <a:pt x="45446" y="1325"/>
                      <a:pt x="45880" y="1302"/>
                    </a:cubicBezTo>
                    <a:cubicBezTo>
                      <a:pt x="45903" y="1347"/>
                      <a:pt x="45971" y="1393"/>
                      <a:pt x="46017" y="1393"/>
                    </a:cubicBezTo>
                    <a:cubicBezTo>
                      <a:pt x="46154" y="1439"/>
                      <a:pt x="46313" y="1439"/>
                      <a:pt x="46450" y="1462"/>
                    </a:cubicBezTo>
                    <a:cubicBezTo>
                      <a:pt x="46587" y="1462"/>
                      <a:pt x="46724" y="1484"/>
                      <a:pt x="46861" y="1484"/>
                    </a:cubicBezTo>
                    <a:cubicBezTo>
                      <a:pt x="47135" y="1484"/>
                      <a:pt x="47409" y="1507"/>
                      <a:pt x="47683" y="1507"/>
                    </a:cubicBezTo>
                    <a:cubicBezTo>
                      <a:pt x="48231" y="1484"/>
                      <a:pt x="48779" y="1484"/>
                      <a:pt x="49349" y="1484"/>
                    </a:cubicBezTo>
                    <a:cubicBezTo>
                      <a:pt x="49920" y="1484"/>
                      <a:pt x="50513" y="1484"/>
                      <a:pt x="51084" y="1507"/>
                    </a:cubicBezTo>
                    <a:cubicBezTo>
                      <a:pt x="51358" y="1507"/>
                      <a:pt x="51632" y="1530"/>
                      <a:pt x="51906" y="1530"/>
                    </a:cubicBezTo>
                    <a:cubicBezTo>
                      <a:pt x="52180" y="1553"/>
                      <a:pt x="52453" y="1576"/>
                      <a:pt x="52727" y="1576"/>
                    </a:cubicBezTo>
                    <a:cubicBezTo>
                      <a:pt x="52887" y="1598"/>
                      <a:pt x="53047" y="1598"/>
                      <a:pt x="53230" y="1598"/>
                    </a:cubicBezTo>
                    <a:cubicBezTo>
                      <a:pt x="53298" y="1598"/>
                      <a:pt x="53389" y="1598"/>
                      <a:pt x="53458" y="1621"/>
                    </a:cubicBezTo>
                    <a:cubicBezTo>
                      <a:pt x="53503" y="1621"/>
                      <a:pt x="53555" y="1627"/>
                      <a:pt x="53603" y="1627"/>
                    </a:cubicBezTo>
                    <a:cubicBezTo>
                      <a:pt x="53652" y="1627"/>
                      <a:pt x="53697" y="1621"/>
                      <a:pt x="53732" y="1598"/>
                    </a:cubicBezTo>
                    <a:cubicBezTo>
                      <a:pt x="53823" y="1576"/>
                      <a:pt x="53891" y="1530"/>
                      <a:pt x="53937" y="1462"/>
                    </a:cubicBezTo>
                    <a:cubicBezTo>
                      <a:pt x="53983" y="1393"/>
                      <a:pt x="53983" y="1302"/>
                      <a:pt x="53960" y="1210"/>
                    </a:cubicBezTo>
                    <a:cubicBezTo>
                      <a:pt x="53937" y="1096"/>
                      <a:pt x="53823" y="1005"/>
                      <a:pt x="53709" y="959"/>
                    </a:cubicBezTo>
                    <a:cubicBezTo>
                      <a:pt x="53663" y="914"/>
                      <a:pt x="53595" y="891"/>
                      <a:pt x="53526" y="845"/>
                    </a:cubicBezTo>
                    <a:cubicBezTo>
                      <a:pt x="53366" y="777"/>
                      <a:pt x="53207" y="731"/>
                      <a:pt x="53024" y="685"/>
                    </a:cubicBezTo>
                    <a:cubicBezTo>
                      <a:pt x="52705" y="617"/>
                      <a:pt x="52362" y="549"/>
                      <a:pt x="52020" y="526"/>
                    </a:cubicBezTo>
                    <a:cubicBezTo>
                      <a:pt x="51792" y="480"/>
                      <a:pt x="51540" y="434"/>
                      <a:pt x="51289" y="412"/>
                    </a:cubicBezTo>
                    <a:cubicBezTo>
                      <a:pt x="51038" y="412"/>
                      <a:pt x="50810" y="389"/>
                      <a:pt x="50559" y="366"/>
                    </a:cubicBezTo>
                    <a:cubicBezTo>
                      <a:pt x="50445" y="366"/>
                      <a:pt x="50331" y="343"/>
                      <a:pt x="50217" y="343"/>
                    </a:cubicBezTo>
                    <a:cubicBezTo>
                      <a:pt x="50080" y="320"/>
                      <a:pt x="49943" y="320"/>
                      <a:pt x="49829" y="297"/>
                    </a:cubicBezTo>
                    <a:cubicBezTo>
                      <a:pt x="49577" y="297"/>
                      <a:pt x="49326" y="275"/>
                      <a:pt x="49075" y="275"/>
                    </a:cubicBezTo>
                    <a:cubicBezTo>
                      <a:pt x="48824" y="252"/>
                      <a:pt x="48573" y="229"/>
                      <a:pt x="48322" y="229"/>
                    </a:cubicBezTo>
                    <a:cubicBezTo>
                      <a:pt x="48048" y="206"/>
                      <a:pt x="47797" y="206"/>
                      <a:pt x="47523" y="206"/>
                    </a:cubicBezTo>
                    <a:cubicBezTo>
                      <a:pt x="47021" y="206"/>
                      <a:pt x="46496" y="183"/>
                      <a:pt x="45994" y="160"/>
                    </a:cubicBezTo>
                    <a:cubicBezTo>
                      <a:pt x="45720" y="138"/>
                      <a:pt x="45469" y="138"/>
                      <a:pt x="45218" y="138"/>
                    </a:cubicBezTo>
                    <a:cubicBezTo>
                      <a:pt x="44967" y="115"/>
                      <a:pt x="44739" y="92"/>
                      <a:pt x="44487" y="92"/>
                    </a:cubicBezTo>
                    <a:lnTo>
                      <a:pt x="40561" y="92"/>
                    </a:lnTo>
                    <a:cubicBezTo>
                      <a:pt x="40288" y="69"/>
                      <a:pt x="40014" y="69"/>
                      <a:pt x="39740" y="46"/>
                    </a:cubicBezTo>
                    <a:lnTo>
                      <a:pt x="38210" y="46"/>
                    </a:lnTo>
                    <a:cubicBezTo>
                      <a:pt x="37959" y="24"/>
                      <a:pt x="37708" y="24"/>
                      <a:pt x="37457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5370909" y="4241417"/>
                <a:ext cx="1045169" cy="70981"/>
              </a:xfrm>
              <a:custGeom>
                <a:avLst/>
                <a:gdLst/>
                <a:ahLst/>
                <a:cxnLst/>
                <a:rect l="l" t="t" r="r" b="b"/>
                <a:pathLst>
                  <a:path w="38667" h="2626" extrusionOk="0">
                    <a:moveTo>
                      <a:pt x="33234" y="0"/>
                    </a:moveTo>
                    <a:cubicBezTo>
                      <a:pt x="32915" y="0"/>
                      <a:pt x="32618" y="23"/>
                      <a:pt x="32298" y="23"/>
                    </a:cubicBezTo>
                    <a:cubicBezTo>
                      <a:pt x="32002" y="46"/>
                      <a:pt x="31682" y="46"/>
                      <a:pt x="31385" y="46"/>
                    </a:cubicBezTo>
                    <a:cubicBezTo>
                      <a:pt x="31271" y="69"/>
                      <a:pt x="31134" y="69"/>
                      <a:pt x="31020" y="69"/>
                    </a:cubicBezTo>
                    <a:cubicBezTo>
                      <a:pt x="30792" y="69"/>
                      <a:pt x="30586" y="69"/>
                      <a:pt x="30381" y="115"/>
                    </a:cubicBezTo>
                    <a:cubicBezTo>
                      <a:pt x="30335" y="137"/>
                      <a:pt x="30290" y="160"/>
                      <a:pt x="30267" y="183"/>
                    </a:cubicBezTo>
                    <a:cubicBezTo>
                      <a:pt x="29970" y="206"/>
                      <a:pt x="29696" y="206"/>
                      <a:pt x="29400" y="206"/>
                    </a:cubicBezTo>
                    <a:lnTo>
                      <a:pt x="29354" y="206"/>
                    </a:lnTo>
                    <a:cubicBezTo>
                      <a:pt x="29171" y="183"/>
                      <a:pt x="28966" y="183"/>
                      <a:pt x="28760" y="183"/>
                    </a:cubicBezTo>
                    <a:cubicBezTo>
                      <a:pt x="28623" y="183"/>
                      <a:pt x="28497" y="173"/>
                      <a:pt x="28366" y="173"/>
                    </a:cubicBezTo>
                    <a:cubicBezTo>
                      <a:pt x="28301" y="173"/>
                      <a:pt x="28235" y="175"/>
                      <a:pt x="28167" y="183"/>
                    </a:cubicBezTo>
                    <a:cubicBezTo>
                      <a:pt x="27779" y="183"/>
                      <a:pt x="27391" y="206"/>
                      <a:pt x="26980" y="206"/>
                    </a:cubicBezTo>
                    <a:cubicBezTo>
                      <a:pt x="26638" y="206"/>
                      <a:pt x="26272" y="206"/>
                      <a:pt x="25907" y="229"/>
                    </a:cubicBezTo>
                    <a:lnTo>
                      <a:pt x="23967" y="229"/>
                    </a:lnTo>
                    <a:cubicBezTo>
                      <a:pt x="23648" y="251"/>
                      <a:pt x="23328" y="274"/>
                      <a:pt x="22986" y="297"/>
                    </a:cubicBezTo>
                    <a:cubicBezTo>
                      <a:pt x="22689" y="297"/>
                      <a:pt x="22369" y="320"/>
                      <a:pt x="22050" y="343"/>
                    </a:cubicBezTo>
                    <a:cubicBezTo>
                      <a:pt x="21958" y="343"/>
                      <a:pt x="21867" y="343"/>
                      <a:pt x="21776" y="366"/>
                    </a:cubicBezTo>
                    <a:cubicBezTo>
                      <a:pt x="21730" y="343"/>
                      <a:pt x="21662" y="343"/>
                      <a:pt x="21616" y="343"/>
                    </a:cubicBezTo>
                    <a:lnTo>
                      <a:pt x="20657" y="343"/>
                    </a:lnTo>
                    <a:cubicBezTo>
                      <a:pt x="20247" y="366"/>
                      <a:pt x="19836" y="366"/>
                      <a:pt x="19425" y="388"/>
                    </a:cubicBezTo>
                    <a:cubicBezTo>
                      <a:pt x="19037" y="388"/>
                      <a:pt x="18626" y="411"/>
                      <a:pt x="18238" y="434"/>
                    </a:cubicBezTo>
                    <a:cubicBezTo>
                      <a:pt x="18033" y="457"/>
                      <a:pt x="17850" y="457"/>
                      <a:pt x="17644" y="480"/>
                    </a:cubicBezTo>
                    <a:cubicBezTo>
                      <a:pt x="17553" y="480"/>
                      <a:pt x="17462" y="480"/>
                      <a:pt x="17371" y="503"/>
                    </a:cubicBezTo>
                    <a:lnTo>
                      <a:pt x="17211" y="503"/>
                    </a:lnTo>
                    <a:cubicBezTo>
                      <a:pt x="17165" y="525"/>
                      <a:pt x="17142" y="525"/>
                      <a:pt x="17119" y="525"/>
                    </a:cubicBezTo>
                    <a:lnTo>
                      <a:pt x="16343" y="525"/>
                    </a:lnTo>
                    <a:cubicBezTo>
                      <a:pt x="16001" y="548"/>
                      <a:pt x="15659" y="548"/>
                      <a:pt x="15316" y="571"/>
                    </a:cubicBezTo>
                    <a:cubicBezTo>
                      <a:pt x="15134" y="594"/>
                      <a:pt x="14974" y="594"/>
                      <a:pt x="14791" y="594"/>
                    </a:cubicBezTo>
                    <a:cubicBezTo>
                      <a:pt x="14632" y="617"/>
                      <a:pt x="14472" y="617"/>
                      <a:pt x="14312" y="617"/>
                    </a:cubicBezTo>
                    <a:cubicBezTo>
                      <a:pt x="14129" y="639"/>
                      <a:pt x="13970" y="639"/>
                      <a:pt x="13810" y="662"/>
                    </a:cubicBezTo>
                    <a:lnTo>
                      <a:pt x="13582" y="662"/>
                    </a:lnTo>
                    <a:cubicBezTo>
                      <a:pt x="13467" y="685"/>
                      <a:pt x="13330" y="685"/>
                      <a:pt x="13239" y="731"/>
                    </a:cubicBezTo>
                    <a:cubicBezTo>
                      <a:pt x="13194" y="731"/>
                      <a:pt x="13148" y="754"/>
                      <a:pt x="13125" y="799"/>
                    </a:cubicBezTo>
                    <a:lnTo>
                      <a:pt x="12760" y="799"/>
                    </a:lnTo>
                    <a:cubicBezTo>
                      <a:pt x="12417" y="822"/>
                      <a:pt x="12075" y="845"/>
                      <a:pt x="11733" y="868"/>
                    </a:cubicBezTo>
                    <a:cubicBezTo>
                      <a:pt x="11413" y="891"/>
                      <a:pt x="11094" y="913"/>
                      <a:pt x="10774" y="959"/>
                    </a:cubicBezTo>
                    <a:cubicBezTo>
                      <a:pt x="10432" y="982"/>
                      <a:pt x="10112" y="1005"/>
                      <a:pt x="9770" y="1050"/>
                    </a:cubicBezTo>
                    <a:cubicBezTo>
                      <a:pt x="9770" y="1073"/>
                      <a:pt x="9747" y="1073"/>
                      <a:pt x="9747" y="1073"/>
                    </a:cubicBezTo>
                    <a:lnTo>
                      <a:pt x="9770" y="1073"/>
                    </a:lnTo>
                    <a:cubicBezTo>
                      <a:pt x="9724" y="1073"/>
                      <a:pt x="9678" y="1073"/>
                      <a:pt x="9633" y="1096"/>
                    </a:cubicBezTo>
                    <a:cubicBezTo>
                      <a:pt x="9587" y="1119"/>
                      <a:pt x="9564" y="1164"/>
                      <a:pt x="9541" y="1210"/>
                    </a:cubicBezTo>
                    <a:cubicBezTo>
                      <a:pt x="9541" y="1233"/>
                      <a:pt x="9541" y="1256"/>
                      <a:pt x="9541" y="1279"/>
                    </a:cubicBezTo>
                    <a:cubicBezTo>
                      <a:pt x="9382" y="1301"/>
                      <a:pt x="9222" y="1301"/>
                      <a:pt x="9039" y="1324"/>
                    </a:cubicBezTo>
                    <a:cubicBezTo>
                      <a:pt x="8606" y="1370"/>
                      <a:pt x="8172" y="1416"/>
                      <a:pt x="7715" y="1438"/>
                    </a:cubicBezTo>
                    <a:lnTo>
                      <a:pt x="7419" y="1438"/>
                    </a:lnTo>
                    <a:cubicBezTo>
                      <a:pt x="7327" y="1438"/>
                      <a:pt x="7236" y="1438"/>
                      <a:pt x="7145" y="1461"/>
                    </a:cubicBezTo>
                    <a:cubicBezTo>
                      <a:pt x="6825" y="1461"/>
                      <a:pt x="6506" y="1507"/>
                      <a:pt x="6163" y="1530"/>
                    </a:cubicBezTo>
                    <a:cubicBezTo>
                      <a:pt x="5616" y="1575"/>
                      <a:pt x="5068" y="1644"/>
                      <a:pt x="4520" y="1712"/>
                    </a:cubicBezTo>
                    <a:cubicBezTo>
                      <a:pt x="4474" y="1735"/>
                      <a:pt x="4429" y="1735"/>
                      <a:pt x="4383" y="1735"/>
                    </a:cubicBezTo>
                    <a:cubicBezTo>
                      <a:pt x="4360" y="1712"/>
                      <a:pt x="4337" y="1689"/>
                      <a:pt x="4292" y="1689"/>
                    </a:cubicBezTo>
                    <a:cubicBezTo>
                      <a:pt x="4063" y="1712"/>
                      <a:pt x="3858" y="1712"/>
                      <a:pt x="3630" y="1735"/>
                    </a:cubicBezTo>
                    <a:cubicBezTo>
                      <a:pt x="3401" y="1758"/>
                      <a:pt x="3173" y="1781"/>
                      <a:pt x="2968" y="1826"/>
                    </a:cubicBezTo>
                    <a:cubicBezTo>
                      <a:pt x="2740" y="1849"/>
                      <a:pt x="2534" y="1895"/>
                      <a:pt x="2306" y="1918"/>
                    </a:cubicBezTo>
                    <a:cubicBezTo>
                      <a:pt x="2100" y="1963"/>
                      <a:pt x="1872" y="1986"/>
                      <a:pt x="1644" y="2032"/>
                    </a:cubicBezTo>
                    <a:cubicBezTo>
                      <a:pt x="1598" y="2055"/>
                      <a:pt x="1553" y="2100"/>
                      <a:pt x="1553" y="2146"/>
                    </a:cubicBezTo>
                    <a:cubicBezTo>
                      <a:pt x="1553" y="2146"/>
                      <a:pt x="1553" y="2169"/>
                      <a:pt x="1553" y="2169"/>
                    </a:cubicBezTo>
                    <a:cubicBezTo>
                      <a:pt x="1461" y="2192"/>
                      <a:pt x="1347" y="2214"/>
                      <a:pt x="1233" y="2214"/>
                    </a:cubicBezTo>
                    <a:cubicBezTo>
                      <a:pt x="845" y="2283"/>
                      <a:pt x="480" y="2351"/>
                      <a:pt x="92" y="2397"/>
                    </a:cubicBezTo>
                    <a:cubicBezTo>
                      <a:pt x="46" y="2420"/>
                      <a:pt x="1" y="2488"/>
                      <a:pt x="23" y="2534"/>
                    </a:cubicBezTo>
                    <a:cubicBezTo>
                      <a:pt x="46" y="2602"/>
                      <a:pt x="92" y="2625"/>
                      <a:pt x="160" y="2625"/>
                    </a:cubicBezTo>
                    <a:cubicBezTo>
                      <a:pt x="503" y="2557"/>
                      <a:pt x="845" y="2511"/>
                      <a:pt x="1187" y="2443"/>
                    </a:cubicBezTo>
                    <a:cubicBezTo>
                      <a:pt x="1484" y="2397"/>
                      <a:pt x="1758" y="2351"/>
                      <a:pt x="2055" y="2306"/>
                    </a:cubicBezTo>
                    <a:cubicBezTo>
                      <a:pt x="2329" y="2260"/>
                      <a:pt x="2603" y="2192"/>
                      <a:pt x="2899" y="2146"/>
                    </a:cubicBezTo>
                    <a:cubicBezTo>
                      <a:pt x="3105" y="2100"/>
                      <a:pt x="3310" y="2077"/>
                      <a:pt x="3516" y="2032"/>
                    </a:cubicBezTo>
                    <a:lnTo>
                      <a:pt x="3538" y="2032"/>
                    </a:lnTo>
                    <a:cubicBezTo>
                      <a:pt x="3630" y="2032"/>
                      <a:pt x="3721" y="2009"/>
                      <a:pt x="3812" y="2009"/>
                    </a:cubicBezTo>
                    <a:cubicBezTo>
                      <a:pt x="3881" y="2009"/>
                      <a:pt x="3949" y="1986"/>
                      <a:pt x="4018" y="1986"/>
                    </a:cubicBezTo>
                    <a:cubicBezTo>
                      <a:pt x="4041" y="2032"/>
                      <a:pt x="4086" y="2077"/>
                      <a:pt x="4132" y="2077"/>
                    </a:cubicBezTo>
                    <a:lnTo>
                      <a:pt x="4223" y="2077"/>
                    </a:lnTo>
                    <a:cubicBezTo>
                      <a:pt x="4269" y="2055"/>
                      <a:pt x="4337" y="2055"/>
                      <a:pt x="4406" y="2055"/>
                    </a:cubicBezTo>
                    <a:cubicBezTo>
                      <a:pt x="4474" y="2055"/>
                      <a:pt x="4543" y="2032"/>
                      <a:pt x="4611" y="2032"/>
                    </a:cubicBezTo>
                    <a:cubicBezTo>
                      <a:pt x="4771" y="2009"/>
                      <a:pt x="4931" y="1986"/>
                      <a:pt x="5091" y="1986"/>
                    </a:cubicBezTo>
                    <a:cubicBezTo>
                      <a:pt x="5342" y="1963"/>
                      <a:pt x="5593" y="1918"/>
                      <a:pt x="5821" y="1895"/>
                    </a:cubicBezTo>
                    <a:cubicBezTo>
                      <a:pt x="6483" y="1895"/>
                      <a:pt x="7145" y="1895"/>
                      <a:pt x="7807" y="1872"/>
                    </a:cubicBezTo>
                    <a:lnTo>
                      <a:pt x="7967" y="1872"/>
                    </a:lnTo>
                    <a:cubicBezTo>
                      <a:pt x="8058" y="1849"/>
                      <a:pt x="8149" y="1849"/>
                      <a:pt x="8218" y="1826"/>
                    </a:cubicBezTo>
                    <a:cubicBezTo>
                      <a:pt x="8263" y="1826"/>
                      <a:pt x="8332" y="1781"/>
                      <a:pt x="8332" y="1712"/>
                    </a:cubicBezTo>
                    <a:cubicBezTo>
                      <a:pt x="8332" y="1712"/>
                      <a:pt x="8332" y="1689"/>
                      <a:pt x="8332" y="1689"/>
                    </a:cubicBezTo>
                    <a:lnTo>
                      <a:pt x="8400" y="1689"/>
                    </a:lnTo>
                    <a:cubicBezTo>
                      <a:pt x="8811" y="1667"/>
                      <a:pt x="9222" y="1621"/>
                      <a:pt x="9633" y="1598"/>
                    </a:cubicBezTo>
                    <a:cubicBezTo>
                      <a:pt x="10318" y="1530"/>
                      <a:pt x="11025" y="1484"/>
                      <a:pt x="11733" y="1416"/>
                    </a:cubicBezTo>
                    <a:cubicBezTo>
                      <a:pt x="11870" y="1416"/>
                      <a:pt x="12029" y="1393"/>
                      <a:pt x="12166" y="1393"/>
                    </a:cubicBezTo>
                    <a:cubicBezTo>
                      <a:pt x="12212" y="1393"/>
                      <a:pt x="12258" y="1370"/>
                      <a:pt x="12281" y="1370"/>
                    </a:cubicBezTo>
                    <a:cubicBezTo>
                      <a:pt x="12737" y="1347"/>
                      <a:pt x="13171" y="1324"/>
                      <a:pt x="13627" y="1301"/>
                    </a:cubicBezTo>
                    <a:cubicBezTo>
                      <a:pt x="14015" y="1279"/>
                      <a:pt x="14426" y="1233"/>
                      <a:pt x="14814" y="1210"/>
                    </a:cubicBezTo>
                    <a:cubicBezTo>
                      <a:pt x="15020" y="1210"/>
                      <a:pt x="15225" y="1187"/>
                      <a:pt x="15430" y="1164"/>
                    </a:cubicBezTo>
                    <a:cubicBezTo>
                      <a:pt x="15659" y="1164"/>
                      <a:pt x="15910" y="1142"/>
                      <a:pt x="16138" y="1119"/>
                    </a:cubicBezTo>
                    <a:cubicBezTo>
                      <a:pt x="16229" y="1096"/>
                      <a:pt x="16321" y="1096"/>
                      <a:pt x="16412" y="1096"/>
                    </a:cubicBezTo>
                    <a:cubicBezTo>
                      <a:pt x="16709" y="1073"/>
                      <a:pt x="17005" y="1073"/>
                      <a:pt x="17302" y="1073"/>
                    </a:cubicBezTo>
                    <a:cubicBezTo>
                      <a:pt x="17508" y="1073"/>
                      <a:pt x="17690" y="1073"/>
                      <a:pt x="17896" y="1050"/>
                    </a:cubicBezTo>
                    <a:lnTo>
                      <a:pt x="18512" y="1050"/>
                    </a:lnTo>
                    <a:cubicBezTo>
                      <a:pt x="19060" y="1028"/>
                      <a:pt x="19607" y="982"/>
                      <a:pt x="20155" y="959"/>
                    </a:cubicBezTo>
                    <a:cubicBezTo>
                      <a:pt x="20429" y="936"/>
                      <a:pt x="20703" y="936"/>
                      <a:pt x="20977" y="913"/>
                    </a:cubicBezTo>
                    <a:cubicBezTo>
                      <a:pt x="21251" y="913"/>
                      <a:pt x="21502" y="891"/>
                      <a:pt x="21776" y="868"/>
                    </a:cubicBezTo>
                    <a:cubicBezTo>
                      <a:pt x="22415" y="868"/>
                      <a:pt x="23054" y="891"/>
                      <a:pt x="23693" y="891"/>
                    </a:cubicBezTo>
                    <a:lnTo>
                      <a:pt x="26204" y="891"/>
                    </a:lnTo>
                    <a:cubicBezTo>
                      <a:pt x="26478" y="891"/>
                      <a:pt x="26729" y="868"/>
                      <a:pt x="26980" y="868"/>
                    </a:cubicBezTo>
                    <a:cubicBezTo>
                      <a:pt x="27254" y="868"/>
                      <a:pt x="27505" y="868"/>
                      <a:pt x="27756" y="845"/>
                    </a:cubicBezTo>
                    <a:cubicBezTo>
                      <a:pt x="28053" y="845"/>
                      <a:pt x="28327" y="822"/>
                      <a:pt x="28601" y="822"/>
                    </a:cubicBezTo>
                    <a:cubicBezTo>
                      <a:pt x="28760" y="799"/>
                      <a:pt x="28920" y="799"/>
                      <a:pt x="29080" y="799"/>
                    </a:cubicBezTo>
                    <a:cubicBezTo>
                      <a:pt x="29126" y="799"/>
                      <a:pt x="29194" y="799"/>
                      <a:pt x="29240" y="776"/>
                    </a:cubicBezTo>
                    <a:cubicBezTo>
                      <a:pt x="29285" y="776"/>
                      <a:pt x="29331" y="787"/>
                      <a:pt x="29370" y="787"/>
                    </a:cubicBezTo>
                    <a:cubicBezTo>
                      <a:pt x="29389" y="787"/>
                      <a:pt x="29407" y="784"/>
                      <a:pt x="29422" y="776"/>
                    </a:cubicBezTo>
                    <a:cubicBezTo>
                      <a:pt x="29468" y="754"/>
                      <a:pt x="29514" y="731"/>
                      <a:pt x="29536" y="708"/>
                    </a:cubicBezTo>
                    <a:lnTo>
                      <a:pt x="30016" y="708"/>
                    </a:lnTo>
                    <a:cubicBezTo>
                      <a:pt x="30701" y="685"/>
                      <a:pt x="31362" y="685"/>
                      <a:pt x="32024" y="662"/>
                    </a:cubicBezTo>
                    <a:cubicBezTo>
                      <a:pt x="32298" y="639"/>
                      <a:pt x="32572" y="639"/>
                      <a:pt x="32823" y="639"/>
                    </a:cubicBezTo>
                    <a:cubicBezTo>
                      <a:pt x="32869" y="662"/>
                      <a:pt x="32915" y="685"/>
                      <a:pt x="32983" y="685"/>
                    </a:cubicBezTo>
                    <a:lnTo>
                      <a:pt x="36772" y="685"/>
                    </a:lnTo>
                    <a:cubicBezTo>
                      <a:pt x="37183" y="685"/>
                      <a:pt x="37594" y="708"/>
                      <a:pt x="38005" y="708"/>
                    </a:cubicBezTo>
                    <a:cubicBezTo>
                      <a:pt x="38142" y="685"/>
                      <a:pt x="38279" y="685"/>
                      <a:pt x="38416" y="662"/>
                    </a:cubicBezTo>
                    <a:cubicBezTo>
                      <a:pt x="38484" y="662"/>
                      <a:pt x="38552" y="639"/>
                      <a:pt x="38598" y="594"/>
                    </a:cubicBezTo>
                    <a:cubicBezTo>
                      <a:pt x="38644" y="548"/>
                      <a:pt x="38667" y="480"/>
                      <a:pt x="38667" y="411"/>
                    </a:cubicBezTo>
                    <a:cubicBezTo>
                      <a:pt x="38667" y="366"/>
                      <a:pt x="38644" y="297"/>
                      <a:pt x="38598" y="251"/>
                    </a:cubicBezTo>
                    <a:cubicBezTo>
                      <a:pt x="38552" y="206"/>
                      <a:pt x="38484" y="160"/>
                      <a:pt x="38416" y="160"/>
                    </a:cubicBezTo>
                    <a:cubicBezTo>
                      <a:pt x="38210" y="183"/>
                      <a:pt x="38005" y="183"/>
                      <a:pt x="37799" y="183"/>
                    </a:cubicBezTo>
                    <a:lnTo>
                      <a:pt x="37411" y="183"/>
                    </a:lnTo>
                    <a:cubicBezTo>
                      <a:pt x="37411" y="183"/>
                      <a:pt x="37388" y="183"/>
                      <a:pt x="37388" y="160"/>
                    </a:cubicBezTo>
                    <a:cubicBezTo>
                      <a:pt x="37366" y="115"/>
                      <a:pt x="37297" y="46"/>
                      <a:pt x="37229" y="46"/>
                    </a:cubicBezTo>
                    <a:cubicBezTo>
                      <a:pt x="37183" y="23"/>
                      <a:pt x="37160" y="23"/>
                      <a:pt x="37114" y="23"/>
                    </a:cubicBezTo>
                    <a:lnTo>
                      <a:pt x="35996" y="23"/>
                    </a:lnTo>
                    <a:cubicBezTo>
                      <a:pt x="35654" y="46"/>
                      <a:pt x="35311" y="46"/>
                      <a:pt x="34946" y="69"/>
                    </a:cubicBezTo>
                    <a:cubicBezTo>
                      <a:pt x="34741" y="69"/>
                      <a:pt x="34535" y="92"/>
                      <a:pt x="34330" y="92"/>
                    </a:cubicBezTo>
                    <a:cubicBezTo>
                      <a:pt x="34284" y="46"/>
                      <a:pt x="34216" y="23"/>
                      <a:pt x="34147" y="23"/>
                    </a:cubicBezTo>
                    <a:cubicBezTo>
                      <a:pt x="34094" y="16"/>
                      <a:pt x="34043" y="13"/>
                      <a:pt x="33993" y="13"/>
                    </a:cubicBezTo>
                    <a:cubicBezTo>
                      <a:pt x="33894" y="13"/>
                      <a:pt x="33797" y="23"/>
                      <a:pt x="33691" y="23"/>
                    </a:cubicBezTo>
                    <a:cubicBezTo>
                      <a:pt x="33554" y="0"/>
                      <a:pt x="33394" y="0"/>
                      <a:pt x="33234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5332661" y="4144541"/>
                <a:ext cx="1557252" cy="94551"/>
              </a:xfrm>
              <a:custGeom>
                <a:avLst/>
                <a:gdLst/>
                <a:ahLst/>
                <a:cxnLst/>
                <a:rect l="l" t="t" r="r" b="b"/>
                <a:pathLst>
                  <a:path w="57612" h="3498" extrusionOk="0">
                    <a:moveTo>
                      <a:pt x="37069" y="1"/>
                    </a:moveTo>
                    <a:cubicBezTo>
                      <a:pt x="36544" y="1"/>
                      <a:pt x="36019" y="1"/>
                      <a:pt x="35494" y="24"/>
                    </a:cubicBezTo>
                    <a:lnTo>
                      <a:pt x="34718" y="24"/>
                    </a:lnTo>
                    <a:cubicBezTo>
                      <a:pt x="34489" y="46"/>
                      <a:pt x="34238" y="46"/>
                      <a:pt x="33987" y="46"/>
                    </a:cubicBezTo>
                    <a:cubicBezTo>
                      <a:pt x="33485" y="69"/>
                      <a:pt x="32960" y="92"/>
                      <a:pt x="32435" y="92"/>
                    </a:cubicBezTo>
                    <a:cubicBezTo>
                      <a:pt x="31887" y="115"/>
                      <a:pt x="31362" y="138"/>
                      <a:pt x="30815" y="138"/>
                    </a:cubicBezTo>
                    <a:lnTo>
                      <a:pt x="29148" y="138"/>
                    </a:lnTo>
                    <a:cubicBezTo>
                      <a:pt x="28966" y="138"/>
                      <a:pt x="28783" y="128"/>
                      <a:pt x="28600" y="128"/>
                    </a:cubicBezTo>
                    <a:cubicBezTo>
                      <a:pt x="28509" y="128"/>
                      <a:pt x="28418" y="130"/>
                      <a:pt x="28327" y="138"/>
                    </a:cubicBezTo>
                    <a:cubicBezTo>
                      <a:pt x="28075" y="161"/>
                      <a:pt x="27847" y="161"/>
                      <a:pt x="27596" y="161"/>
                    </a:cubicBezTo>
                    <a:cubicBezTo>
                      <a:pt x="27071" y="161"/>
                      <a:pt x="26546" y="161"/>
                      <a:pt x="26021" y="183"/>
                    </a:cubicBezTo>
                    <a:cubicBezTo>
                      <a:pt x="25473" y="229"/>
                      <a:pt x="24903" y="229"/>
                      <a:pt x="24355" y="229"/>
                    </a:cubicBezTo>
                    <a:cubicBezTo>
                      <a:pt x="23807" y="252"/>
                      <a:pt x="23282" y="298"/>
                      <a:pt x="22734" y="320"/>
                    </a:cubicBezTo>
                    <a:cubicBezTo>
                      <a:pt x="21684" y="366"/>
                      <a:pt x="20634" y="389"/>
                      <a:pt x="19607" y="435"/>
                    </a:cubicBezTo>
                    <a:cubicBezTo>
                      <a:pt x="19356" y="457"/>
                      <a:pt x="19105" y="457"/>
                      <a:pt x="18854" y="480"/>
                    </a:cubicBezTo>
                    <a:cubicBezTo>
                      <a:pt x="18626" y="503"/>
                      <a:pt x="18398" y="503"/>
                      <a:pt x="18169" y="526"/>
                    </a:cubicBezTo>
                    <a:cubicBezTo>
                      <a:pt x="17667" y="571"/>
                      <a:pt x="17142" y="617"/>
                      <a:pt x="16640" y="663"/>
                    </a:cubicBezTo>
                    <a:cubicBezTo>
                      <a:pt x="16366" y="686"/>
                      <a:pt x="16092" y="708"/>
                      <a:pt x="15818" y="731"/>
                    </a:cubicBezTo>
                    <a:cubicBezTo>
                      <a:pt x="15544" y="754"/>
                      <a:pt x="15270" y="777"/>
                      <a:pt x="14997" y="800"/>
                    </a:cubicBezTo>
                    <a:cubicBezTo>
                      <a:pt x="14723" y="823"/>
                      <a:pt x="14426" y="823"/>
                      <a:pt x="14152" y="845"/>
                    </a:cubicBezTo>
                    <a:cubicBezTo>
                      <a:pt x="13878" y="868"/>
                      <a:pt x="13604" y="891"/>
                      <a:pt x="13330" y="914"/>
                    </a:cubicBezTo>
                    <a:cubicBezTo>
                      <a:pt x="13056" y="937"/>
                      <a:pt x="12783" y="959"/>
                      <a:pt x="12531" y="959"/>
                    </a:cubicBezTo>
                    <a:cubicBezTo>
                      <a:pt x="12235" y="982"/>
                      <a:pt x="11938" y="1028"/>
                      <a:pt x="11641" y="1051"/>
                    </a:cubicBezTo>
                    <a:cubicBezTo>
                      <a:pt x="11093" y="1096"/>
                      <a:pt x="10568" y="1165"/>
                      <a:pt x="10021" y="1211"/>
                    </a:cubicBezTo>
                    <a:cubicBezTo>
                      <a:pt x="9496" y="1279"/>
                      <a:pt x="8994" y="1348"/>
                      <a:pt x="8491" y="1416"/>
                    </a:cubicBezTo>
                    <a:cubicBezTo>
                      <a:pt x="7989" y="1484"/>
                      <a:pt x="7510" y="1576"/>
                      <a:pt x="7031" y="1644"/>
                    </a:cubicBezTo>
                    <a:cubicBezTo>
                      <a:pt x="6574" y="1690"/>
                      <a:pt x="6095" y="1758"/>
                      <a:pt x="5638" y="1827"/>
                    </a:cubicBezTo>
                    <a:cubicBezTo>
                      <a:pt x="5159" y="1895"/>
                      <a:pt x="4680" y="1987"/>
                      <a:pt x="4200" y="2055"/>
                    </a:cubicBezTo>
                    <a:lnTo>
                      <a:pt x="4292" y="2055"/>
                    </a:lnTo>
                    <a:cubicBezTo>
                      <a:pt x="3584" y="2192"/>
                      <a:pt x="2876" y="2375"/>
                      <a:pt x="2192" y="2557"/>
                    </a:cubicBezTo>
                    <a:cubicBezTo>
                      <a:pt x="1849" y="2649"/>
                      <a:pt x="1507" y="2717"/>
                      <a:pt x="1164" y="2808"/>
                    </a:cubicBezTo>
                    <a:cubicBezTo>
                      <a:pt x="1005" y="2831"/>
                      <a:pt x="845" y="2877"/>
                      <a:pt x="685" y="2922"/>
                    </a:cubicBezTo>
                    <a:cubicBezTo>
                      <a:pt x="525" y="2968"/>
                      <a:pt x="343" y="3014"/>
                      <a:pt x="160" y="3059"/>
                    </a:cubicBezTo>
                    <a:cubicBezTo>
                      <a:pt x="46" y="3105"/>
                      <a:pt x="0" y="3242"/>
                      <a:pt x="23" y="3333"/>
                    </a:cubicBezTo>
                    <a:cubicBezTo>
                      <a:pt x="63" y="3433"/>
                      <a:pt x="155" y="3497"/>
                      <a:pt x="253" y="3497"/>
                    </a:cubicBezTo>
                    <a:cubicBezTo>
                      <a:pt x="268" y="3497"/>
                      <a:pt x="282" y="3496"/>
                      <a:pt x="297" y="3493"/>
                    </a:cubicBezTo>
                    <a:cubicBezTo>
                      <a:pt x="434" y="3447"/>
                      <a:pt x="571" y="3402"/>
                      <a:pt x="731" y="3356"/>
                    </a:cubicBezTo>
                    <a:cubicBezTo>
                      <a:pt x="868" y="3310"/>
                      <a:pt x="1027" y="3288"/>
                      <a:pt x="1164" y="3265"/>
                    </a:cubicBezTo>
                    <a:cubicBezTo>
                      <a:pt x="1461" y="3219"/>
                      <a:pt x="1758" y="3151"/>
                      <a:pt x="2055" y="3082"/>
                    </a:cubicBezTo>
                    <a:cubicBezTo>
                      <a:pt x="2374" y="3014"/>
                      <a:pt x="2694" y="2968"/>
                      <a:pt x="3013" y="2900"/>
                    </a:cubicBezTo>
                    <a:cubicBezTo>
                      <a:pt x="3310" y="2831"/>
                      <a:pt x="3607" y="2763"/>
                      <a:pt x="3903" y="2717"/>
                    </a:cubicBezTo>
                    <a:cubicBezTo>
                      <a:pt x="4383" y="2626"/>
                      <a:pt x="4885" y="2557"/>
                      <a:pt x="5364" y="2489"/>
                    </a:cubicBezTo>
                    <a:cubicBezTo>
                      <a:pt x="5844" y="2397"/>
                      <a:pt x="6346" y="2352"/>
                      <a:pt x="6848" y="2306"/>
                    </a:cubicBezTo>
                    <a:cubicBezTo>
                      <a:pt x="7373" y="2238"/>
                      <a:pt x="7898" y="2146"/>
                      <a:pt x="8446" y="2078"/>
                    </a:cubicBezTo>
                    <a:cubicBezTo>
                      <a:pt x="8720" y="2032"/>
                      <a:pt x="8994" y="1987"/>
                      <a:pt x="9267" y="1964"/>
                    </a:cubicBezTo>
                    <a:cubicBezTo>
                      <a:pt x="9541" y="1918"/>
                      <a:pt x="9815" y="1895"/>
                      <a:pt x="10089" y="1850"/>
                    </a:cubicBezTo>
                    <a:cubicBezTo>
                      <a:pt x="10637" y="1804"/>
                      <a:pt x="11185" y="1736"/>
                      <a:pt x="11733" y="1690"/>
                    </a:cubicBezTo>
                    <a:cubicBezTo>
                      <a:pt x="12006" y="1667"/>
                      <a:pt x="12303" y="1644"/>
                      <a:pt x="12600" y="1621"/>
                    </a:cubicBezTo>
                    <a:cubicBezTo>
                      <a:pt x="12851" y="1599"/>
                      <a:pt x="13125" y="1576"/>
                      <a:pt x="13376" y="1553"/>
                    </a:cubicBezTo>
                    <a:cubicBezTo>
                      <a:pt x="13650" y="1530"/>
                      <a:pt x="13947" y="1507"/>
                      <a:pt x="14221" y="1484"/>
                    </a:cubicBezTo>
                    <a:cubicBezTo>
                      <a:pt x="14494" y="1484"/>
                      <a:pt x="14768" y="1462"/>
                      <a:pt x="15065" y="1439"/>
                    </a:cubicBezTo>
                    <a:cubicBezTo>
                      <a:pt x="15339" y="1439"/>
                      <a:pt x="15613" y="1416"/>
                      <a:pt x="15864" y="1370"/>
                    </a:cubicBezTo>
                    <a:cubicBezTo>
                      <a:pt x="16161" y="1348"/>
                      <a:pt x="16435" y="1325"/>
                      <a:pt x="16708" y="1302"/>
                    </a:cubicBezTo>
                    <a:cubicBezTo>
                      <a:pt x="17211" y="1256"/>
                      <a:pt x="17736" y="1211"/>
                      <a:pt x="18238" y="1188"/>
                    </a:cubicBezTo>
                    <a:cubicBezTo>
                      <a:pt x="18466" y="1165"/>
                      <a:pt x="18694" y="1142"/>
                      <a:pt x="18945" y="1119"/>
                    </a:cubicBezTo>
                    <a:cubicBezTo>
                      <a:pt x="19174" y="1096"/>
                      <a:pt x="19425" y="1096"/>
                      <a:pt x="19676" y="1096"/>
                    </a:cubicBezTo>
                    <a:cubicBezTo>
                      <a:pt x="20726" y="1028"/>
                      <a:pt x="21776" y="1028"/>
                      <a:pt x="22826" y="959"/>
                    </a:cubicBezTo>
                    <a:cubicBezTo>
                      <a:pt x="23351" y="937"/>
                      <a:pt x="23876" y="914"/>
                      <a:pt x="24423" y="891"/>
                    </a:cubicBezTo>
                    <a:cubicBezTo>
                      <a:pt x="24971" y="868"/>
                      <a:pt x="25542" y="868"/>
                      <a:pt x="26112" y="845"/>
                    </a:cubicBezTo>
                    <a:cubicBezTo>
                      <a:pt x="26615" y="823"/>
                      <a:pt x="27140" y="823"/>
                      <a:pt x="27665" y="823"/>
                    </a:cubicBezTo>
                    <a:cubicBezTo>
                      <a:pt x="27916" y="823"/>
                      <a:pt x="28144" y="800"/>
                      <a:pt x="28372" y="800"/>
                    </a:cubicBezTo>
                    <a:cubicBezTo>
                      <a:pt x="28509" y="788"/>
                      <a:pt x="28646" y="783"/>
                      <a:pt x="28786" y="783"/>
                    </a:cubicBezTo>
                    <a:cubicBezTo>
                      <a:pt x="28926" y="783"/>
                      <a:pt x="29068" y="788"/>
                      <a:pt x="29217" y="800"/>
                    </a:cubicBezTo>
                    <a:lnTo>
                      <a:pt x="30860" y="800"/>
                    </a:lnTo>
                    <a:cubicBezTo>
                      <a:pt x="31431" y="800"/>
                      <a:pt x="31979" y="777"/>
                      <a:pt x="32526" y="754"/>
                    </a:cubicBezTo>
                    <a:cubicBezTo>
                      <a:pt x="33029" y="731"/>
                      <a:pt x="33531" y="708"/>
                      <a:pt x="34056" y="708"/>
                    </a:cubicBezTo>
                    <a:cubicBezTo>
                      <a:pt x="34307" y="686"/>
                      <a:pt x="34558" y="686"/>
                      <a:pt x="34809" y="686"/>
                    </a:cubicBezTo>
                    <a:cubicBezTo>
                      <a:pt x="35060" y="663"/>
                      <a:pt x="35311" y="663"/>
                      <a:pt x="35585" y="663"/>
                    </a:cubicBezTo>
                    <a:cubicBezTo>
                      <a:pt x="35760" y="655"/>
                      <a:pt x="35932" y="653"/>
                      <a:pt x="36104" y="653"/>
                    </a:cubicBezTo>
                    <a:cubicBezTo>
                      <a:pt x="36447" y="653"/>
                      <a:pt x="36787" y="663"/>
                      <a:pt x="37137" y="663"/>
                    </a:cubicBezTo>
                    <a:lnTo>
                      <a:pt x="38781" y="663"/>
                    </a:lnTo>
                    <a:cubicBezTo>
                      <a:pt x="39328" y="686"/>
                      <a:pt x="39876" y="686"/>
                      <a:pt x="40424" y="686"/>
                    </a:cubicBezTo>
                    <a:cubicBezTo>
                      <a:pt x="40949" y="708"/>
                      <a:pt x="41474" y="708"/>
                      <a:pt x="42022" y="708"/>
                    </a:cubicBezTo>
                    <a:cubicBezTo>
                      <a:pt x="42547" y="708"/>
                      <a:pt x="43072" y="731"/>
                      <a:pt x="43597" y="731"/>
                    </a:cubicBezTo>
                    <a:cubicBezTo>
                      <a:pt x="44144" y="731"/>
                      <a:pt x="44715" y="754"/>
                      <a:pt x="45263" y="754"/>
                    </a:cubicBezTo>
                    <a:cubicBezTo>
                      <a:pt x="45491" y="777"/>
                      <a:pt x="45719" y="777"/>
                      <a:pt x="45948" y="777"/>
                    </a:cubicBezTo>
                    <a:cubicBezTo>
                      <a:pt x="45993" y="823"/>
                      <a:pt x="46062" y="823"/>
                      <a:pt x="46107" y="823"/>
                    </a:cubicBezTo>
                    <a:cubicBezTo>
                      <a:pt x="46313" y="823"/>
                      <a:pt x="46518" y="823"/>
                      <a:pt x="46724" y="800"/>
                    </a:cubicBezTo>
                    <a:lnTo>
                      <a:pt x="46747" y="800"/>
                    </a:lnTo>
                    <a:cubicBezTo>
                      <a:pt x="47249" y="823"/>
                      <a:pt x="47751" y="845"/>
                      <a:pt x="48276" y="868"/>
                    </a:cubicBezTo>
                    <a:cubicBezTo>
                      <a:pt x="48778" y="891"/>
                      <a:pt x="49280" y="914"/>
                      <a:pt x="49782" y="937"/>
                    </a:cubicBezTo>
                    <a:cubicBezTo>
                      <a:pt x="50056" y="937"/>
                      <a:pt x="50307" y="959"/>
                      <a:pt x="50558" y="982"/>
                    </a:cubicBezTo>
                    <a:cubicBezTo>
                      <a:pt x="50809" y="982"/>
                      <a:pt x="51038" y="1005"/>
                      <a:pt x="51289" y="1028"/>
                    </a:cubicBezTo>
                    <a:cubicBezTo>
                      <a:pt x="51791" y="1051"/>
                      <a:pt x="52316" y="1096"/>
                      <a:pt x="52841" y="1142"/>
                    </a:cubicBezTo>
                    <a:cubicBezTo>
                      <a:pt x="53092" y="1142"/>
                      <a:pt x="53343" y="1165"/>
                      <a:pt x="53617" y="1188"/>
                    </a:cubicBezTo>
                    <a:cubicBezTo>
                      <a:pt x="53731" y="1188"/>
                      <a:pt x="53845" y="1188"/>
                      <a:pt x="53982" y="1211"/>
                    </a:cubicBezTo>
                    <a:cubicBezTo>
                      <a:pt x="54119" y="1211"/>
                      <a:pt x="54256" y="1211"/>
                      <a:pt x="54393" y="1233"/>
                    </a:cubicBezTo>
                    <a:cubicBezTo>
                      <a:pt x="54507" y="1233"/>
                      <a:pt x="54598" y="1233"/>
                      <a:pt x="54690" y="1256"/>
                    </a:cubicBezTo>
                    <a:lnTo>
                      <a:pt x="54621" y="1233"/>
                    </a:lnTo>
                    <a:lnTo>
                      <a:pt x="54621" y="1233"/>
                    </a:lnTo>
                    <a:cubicBezTo>
                      <a:pt x="54758" y="1256"/>
                      <a:pt x="54895" y="1256"/>
                      <a:pt x="55032" y="1279"/>
                    </a:cubicBezTo>
                    <a:lnTo>
                      <a:pt x="54987" y="1279"/>
                    </a:lnTo>
                    <a:cubicBezTo>
                      <a:pt x="55146" y="1279"/>
                      <a:pt x="55283" y="1302"/>
                      <a:pt x="55420" y="1302"/>
                    </a:cubicBezTo>
                    <a:cubicBezTo>
                      <a:pt x="55534" y="1325"/>
                      <a:pt x="55648" y="1325"/>
                      <a:pt x="55785" y="1325"/>
                    </a:cubicBezTo>
                    <a:cubicBezTo>
                      <a:pt x="55877" y="1348"/>
                      <a:pt x="55991" y="1348"/>
                      <a:pt x="56105" y="1370"/>
                    </a:cubicBezTo>
                    <a:lnTo>
                      <a:pt x="56379" y="1370"/>
                    </a:lnTo>
                    <a:cubicBezTo>
                      <a:pt x="56470" y="1393"/>
                      <a:pt x="56584" y="1393"/>
                      <a:pt x="56698" y="1416"/>
                    </a:cubicBezTo>
                    <a:lnTo>
                      <a:pt x="56995" y="1416"/>
                    </a:lnTo>
                    <a:cubicBezTo>
                      <a:pt x="57041" y="1439"/>
                      <a:pt x="57086" y="1439"/>
                      <a:pt x="57132" y="1439"/>
                    </a:cubicBezTo>
                    <a:cubicBezTo>
                      <a:pt x="57178" y="1416"/>
                      <a:pt x="57223" y="1416"/>
                      <a:pt x="57246" y="1416"/>
                    </a:cubicBezTo>
                    <a:cubicBezTo>
                      <a:pt x="57383" y="1370"/>
                      <a:pt x="57497" y="1279"/>
                      <a:pt x="57543" y="1165"/>
                    </a:cubicBezTo>
                    <a:cubicBezTo>
                      <a:pt x="57589" y="1096"/>
                      <a:pt x="57611" y="1005"/>
                      <a:pt x="57611" y="959"/>
                    </a:cubicBezTo>
                    <a:cubicBezTo>
                      <a:pt x="57589" y="823"/>
                      <a:pt x="57520" y="731"/>
                      <a:pt x="57383" y="686"/>
                    </a:cubicBezTo>
                    <a:cubicBezTo>
                      <a:pt x="57292" y="640"/>
                      <a:pt x="57201" y="617"/>
                      <a:pt x="57086" y="594"/>
                    </a:cubicBezTo>
                    <a:cubicBezTo>
                      <a:pt x="56995" y="571"/>
                      <a:pt x="56904" y="549"/>
                      <a:pt x="56813" y="549"/>
                    </a:cubicBezTo>
                    <a:cubicBezTo>
                      <a:pt x="56607" y="508"/>
                      <a:pt x="56393" y="499"/>
                      <a:pt x="56177" y="499"/>
                    </a:cubicBezTo>
                    <a:cubicBezTo>
                      <a:pt x="56032" y="499"/>
                      <a:pt x="55886" y="503"/>
                      <a:pt x="55740" y="503"/>
                    </a:cubicBezTo>
                    <a:lnTo>
                      <a:pt x="55009" y="503"/>
                    </a:lnTo>
                    <a:cubicBezTo>
                      <a:pt x="54941" y="503"/>
                      <a:pt x="54850" y="503"/>
                      <a:pt x="54758" y="549"/>
                    </a:cubicBezTo>
                    <a:lnTo>
                      <a:pt x="54576" y="549"/>
                    </a:lnTo>
                    <a:cubicBezTo>
                      <a:pt x="54279" y="526"/>
                      <a:pt x="54005" y="526"/>
                      <a:pt x="53708" y="503"/>
                    </a:cubicBezTo>
                    <a:cubicBezTo>
                      <a:pt x="53412" y="480"/>
                      <a:pt x="53115" y="480"/>
                      <a:pt x="52795" y="457"/>
                    </a:cubicBezTo>
                    <a:lnTo>
                      <a:pt x="52407" y="457"/>
                    </a:lnTo>
                    <a:cubicBezTo>
                      <a:pt x="52042" y="435"/>
                      <a:pt x="51677" y="412"/>
                      <a:pt x="51289" y="366"/>
                    </a:cubicBezTo>
                    <a:cubicBezTo>
                      <a:pt x="50262" y="298"/>
                      <a:pt x="49235" y="252"/>
                      <a:pt x="48185" y="229"/>
                    </a:cubicBezTo>
                    <a:cubicBezTo>
                      <a:pt x="47682" y="206"/>
                      <a:pt x="47180" y="183"/>
                      <a:pt x="46701" y="161"/>
                    </a:cubicBezTo>
                    <a:cubicBezTo>
                      <a:pt x="46450" y="138"/>
                      <a:pt x="46222" y="138"/>
                      <a:pt x="45971" y="138"/>
                    </a:cubicBezTo>
                    <a:cubicBezTo>
                      <a:pt x="45719" y="138"/>
                      <a:pt x="45468" y="115"/>
                      <a:pt x="45194" y="115"/>
                    </a:cubicBezTo>
                    <a:cubicBezTo>
                      <a:pt x="44647" y="92"/>
                      <a:pt x="44076" y="92"/>
                      <a:pt x="43528" y="69"/>
                    </a:cubicBezTo>
                    <a:lnTo>
                      <a:pt x="41953" y="69"/>
                    </a:lnTo>
                    <a:cubicBezTo>
                      <a:pt x="41428" y="69"/>
                      <a:pt x="40880" y="46"/>
                      <a:pt x="40355" y="46"/>
                    </a:cubicBezTo>
                    <a:cubicBezTo>
                      <a:pt x="39808" y="24"/>
                      <a:pt x="39260" y="24"/>
                      <a:pt x="38712" y="24"/>
                    </a:cubicBezTo>
                    <a:cubicBezTo>
                      <a:pt x="38484" y="1"/>
                      <a:pt x="38233" y="1"/>
                      <a:pt x="38004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5335743" y="4139000"/>
                <a:ext cx="1499246" cy="88253"/>
              </a:xfrm>
              <a:custGeom>
                <a:avLst/>
                <a:gdLst/>
                <a:ahLst/>
                <a:cxnLst/>
                <a:rect l="l" t="t" r="r" b="b"/>
                <a:pathLst>
                  <a:path w="55466" h="3265" extrusionOk="0">
                    <a:moveTo>
                      <a:pt x="32983" y="0"/>
                    </a:moveTo>
                    <a:cubicBezTo>
                      <a:pt x="32755" y="0"/>
                      <a:pt x="32549" y="23"/>
                      <a:pt x="32344" y="23"/>
                    </a:cubicBezTo>
                    <a:lnTo>
                      <a:pt x="31933" y="23"/>
                    </a:lnTo>
                    <a:cubicBezTo>
                      <a:pt x="31819" y="46"/>
                      <a:pt x="31705" y="46"/>
                      <a:pt x="31591" y="46"/>
                    </a:cubicBezTo>
                    <a:cubicBezTo>
                      <a:pt x="31271" y="69"/>
                      <a:pt x="30952" y="92"/>
                      <a:pt x="30632" y="115"/>
                    </a:cubicBezTo>
                    <a:cubicBezTo>
                      <a:pt x="30381" y="137"/>
                      <a:pt x="30130" y="137"/>
                      <a:pt x="29856" y="160"/>
                    </a:cubicBezTo>
                    <a:cubicBezTo>
                      <a:pt x="29536" y="183"/>
                      <a:pt x="29194" y="183"/>
                      <a:pt x="28874" y="229"/>
                    </a:cubicBezTo>
                    <a:cubicBezTo>
                      <a:pt x="28806" y="251"/>
                      <a:pt x="28760" y="274"/>
                      <a:pt x="28738" y="343"/>
                    </a:cubicBezTo>
                    <a:lnTo>
                      <a:pt x="28076" y="343"/>
                    </a:lnTo>
                    <a:cubicBezTo>
                      <a:pt x="28053" y="343"/>
                      <a:pt x="28030" y="320"/>
                      <a:pt x="28007" y="320"/>
                    </a:cubicBezTo>
                    <a:cubicBezTo>
                      <a:pt x="27992" y="312"/>
                      <a:pt x="27974" y="310"/>
                      <a:pt x="27956" y="310"/>
                    </a:cubicBezTo>
                    <a:cubicBezTo>
                      <a:pt x="27918" y="310"/>
                      <a:pt x="27878" y="320"/>
                      <a:pt x="27847" y="320"/>
                    </a:cubicBezTo>
                    <a:lnTo>
                      <a:pt x="27688" y="320"/>
                    </a:lnTo>
                    <a:cubicBezTo>
                      <a:pt x="27627" y="320"/>
                      <a:pt x="27556" y="310"/>
                      <a:pt x="27488" y="310"/>
                    </a:cubicBezTo>
                    <a:cubicBezTo>
                      <a:pt x="27454" y="310"/>
                      <a:pt x="27421" y="312"/>
                      <a:pt x="27391" y="320"/>
                    </a:cubicBezTo>
                    <a:lnTo>
                      <a:pt x="24583" y="320"/>
                    </a:lnTo>
                    <a:cubicBezTo>
                      <a:pt x="24424" y="309"/>
                      <a:pt x="24264" y="303"/>
                      <a:pt x="24107" y="303"/>
                    </a:cubicBezTo>
                    <a:cubicBezTo>
                      <a:pt x="23950" y="303"/>
                      <a:pt x="23796" y="309"/>
                      <a:pt x="23647" y="320"/>
                    </a:cubicBezTo>
                    <a:lnTo>
                      <a:pt x="23237" y="320"/>
                    </a:lnTo>
                    <a:cubicBezTo>
                      <a:pt x="23054" y="320"/>
                      <a:pt x="22871" y="343"/>
                      <a:pt x="22666" y="343"/>
                    </a:cubicBezTo>
                    <a:cubicBezTo>
                      <a:pt x="22415" y="366"/>
                      <a:pt x="22164" y="366"/>
                      <a:pt x="21913" y="388"/>
                    </a:cubicBezTo>
                    <a:cubicBezTo>
                      <a:pt x="21730" y="388"/>
                      <a:pt x="21570" y="411"/>
                      <a:pt x="21388" y="411"/>
                    </a:cubicBezTo>
                    <a:cubicBezTo>
                      <a:pt x="21114" y="434"/>
                      <a:pt x="20840" y="434"/>
                      <a:pt x="20566" y="434"/>
                    </a:cubicBezTo>
                    <a:cubicBezTo>
                      <a:pt x="19973" y="457"/>
                      <a:pt x="19379" y="480"/>
                      <a:pt x="18786" y="503"/>
                    </a:cubicBezTo>
                    <a:cubicBezTo>
                      <a:pt x="18489" y="503"/>
                      <a:pt x="18215" y="525"/>
                      <a:pt x="17941" y="548"/>
                    </a:cubicBezTo>
                    <a:cubicBezTo>
                      <a:pt x="17667" y="548"/>
                      <a:pt x="17371" y="571"/>
                      <a:pt x="17097" y="594"/>
                    </a:cubicBezTo>
                    <a:lnTo>
                      <a:pt x="16777" y="594"/>
                    </a:lnTo>
                    <a:cubicBezTo>
                      <a:pt x="16480" y="617"/>
                      <a:pt x="16184" y="617"/>
                      <a:pt x="15887" y="640"/>
                    </a:cubicBezTo>
                    <a:cubicBezTo>
                      <a:pt x="15613" y="640"/>
                      <a:pt x="15362" y="662"/>
                      <a:pt x="15088" y="685"/>
                    </a:cubicBezTo>
                    <a:lnTo>
                      <a:pt x="14905" y="685"/>
                    </a:lnTo>
                    <a:cubicBezTo>
                      <a:pt x="14449" y="708"/>
                      <a:pt x="13970" y="708"/>
                      <a:pt x="13490" y="731"/>
                    </a:cubicBezTo>
                    <a:cubicBezTo>
                      <a:pt x="13216" y="731"/>
                      <a:pt x="12942" y="754"/>
                      <a:pt x="12669" y="754"/>
                    </a:cubicBezTo>
                    <a:cubicBezTo>
                      <a:pt x="12349" y="776"/>
                      <a:pt x="12052" y="776"/>
                      <a:pt x="11756" y="799"/>
                    </a:cubicBezTo>
                    <a:cubicBezTo>
                      <a:pt x="11482" y="822"/>
                      <a:pt x="11208" y="845"/>
                      <a:pt x="10911" y="868"/>
                    </a:cubicBezTo>
                    <a:cubicBezTo>
                      <a:pt x="10774" y="891"/>
                      <a:pt x="10614" y="891"/>
                      <a:pt x="10454" y="913"/>
                    </a:cubicBezTo>
                    <a:cubicBezTo>
                      <a:pt x="10386" y="913"/>
                      <a:pt x="10295" y="936"/>
                      <a:pt x="10226" y="936"/>
                    </a:cubicBezTo>
                    <a:cubicBezTo>
                      <a:pt x="10112" y="936"/>
                      <a:pt x="10021" y="959"/>
                      <a:pt x="9907" y="982"/>
                    </a:cubicBezTo>
                    <a:cubicBezTo>
                      <a:pt x="9861" y="982"/>
                      <a:pt x="9815" y="982"/>
                      <a:pt x="9770" y="1005"/>
                    </a:cubicBezTo>
                    <a:cubicBezTo>
                      <a:pt x="9496" y="1028"/>
                      <a:pt x="9245" y="1050"/>
                      <a:pt x="8971" y="1073"/>
                    </a:cubicBezTo>
                    <a:cubicBezTo>
                      <a:pt x="8674" y="1096"/>
                      <a:pt x="8377" y="1119"/>
                      <a:pt x="8081" y="1164"/>
                    </a:cubicBezTo>
                    <a:cubicBezTo>
                      <a:pt x="7967" y="1164"/>
                      <a:pt x="7852" y="1187"/>
                      <a:pt x="7738" y="1210"/>
                    </a:cubicBezTo>
                    <a:lnTo>
                      <a:pt x="7715" y="1210"/>
                    </a:lnTo>
                    <a:cubicBezTo>
                      <a:pt x="7236" y="1256"/>
                      <a:pt x="6734" y="1301"/>
                      <a:pt x="6232" y="1370"/>
                    </a:cubicBezTo>
                    <a:cubicBezTo>
                      <a:pt x="5935" y="1393"/>
                      <a:pt x="5661" y="1438"/>
                      <a:pt x="5364" y="1461"/>
                    </a:cubicBezTo>
                    <a:cubicBezTo>
                      <a:pt x="5205" y="1484"/>
                      <a:pt x="5068" y="1507"/>
                      <a:pt x="4931" y="1530"/>
                    </a:cubicBezTo>
                    <a:cubicBezTo>
                      <a:pt x="4839" y="1553"/>
                      <a:pt x="4771" y="1553"/>
                      <a:pt x="4680" y="1575"/>
                    </a:cubicBezTo>
                    <a:lnTo>
                      <a:pt x="4566" y="1575"/>
                    </a:lnTo>
                    <a:cubicBezTo>
                      <a:pt x="4520" y="1575"/>
                      <a:pt x="4474" y="1575"/>
                      <a:pt x="4429" y="1598"/>
                    </a:cubicBezTo>
                    <a:cubicBezTo>
                      <a:pt x="4383" y="1621"/>
                      <a:pt x="4360" y="1621"/>
                      <a:pt x="4314" y="1644"/>
                    </a:cubicBezTo>
                    <a:cubicBezTo>
                      <a:pt x="4292" y="1644"/>
                      <a:pt x="4292" y="1667"/>
                      <a:pt x="4269" y="1667"/>
                    </a:cubicBezTo>
                    <a:cubicBezTo>
                      <a:pt x="3881" y="1712"/>
                      <a:pt x="3493" y="1781"/>
                      <a:pt x="3082" y="1826"/>
                    </a:cubicBezTo>
                    <a:cubicBezTo>
                      <a:pt x="2511" y="1918"/>
                      <a:pt x="1918" y="2009"/>
                      <a:pt x="1347" y="2100"/>
                    </a:cubicBezTo>
                    <a:cubicBezTo>
                      <a:pt x="1233" y="2123"/>
                      <a:pt x="1119" y="2146"/>
                      <a:pt x="1005" y="2169"/>
                    </a:cubicBezTo>
                    <a:cubicBezTo>
                      <a:pt x="891" y="2192"/>
                      <a:pt x="754" y="2214"/>
                      <a:pt x="708" y="2329"/>
                    </a:cubicBezTo>
                    <a:cubicBezTo>
                      <a:pt x="685" y="2374"/>
                      <a:pt x="685" y="2397"/>
                      <a:pt x="685" y="2443"/>
                    </a:cubicBezTo>
                    <a:cubicBezTo>
                      <a:pt x="685" y="2488"/>
                      <a:pt x="708" y="2511"/>
                      <a:pt x="708" y="2557"/>
                    </a:cubicBezTo>
                    <a:lnTo>
                      <a:pt x="731" y="2557"/>
                    </a:lnTo>
                    <a:cubicBezTo>
                      <a:pt x="731" y="2580"/>
                      <a:pt x="708" y="2580"/>
                      <a:pt x="708" y="2602"/>
                    </a:cubicBezTo>
                    <a:cubicBezTo>
                      <a:pt x="662" y="2625"/>
                      <a:pt x="640" y="2648"/>
                      <a:pt x="640" y="2671"/>
                    </a:cubicBezTo>
                    <a:lnTo>
                      <a:pt x="617" y="2671"/>
                    </a:lnTo>
                    <a:cubicBezTo>
                      <a:pt x="548" y="2694"/>
                      <a:pt x="480" y="2717"/>
                      <a:pt x="411" y="2739"/>
                    </a:cubicBezTo>
                    <a:lnTo>
                      <a:pt x="366" y="2739"/>
                    </a:lnTo>
                    <a:cubicBezTo>
                      <a:pt x="343" y="2739"/>
                      <a:pt x="297" y="2739"/>
                      <a:pt x="274" y="2762"/>
                    </a:cubicBezTo>
                    <a:cubicBezTo>
                      <a:pt x="206" y="2785"/>
                      <a:pt x="183" y="2808"/>
                      <a:pt x="137" y="2854"/>
                    </a:cubicBezTo>
                    <a:cubicBezTo>
                      <a:pt x="92" y="2899"/>
                      <a:pt x="23" y="2945"/>
                      <a:pt x="23" y="3013"/>
                    </a:cubicBezTo>
                    <a:cubicBezTo>
                      <a:pt x="0" y="3082"/>
                      <a:pt x="0" y="3127"/>
                      <a:pt x="46" y="3173"/>
                    </a:cubicBezTo>
                    <a:cubicBezTo>
                      <a:pt x="92" y="3219"/>
                      <a:pt x="160" y="3264"/>
                      <a:pt x="229" y="3264"/>
                    </a:cubicBezTo>
                    <a:cubicBezTo>
                      <a:pt x="366" y="3242"/>
                      <a:pt x="525" y="3196"/>
                      <a:pt x="685" y="3173"/>
                    </a:cubicBezTo>
                    <a:cubicBezTo>
                      <a:pt x="777" y="3150"/>
                      <a:pt x="891" y="3105"/>
                      <a:pt x="1005" y="3082"/>
                    </a:cubicBezTo>
                    <a:cubicBezTo>
                      <a:pt x="1050" y="3082"/>
                      <a:pt x="1073" y="3059"/>
                      <a:pt x="1119" y="3059"/>
                    </a:cubicBezTo>
                    <a:cubicBezTo>
                      <a:pt x="1233" y="3059"/>
                      <a:pt x="1324" y="3036"/>
                      <a:pt x="1416" y="3036"/>
                    </a:cubicBezTo>
                    <a:cubicBezTo>
                      <a:pt x="1667" y="2991"/>
                      <a:pt x="1918" y="2945"/>
                      <a:pt x="2169" y="2899"/>
                    </a:cubicBezTo>
                    <a:cubicBezTo>
                      <a:pt x="2397" y="2854"/>
                      <a:pt x="2648" y="2808"/>
                      <a:pt x="2899" y="2739"/>
                    </a:cubicBezTo>
                    <a:cubicBezTo>
                      <a:pt x="3013" y="2717"/>
                      <a:pt x="3128" y="2694"/>
                      <a:pt x="3242" y="2648"/>
                    </a:cubicBezTo>
                    <a:cubicBezTo>
                      <a:pt x="3287" y="2648"/>
                      <a:pt x="3333" y="2625"/>
                      <a:pt x="3379" y="2625"/>
                    </a:cubicBezTo>
                    <a:cubicBezTo>
                      <a:pt x="3470" y="2602"/>
                      <a:pt x="3538" y="2580"/>
                      <a:pt x="3607" y="2557"/>
                    </a:cubicBezTo>
                    <a:cubicBezTo>
                      <a:pt x="3698" y="2534"/>
                      <a:pt x="3744" y="2488"/>
                      <a:pt x="3767" y="2420"/>
                    </a:cubicBezTo>
                    <a:cubicBezTo>
                      <a:pt x="3812" y="2420"/>
                      <a:pt x="3858" y="2420"/>
                      <a:pt x="3904" y="2397"/>
                    </a:cubicBezTo>
                    <a:lnTo>
                      <a:pt x="4155" y="2397"/>
                    </a:lnTo>
                    <a:cubicBezTo>
                      <a:pt x="4178" y="2397"/>
                      <a:pt x="4200" y="2374"/>
                      <a:pt x="4223" y="2374"/>
                    </a:cubicBezTo>
                    <a:cubicBezTo>
                      <a:pt x="4269" y="2374"/>
                      <a:pt x="4292" y="2351"/>
                      <a:pt x="4314" y="2306"/>
                    </a:cubicBezTo>
                    <a:cubicBezTo>
                      <a:pt x="4360" y="2260"/>
                      <a:pt x="4406" y="2192"/>
                      <a:pt x="4383" y="2146"/>
                    </a:cubicBezTo>
                    <a:cubicBezTo>
                      <a:pt x="4520" y="2123"/>
                      <a:pt x="4657" y="2123"/>
                      <a:pt x="4794" y="2100"/>
                    </a:cubicBezTo>
                    <a:lnTo>
                      <a:pt x="4999" y="2077"/>
                    </a:lnTo>
                    <a:lnTo>
                      <a:pt x="5798" y="2077"/>
                    </a:lnTo>
                    <a:cubicBezTo>
                      <a:pt x="5981" y="2055"/>
                      <a:pt x="6163" y="2055"/>
                      <a:pt x="6346" y="2055"/>
                    </a:cubicBezTo>
                    <a:cubicBezTo>
                      <a:pt x="6551" y="2032"/>
                      <a:pt x="6757" y="2032"/>
                      <a:pt x="6962" y="2009"/>
                    </a:cubicBezTo>
                    <a:cubicBezTo>
                      <a:pt x="7145" y="1986"/>
                      <a:pt x="7327" y="1963"/>
                      <a:pt x="7510" y="1941"/>
                    </a:cubicBezTo>
                    <a:cubicBezTo>
                      <a:pt x="7601" y="1941"/>
                      <a:pt x="7670" y="1918"/>
                      <a:pt x="7761" y="1918"/>
                    </a:cubicBezTo>
                    <a:cubicBezTo>
                      <a:pt x="7944" y="1895"/>
                      <a:pt x="8103" y="1872"/>
                      <a:pt x="8263" y="1826"/>
                    </a:cubicBezTo>
                    <a:cubicBezTo>
                      <a:pt x="8286" y="1804"/>
                      <a:pt x="8332" y="1804"/>
                      <a:pt x="8355" y="1781"/>
                    </a:cubicBezTo>
                    <a:cubicBezTo>
                      <a:pt x="8743" y="1712"/>
                      <a:pt x="9131" y="1667"/>
                      <a:pt x="9541" y="1621"/>
                    </a:cubicBezTo>
                    <a:cubicBezTo>
                      <a:pt x="9564" y="1621"/>
                      <a:pt x="9610" y="1598"/>
                      <a:pt x="9656" y="1575"/>
                    </a:cubicBezTo>
                    <a:cubicBezTo>
                      <a:pt x="9861" y="1575"/>
                      <a:pt x="10089" y="1553"/>
                      <a:pt x="10318" y="1553"/>
                    </a:cubicBezTo>
                    <a:cubicBezTo>
                      <a:pt x="10477" y="1530"/>
                      <a:pt x="10660" y="1530"/>
                      <a:pt x="10842" y="1507"/>
                    </a:cubicBezTo>
                    <a:cubicBezTo>
                      <a:pt x="10911" y="1507"/>
                      <a:pt x="10979" y="1507"/>
                      <a:pt x="11071" y="1484"/>
                    </a:cubicBezTo>
                    <a:cubicBezTo>
                      <a:pt x="11139" y="1484"/>
                      <a:pt x="11231" y="1484"/>
                      <a:pt x="11322" y="1461"/>
                    </a:cubicBezTo>
                    <a:cubicBezTo>
                      <a:pt x="11390" y="1461"/>
                      <a:pt x="11436" y="1438"/>
                      <a:pt x="11482" y="1416"/>
                    </a:cubicBezTo>
                    <a:lnTo>
                      <a:pt x="11824" y="1416"/>
                    </a:lnTo>
                    <a:cubicBezTo>
                      <a:pt x="12212" y="1416"/>
                      <a:pt x="12600" y="1393"/>
                      <a:pt x="12988" y="1393"/>
                    </a:cubicBezTo>
                    <a:cubicBezTo>
                      <a:pt x="13171" y="1393"/>
                      <a:pt x="13353" y="1370"/>
                      <a:pt x="13536" y="1370"/>
                    </a:cubicBezTo>
                    <a:cubicBezTo>
                      <a:pt x="13741" y="1347"/>
                      <a:pt x="13947" y="1347"/>
                      <a:pt x="14152" y="1324"/>
                    </a:cubicBezTo>
                    <a:cubicBezTo>
                      <a:pt x="14198" y="1324"/>
                      <a:pt x="14221" y="1301"/>
                      <a:pt x="14266" y="1279"/>
                    </a:cubicBezTo>
                    <a:cubicBezTo>
                      <a:pt x="14289" y="1279"/>
                      <a:pt x="14289" y="1279"/>
                      <a:pt x="14289" y="1256"/>
                    </a:cubicBezTo>
                    <a:lnTo>
                      <a:pt x="15088" y="1256"/>
                    </a:lnTo>
                    <a:cubicBezTo>
                      <a:pt x="15704" y="1233"/>
                      <a:pt x="16321" y="1210"/>
                      <a:pt x="16937" y="1187"/>
                    </a:cubicBezTo>
                    <a:cubicBezTo>
                      <a:pt x="17028" y="1164"/>
                      <a:pt x="17097" y="1119"/>
                      <a:pt x="17142" y="1050"/>
                    </a:cubicBezTo>
                    <a:cubicBezTo>
                      <a:pt x="17256" y="1050"/>
                      <a:pt x="17371" y="1050"/>
                      <a:pt x="17485" y="1073"/>
                    </a:cubicBezTo>
                    <a:lnTo>
                      <a:pt x="18306" y="1073"/>
                    </a:lnTo>
                    <a:cubicBezTo>
                      <a:pt x="18557" y="1050"/>
                      <a:pt x="18831" y="1050"/>
                      <a:pt x="19082" y="1050"/>
                    </a:cubicBezTo>
                    <a:lnTo>
                      <a:pt x="20041" y="1050"/>
                    </a:lnTo>
                    <a:cubicBezTo>
                      <a:pt x="20132" y="1050"/>
                      <a:pt x="20201" y="1005"/>
                      <a:pt x="20247" y="913"/>
                    </a:cubicBezTo>
                    <a:cubicBezTo>
                      <a:pt x="20269" y="891"/>
                      <a:pt x="20269" y="868"/>
                      <a:pt x="20269" y="822"/>
                    </a:cubicBezTo>
                    <a:lnTo>
                      <a:pt x="20612" y="822"/>
                    </a:lnTo>
                    <a:cubicBezTo>
                      <a:pt x="20635" y="822"/>
                      <a:pt x="20680" y="822"/>
                      <a:pt x="20726" y="845"/>
                    </a:cubicBezTo>
                    <a:lnTo>
                      <a:pt x="21296" y="845"/>
                    </a:lnTo>
                    <a:cubicBezTo>
                      <a:pt x="21445" y="856"/>
                      <a:pt x="21599" y="862"/>
                      <a:pt x="21753" y="862"/>
                    </a:cubicBezTo>
                    <a:cubicBezTo>
                      <a:pt x="21907" y="862"/>
                      <a:pt x="22061" y="856"/>
                      <a:pt x="22209" y="845"/>
                    </a:cubicBezTo>
                    <a:cubicBezTo>
                      <a:pt x="22483" y="845"/>
                      <a:pt x="22734" y="845"/>
                      <a:pt x="23008" y="822"/>
                    </a:cubicBezTo>
                    <a:cubicBezTo>
                      <a:pt x="23168" y="822"/>
                      <a:pt x="23328" y="799"/>
                      <a:pt x="23488" y="799"/>
                    </a:cubicBezTo>
                    <a:lnTo>
                      <a:pt x="23625" y="799"/>
                    </a:lnTo>
                    <a:cubicBezTo>
                      <a:pt x="23693" y="799"/>
                      <a:pt x="23762" y="776"/>
                      <a:pt x="23830" y="776"/>
                    </a:cubicBezTo>
                    <a:lnTo>
                      <a:pt x="24013" y="776"/>
                    </a:lnTo>
                    <a:cubicBezTo>
                      <a:pt x="24104" y="776"/>
                      <a:pt x="24172" y="731"/>
                      <a:pt x="24218" y="640"/>
                    </a:cubicBezTo>
                    <a:cubicBezTo>
                      <a:pt x="24606" y="662"/>
                      <a:pt x="25017" y="662"/>
                      <a:pt x="25405" y="662"/>
                    </a:cubicBezTo>
                    <a:cubicBezTo>
                      <a:pt x="25451" y="731"/>
                      <a:pt x="25496" y="754"/>
                      <a:pt x="25565" y="754"/>
                    </a:cubicBezTo>
                    <a:cubicBezTo>
                      <a:pt x="25930" y="754"/>
                      <a:pt x="26318" y="731"/>
                      <a:pt x="26683" y="731"/>
                    </a:cubicBezTo>
                    <a:lnTo>
                      <a:pt x="27185" y="731"/>
                    </a:lnTo>
                    <a:cubicBezTo>
                      <a:pt x="27345" y="731"/>
                      <a:pt x="27528" y="731"/>
                      <a:pt x="27688" y="754"/>
                    </a:cubicBezTo>
                    <a:cubicBezTo>
                      <a:pt x="27779" y="754"/>
                      <a:pt x="27870" y="754"/>
                      <a:pt x="27961" y="731"/>
                    </a:cubicBezTo>
                    <a:cubicBezTo>
                      <a:pt x="28007" y="731"/>
                      <a:pt x="28030" y="731"/>
                      <a:pt x="28076" y="708"/>
                    </a:cubicBezTo>
                    <a:cubicBezTo>
                      <a:pt x="28076" y="708"/>
                      <a:pt x="28098" y="685"/>
                      <a:pt x="28098" y="685"/>
                    </a:cubicBezTo>
                    <a:lnTo>
                      <a:pt x="29034" y="685"/>
                    </a:lnTo>
                    <a:cubicBezTo>
                      <a:pt x="29171" y="708"/>
                      <a:pt x="29308" y="708"/>
                      <a:pt x="29445" y="708"/>
                    </a:cubicBezTo>
                    <a:cubicBezTo>
                      <a:pt x="29628" y="731"/>
                      <a:pt x="29810" y="731"/>
                      <a:pt x="29993" y="731"/>
                    </a:cubicBezTo>
                    <a:lnTo>
                      <a:pt x="31499" y="731"/>
                    </a:lnTo>
                    <a:cubicBezTo>
                      <a:pt x="31591" y="731"/>
                      <a:pt x="31692" y="741"/>
                      <a:pt x="31797" y="741"/>
                    </a:cubicBezTo>
                    <a:cubicBezTo>
                      <a:pt x="31849" y="741"/>
                      <a:pt x="31903" y="738"/>
                      <a:pt x="31956" y="731"/>
                    </a:cubicBezTo>
                    <a:cubicBezTo>
                      <a:pt x="32024" y="708"/>
                      <a:pt x="32070" y="685"/>
                      <a:pt x="32116" y="617"/>
                    </a:cubicBezTo>
                    <a:lnTo>
                      <a:pt x="32344" y="617"/>
                    </a:lnTo>
                    <a:cubicBezTo>
                      <a:pt x="32527" y="617"/>
                      <a:pt x="32686" y="594"/>
                      <a:pt x="32869" y="594"/>
                    </a:cubicBezTo>
                    <a:lnTo>
                      <a:pt x="33508" y="594"/>
                    </a:lnTo>
                    <a:cubicBezTo>
                      <a:pt x="33531" y="594"/>
                      <a:pt x="33531" y="594"/>
                      <a:pt x="33554" y="571"/>
                    </a:cubicBezTo>
                    <a:cubicBezTo>
                      <a:pt x="33713" y="594"/>
                      <a:pt x="33896" y="594"/>
                      <a:pt x="34056" y="594"/>
                    </a:cubicBezTo>
                    <a:cubicBezTo>
                      <a:pt x="34353" y="594"/>
                      <a:pt x="34649" y="571"/>
                      <a:pt x="34923" y="571"/>
                    </a:cubicBezTo>
                    <a:lnTo>
                      <a:pt x="35311" y="571"/>
                    </a:lnTo>
                    <a:cubicBezTo>
                      <a:pt x="35403" y="548"/>
                      <a:pt x="35494" y="548"/>
                      <a:pt x="35585" y="548"/>
                    </a:cubicBezTo>
                    <a:lnTo>
                      <a:pt x="35631" y="548"/>
                    </a:lnTo>
                    <a:cubicBezTo>
                      <a:pt x="35654" y="548"/>
                      <a:pt x="35699" y="548"/>
                      <a:pt x="35722" y="525"/>
                    </a:cubicBezTo>
                    <a:cubicBezTo>
                      <a:pt x="35745" y="525"/>
                      <a:pt x="35768" y="503"/>
                      <a:pt x="35791" y="503"/>
                    </a:cubicBezTo>
                    <a:lnTo>
                      <a:pt x="36475" y="503"/>
                    </a:lnTo>
                    <a:cubicBezTo>
                      <a:pt x="36772" y="503"/>
                      <a:pt x="37092" y="503"/>
                      <a:pt x="37411" y="525"/>
                    </a:cubicBezTo>
                    <a:lnTo>
                      <a:pt x="37890" y="525"/>
                    </a:lnTo>
                    <a:cubicBezTo>
                      <a:pt x="37982" y="525"/>
                      <a:pt x="38050" y="525"/>
                      <a:pt x="38119" y="548"/>
                    </a:cubicBezTo>
                    <a:lnTo>
                      <a:pt x="38279" y="548"/>
                    </a:lnTo>
                    <a:cubicBezTo>
                      <a:pt x="38339" y="548"/>
                      <a:pt x="38390" y="558"/>
                      <a:pt x="38444" y="558"/>
                    </a:cubicBezTo>
                    <a:cubicBezTo>
                      <a:pt x="38471" y="558"/>
                      <a:pt x="38499" y="556"/>
                      <a:pt x="38530" y="548"/>
                    </a:cubicBezTo>
                    <a:cubicBezTo>
                      <a:pt x="38575" y="548"/>
                      <a:pt x="38598" y="548"/>
                      <a:pt x="38621" y="525"/>
                    </a:cubicBezTo>
                    <a:lnTo>
                      <a:pt x="40675" y="525"/>
                    </a:lnTo>
                    <a:cubicBezTo>
                      <a:pt x="40789" y="525"/>
                      <a:pt x="40881" y="548"/>
                      <a:pt x="40972" y="548"/>
                    </a:cubicBezTo>
                    <a:cubicBezTo>
                      <a:pt x="41246" y="571"/>
                      <a:pt x="41543" y="571"/>
                      <a:pt x="41839" y="571"/>
                    </a:cubicBezTo>
                    <a:lnTo>
                      <a:pt x="43026" y="571"/>
                    </a:lnTo>
                    <a:cubicBezTo>
                      <a:pt x="43049" y="594"/>
                      <a:pt x="43072" y="594"/>
                      <a:pt x="43095" y="594"/>
                    </a:cubicBezTo>
                    <a:lnTo>
                      <a:pt x="43757" y="594"/>
                    </a:lnTo>
                    <a:cubicBezTo>
                      <a:pt x="43962" y="617"/>
                      <a:pt x="44167" y="617"/>
                      <a:pt x="44396" y="617"/>
                    </a:cubicBezTo>
                    <a:lnTo>
                      <a:pt x="45925" y="617"/>
                    </a:lnTo>
                    <a:lnTo>
                      <a:pt x="45993" y="640"/>
                    </a:lnTo>
                    <a:cubicBezTo>
                      <a:pt x="46016" y="640"/>
                      <a:pt x="46016" y="640"/>
                      <a:pt x="46039" y="662"/>
                    </a:cubicBezTo>
                    <a:cubicBezTo>
                      <a:pt x="46313" y="685"/>
                      <a:pt x="46564" y="708"/>
                      <a:pt x="46815" y="731"/>
                    </a:cubicBezTo>
                    <a:cubicBezTo>
                      <a:pt x="47112" y="776"/>
                      <a:pt x="47409" y="776"/>
                      <a:pt x="47683" y="799"/>
                    </a:cubicBezTo>
                    <a:cubicBezTo>
                      <a:pt x="47934" y="822"/>
                      <a:pt x="48185" y="822"/>
                      <a:pt x="48436" y="822"/>
                    </a:cubicBezTo>
                    <a:cubicBezTo>
                      <a:pt x="48596" y="845"/>
                      <a:pt x="48733" y="845"/>
                      <a:pt x="48892" y="845"/>
                    </a:cubicBezTo>
                    <a:cubicBezTo>
                      <a:pt x="48961" y="845"/>
                      <a:pt x="49052" y="868"/>
                      <a:pt x="49121" y="868"/>
                    </a:cubicBezTo>
                    <a:lnTo>
                      <a:pt x="49417" y="868"/>
                    </a:lnTo>
                    <a:cubicBezTo>
                      <a:pt x="49463" y="868"/>
                      <a:pt x="49509" y="845"/>
                      <a:pt x="49531" y="822"/>
                    </a:cubicBezTo>
                    <a:lnTo>
                      <a:pt x="49919" y="822"/>
                    </a:lnTo>
                    <a:cubicBezTo>
                      <a:pt x="50011" y="845"/>
                      <a:pt x="50125" y="845"/>
                      <a:pt x="50239" y="845"/>
                    </a:cubicBezTo>
                    <a:lnTo>
                      <a:pt x="50307" y="845"/>
                    </a:lnTo>
                    <a:cubicBezTo>
                      <a:pt x="50490" y="845"/>
                      <a:pt x="50673" y="868"/>
                      <a:pt x="50878" y="868"/>
                    </a:cubicBezTo>
                    <a:cubicBezTo>
                      <a:pt x="50924" y="868"/>
                      <a:pt x="50969" y="845"/>
                      <a:pt x="50992" y="799"/>
                    </a:cubicBezTo>
                    <a:cubicBezTo>
                      <a:pt x="51038" y="799"/>
                      <a:pt x="51061" y="822"/>
                      <a:pt x="51106" y="822"/>
                    </a:cubicBezTo>
                    <a:lnTo>
                      <a:pt x="51631" y="822"/>
                    </a:lnTo>
                    <a:cubicBezTo>
                      <a:pt x="51654" y="822"/>
                      <a:pt x="51700" y="799"/>
                      <a:pt x="51723" y="799"/>
                    </a:cubicBezTo>
                    <a:lnTo>
                      <a:pt x="51951" y="799"/>
                    </a:lnTo>
                    <a:cubicBezTo>
                      <a:pt x="52179" y="822"/>
                      <a:pt x="52430" y="845"/>
                      <a:pt x="52681" y="891"/>
                    </a:cubicBezTo>
                    <a:cubicBezTo>
                      <a:pt x="52773" y="891"/>
                      <a:pt x="52887" y="913"/>
                      <a:pt x="52978" y="913"/>
                    </a:cubicBezTo>
                    <a:cubicBezTo>
                      <a:pt x="52978" y="982"/>
                      <a:pt x="53046" y="1028"/>
                      <a:pt x="53092" y="1028"/>
                    </a:cubicBezTo>
                    <a:cubicBezTo>
                      <a:pt x="53412" y="1050"/>
                      <a:pt x="53731" y="1096"/>
                      <a:pt x="54051" y="1096"/>
                    </a:cubicBezTo>
                    <a:lnTo>
                      <a:pt x="54553" y="1096"/>
                    </a:lnTo>
                    <a:cubicBezTo>
                      <a:pt x="54644" y="1096"/>
                      <a:pt x="54713" y="1119"/>
                      <a:pt x="54804" y="1119"/>
                    </a:cubicBezTo>
                    <a:lnTo>
                      <a:pt x="55101" y="1119"/>
                    </a:lnTo>
                    <a:cubicBezTo>
                      <a:pt x="55146" y="1119"/>
                      <a:pt x="55169" y="1119"/>
                      <a:pt x="55192" y="1096"/>
                    </a:cubicBezTo>
                    <a:cubicBezTo>
                      <a:pt x="55238" y="1096"/>
                      <a:pt x="55283" y="1119"/>
                      <a:pt x="55329" y="1119"/>
                    </a:cubicBezTo>
                    <a:cubicBezTo>
                      <a:pt x="55375" y="1119"/>
                      <a:pt x="55443" y="1096"/>
                      <a:pt x="55443" y="1050"/>
                    </a:cubicBezTo>
                    <a:cubicBezTo>
                      <a:pt x="55466" y="1005"/>
                      <a:pt x="55420" y="936"/>
                      <a:pt x="55375" y="936"/>
                    </a:cubicBezTo>
                    <a:cubicBezTo>
                      <a:pt x="55352" y="913"/>
                      <a:pt x="55306" y="913"/>
                      <a:pt x="55283" y="913"/>
                    </a:cubicBezTo>
                    <a:cubicBezTo>
                      <a:pt x="55261" y="868"/>
                      <a:pt x="55261" y="845"/>
                      <a:pt x="55215" y="822"/>
                    </a:cubicBezTo>
                    <a:cubicBezTo>
                      <a:pt x="55192" y="799"/>
                      <a:pt x="55146" y="776"/>
                      <a:pt x="55101" y="776"/>
                    </a:cubicBezTo>
                    <a:cubicBezTo>
                      <a:pt x="55078" y="754"/>
                      <a:pt x="55055" y="754"/>
                      <a:pt x="55032" y="754"/>
                    </a:cubicBezTo>
                    <a:cubicBezTo>
                      <a:pt x="54781" y="731"/>
                      <a:pt x="54553" y="731"/>
                      <a:pt x="54302" y="708"/>
                    </a:cubicBezTo>
                    <a:cubicBezTo>
                      <a:pt x="53845" y="662"/>
                      <a:pt x="53366" y="617"/>
                      <a:pt x="52910" y="571"/>
                    </a:cubicBezTo>
                    <a:cubicBezTo>
                      <a:pt x="52658" y="548"/>
                      <a:pt x="52407" y="525"/>
                      <a:pt x="52156" y="503"/>
                    </a:cubicBezTo>
                    <a:cubicBezTo>
                      <a:pt x="52019" y="503"/>
                      <a:pt x="51882" y="480"/>
                      <a:pt x="51768" y="480"/>
                    </a:cubicBezTo>
                    <a:cubicBezTo>
                      <a:pt x="51745" y="457"/>
                      <a:pt x="51700" y="434"/>
                      <a:pt x="51677" y="434"/>
                    </a:cubicBezTo>
                    <a:cubicBezTo>
                      <a:pt x="51586" y="411"/>
                      <a:pt x="51517" y="411"/>
                      <a:pt x="51426" y="388"/>
                    </a:cubicBezTo>
                    <a:lnTo>
                      <a:pt x="51266" y="388"/>
                    </a:lnTo>
                    <a:cubicBezTo>
                      <a:pt x="51129" y="366"/>
                      <a:pt x="51015" y="343"/>
                      <a:pt x="50878" y="343"/>
                    </a:cubicBezTo>
                    <a:cubicBezTo>
                      <a:pt x="50604" y="320"/>
                      <a:pt x="50330" y="297"/>
                      <a:pt x="50056" y="274"/>
                    </a:cubicBezTo>
                    <a:cubicBezTo>
                      <a:pt x="49919" y="251"/>
                      <a:pt x="49782" y="251"/>
                      <a:pt x="49646" y="251"/>
                    </a:cubicBezTo>
                    <a:cubicBezTo>
                      <a:pt x="49509" y="251"/>
                      <a:pt x="49394" y="251"/>
                      <a:pt x="49280" y="229"/>
                    </a:cubicBezTo>
                    <a:cubicBezTo>
                      <a:pt x="49029" y="229"/>
                      <a:pt x="48778" y="206"/>
                      <a:pt x="48527" y="206"/>
                    </a:cubicBezTo>
                    <a:cubicBezTo>
                      <a:pt x="48344" y="206"/>
                      <a:pt x="48185" y="206"/>
                      <a:pt x="48025" y="183"/>
                    </a:cubicBezTo>
                    <a:cubicBezTo>
                      <a:pt x="47865" y="183"/>
                      <a:pt x="47728" y="183"/>
                      <a:pt x="47591" y="160"/>
                    </a:cubicBezTo>
                    <a:cubicBezTo>
                      <a:pt x="47272" y="160"/>
                      <a:pt x="46952" y="137"/>
                      <a:pt x="46610" y="115"/>
                    </a:cubicBezTo>
                    <a:lnTo>
                      <a:pt x="46199" y="115"/>
                    </a:lnTo>
                    <a:cubicBezTo>
                      <a:pt x="46039" y="115"/>
                      <a:pt x="45879" y="115"/>
                      <a:pt x="45720" y="92"/>
                    </a:cubicBezTo>
                    <a:lnTo>
                      <a:pt x="45240" y="92"/>
                    </a:lnTo>
                    <a:cubicBezTo>
                      <a:pt x="45172" y="69"/>
                      <a:pt x="45103" y="69"/>
                      <a:pt x="45035" y="69"/>
                    </a:cubicBezTo>
                    <a:cubicBezTo>
                      <a:pt x="45012" y="92"/>
                      <a:pt x="44989" y="137"/>
                      <a:pt x="44966" y="160"/>
                    </a:cubicBezTo>
                    <a:cubicBezTo>
                      <a:pt x="44966" y="183"/>
                      <a:pt x="44966" y="183"/>
                      <a:pt x="44966" y="183"/>
                    </a:cubicBezTo>
                    <a:lnTo>
                      <a:pt x="44464" y="183"/>
                    </a:lnTo>
                    <a:cubicBezTo>
                      <a:pt x="44225" y="172"/>
                      <a:pt x="43985" y="166"/>
                      <a:pt x="43742" y="166"/>
                    </a:cubicBezTo>
                    <a:cubicBezTo>
                      <a:pt x="43500" y="166"/>
                      <a:pt x="43254" y="172"/>
                      <a:pt x="43003" y="183"/>
                    </a:cubicBezTo>
                    <a:lnTo>
                      <a:pt x="42912" y="183"/>
                    </a:lnTo>
                    <a:cubicBezTo>
                      <a:pt x="42866" y="183"/>
                      <a:pt x="42821" y="183"/>
                      <a:pt x="42775" y="160"/>
                    </a:cubicBezTo>
                    <a:cubicBezTo>
                      <a:pt x="42547" y="160"/>
                      <a:pt x="42319" y="137"/>
                      <a:pt x="42068" y="137"/>
                    </a:cubicBezTo>
                    <a:cubicBezTo>
                      <a:pt x="41634" y="115"/>
                      <a:pt x="41200" y="115"/>
                      <a:pt x="40766" y="115"/>
                    </a:cubicBezTo>
                    <a:cubicBezTo>
                      <a:pt x="40698" y="92"/>
                      <a:pt x="40630" y="92"/>
                      <a:pt x="40584" y="92"/>
                    </a:cubicBezTo>
                    <a:lnTo>
                      <a:pt x="37754" y="92"/>
                    </a:lnTo>
                    <a:cubicBezTo>
                      <a:pt x="37502" y="92"/>
                      <a:pt x="37229" y="69"/>
                      <a:pt x="36955" y="69"/>
                    </a:cubicBezTo>
                    <a:lnTo>
                      <a:pt x="35562" y="69"/>
                    </a:lnTo>
                    <a:cubicBezTo>
                      <a:pt x="35357" y="46"/>
                      <a:pt x="35129" y="46"/>
                      <a:pt x="34900" y="23"/>
                    </a:cubicBezTo>
                    <a:cubicBezTo>
                      <a:pt x="34604" y="23"/>
                      <a:pt x="34307" y="23"/>
                      <a:pt x="34010" y="0"/>
                    </a:cubicBezTo>
                    <a:cubicBezTo>
                      <a:pt x="33919" y="0"/>
                      <a:pt x="33828" y="0"/>
                      <a:pt x="33759" y="23"/>
                    </a:cubicBezTo>
                    <a:lnTo>
                      <a:pt x="33325" y="23"/>
                    </a:lnTo>
                    <a:lnTo>
                      <a:pt x="33211" y="0"/>
                    </a:ln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6860883" y="4166760"/>
                <a:ext cx="211023" cy="183885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6803" extrusionOk="0">
                    <a:moveTo>
                      <a:pt x="731" y="1"/>
                    </a:moveTo>
                    <a:cubicBezTo>
                      <a:pt x="548" y="1"/>
                      <a:pt x="434" y="137"/>
                      <a:pt x="434" y="320"/>
                    </a:cubicBezTo>
                    <a:cubicBezTo>
                      <a:pt x="389" y="252"/>
                      <a:pt x="320" y="206"/>
                      <a:pt x="229" y="206"/>
                    </a:cubicBezTo>
                    <a:cubicBezTo>
                      <a:pt x="115" y="206"/>
                      <a:pt x="1" y="320"/>
                      <a:pt x="1" y="434"/>
                    </a:cubicBezTo>
                    <a:cubicBezTo>
                      <a:pt x="23" y="640"/>
                      <a:pt x="46" y="822"/>
                      <a:pt x="69" y="1028"/>
                    </a:cubicBezTo>
                    <a:cubicBezTo>
                      <a:pt x="69" y="1028"/>
                      <a:pt x="69" y="1028"/>
                      <a:pt x="69" y="1028"/>
                    </a:cubicBezTo>
                    <a:lnTo>
                      <a:pt x="69" y="1028"/>
                    </a:lnTo>
                    <a:cubicBezTo>
                      <a:pt x="69" y="1050"/>
                      <a:pt x="69" y="1051"/>
                      <a:pt x="92" y="1073"/>
                    </a:cubicBezTo>
                    <a:cubicBezTo>
                      <a:pt x="92" y="1119"/>
                      <a:pt x="92" y="1165"/>
                      <a:pt x="115" y="1233"/>
                    </a:cubicBezTo>
                    <a:cubicBezTo>
                      <a:pt x="160" y="1553"/>
                      <a:pt x="206" y="1895"/>
                      <a:pt x="297" y="2215"/>
                    </a:cubicBezTo>
                    <a:cubicBezTo>
                      <a:pt x="320" y="2374"/>
                      <a:pt x="389" y="2534"/>
                      <a:pt x="434" y="2671"/>
                    </a:cubicBezTo>
                    <a:cubicBezTo>
                      <a:pt x="480" y="2831"/>
                      <a:pt x="548" y="3013"/>
                      <a:pt x="617" y="3173"/>
                    </a:cubicBezTo>
                    <a:cubicBezTo>
                      <a:pt x="754" y="3447"/>
                      <a:pt x="936" y="3698"/>
                      <a:pt x="1096" y="3949"/>
                    </a:cubicBezTo>
                    <a:cubicBezTo>
                      <a:pt x="1188" y="4086"/>
                      <a:pt x="1279" y="4223"/>
                      <a:pt x="1370" y="4337"/>
                    </a:cubicBezTo>
                    <a:cubicBezTo>
                      <a:pt x="1484" y="4474"/>
                      <a:pt x="1598" y="4611"/>
                      <a:pt x="1713" y="4748"/>
                    </a:cubicBezTo>
                    <a:cubicBezTo>
                      <a:pt x="1827" y="4885"/>
                      <a:pt x="1941" y="4999"/>
                      <a:pt x="2078" y="5113"/>
                    </a:cubicBezTo>
                    <a:cubicBezTo>
                      <a:pt x="2192" y="5228"/>
                      <a:pt x="2306" y="5342"/>
                      <a:pt x="2443" y="5456"/>
                    </a:cubicBezTo>
                    <a:cubicBezTo>
                      <a:pt x="2671" y="5661"/>
                      <a:pt x="2922" y="5821"/>
                      <a:pt x="3173" y="5981"/>
                    </a:cubicBezTo>
                    <a:cubicBezTo>
                      <a:pt x="3424" y="6118"/>
                      <a:pt x="3698" y="6255"/>
                      <a:pt x="3949" y="6369"/>
                    </a:cubicBezTo>
                    <a:cubicBezTo>
                      <a:pt x="4109" y="6437"/>
                      <a:pt x="4292" y="6506"/>
                      <a:pt x="4452" y="6551"/>
                    </a:cubicBezTo>
                    <a:cubicBezTo>
                      <a:pt x="4589" y="6597"/>
                      <a:pt x="4748" y="6620"/>
                      <a:pt x="4885" y="6666"/>
                    </a:cubicBezTo>
                    <a:cubicBezTo>
                      <a:pt x="5045" y="6688"/>
                      <a:pt x="5182" y="6734"/>
                      <a:pt x="5319" y="6757"/>
                    </a:cubicBezTo>
                    <a:cubicBezTo>
                      <a:pt x="5502" y="6780"/>
                      <a:pt x="5684" y="6780"/>
                      <a:pt x="5844" y="6780"/>
                    </a:cubicBezTo>
                    <a:cubicBezTo>
                      <a:pt x="6004" y="6802"/>
                      <a:pt x="6141" y="6802"/>
                      <a:pt x="6300" y="6802"/>
                    </a:cubicBezTo>
                    <a:cubicBezTo>
                      <a:pt x="6483" y="6780"/>
                      <a:pt x="6643" y="6757"/>
                      <a:pt x="6825" y="6734"/>
                    </a:cubicBezTo>
                    <a:lnTo>
                      <a:pt x="6803" y="6734"/>
                    </a:lnTo>
                    <a:cubicBezTo>
                      <a:pt x="6894" y="6734"/>
                      <a:pt x="7008" y="6711"/>
                      <a:pt x="7122" y="6666"/>
                    </a:cubicBezTo>
                    <a:cubicBezTo>
                      <a:pt x="7213" y="6643"/>
                      <a:pt x="7305" y="6620"/>
                      <a:pt x="7396" y="6574"/>
                    </a:cubicBezTo>
                    <a:cubicBezTo>
                      <a:pt x="7487" y="6551"/>
                      <a:pt x="7601" y="6529"/>
                      <a:pt x="7670" y="6483"/>
                    </a:cubicBezTo>
                    <a:cubicBezTo>
                      <a:pt x="7761" y="6437"/>
                      <a:pt x="7807" y="6346"/>
                      <a:pt x="7784" y="6255"/>
                    </a:cubicBezTo>
                    <a:cubicBezTo>
                      <a:pt x="7761" y="6163"/>
                      <a:pt x="7647" y="6118"/>
                      <a:pt x="7556" y="6118"/>
                    </a:cubicBezTo>
                    <a:cubicBezTo>
                      <a:pt x="7442" y="6118"/>
                      <a:pt x="7328" y="6141"/>
                      <a:pt x="7236" y="6163"/>
                    </a:cubicBezTo>
                    <a:cubicBezTo>
                      <a:pt x="7076" y="6163"/>
                      <a:pt x="6940" y="6186"/>
                      <a:pt x="6803" y="6186"/>
                    </a:cubicBezTo>
                    <a:cubicBezTo>
                      <a:pt x="6666" y="6209"/>
                      <a:pt x="6529" y="6209"/>
                      <a:pt x="6415" y="6232"/>
                    </a:cubicBezTo>
                    <a:lnTo>
                      <a:pt x="6027" y="6232"/>
                    </a:lnTo>
                    <a:cubicBezTo>
                      <a:pt x="5684" y="6163"/>
                      <a:pt x="5342" y="6072"/>
                      <a:pt x="5022" y="5958"/>
                    </a:cubicBezTo>
                    <a:cubicBezTo>
                      <a:pt x="4680" y="5821"/>
                      <a:pt x="4360" y="5661"/>
                      <a:pt x="4041" y="5501"/>
                    </a:cubicBezTo>
                    <a:cubicBezTo>
                      <a:pt x="3744" y="5342"/>
                      <a:pt x="3470" y="5159"/>
                      <a:pt x="3196" y="4954"/>
                    </a:cubicBezTo>
                    <a:cubicBezTo>
                      <a:pt x="2991" y="4817"/>
                      <a:pt x="2785" y="4657"/>
                      <a:pt x="2603" y="4497"/>
                    </a:cubicBezTo>
                    <a:cubicBezTo>
                      <a:pt x="2420" y="4315"/>
                      <a:pt x="2260" y="4132"/>
                      <a:pt x="2101" y="3926"/>
                    </a:cubicBezTo>
                    <a:cubicBezTo>
                      <a:pt x="1986" y="3790"/>
                      <a:pt x="1895" y="3653"/>
                      <a:pt x="1804" y="3493"/>
                    </a:cubicBezTo>
                    <a:cubicBezTo>
                      <a:pt x="1713" y="3333"/>
                      <a:pt x="1598" y="3150"/>
                      <a:pt x="1507" y="2968"/>
                    </a:cubicBezTo>
                    <a:cubicBezTo>
                      <a:pt x="1439" y="2762"/>
                      <a:pt x="1370" y="2580"/>
                      <a:pt x="1302" y="2374"/>
                    </a:cubicBezTo>
                    <a:cubicBezTo>
                      <a:pt x="1256" y="2169"/>
                      <a:pt x="1210" y="1941"/>
                      <a:pt x="1165" y="1735"/>
                    </a:cubicBezTo>
                    <a:cubicBezTo>
                      <a:pt x="1142" y="1484"/>
                      <a:pt x="1119" y="1233"/>
                      <a:pt x="1119" y="959"/>
                    </a:cubicBezTo>
                    <a:cubicBezTo>
                      <a:pt x="1096" y="708"/>
                      <a:pt x="1096" y="457"/>
                      <a:pt x="1005" y="229"/>
                    </a:cubicBezTo>
                    <a:cubicBezTo>
                      <a:pt x="982" y="92"/>
                      <a:pt x="868" y="1"/>
                      <a:pt x="731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6984275" y="4319155"/>
                <a:ext cx="130204" cy="25949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960" extrusionOk="0">
                    <a:moveTo>
                      <a:pt x="4703" y="0"/>
                    </a:moveTo>
                    <a:cubicBezTo>
                      <a:pt x="4657" y="23"/>
                      <a:pt x="4611" y="46"/>
                      <a:pt x="4589" y="69"/>
                    </a:cubicBezTo>
                    <a:cubicBezTo>
                      <a:pt x="4520" y="92"/>
                      <a:pt x="4452" y="114"/>
                      <a:pt x="4383" y="160"/>
                    </a:cubicBezTo>
                    <a:cubicBezTo>
                      <a:pt x="4269" y="206"/>
                      <a:pt x="4155" y="251"/>
                      <a:pt x="4041" y="320"/>
                    </a:cubicBezTo>
                    <a:cubicBezTo>
                      <a:pt x="3949" y="343"/>
                      <a:pt x="3881" y="366"/>
                      <a:pt x="3813" y="411"/>
                    </a:cubicBezTo>
                    <a:cubicBezTo>
                      <a:pt x="3744" y="411"/>
                      <a:pt x="3698" y="434"/>
                      <a:pt x="3653" y="457"/>
                    </a:cubicBezTo>
                    <a:cubicBezTo>
                      <a:pt x="3584" y="480"/>
                      <a:pt x="3539" y="503"/>
                      <a:pt x="3470" y="525"/>
                    </a:cubicBezTo>
                    <a:cubicBezTo>
                      <a:pt x="3424" y="525"/>
                      <a:pt x="3356" y="548"/>
                      <a:pt x="3310" y="548"/>
                    </a:cubicBezTo>
                    <a:lnTo>
                      <a:pt x="3333" y="548"/>
                    </a:lnTo>
                    <a:cubicBezTo>
                      <a:pt x="3196" y="594"/>
                      <a:pt x="3059" y="617"/>
                      <a:pt x="2922" y="662"/>
                    </a:cubicBezTo>
                    <a:cubicBezTo>
                      <a:pt x="2877" y="662"/>
                      <a:pt x="2831" y="662"/>
                      <a:pt x="2808" y="685"/>
                    </a:cubicBezTo>
                    <a:cubicBezTo>
                      <a:pt x="2717" y="685"/>
                      <a:pt x="2648" y="708"/>
                      <a:pt x="2580" y="708"/>
                    </a:cubicBezTo>
                    <a:cubicBezTo>
                      <a:pt x="2489" y="731"/>
                      <a:pt x="2397" y="731"/>
                      <a:pt x="2329" y="754"/>
                    </a:cubicBezTo>
                    <a:cubicBezTo>
                      <a:pt x="2238" y="754"/>
                      <a:pt x="2169" y="754"/>
                      <a:pt x="2078" y="776"/>
                    </a:cubicBezTo>
                    <a:lnTo>
                      <a:pt x="1416" y="776"/>
                    </a:lnTo>
                    <a:cubicBezTo>
                      <a:pt x="1256" y="776"/>
                      <a:pt x="1119" y="754"/>
                      <a:pt x="959" y="754"/>
                    </a:cubicBezTo>
                    <a:cubicBezTo>
                      <a:pt x="822" y="731"/>
                      <a:pt x="685" y="708"/>
                      <a:pt x="548" y="662"/>
                    </a:cubicBezTo>
                    <a:cubicBezTo>
                      <a:pt x="480" y="662"/>
                      <a:pt x="412" y="639"/>
                      <a:pt x="343" y="639"/>
                    </a:cubicBezTo>
                    <a:cubicBezTo>
                      <a:pt x="320" y="639"/>
                      <a:pt x="275" y="639"/>
                      <a:pt x="252" y="617"/>
                    </a:cubicBezTo>
                    <a:lnTo>
                      <a:pt x="206" y="617"/>
                    </a:lnTo>
                    <a:cubicBezTo>
                      <a:pt x="183" y="617"/>
                      <a:pt x="183" y="594"/>
                      <a:pt x="160" y="594"/>
                    </a:cubicBezTo>
                    <a:lnTo>
                      <a:pt x="115" y="594"/>
                    </a:lnTo>
                    <a:cubicBezTo>
                      <a:pt x="103" y="582"/>
                      <a:pt x="98" y="577"/>
                      <a:pt x="92" y="577"/>
                    </a:cubicBezTo>
                    <a:cubicBezTo>
                      <a:pt x="86" y="577"/>
                      <a:pt x="81" y="582"/>
                      <a:pt x="69" y="594"/>
                    </a:cubicBezTo>
                    <a:cubicBezTo>
                      <a:pt x="46" y="594"/>
                      <a:pt x="24" y="617"/>
                      <a:pt x="24" y="639"/>
                    </a:cubicBezTo>
                    <a:cubicBezTo>
                      <a:pt x="1" y="662"/>
                      <a:pt x="24" y="731"/>
                      <a:pt x="69" y="731"/>
                    </a:cubicBezTo>
                    <a:lnTo>
                      <a:pt x="115" y="754"/>
                    </a:lnTo>
                    <a:lnTo>
                      <a:pt x="138" y="754"/>
                    </a:lnTo>
                    <a:cubicBezTo>
                      <a:pt x="183" y="776"/>
                      <a:pt x="229" y="776"/>
                      <a:pt x="252" y="799"/>
                    </a:cubicBezTo>
                    <a:cubicBezTo>
                      <a:pt x="320" y="799"/>
                      <a:pt x="389" y="822"/>
                      <a:pt x="457" y="822"/>
                    </a:cubicBezTo>
                    <a:cubicBezTo>
                      <a:pt x="617" y="845"/>
                      <a:pt x="754" y="868"/>
                      <a:pt x="914" y="891"/>
                    </a:cubicBezTo>
                    <a:cubicBezTo>
                      <a:pt x="937" y="913"/>
                      <a:pt x="982" y="913"/>
                      <a:pt x="1005" y="913"/>
                    </a:cubicBezTo>
                    <a:cubicBezTo>
                      <a:pt x="1005" y="913"/>
                      <a:pt x="1028" y="936"/>
                      <a:pt x="1051" y="936"/>
                    </a:cubicBezTo>
                    <a:cubicBezTo>
                      <a:pt x="1188" y="936"/>
                      <a:pt x="1325" y="959"/>
                      <a:pt x="1462" y="959"/>
                    </a:cubicBezTo>
                    <a:lnTo>
                      <a:pt x="1941" y="959"/>
                    </a:lnTo>
                    <a:lnTo>
                      <a:pt x="2009" y="936"/>
                    </a:lnTo>
                    <a:lnTo>
                      <a:pt x="2420" y="936"/>
                    </a:lnTo>
                    <a:cubicBezTo>
                      <a:pt x="2489" y="936"/>
                      <a:pt x="2557" y="913"/>
                      <a:pt x="2626" y="913"/>
                    </a:cubicBezTo>
                    <a:cubicBezTo>
                      <a:pt x="2694" y="913"/>
                      <a:pt x="2763" y="891"/>
                      <a:pt x="2831" y="891"/>
                    </a:cubicBezTo>
                    <a:cubicBezTo>
                      <a:pt x="2900" y="868"/>
                      <a:pt x="2968" y="868"/>
                      <a:pt x="3036" y="845"/>
                    </a:cubicBezTo>
                    <a:cubicBezTo>
                      <a:pt x="3173" y="822"/>
                      <a:pt x="3310" y="799"/>
                      <a:pt x="3447" y="754"/>
                    </a:cubicBezTo>
                    <a:cubicBezTo>
                      <a:pt x="3584" y="708"/>
                      <a:pt x="3698" y="662"/>
                      <a:pt x="3835" y="617"/>
                    </a:cubicBezTo>
                    <a:cubicBezTo>
                      <a:pt x="3904" y="594"/>
                      <a:pt x="3972" y="594"/>
                      <a:pt x="4018" y="548"/>
                    </a:cubicBezTo>
                    <a:cubicBezTo>
                      <a:pt x="4109" y="525"/>
                      <a:pt x="4178" y="503"/>
                      <a:pt x="4246" y="457"/>
                    </a:cubicBezTo>
                    <a:cubicBezTo>
                      <a:pt x="4360" y="411"/>
                      <a:pt x="4452" y="343"/>
                      <a:pt x="4566" y="297"/>
                    </a:cubicBezTo>
                    <a:cubicBezTo>
                      <a:pt x="4634" y="251"/>
                      <a:pt x="4680" y="229"/>
                      <a:pt x="4726" y="206"/>
                    </a:cubicBezTo>
                    <a:cubicBezTo>
                      <a:pt x="4748" y="183"/>
                      <a:pt x="4748" y="183"/>
                      <a:pt x="4771" y="160"/>
                    </a:cubicBezTo>
                    <a:cubicBezTo>
                      <a:pt x="4771" y="160"/>
                      <a:pt x="4794" y="160"/>
                      <a:pt x="4794" y="137"/>
                    </a:cubicBezTo>
                    <a:cubicBezTo>
                      <a:pt x="4817" y="114"/>
                      <a:pt x="4817" y="114"/>
                      <a:pt x="4817" y="92"/>
                    </a:cubicBezTo>
                    <a:cubicBezTo>
                      <a:pt x="4817" y="69"/>
                      <a:pt x="4794" y="46"/>
                      <a:pt x="4794" y="23"/>
                    </a:cubicBezTo>
                    <a:cubicBezTo>
                      <a:pt x="4771" y="0"/>
                      <a:pt x="4748" y="0"/>
                      <a:pt x="4726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7007737" y="4324075"/>
                <a:ext cx="99335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02" extrusionOk="0">
                    <a:moveTo>
                      <a:pt x="3538" y="1"/>
                    </a:moveTo>
                    <a:cubicBezTo>
                      <a:pt x="3401" y="69"/>
                      <a:pt x="3241" y="138"/>
                      <a:pt x="3081" y="206"/>
                    </a:cubicBezTo>
                    <a:cubicBezTo>
                      <a:pt x="3036" y="229"/>
                      <a:pt x="2967" y="252"/>
                      <a:pt x="2922" y="275"/>
                    </a:cubicBezTo>
                    <a:cubicBezTo>
                      <a:pt x="2853" y="321"/>
                      <a:pt x="2808" y="343"/>
                      <a:pt x="2739" y="366"/>
                    </a:cubicBezTo>
                    <a:cubicBezTo>
                      <a:pt x="2671" y="389"/>
                      <a:pt x="2602" y="412"/>
                      <a:pt x="2534" y="435"/>
                    </a:cubicBezTo>
                    <a:cubicBezTo>
                      <a:pt x="2465" y="457"/>
                      <a:pt x="2420" y="480"/>
                      <a:pt x="2351" y="503"/>
                    </a:cubicBezTo>
                    <a:cubicBezTo>
                      <a:pt x="2283" y="526"/>
                      <a:pt x="2214" y="549"/>
                      <a:pt x="2146" y="572"/>
                    </a:cubicBezTo>
                    <a:cubicBezTo>
                      <a:pt x="2077" y="594"/>
                      <a:pt x="2009" y="617"/>
                      <a:pt x="1963" y="617"/>
                    </a:cubicBezTo>
                    <a:cubicBezTo>
                      <a:pt x="1917" y="640"/>
                      <a:pt x="1872" y="640"/>
                      <a:pt x="1826" y="640"/>
                    </a:cubicBezTo>
                    <a:cubicBezTo>
                      <a:pt x="1803" y="663"/>
                      <a:pt x="1758" y="663"/>
                      <a:pt x="1735" y="663"/>
                    </a:cubicBezTo>
                    <a:cubicBezTo>
                      <a:pt x="1689" y="686"/>
                      <a:pt x="1621" y="686"/>
                      <a:pt x="1575" y="686"/>
                    </a:cubicBezTo>
                    <a:cubicBezTo>
                      <a:pt x="1529" y="709"/>
                      <a:pt x="1484" y="709"/>
                      <a:pt x="1461" y="709"/>
                    </a:cubicBezTo>
                    <a:cubicBezTo>
                      <a:pt x="1415" y="709"/>
                      <a:pt x="1370" y="731"/>
                      <a:pt x="1324" y="731"/>
                    </a:cubicBezTo>
                    <a:lnTo>
                      <a:pt x="959" y="731"/>
                    </a:lnTo>
                    <a:cubicBezTo>
                      <a:pt x="822" y="731"/>
                      <a:pt x="662" y="731"/>
                      <a:pt x="525" y="709"/>
                    </a:cubicBezTo>
                    <a:cubicBezTo>
                      <a:pt x="388" y="686"/>
                      <a:pt x="228" y="663"/>
                      <a:pt x="91" y="640"/>
                    </a:cubicBezTo>
                    <a:cubicBezTo>
                      <a:pt x="46" y="640"/>
                      <a:pt x="0" y="663"/>
                      <a:pt x="0" y="709"/>
                    </a:cubicBezTo>
                    <a:cubicBezTo>
                      <a:pt x="0" y="754"/>
                      <a:pt x="23" y="800"/>
                      <a:pt x="69" y="800"/>
                    </a:cubicBezTo>
                    <a:cubicBezTo>
                      <a:pt x="205" y="823"/>
                      <a:pt x="342" y="846"/>
                      <a:pt x="479" y="868"/>
                    </a:cubicBezTo>
                    <a:cubicBezTo>
                      <a:pt x="616" y="891"/>
                      <a:pt x="776" y="891"/>
                      <a:pt x="913" y="891"/>
                    </a:cubicBezTo>
                    <a:cubicBezTo>
                      <a:pt x="959" y="899"/>
                      <a:pt x="1004" y="901"/>
                      <a:pt x="1051" y="901"/>
                    </a:cubicBezTo>
                    <a:cubicBezTo>
                      <a:pt x="1144" y="901"/>
                      <a:pt x="1240" y="891"/>
                      <a:pt x="1347" y="891"/>
                    </a:cubicBezTo>
                    <a:cubicBezTo>
                      <a:pt x="1370" y="891"/>
                      <a:pt x="1415" y="868"/>
                      <a:pt x="1438" y="868"/>
                    </a:cubicBezTo>
                    <a:lnTo>
                      <a:pt x="1552" y="868"/>
                    </a:lnTo>
                    <a:cubicBezTo>
                      <a:pt x="1643" y="846"/>
                      <a:pt x="1712" y="846"/>
                      <a:pt x="1803" y="823"/>
                    </a:cubicBezTo>
                    <a:cubicBezTo>
                      <a:pt x="1872" y="800"/>
                      <a:pt x="1940" y="800"/>
                      <a:pt x="2009" y="777"/>
                    </a:cubicBezTo>
                    <a:cubicBezTo>
                      <a:pt x="2100" y="754"/>
                      <a:pt x="2168" y="731"/>
                      <a:pt x="2237" y="709"/>
                    </a:cubicBezTo>
                    <a:cubicBezTo>
                      <a:pt x="2305" y="686"/>
                      <a:pt x="2374" y="663"/>
                      <a:pt x="2442" y="640"/>
                    </a:cubicBezTo>
                    <a:cubicBezTo>
                      <a:pt x="2511" y="617"/>
                      <a:pt x="2579" y="594"/>
                      <a:pt x="2671" y="572"/>
                    </a:cubicBezTo>
                    <a:cubicBezTo>
                      <a:pt x="2808" y="503"/>
                      <a:pt x="2945" y="457"/>
                      <a:pt x="3081" y="389"/>
                    </a:cubicBezTo>
                    <a:cubicBezTo>
                      <a:pt x="3264" y="321"/>
                      <a:pt x="3447" y="229"/>
                      <a:pt x="3606" y="161"/>
                    </a:cubicBezTo>
                    <a:cubicBezTo>
                      <a:pt x="3652" y="138"/>
                      <a:pt x="3675" y="92"/>
                      <a:pt x="3652" y="47"/>
                    </a:cubicBezTo>
                    <a:cubicBezTo>
                      <a:pt x="3652" y="24"/>
                      <a:pt x="3606" y="1"/>
                      <a:pt x="3584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7033010" y="4320399"/>
                <a:ext cx="83333" cy="27787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28" extrusionOk="0">
                    <a:moveTo>
                      <a:pt x="2945" y="0"/>
                    </a:moveTo>
                    <a:cubicBezTo>
                      <a:pt x="2671" y="137"/>
                      <a:pt x="2375" y="297"/>
                      <a:pt x="2078" y="434"/>
                    </a:cubicBezTo>
                    <a:cubicBezTo>
                      <a:pt x="2010" y="457"/>
                      <a:pt x="1941" y="479"/>
                      <a:pt x="1873" y="502"/>
                    </a:cubicBezTo>
                    <a:cubicBezTo>
                      <a:pt x="1827" y="525"/>
                      <a:pt x="1781" y="548"/>
                      <a:pt x="1736" y="571"/>
                    </a:cubicBezTo>
                    <a:cubicBezTo>
                      <a:pt x="1713" y="571"/>
                      <a:pt x="1690" y="593"/>
                      <a:pt x="1644" y="593"/>
                    </a:cubicBezTo>
                    <a:cubicBezTo>
                      <a:pt x="1599" y="616"/>
                      <a:pt x="1553" y="639"/>
                      <a:pt x="1507" y="639"/>
                    </a:cubicBezTo>
                    <a:cubicBezTo>
                      <a:pt x="1485" y="662"/>
                      <a:pt x="1462" y="662"/>
                      <a:pt x="1416" y="685"/>
                    </a:cubicBezTo>
                    <a:cubicBezTo>
                      <a:pt x="1348" y="685"/>
                      <a:pt x="1256" y="708"/>
                      <a:pt x="1188" y="730"/>
                    </a:cubicBezTo>
                    <a:cubicBezTo>
                      <a:pt x="1119" y="753"/>
                      <a:pt x="1051" y="776"/>
                      <a:pt x="960" y="776"/>
                    </a:cubicBezTo>
                    <a:cubicBezTo>
                      <a:pt x="891" y="799"/>
                      <a:pt x="823" y="799"/>
                      <a:pt x="731" y="822"/>
                    </a:cubicBezTo>
                    <a:cubicBezTo>
                      <a:pt x="686" y="822"/>
                      <a:pt x="594" y="845"/>
                      <a:pt x="526" y="845"/>
                    </a:cubicBezTo>
                    <a:lnTo>
                      <a:pt x="92" y="845"/>
                    </a:lnTo>
                    <a:cubicBezTo>
                      <a:pt x="69" y="845"/>
                      <a:pt x="24" y="867"/>
                      <a:pt x="1" y="913"/>
                    </a:cubicBezTo>
                    <a:cubicBezTo>
                      <a:pt x="1" y="959"/>
                      <a:pt x="24" y="1004"/>
                      <a:pt x="69" y="1004"/>
                    </a:cubicBezTo>
                    <a:lnTo>
                      <a:pt x="275" y="1004"/>
                    </a:lnTo>
                    <a:cubicBezTo>
                      <a:pt x="298" y="1004"/>
                      <a:pt x="320" y="1027"/>
                      <a:pt x="343" y="1027"/>
                    </a:cubicBezTo>
                    <a:cubicBezTo>
                      <a:pt x="389" y="1004"/>
                      <a:pt x="412" y="1004"/>
                      <a:pt x="457" y="1004"/>
                    </a:cubicBezTo>
                    <a:lnTo>
                      <a:pt x="640" y="1004"/>
                    </a:lnTo>
                    <a:cubicBezTo>
                      <a:pt x="686" y="982"/>
                      <a:pt x="708" y="982"/>
                      <a:pt x="731" y="982"/>
                    </a:cubicBezTo>
                    <a:lnTo>
                      <a:pt x="823" y="982"/>
                    </a:lnTo>
                    <a:cubicBezTo>
                      <a:pt x="868" y="959"/>
                      <a:pt x="937" y="959"/>
                      <a:pt x="982" y="936"/>
                    </a:cubicBezTo>
                    <a:cubicBezTo>
                      <a:pt x="1051" y="936"/>
                      <a:pt x="1142" y="913"/>
                      <a:pt x="1211" y="890"/>
                    </a:cubicBezTo>
                    <a:cubicBezTo>
                      <a:pt x="1279" y="890"/>
                      <a:pt x="1325" y="867"/>
                      <a:pt x="1393" y="845"/>
                    </a:cubicBezTo>
                    <a:cubicBezTo>
                      <a:pt x="1416" y="845"/>
                      <a:pt x="1462" y="845"/>
                      <a:pt x="1485" y="822"/>
                    </a:cubicBezTo>
                    <a:cubicBezTo>
                      <a:pt x="1507" y="822"/>
                      <a:pt x="1530" y="822"/>
                      <a:pt x="1553" y="799"/>
                    </a:cubicBezTo>
                    <a:lnTo>
                      <a:pt x="1667" y="776"/>
                    </a:lnTo>
                    <a:cubicBezTo>
                      <a:pt x="1690" y="753"/>
                      <a:pt x="1713" y="753"/>
                      <a:pt x="1736" y="730"/>
                    </a:cubicBezTo>
                    <a:cubicBezTo>
                      <a:pt x="1804" y="708"/>
                      <a:pt x="1873" y="685"/>
                      <a:pt x="1941" y="662"/>
                    </a:cubicBezTo>
                    <a:cubicBezTo>
                      <a:pt x="2010" y="639"/>
                      <a:pt x="2055" y="616"/>
                      <a:pt x="2101" y="593"/>
                    </a:cubicBezTo>
                    <a:cubicBezTo>
                      <a:pt x="2146" y="571"/>
                      <a:pt x="2192" y="548"/>
                      <a:pt x="2238" y="525"/>
                    </a:cubicBezTo>
                    <a:cubicBezTo>
                      <a:pt x="2489" y="411"/>
                      <a:pt x="2763" y="274"/>
                      <a:pt x="3014" y="160"/>
                    </a:cubicBezTo>
                    <a:cubicBezTo>
                      <a:pt x="3059" y="137"/>
                      <a:pt x="3082" y="91"/>
                      <a:pt x="3059" y="46"/>
                    </a:cubicBezTo>
                    <a:cubicBezTo>
                      <a:pt x="3059" y="23"/>
                      <a:pt x="3014" y="0"/>
                      <a:pt x="2991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7045363" y="4309884"/>
                <a:ext cx="85172" cy="36436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348" extrusionOk="0">
                    <a:moveTo>
                      <a:pt x="3082" y="1"/>
                    </a:moveTo>
                    <a:cubicBezTo>
                      <a:pt x="3059" y="1"/>
                      <a:pt x="3036" y="24"/>
                      <a:pt x="3013" y="24"/>
                    </a:cubicBezTo>
                    <a:cubicBezTo>
                      <a:pt x="2876" y="115"/>
                      <a:pt x="2739" y="206"/>
                      <a:pt x="2602" y="275"/>
                    </a:cubicBezTo>
                    <a:cubicBezTo>
                      <a:pt x="2488" y="343"/>
                      <a:pt x="2374" y="412"/>
                      <a:pt x="2283" y="480"/>
                    </a:cubicBezTo>
                    <a:lnTo>
                      <a:pt x="2283" y="457"/>
                    </a:lnTo>
                    <a:cubicBezTo>
                      <a:pt x="2237" y="503"/>
                      <a:pt x="2169" y="526"/>
                      <a:pt x="2100" y="572"/>
                    </a:cubicBezTo>
                    <a:cubicBezTo>
                      <a:pt x="2077" y="572"/>
                      <a:pt x="2032" y="594"/>
                      <a:pt x="2009" y="594"/>
                    </a:cubicBezTo>
                    <a:cubicBezTo>
                      <a:pt x="1963" y="617"/>
                      <a:pt x="1941" y="640"/>
                      <a:pt x="1895" y="663"/>
                    </a:cubicBezTo>
                    <a:cubicBezTo>
                      <a:pt x="1758" y="709"/>
                      <a:pt x="1621" y="777"/>
                      <a:pt x="1484" y="846"/>
                    </a:cubicBezTo>
                    <a:cubicBezTo>
                      <a:pt x="1416" y="868"/>
                      <a:pt x="1370" y="891"/>
                      <a:pt x="1301" y="891"/>
                    </a:cubicBezTo>
                    <a:cubicBezTo>
                      <a:pt x="1256" y="914"/>
                      <a:pt x="1187" y="937"/>
                      <a:pt x="1142" y="960"/>
                    </a:cubicBezTo>
                    <a:cubicBezTo>
                      <a:pt x="1073" y="982"/>
                      <a:pt x="1005" y="1005"/>
                      <a:pt x="936" y="1028"/>
                    </a:cubicBezTo>
                    <a:cubicBezTo>
                      <a:pt x="868" y="1051"/>
                      <a:pt x="776" y="1074"/>
                      <a:pt x="708" y="1097"/>
                    </a:cubicBezTo>
                    <a:cubicBezTo>
                      <a:pt x="640" y="1119"/>
                      <a:pt x="571" y="1142"/>
                      <a:pt x="503" y="1142"/>
                    </a:cubicBezTo>
                    <a:cubicBezTo>
                      <a:pt x="411" y="1165"/>
                      <a:pt x="297" y="1165"/>
                      <a:pt x="206" y="1188"/>
                    </a:cubicBezTo>
                    <a:cubicBezTo>
                      <a:pt x="183" y="1188"/>
                      <a:pt x="137" y="1165"/>
                      <a:pt x="92" y="1165"/>
                    </a:cubicBezTo>
                    <a:cubicBezTo>
                      <a:pt x="69" y="1165"/>
                      <a:pt x="69" y="1188"/>
                      <a:pt x="46" y="1188"/>
                    </a:cubicBezTo>
                    <a:cubicBezTo>
                      <a:pt x="23" y="1211"/>
                      <a:pt x="23" y="1234"/>
                      <a:pt x="0" y="1234"/>
                    </a:cubicBezTo>
                    <a:cubicBezTo>
                      <a:pt x="0" y="1256"/>
                      <a:pt x="23" y="1279"/>
                      <a:pt x="23" y="1302"/>
                    </a:cubicBezTo>
                    <a:cubicBezTo>
                      <a:pt x="46" y="1325"/>
                      <a:pt x="69" y="1348"/>
                      <a:pt x="69" y="1348"/>
                    </a:cubicBezTo>
                    <a:lnTo>
                      <a:pt x="297" y="1348"/>
                    </a:lnTo>
                    <a:cubicBezTo>
                      <a:pt x="366" y="1325"/>
                      <a:pt x="434" y="1325"/>
                      <a:pt x="525" y="1302"/>
                    </a:cubicBezTo>
                    <a:cubicBezTo>
                      <a:pt x="548" y="1302"/>
                      <a:pt x="594" y="1302"/>
                      <a:pt x="617" y="1279"/>
                    </a:cubicBezTo>
                    <a:cubicBezTo>
                      <a:pt x="662" y="1279"/>
                      <a:pt x="708" y="1279"/>
                      <a:pt x="754" y="1256"/>
                    </a:cubicBezTo>
                    <a:cubicBezTo>
                      <a:pt x="868" y="1234"/>
                      <a:pt x="982" y="1188"/>
                      <a:pt x="1073" y="1165"/>
                    </a:cubicBezTo>
                    <a:cubicBezTo>
                      <a:pt x="1142" y="1142"/>
                      <a:pt x="1187" y="1119"/>
                      <a:pt x="1256" y="1097"/>
                    </a:cubicBezTo>
                    <a:cubicBezTo>
                      <a:pt x="1324" y="1074"/>
                      <a:pt x="1393" y="1051"/>
                      <a:pt x="1461" y="1028"/>
                    </a:cubicBezTo>
                    <a:cubicBezTo>
                      <a:pt x="1553" y="982"/>
                      <a:pt x="1667" y="937"/>
                      <a:pt x="1758" y="891"/>
                    </a:cubicBezTo>
                    <a:cubicBezTo>
                      <a:pt x="1872" y="846"/>
                      <a:pt x="2009" y="777"/>
                      <a:pt x="2123" y="731"/>
                    </a:cubicBezTo>
                    <a:cubicBezTo>
                      <a:pt x="2169" y="709"/>
                      <a:pt x="2214" y="686"/>
                      <a:pt x="2260" y="663"/>
                    </a:cubicBezTo>
                    <a:cubicBezTo>
                      <a:pt x="2306" y="640"/>
                      <a:pt x="2351" y="617"/>
                      <a:pt x="2397" y="594"/>
                    </a:cubicBezTo>
                    <a:cubicBezTo>
                      <a:pt x="2511" y="526"/>
                      <a:pt x="2625" y="457"/>
                      <a:pt x="2739" y="389"/>
                    </a:cubicBezTo>
                    <a:cubicBezTo>
                      <a:pt x="2854" y="321"/>
                      <a:pt x="2991" y="229"/>
                      <a:pt x="3127" y="161"/>
                    </a:cubicBezTo>
                    <a:cubicBezTo>
                      <a:pt x="3150" y="138"/>
                      <a:pt x="3150" y="69"/>
                      <a:pt x="3127" y="47"/>
                    </a:cubicBezTo>
                    <a:cubicBezTo>
                      <a:pt x="3127" y="24"/>
                      <a:pt x="3105" y="1"/>
                      <a:pt x="3082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8197246" y="4175410"/>
                <a:ext cx="435588" cy="49438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1829" extrusionOk="0">
                    <a:moveTo>
                      <a:pt x="617" y="0"/>
                    </a:moveTo>
                    <a:cubicBezTo>
                      <a:pt x="434" y="0"/>
                      <a:pt x="251" y="0"/>
                      <a:pt x="92" y="23"/>
                    </a:cubicBezTo>
                    <a:cubicBezTo>
                      <a:pt x="46" y="23"/>
                      <a:pt x="0" y="46"/>
                      <a:pt x="0" y="91"/>
                    </a:cubicBezTo>
                    <a:cubicBezTo>
                      <a:pt x="0" y="137"/>
                      <a:pt x="46" y="183"/>
                      <a:pt x="92" y="183"/>
                    </a:cubicBezTo>
                    <a:cubicBezTo>
                      <a:pt x="228" y="160"/>
                      <a:pt x="388" y="160"/>
                      <a:pt x="525" y="160"/>
                    </a:cubicBezTo>
                    <a:cubicBezTo>
                      <a:pt x="662" y="160"/>
                      <a:pt x="822" y="183"/>
                      <a:pt x="959" y="183"/>
                    </a:cubicBezTo>
                    <a:lnTo>
                      <a:pt x="1119" y="183"/>
                    </a:lnTo>
                    <a:cubicBezTo>
                      <a:pt x="1461" y="206"/>
                      <a:pt x="1803" y="251"/>
                      <a:pt x="2123" y="274"/>
                    </a:cubicBezTo>
                    <a:cubicBezTo>
                      <a:pt x="2465" y="320"/>
                      <a:pt x="2808" y="342"/>
                      <a:pt x="3127" y="388"/>
                    </a:cubicBezTo>
                    <a:cubicBezTo>
                      <a:pt x="3447" y="411"/>
                      <a:pt x="3766" y="434"/>
                      <a:pt x="4109" y="457"/>
                    </a:cubicBezTo>
                    <a:cubicBezTo>
                      <a:pt x="4428" y="502"/>
                      <a:pt x="4771" y="525"/>
                      <a:pt x="5113" y="571"/>
                    </a:cubicBezTo>
                    <a:cubicBezTo>
                      <a:pt x="5455" y="594"/>
                      <a:pt x="5798" y="639"/>
                      <a:pt x="6117" y="685"/>
                    </a:cubicBezTo>
                    <a:cubicBezTo>
                      <a:pt x="6300" y="708"/>
                      <a:pt x="6460" y="730"/>
                      <a:pt x="6620" y="753"/>
                    </a:cubicBezTo>
                    <a:cubicBezTo>
                      <a:pt x="6779" y="776"/>
                      <a:pt x="6939" y="799"/>
                      <a:pt x="7122" y="822"/>
                    </a:cubicBezTo>
                    <a:cubicBezTo>
                      <a:pt x="7784" y="913"/>
                      <a:pt x="8468" y="982"/>
                      <a:pt x="9153" y="1073"/>
                    </a:cubicBezTo>
                    <a:cubicBezTo>
                      <a:pt x="9861" y="1141"/>
                      <a:pt x="10546" y="1233"/>
                      <a:pt x="11253" y="1301"/>
                    </a:cubicBezTo>
                    <a:cubicBezTo>
                      <a:pt x="11573" y="1324"/>
                      <a:pt x="11915" y="1370"/>
                      <a:pt x="12257" y="1415"/>
                    </a:cubicBezTo>
                    <a:cubicBezTo>
                      <a:pt x="12600" y="1438"/>
                      <a:pt x="12942" y="1484"/>
                      <a:pt x="13285" y="1529"/>
                    </a:cubicBezTo>
                    <a:cubicBezTo>
                      <a:pt x="13490" y="1529"/>
                      <a:pt x="13673" y="1552"/>
                      <a:pt x="13878" y="1575"/>
                    </a:cubicBezTo>
                    <a:cubicBezTo>
                      <a:pt x="14061" y="1575"/>
                      <a:pt x="14266" y="1598"/>
                      <a:pt x="14449" y="1621"/>
                    </a:cubicBezTo>
                    <a:cubicBezTo>
                      <a:pt x="14882" y="1666"/>
                      <a:pt x="15293" y="1735"/>
                      <a:pt x="15704" y="1826"/>
                    </a:cubicBezTo>
                    <a:cubicBezTo>
                      <a:pt x="15720" y="1828"/>
                      <a:pt x="15735" y="1829"/>
                      <a:pt x="15750" y="1829"/>
                    </a:cubicBezTo>
                    <a:cubicBezTo>
                      <a:pt x="15913" y="1829"/>
                      <a:pt x="16050" y="1719"/>
                      <a:pt x="16092" y="1552"/>
                    </a:cubicBezTo>
                    <a:cubicBezTo>
                      <a:pt x="16115" y="1392"/>
                      <a:pt x="16001" y="1210"/>
                      <a:pt x="15841" y="1187"/>
                    </a:cubicBezTo>
                    <a:cubicBezTo>
                      <a:pt x="15476" y="1119"/>
                      <a:pt x="15111" y="1050"/>
                      <a:pt x="14745" y="1027"/>
                    </a:cubicBezTo>
                    <a:cubicBezTo>
                      <a:pt x="14586" y="1004"/>
                      <a:pt x="14449" y="982"/>
                      <a:pt x="14289" y="959"/>
                    </a:cubicBezTo>
                    <a:cubicBezTo>
                      <a:pt x="14106" y="959"/>
                      <a:pt x="13924" y="936"/>
                      <a:pt x="13764" y="913"/>
                    </a:cubicBezTo>
                    <a:cubicBezTo>
                      <a:pt x="13604" y="913"/>
                      <a:pt x="13422" y="890"/>
                      <a:pt x="13262" y="890"/>
                    </a:cubicBezTo>
                    <a:cubicBezTo>
                      <a:pt x="13102" y="867"/>
                      <a:pt x="12942" y="845"/>
                      <a:pt x="12782" y="822"/>
                    </a:cubicBezTo>
                    <a:cubicBezTo>
                      <a:pt x="12417" y="799"/>
                      <a:pt x="12052" y="753"/>
                      <a:pt x="11710" y="730"/>
                    </a:cubicBezTo>
                    <a:cubicBezTo>
                      <a:pt x="11025" y="662"/>
                      <a:pt x="10340" y="594"/>
                      <a:pt x="9655" y="525"/>
                    </a:cubicBezTo>
                    <a:cubicBezTo>
                      <a:pt x="8971" y="457"/>
                      <a:pt x="8286" y="388"/>
                      <a:pt x="7578" y="342"/>
                    </a:cubicBezTo>
                    <a:cubicBezTo>
                      <a:pt x="7167" y="297"/>
                      <a:pt x="6734" y="251"/>
                      <a:pt x="6323" y="228"/>
                    </a:cubicBezTo>
                    <a:cubicBezTo>
                      <a:pt x="6117" y="206"/>
                      <a:pt x="5889" y="183"/>
                      <a:pt x="5684" y="183"/>
                    </a:cubicBezTo>
                    <a:cubicBezTo>
                      <a:pt x="5478" y="160"/>
                      <a:pt x="5273" y="160"/>
                      <a:pt x="5067" y="137"/>
                    </a:cubicBezTo>
                    <a:lnTo>
                      <a:pt x="5090" y="137"/>
                    </a:lnTo>
                    <a:cubicBezTo>
                      <a:pt x="4406" y="91"/>
                      <a:pt x="3721" y="91"/>
                      <a:pt x="3036" y="69"/>
                    </a:cubicBezTo>
                    <a:cubicBezTo>
                      <a:pt x="2716" y="69"/>
                      <a:pt x="2374" y="46"/>
                      <a:pt x="2032" y="46"/>
                    </a:cubicBezTo>
                    <a:cubicBezTo>
                      <a:pt x="1712" y="23"/>
                      <a:pt x="1370" y="0"/>
                      <a:pt x="1027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6812770" y="4217982"/>
                <a:ext cx="177101" cy="172560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6384" extrusionOk="0">
                    <a:moveTo>
                      <a:pt x="206" y="0"/>
                    </a:moveTo>
                    <a:cubicBezTo>
                      <a:pt x="69" y="46"/>
                      <a:pt x="0" y="183"/>
                      <a:pt x="46" y="320"/>
                    </a:cubicBezTo>
                    <a:cubicBezTo>
                      <a:pt x="114" y="639"/>
                      <a:pt x="160" y="936"/>
                      <a:pt x="274" y="1233"/>
                    </a:cubicBezTo>
                    <a:cubicBezTo>
                      <a:pt x="411" y="1575"/>
                      <a:pt x="571" y="1895"/>
                      <a:pt x="731" y="2191"/>
                    </a:cubicBezTo>
                    <a:cubicBezTo>
                      <a:pt x="913" y="2465"/>
                      <a:pt x="1119" y="2762"/>
                      <a:pt x="1324" y="3036"/>
                    </a:cubicBezTo>
                    <a:cubicBezTo>
                      <a:pt x="1507" y="3310"/>
                      <a:pt x="1712" y="3606"/>
                      <a:pt x="1940" y="3857"/>
                    </a:cubicBezTo>
                    <a:cubicBezTo>
                      <a:pt x="2169" y="4131"/>
                      <a:pt x="2397" y="4360"/>
                      <a:pt x="2648" y="4588"/>
                    </a:cubicBezTo>
                    <a:cubicBezTo>
                      <a:pt x="2899" y="4793"/>
                      <a:pt x="3173" y="5022"/>
                      <a:pt x="3447" y="5204"/>
                    </a:cubicBezTo>
                    <a:cubicBezTo>
                      <a:pt x="3721" y="5387"/>
                      <a:pt x="3995" y="5569"/>
                      <a:pt x="4291" y="5706"/>
                    </a:cubicBezTo>
                    <a:cubicBezTo>
                      <a:pt x="4611" y="5866"/>
                      <a:pt x="4931" y="6026"/>
                      <a:pt x="5273" y="6140"/>
                    </a:cubicBezTo>
                    <a:cubicBezTo>
                      <a:pt x="5410" y="6186"/>
                      <a:pt x="5547" y="6231"/>
                      <a:pt x="5684" y="6277"/>
                    </a:cubicBezTo>
                    <a:cubicBezTo>
                      <a:pt x="5752" y="6300"/>
                      <a:pt x="5821" y="6323"/>
                      <a:pt x="5866" y="6345"/>
                    </a:cubicBezTo>
                    <a:cubicBezTo>
                      <a:pt x="5912" y="6345"/>
                      <a:pt x="5935" y="6345"/>
                      <a:pt x="5958" y="6368"/>
                    </a:cubicBezTo>
                    <a:cubicBezTo>
                      <a:pt x="6005" y="6378"/>
                      <a:pt x="6052" y="6383"/>
                      <a:pt x="6098" y="6383"/>
                    </a:cubicBezTo>
                    <a:cubicBezTo>
                      <a:pt x="6162" y="6383"/>
                      <a:pt x="6224" y="6372"/>
                      <a:pt x="6277" y="6345"/>
                    </a:cubicBezTo>
                    <a:cubicBezTo>
                      <a:pt x="6437" y="6300"/>
                      <a:pt x="6551" y="6140"/>
                      <a:pt x="6505" y="5980"/>
                    </a:cubicBezTo>
                    <a:cubicBezTo>
                      <a:pt x="6483" y="5889"/>
                      <a:pt x="6414" y="5820"/>
                      <a:pt x="6346" y="5775"/>
                    </a:cubicBezTo>
                    <a:cubicBezTo>
                      <a:pt x="6313" y="5759"/>
                      <a:pt x="6270" y="5743"/>
                      <a:pt x="6223" y="5743"/>
                    </a:cubicBezTo>
                    <a:cubicBezTo>
                      <a:pt x="6203" y="5743"/>
                      <a:pt x="6183" y="5745"/>
                      <a:pt x="6163" y="5752"/>
                    </a:cubicBezTo>
                    <a:cubicBezTo>
                      <a:pt x="5844" y="5661"/>
                      <a:pt x="5524" y="5547"/>
                      <a:pt x="5227" y="5432"/>
                    </a:cubicBezTo>
                    <a:cubicBezTo>
                      <a:pt x="4885" y="5295"/>
                      <a:pt x="4565" y="5136"/>
                      <a:pt x="4246" y="4953"/>
                    </a:cubicBezTo>
                    <a:cubicBezTo>
                      <a:pt x="3926" y="4771"/>
                      <a:pt x="3629" y="4542"/>
                      <a:pt x="3333" y="4314"/>
                    </a:cubicBezTo>
                    <a:lnTo>
                      <a:pt x="3333" y="4314"/>
                    </a:lnTo>
                    <a:lnTo>
                      <a:pt x="3401" y="4360"/>
                    </a:lnTo>
                    <a:cubicBezTo>
                      <a:pt x="3173" y="4200"/>
                      <a:pt x="2945" y="4017"/>
                      <a:pt x="2762" y="3812"/>
                    </a:cubicBezTo>
                    <a:cubicBezTo>
                      <a:pt x="2534" y="3606"/>
                      <a:pt x="2351" y="3401"/>
                      <a:pt x="2169" y="3173"/>
                    </a:cubicBezTo>
                    <a:cubicBezTo>
                      <a:pt x="1667" y="2511"/>
                      <a:pt x="1119" y="1826"/>
                      <a:pt x="776" y="1050"/>
                    </a:cubicBezTo>
                    <a:cubicBezTo>
                      <a:pt x="731" y="913"/>
                      <a:pt x="662" y="799"/>
                      <a:pt x="639" y="662"/>
                    </a:cubicBezTo>
                    <a:cubicBezTo>
                      <a:pt x="594" y="502"/>
                      <a:pt x="571" y="342"/>
                      <a:pt x="525" y="183"/>
                    </a:cubicBezTo>
                    <a:cubicBezTo>
                      <a:pt x="502" y="69"/>
                      <a:pt x="388" y="0"/>
                      <a:pt x="274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7004629" y="4370972"/>
                <a:ext cx="17921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43" y="1"/>
                    </a:moveTo>
                    <a:cubicBezTo>
                      <a:pt x="161" y="1"/>
                      <a:pt x="1" y="160"/>
                      <a:pt x="1" y="343"/>
                    </a:cubicBezTo>
                    <a:cubicBezTo>
                      <a:pt x="1" y="526"/>
                      <a:pt x="161" y="663"/>
                      <a:pt x="343" y="663"/>
                    </a:cubicBezTo>
                    <a:cubicBezTo>
                      <a:pt x="526" y="663"/>
                      <a:pt x="663" y="503"/>
                      <a:pt x="663" y="320"/>
                    </a:cubicBezTo>
                    <a:cubicBezTo>
                      <a:pt x="663" y="160"/>
                      <a:pt x="503" y="1"/>
                      <a:pt x="343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7039200" y="4372215"/>
                <a:ext cx="10515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12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320"/>
                      <a:pt x="91" y="411"/>
                      <a:pt x="206" y="411"/>
                    </a:cubicBezTo>
                    <a:cubicBezTo>
                      <a:pt x="297" y="411"/>
                      <a:pt x="388" y="320"/>
                      <a:pt x="388" y="206"/>
                    </a:cubicBezTo>
                    <a:cubicBezTo>
                      <a:pt x="388" y="92"/>
                      <a:pt x="297" y="0"/>
                      <a:pt x="183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5404237" y="4206251"/>
                <a:ext cx="509624" cy="48762"/>
              </a:xfrm>
              <a:custGeom>
                <a:avLst/>
                <a:gdLst/>
                <a:ahLst/>
                <a:cxnLst/>
                <a:rect l="l" t="t" r="r" b="b"/>
                <a:pathLst>
                  <a:path w="18854" h="1804" extrusionOk="0">
                    <a:moveTo>
                      <a:pt x="4572" y="1246"/>
                    </a:moveTo>
                    <a:cubicBezTo>
                      <a:pt x="4554" y="1249"/>
                      <a:pt x="4536" y="1252"/>
                      <a:pt x="4519" y="1256"/>
                    </a:cubicBezTo>
                    <a:cubicBezTo>
                      <a:pt x="4537" y="1256"/>
                      <a:pt x="4554" y="1256"/>
                      <a:pt x="4572" y="1246"/>
                    </a:cubicBezTo>
                    <a:close/>
                    <a:moveTo>
                      <a:pt x="434" y="1484"/>
                    </a:moveTo>
                    <a:cubicBezTo>
                      <a:pt x="434" y="1484"/>
                      <a:pt x="428" y="1484"/>
                      <a:pt x="423" y="1487"/>
                    </a:cubicBezTo>
                    <a:lnTo>
                      <a:pt x="423" y="1487"/>
                    </a:lnTo>
                    <a:cubicBezTo>
                      <a:pt x="426" y="1486"/>
                      <a:pt x="430" y="1485"/>
                      <a:pt x="434" y="1484"/>
                    </a:cubicBezTo>
                    <a:close/>
                    <a:moveTo>
                      <a:pt x="17484" y="0"/>
                    </a:moveTo>
                    <a:cubicBezTo>
                      <a:pt x="17142" y="0"/>
                      <a:pt x="16822" y="23"/>
                      <a:pt x="16503" y="23"/>
                    </a:cubicBezTo>
                    <a:cubicBezTo>
                      <a:pt x="16160" y="23"/>
                      <a:pt x="15818" y="46"/>
                      <a:pt x="15476" y="69"/>
                    </a:cubicBezTo>
                    <a:cubicBezTo>
                      <a:pt x="15133" y="92"/>
                      <a:pt x="14814" y="92"/>
                      <a:pt x="14494" y="114"/>
                    </a:cubicBezTo>
                    <a:cubicBezTo>
                      <a:pt x="14152" y="137"/>
                      <a:pt x="13809" y="137"/>
                      <a:pt x="13467" y="160"/>
                    </a:cubicBezTo>
                    <a:cubicBezTo>
                      <a:pt x="13125" y="160"/>
                      <a:pt x="12805" y="183"/>
                      <a:pt x="12463" y="206"/>
                    </a:cubicBezTo>
                    <a:cubicBezTo>
                      <a:pt x="12120" y="229"/>
                      <a:pt x="11778" y="229"/>
                      <a:pt x="11436" y="251"/>
                    </a:cubicBezTo>
                    <a:cubicBezTo>
                      <a:pt x="11276" y="274"/>
                      <a:pt x="11139" y="274"/>
                      <a:pt x="10979" y="297"/>
                    </a:cubicBezTo>
                    <a:cubicBezTo>
                      <a:pt x="10796" y="297"/>
                      <a:pt x="10637" y="297"/>
                      <a:pt x="10477" y="320"/>
                    </a:cubicBezTo>
                    <a:cubicBezTo>
                      <a:pt x="10135" y="320"/>
                      <a:pt x="9769" y="320"/>
                      <a:pt x="9427" y="343"/>
                    </a:cubicBezTo>
                    <a:cubicBezTo>
                      <a:pt x="9085" y="343"/>
                      <a:pt x="8765" y="366"/>
                      <a:pt x="8423" y="388"/>
                    </a:cubicBezTo>
                    <a:cubicBezTo>
                      <a:pt x="7738" y="411"/>
                      <a:pt x="7076" y="434"/>
                      <a:pt x="6391" y="503"/>
                    </a:cubicBezTo>
                    <a:cubicBezTo>
                      <a:pt x="6231" y="525"/>
                      <a:pt x="6072" y="525"/>
                      <a:pt x="5912" y="548"/>
                    </a:cubicBezTo>
                    <a:cubicBezTo>
                      <a:pt x="5729" y="571"/>
                      <a:pt x="5547" y="594"/>
                      <a:pt x="5364" y="617"/>
                    </a:cubicBezTo>
                    <a:cubicBezTo>
                      <a:pt x="5044" y="662"/>
                      <a:pt x="4725" y="731"/>
                      <a:pt x="4405" y="799"/>
                    </a:cubicBezTo>
                    <a:cubicBezTo>
                      <a:pt x="4086" y="845"/>
                      <a:pt x="3743" y="913"/>
                      <a:pt x="3424" y="982"/>
                    </a:cubicBezTo>
                    <a:cubicBezTo>
                      <a:pt x="3104" y="1050"/>
                      <a:pt x="2762" y="1119"/>
                      <a:pt x="2442" y="1164"/>
                    </a:cubicBezTo>
                    <a:cubicBezTo>
                      <a:pt x="2100" y="1210"/>
                      <a:pt x="1758" y="1279"/>
                      <a:pt x="1415" y="1324"/>
                    </a:cubicBezTo>
                    <a:cubicBezTo>
                      <a:pt x="1096" y="1370"/>
                      <a:pt x="753" y="1461"/>
                      <a:pt x="411" y="1507"/>
                    </a:cubicBezTo>
                    <a:cubicBezTo>
                      <a:pt x="411" y="1495"/>
                      <a:pt x="417" y="1489"/>
                      <a:pt x="423" y="1487"/>
                    </a:cubicBezTo>
                    <a:lnTo>
                      <a:pt x="423" y="1487"/>
                    </a:lnTo>
                    <a:cubicBezTo>
                      <a:pt x="335" y="1507"/>
                      <a:pt x="247" y="1508"/>
                      <a:pt x="137" y="1530"/>
                    </a:cubicBezTo>
                    <a:cubicBezTo>
                      <a:pt x="69" y="1530"/>
                      <a:pt x="0" y="1575"/>
                      <a:pt x="0" y="1667"/>
                    </a:cubicBezTo>
                    <a:cubicBezTo>
                      <a:pt x="0" y="1735"/>
                      <a:pt x="69" y="1804"/>
                      <a:pt x="137" y="1804"/>
                    </a:cubicBezTo>
                    <a:cubicBezTo>
                      <a:pt x="571" y="1781"/>
                      <a:pt x="982" y="1689"/>
                      <a:pt x="1392" y="1644"/>
                    </a:cubicBezTo>
                    <a:cubicBezTo>
                      <a:pt x="1644" y="1598"/>
                      <a:pt x="1872" y="1575"/>
                      <a:pt x="2100" y="1552"/>
                    </a:cubicBezTo>
                    <a:cubicBezTo>
                      <a:pt x="2397" y="1507"/>
                      <a:pt x="2671" y="1484"/>
                      <a:pt x="2967" y="1438"/>
                    </a:cubicBezTo>
                    <a:cubicBezTo>
                      <a:pt x="3287" y="1416"/>
                      <a:pt x="3584" y="1370"/>
                      <a:pt x="3903" y="1324"/>
                    </a:cubicBezTo>
                    <a:lnTo>
                      <a:pt x="3880" y="1324"/>
                    </a:lnTo>
                    <a:cubicBezTo>
                      <a:pt x="4109" y="1301"/>
                      <a:pt x="4337" y="1279"/>
                      <a:pt x="4588" y="1233"/>
                    </a:cubicBezTo>
                    <a:lnTo>
                      <a:pt x="4588" y="1233"/>
                    </a:lnTo>
                    <a:cubicBezTo>
                      <a:pt x="4583" y="1238"/>
                      <a:pt x="4577" y="1243"/>
                      <a:pt x="4572" y="1246"/>
                    </a:cubicBezTo>
                    <a:lnTo>
                      <a:pt x="4572" y="1246"/>
                    </a:lnTo>
                    <a:cubicBezTo>
                      <a:pt x="4674" y="1227"/>
                      <a:pt x="4791" y="1210"/>
                      <a:pt x="4908" y="1210"/>
                    </a:cubicBezTo>
                    <a:cubicBezTo>
                      <a:pt x="5204" y="1164"/>
                      <a:pt x="5501" y="1142"/>
                      <a:pt x="5798" y="1119"/>
                    </a:cubicBezTo>
                    <a:cubicBezTo>
                      <a:pt x="6140" y="1096"/>
                      <a:pt x="6482" y="1073"/>
                      <a:pt x="6825" y="1050"/>
                    </a:cubicBezTo>
                    <a:cubicBezTo>
                      <a:pt x="7167" y="1027"/>
                      <a:pt x="7487" y="1027"/>
                      <a:pt x="7806" y="1005"/>
                    </a:cubicBezTo>
                    <a:cubicBezTo>
                      <a:pt x="8149" y="982"/>
                      <a:pt x="8491" y="982"/>
                      <a:pt x="8833" y="982"/>
                    </a:cubicBezTo>
                    <a:cubicBezTo>
                      <a:pt x="9176" y="959"/>
                      <a:pt x="9518" y="959"/>
                      <a:pt x="9861" y="936"/>
                    </a:cubicBezTo>
                    <a:lnTo>
                      <a:pt x="10865" y="936"/>
                    </a:lnTo>
                    <a:cubicBezTo>
                      <a:pt x="11527" y="891"/>
                      <a:pt x="12212" y="845"/>
                      <a:pt x="12874" y="822"/>
                    </a:cubicBezTo>
                    <a:cubicBezTo>
                      <a:pt x="13216" y="822"/>
                      <a:pt x="13558" y="799"/>
                      <a:pt x="13878" y="776"/>
                    </a:cubicBezTo>
                    <a:cubicBezTo>
                      <a:pt x="14197" y="776"/>
                      <a:pt x="14540" y="754"/>
                      <a:pt x="14859" y="754"/>
                    </a:cubicBezTo>
                    <a:cubicBezTo>
                      <a:pt x="15202" y="731"/>
                      <a:pt x="15544" y="708"/>
                      <a:pt x="15909" y="685"/>
                    </a:cubicBezTo>
                    <a:cubicBezTo>
                      <a:pt x="16229" y="685"/>
                      <a:pt x="16571" y="685"/>
                      <a:pt x="16914" y="662"/>
                    </a:cubicBezTo>
                    <a:cubicBezTo>
                      <a:pt x="17165" y="662"/>
                      <a:pt x="17439" y="662"/>
                      <a:pt x="17690" y="639"/>
                    </a:cubicBezTo>
                    <a:cubicBezTo>
                      <a:pt x="17964" y="639"/>
                      <a:pt x="18260" y="639"/>
                      <a:pt x="18534" y="617"/>
                    </a:cubicBezTo>
                    <a:cubicBezTo>
                      <a:pt x="18626" y="594"/>
                      <a:pt x="18694" y="571"/>
                      <a:pt x="18762" y="525"/>
                    </a:cubicBezTo>
                    <a:cubicBezTo>
                      <a:pt x="18808" y="457"/>
                      <a:pt x="18854" y="388"/>
                      <a:pt x="18854" y="297"/>
                    </a:cubicBezTo>
                    <a:cubicBezTo>
                      <a:pt x="18854" y="137"/>
                      <a:pt x="18717" y="0"/>
                      <a:pt x="18557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5965055" y="4201304"/>
                <a:ext cx="72197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503" extrusionOk="0">
                    <a:moveTo>
                      <a:pt x="2077" y="1"/>
                    </a:moveTo>
                    <a:cubicBezTo>
                      <a:pt x="1940" y="24"/>
                      <a:pt x="1803" y="24"/>
                      <a:pt x="1667" y="24"/>
                    </a:cubicBezTo>
                    <a:cubicBezTo>
                      <a:pt x="1530" y="46"/>
                      <a:pt x="1415" y="46"/>
                      <a:pt x="1279" y="69"/>
                    </a:cubicBezTo>
                    <a:cubicBezTo>
                      <a:pt x="1142" y="69"/>
                      <a:pt x="982" y="92"/>
                      <a:pt x="845" y="115"/>
                    </a:cubicBezTo>
                    <a:cubicBezTo>
                      <a:pt x="617" y="138"/>
                      <a:pt x="388" y="161"/>
                      <a:pt x="160" y="161"/>
                    </a:cubicBezTo>
                    <a:cubicBezTo>
                      <a:pt x="114" y="183"/>
                      <a:pt x="92" y="183"/>
                      <a:pt x="46" y="206"/>
                    </a:cubicBezTo>
                    <a:cubicBezTo>
                      <a:pt x="23" y="252"/>
                      <a:pt x="0" y="297"/>
                      <a:pt x="0" y="320"/>
                    </a:cubicBezTo>
                    <a:cubicBezTo>
                      <a:pt x="0" y="412"/>
                      <a:pt x="69" y="503"/>
                      <a:pt x="160" y="503"/>
                    </a:cubicBezTo>
                    <a:cubicBezTo>
                      <a:pt x="365" y="480"/>
                      <a:pt x="571" y="457"/>
                      <a:pt x="776" y="434"/>
                    </a:cubicBezTo>
                    <a:cubicBezTo>
                      <a:pt x="959" y="412"/>
                      <a:pt x="1142" y="389"/>
                      <a:pt x="1324" y="389"/>
                    </a:cubicBezTo>
                    <a:cubicBezTo>
                      <a:pt x="1507" y="389"/>
                      <a:pt x="1689" y="366"/>
                      <a:pt x="1872" y="366"/>
                    </a:cubicBezTo>
                    <a:cubicBezTo>
                      <a:pt x="2077" y="366"/>
                      <a:pt x="2283" y="366"/>
                      <a:pt x="2511" y="343"/>
                    </a:cubicBezTo>
                    <a:cubicBezTo>
                      <a:pt x="2557" y="343"/>
                      <a:pt x="2580" y="320"/>
                      <a:pt x="2625" y="297"/>
                    </a:cubicBezTo>
                    <a:cubicBezTo>
                      <a:pt x="2648" y="275"/>
                      <a:pt x="2671" y="229"/>
                      <a:pt x="2671" y="183"/>
                    </a:cubicBezTo>
                    <a:cubicBezTo>
                      <a:pt x="2671" y="92"/>
                      <a:pt x="2602" y="1"/>
                      <a:pt x="2511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7642591" y="4034124"/>
                <a:ext cx="45681" cy="310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15" extrusionOk="0">
                    <a:moveTo>
                      <a:pt x="0" y="0"/>
                    </a:moveTo>
                    <a:lnTo>
                      <a:pt x="434" y="46"/>
                    </a:lnTo>
                    <a:cubicBezTo>
                      <a:pt x="617" y="69"/>
                      <a:pt x="799" y="69"/>
                      <a:pt x="982" y="91"/>
                    </a:cubicBezTo>
                    <a:cubicBezTo>
                      <a:pt x="1073" y="91"/>
                      <a:pt x="1164" y="91"/>
                      <a:pt x="1256" y="114"/>
                    </a:cubicBezTo>
                    <a:lnTo>
                      <a:pt x="1415" y="114"/>
                    </a:lnTo>
                    <a:cubicBezTo>
                      <a:pt x="1484" y="114"/>
                      <a:pt x="1552" y="114"/>
                      <a:pt x="1621" y="91"/>
                    </a:cubicBezTo>
                    <a:cubicBezTo>
                      <a:pt x="1644" y="91"/>
                      <a:pt x="1667" y="69"/>
                      <a:pt x="1689" y="46"/>
                    </a:cubicBezTo>
                    <a:cubicBezTo>
                      <a:pt x="1507" y="46"/>
                      <a:pt x="1301" y="23"/>
                      <a:pt x="1096" y="23"/>
                    </a:cubicBezTo>
                    <a:cubicBezTo>
                      <a:pt x="890" y="0"/>
                      <a:pt x="685" y="0"/>
                      <a:pt x="480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7181702" y="3956386"/>
                <a:ext cx="1507274" cy="165018"/>
              </a:xfrm>
              <a:custGeom>
                <a:avLst/>
                <a:gdLst/>
                <a:ahLst/>
                <a:cxnLst/>
                <a:rect l="l" t="t" r="r" b="b"/>
                <a:pathLst>
                  <a:path w="55763" h="6105" extrusionOk="0">
                    <a:moveTo>
                      <a:pt x="54005" y="4999"/>
                    </a:moveTo>
                    <a:cubicBezTo>
                      <a:pt x="53964" y="4999"/>
                      <a:pt x="53941" y="4999"/>
                      <a:pt x="53921" y="5016"/>
                    </a:cubicBezTo>
                    <a:lnTo>
                      <a:pt x="53921" y="5016"/>
                    </a:lnTo>
                    <a:cubicBezTo>
                      <a:pt x="53949" y="5010"/>
                      <a:pt x="53977" y="5005"/>
                      <a:pt x="54005" y="4999"/>
                    </a:cubicBezTo>
                    <a:close/>
                    <a:moveTo>
                      <a:pt x="54016" y="5653"/>
                    </a:moveTo>
                    <a:cubicBezTo>
                      <a:pt x="54005" y="5656"/>
                      <a:pt x="53994" y="5658"/>
                      <a:pt x="53983" y="5661"/>
                    </a:cubicBezTo>
                    <a:cubicBezTo>
                      <a:pt x="53991" y="5661"/>
                      <a:pt x="54003" y="5657"/>
                      <a:pt x="54016" y="5653"/>
                    </a:cubicBezTo>
                    <a:close/>
                    <a:moveTo>
                      <a:pt x="44926" y="5950"/>
                    </a:moveTo>
                    <a:lnTo>
                      <a:pt x="44926" y="5950"/>
                    </a:lnTo>
                    <a:cubicBezTo>
                      <a:pt x="44948" y="5958"/>
                      <a:pt x="44974" y="5958"/>
                      <a:pt x="44989" y="5958"/>
                    </a:cubicBezTo>
                    <a:cubicBezTo>
                      <a:pt x="44968" y="5955"/>
                      <a:pt x="44947" y="5953"/>
                      <a:pt x="44926" y="5950"/>
                    </a:cubicBezTo>
                    <a:close/>
                    <a:moveTo>
                      <a:pt x="15933" y="0"/>
                    </a:moveTo>
                    <a:cubicBezTo>
                      <a:pt x="15431" y="0"/>
                      <a:pt x="14929" y="23"/>
                      <a:pt x="14449" y="46"/>
                    </a:cubicBezTo>
                    <a:cubicBezTo>
                      <a:pt x="13901" y="69"/>
                      <a:pt x="13354" y="137"/>
                      <a:pt x="12806" y="206"/>
                    </a:cubicBezTo>
                    <a:cubicBezTo>
                      <a:pt x="12281" y="274"/>
                      <a:pt x="11779" y="342"/>
                      <a:pt x="11276" y="411"/>
                    </a:cubicBezTo>
                    <a:cubicBezTo>
                      <a:pt x="10752" y="479"/>
                      <a:pt x="10249" y="548"/>
                      <a:pt x="9724" y="639"/>
                    </a:cubicBezTo>
                    <a:cubicBezTo>
                      <a:pt x="8697" y="845"/>
                      <a:pt x="7693" y="1096"/>
                      <a:pt x="6689" y="1347"/>
                    </a:cubicBezTo>
                    <a:cubicBezTo>
                      <a:pt x="6552" y="1392"/>
                      <a:pt x="6392" y="1415"/>
                      <a:pt x="6255" y="1461"/>
                    </a:cubicBezTo>
                    <a:cubicBezTo>
                      <a:pt x="6095" y="1507"/>
                      <a:pt x="5935" y="1552"/>
                      <a:pt x="5798" y="1598"/>
                    </a:cubicBezTo>
                    <a:cubicBezTo>
                      <a:pt x="5502" y="1666"/>
                      <a:pt x="5205" y="1758"/>
                      <a:pt x="4931" y="1849"/>
                    </a:cubicBezTo>
                    <a:cubicBezTo>
                      <a:pt x="4612" y="1963"/>
                      <a:pt x="4292" y="2054"/>
                      <a:pt x="3995" y="2191"/>
                    </a:cubicBezTo>
                    <a:cubicBezTo>
                      <a:pt x="3835" y="2237"/>
                      <a:pt x="3676" y="2305"/>
                      <a:pt x="3539" y="2374"/>
                    </a:cubicBezTo>
                    <a:cubicBezTo>
                      <a:pt x="3379" y="2420"/>
                      <a:pt x="3242" y="2488"/>
                      <a:pt x="3105" y="2557"/>
                    </a:cubicBezTo>
                    <a:cubicBezTo>
                      <a:pt x="3128" y="2534"/>
                      <a:pt x="3128" y="2534"/>
                      <a:pt x="3128" y="2534"/>
                    </a:cubicBezTo>
                    <a:lnTo>
                      <a:pt x="3128" y="2534"/>
                    </a:lnTo>
                    <a:cubicBezTo>
                      <a:pt x="2877" y="2648"/>
                      <a:pt x="2649" y="2762"/>
                      <a:pt x="2397" y="2899"/>
                    </a:cubicBezTo>
                    <a:cubicBezTo>
                      <a:pt x="2169" y="3013"/>
                      <a:pt x="1941" y="3196"/>
                      <a:pt x="1713" y="3333"/>
                    </a:cubicBezTo>
                    <a:cubicBezTo>
                      <a:pt x="1439" y="3515"/>
                      <a:pt x="1165" y="3698"/>
                      <a:pt x="891" y="3880"/>
                    </a:cubicBezTo>
                    <a:cubicBezTo>
                      <a:pt x="663" y="4063"/>
                      <a:pt x="412" y="4246"/>
                      <a:pt x="183" y="4428"/>
                    </a:cubicBezTo>
                    <a:cubicBezTo>
                      <a:pt x="46" y="4520"/>
                      <a:pt x="1" y="4679"/>
                      <a:pt x="92" y="4816"/>
                    </a:cubicBezTo>
                    <a:cubicBezTo>
                      <a:pt x="135" y="4888"/>
                      <a:pt x="225" y="4933"/>
                      <a:pt x="319" y="4933"/>
                    </a:cubicBezTo>
                    <a:cubicBezTo>
                      <a:pt x="373" y="4933"/>
                      <a:pt x="430" y="4918"/>
                      <a:pt x="480" y="4885"/>
                    </a:cubicBezTo>
                    <a:cubicBezTo>
                      <a:pt x="686" y="4748"/>
                      <a:pt x="891" y="4588"/>
                      <a:pt x="1096" y="4451"/>
                    </a:cubicBezTo>
                    <a:cubicBezTo>
                      <a:pt x="1347" y="4291"/>
                      <a:pt x="1576" y="4154"/>
                      <a:pt x="1827" y="3995"/>
                    </a:cubicBezTo>
                    <a:lnTo>
                      <a:pt x="2146" y="3812"/>
                    </a:lnTo>
                    <a:cubicBezTo>
                      <a:pt x="2260" y="3743"/>
                      <a:pt x="2352" y="3675"/>
                      <a:pt x="2443" y="3607"/>
                    </a:cubicBezTo>
                    <a:cubicBezTo>
                      <a:pt x="2557" y="3538"/>
                      <a:pt x="2649" y="3470"/>
                      <a:pt x="2763" y="3424"/>
                    </a:cubicBezTo>
                    <a:cubicBezTo>
                      <a:pt x="2831" y="3378"/>
                      <a:pt x="2922" y="3333"/>
                      <a:pt x="2991" y="3310"/>
                    </a:cubicBezTo>
                    <a:cubicBezTo>
                      <a:pt x="3174" y="3218"/>
                      <a:pt x="3333" y="3150"/>
                      <a:pt x="3516" y="3059"/>
                    </a:cubicBezTo>
                    <a:cubicBezTo>
                      <a:pt x="3744" y="2967"/>
                      <a:pt x="3995" y="2876"/>
                      <a:pt x="4223" y="2785"/>
                    </a:cubicBezTo>
                    <a:cubicBezTo>
                      <a:pt x="4680" y="2602"/>
                      <a:pt x="5159" y="2442"/>
                      <a:pt x="5639" y="2305"/>
                    </a:cubicBezTo>
                    <a:cubicBezTo>
                      <a:pt x="5753" y="2283"/>
                      <a:pt x="5844" y="2260"/>
                      <a:pt x="5958" y="2237"/>
                    </a:cubicBezTo>
                    <a:cubicBezTo>
                      <a:pt x="6072" y="2191"/>
                      <a:pt x="6209" y="2146"/>
                      <a:pt x="6323" y="2123"/>
                    </a:cubicBezTo>
                    <a:cubicBezTo>
                      <a:pt x="6574" y="2054"/>
                      <a:pt x="6826" y="1986"/>
                      <a:pt x="7077" y="1917"/>
                    </a:cubicBezTo>
                    <a:cubicBezTo>
                      <a:pt x="7579" y="1803"/>
                      <a:pt x="8081" y="1666"/>
                      <a:pt x="8583" y="1552"/>
                    </a:cubicBezTo>
                    <a:cubicBezTo>
                      <a:pt x="8811" y="1507"/>
                      <a:pt x="9062" y="1438"/>
                      <a:pt x="9314" y="1392"/>
                    </a:cubicBezTo>
                    <a:cubicBezTo>
                      <a:pt x="9587" y="1324"/>
                      <a:pt x="9838" y="1278"/>
                      <a:pt x="10090" y="1233"/>
                    </a:cubicBezTo>
                    <a:cubicBezTo>
                      <a:pt x="10569" y="1141"/>
                      <a:pt x="11071" y="1096"/>
                      <a:pt x="11550" y="1027"/>
                    </a:cubicBezTo>
                    <a:cubicBezTo>
                      <a:pt x="11801" y="1004"/>
                      <a:pt x="12053" y="959"/>
                      <a:pt x="12326" y="913"/>
                    </a:cubicBezTo>
                    <a:cubicBezTo>
                      <a:pt x="12578" y="890"/>
                      <a:pt x="12829" y="867"/>
                      <a:pt x="13080" y="822"/>
                    </a:cubicBezTo>
                    <a:cubicBezTo>
                      <a:pt x="13627" y="753"/>
                      <a:pt x="14175" y="731"/>
                      <a:pt x="14723" y="685"/>
                    </a:cubicBezTo>
                    <a:cubicBezTo>
                      <a:pt x="15225" y="662"/>
                      <a:pt x="15705" y="639"/>
                      <a:pt x="16207" y="639"/>
                    </a:cubicBezTo>
                    <a:cubicBezTo>
                      <a:pt x="16755" y="639"/>
                      <a:pt x="17325" y="662"/>
                      <a:pt x="17873" y="662"/>
                    </a:cubicBezTo>
                    <a:cubicBezTo>
                      <a:pt x="18466" y="685"/>
                      <a:pt x="19037" y="708"/>
                      <a:pt x="19608" y="753"/>
                    </a:cubicBezTo>
                    <a:cubicBezTo>
                      <a:pt x="20110" y="799"/>
                      <a:pt x="20612" y="867"/>
                      <a:pt x="21114" y="913"/>
                    </a:cubicBezTo>
                    <a:cubicBezTo>
                      <a:pt x="21388" y="936"/>
                      <a:pt x="21639" y="982"/>
                      <a:pt x="21913" y="1004"/>
                    </a:cubicBezTo>
                    <a:cubicBezTo>
                      <a:pt x="22187" y="1050"/>
                      <a:pt x="22438" y="1073"/>
                      <a:pt x="22712" y="1119"/>
                    </a:cubicBezTo>
                    <a:cubicBezTo>
                      <a:pt x="22986" y="1164"/>
                      <a:pt x="23237" y="1210"/>
                      <a:pt x="23511" y="1256"/>
                    </a:cubicBezTo>
                    <a:cubicBezTo>
                      <a:pt x="23785" y="1301"/>
                      <a:pt x="24059" y="1370"/>
                      <a:pt x="24310" y="1415"/>
                    </a:cubicBezTo>
                    <a:cubicBezTo>
                      <a:pt x="24880" y="1552"/>
                      <a:pt x="25451" y="1666"/>
                      <a:pt x="26022" y="1803"/>
                    </a:cubicBezTo>
                    <a:cubicBezTo>
                      <a:pt x="26296" y="1849"/>
                      <a:pt x="26569" y="1917"/>
                      <a:pt x="26843" y="1986"/>
                    </a:cubicBezTo>
                    <a:cubicBezTo>
                      <a:pt x="27117" y="2032"/>
                      <a:pt x="27391" y="2077"/>
                      <a:pt x="27665" y="2146"/>
                    </a:cubicBezTo>
                    <a:cubicBezTo>
                      <a:pt x="27916" y="2214"/>
                      <a:pt x="28190" y="2283"/>
                      <a:pt x="28441" y="2351"/>
                    </a:cubicBezTo>
                    <a:cubicBezTo>
                      <a:pt x="28715" y="2420"/>
                      <a:pt x="28966" y="2511"/>
                      <a:pt x="29217" y="2579"/>
                    </a:cubicBezTo>
                    <a:cubicBezTo>
                      <a:pt x="30244" y="2876"/>
                      <a:pt x="31271" y="3196"/>
                      <a:pt x="32299" y="3515"/>
                    </a:cubicBezTo>
                    <a:cubicBezTo>
                      <a:pt x="32550" y="3584"/>
                      <a:pt x="32778" y="3652"/>
                      <a:pt x="33029" y="3743"/>
                    </a:cubicBezTo>
                    <a:cubicBezTo>
                      <a:pt x="33303" y="3812"/>
                      <a:pt x="33554" y="3880"/>
                      <a:pt x="33828" y="3972"/>
                    </a:cubicBezTo>
                    <a:cubicBezTo>
                      <a:pt x="34307" y="4109"/>
                      <a:pt x="34809" y="4200"/>
                      <a:pt x="35312" y="4314"/>
                    </a:cubicBezTo>
                    <a:cubicBezTo>
                      <a:pt x="35585" y="4383"/>
                      <a:pt x="35837" y="4428"/>
                      <a:pt x="36110" y="4497"/>
                    </a:cubicBezTo>
                    <a:cubicBezTo>
                      <a:pt x="36384" y="4542"/>
                      <a:pt x="36635" y="4634"/>
                      <a:pt x="36909" y="4702"/>
                    </a:cubicBezTo>
                    <a:cubicBezTo>
                      <a:pt x="37183" y="4771"/>
                      <a:pt x="37457" y="4816"/>
                      <a:pt x="37731" y="4885"/>
                    </a:cubicBezTo>
                    <a:cubicBezTo>
                      <a:pt x="38005" y="4953"/>
                      <a:pt x="38279" y="5022"/>
                      <a:pt x="38553" y="5045"/>
                    </a:cubicBezTo>
                    <a:cubicBezTo>
                      <a:pt x="38804" y="5090"/>
                      <a:pt x="39032" y="5136"/>
                      <a:pt x="39283" y="5181"/>
                    </a:cubicBezTo>
                    <a:cubicBezTo>
                      <a:pt x="39511" y="5227"/>
                      <a:pt x="39740" y="5296"/>
                      <a:pt x="39968" y="5318"/>
                    </a:cubicBezTo>
                    <a:cubicBezTo>
                      <a:pt x="40470" y="5410"/>
                      <a:pt x="40949" y="5501"/>
                      <a:pt x="41429" y="5569"/>
                    </a:cubicBezTo>
                    <a:cubicBezTo>
                      <a:pt x="41908" y="5638"/>
                      <a:pt x="42387" y="5706"/>
                      <a:pt x="42867" y="5752"/>
                    </a:cubicBezTo>
                    <a:cubicBezTo>
                      <a:pt x="43118" y="5775"/>
                      <a:pt x="43369" y="5798"/>
                      <a:pt x="43597" y="5843"/>
                    </a:cubicBezTo>
                    <a:cubicBezTo>
                      <a:pt x="43848" y="5866"/>
                      <a:pt x="44122" y="5889"/>
                      <a:pt x="44373" y="5912"/>
                    </a:cubicBezTo>
                    <a:cubicBezTo>
                      <a:pt x="44557" y="5912"/>
                      <a:pt x="44742" y="5930"/>
                      <a:pt x="44926" y="5950"/>
                    </a:cubicBezTo>
                    <a:lnTo>
                      <a:pt x="44926" y="5950"/>
                    </a:lnTo>
                    <a:cubicBezTo>
                      <a:pt x="44915" y="5947"/>
                      <a:pt x="44906" y="5942"/>
                      <a:pt x="44898" y="5935"/>
                    </a:cubicBezTo>
                    <a:lnTo>
                      <a:pt x="44898" y="5935"/>
                    </a:lnTo>
                    <a:cubicBezTo>
                      <a:pt x="45423" y="5980"/>
                      <a:pt x="45948" y="6003"/>
                      <a:pt x="46473" y="6049"/>
                    </a:cubicBezTo>
                    <a:cubicBezTo>
                      <a:pt x="46998" y="6072"/>
                      <a:pt x="47500" y="6072"/>
                      <a:pt x="48025" y="6094"/>
                    </a:cubicBezTo>
                    <a:cubicBezTo>
                      <a:pt x="48345" y="6094"/>
                      <a:pt x="48664" y="6105"/>
                      <a:pt x="48984" y="6105"/>
                    </a:cubicBezTo>
                    <a:cubicBezTo>
                      <a:pt x="49144" y="6105"/>
                      <a:pt x="49303" y="6102"/>
                      <a:pt x="49463" y="6094"/>
                    </a:cubicBezTo>
                    <a:lnTo>
                      <a:pt x="50171" y="6094"/>
                    </a:lnTo>
                    <a:cubicBezTo>
                      <a:pt x="50399" y="6094"/>
                      <a:pt x="50627" y="6072"/>
                      <a:pt x="50856" y="6072"/>
                    </a:cubicBezTo>
                    <a:cubicBezTo>
                      <a:pt x="51129" y="6049"/>
                      <a:pt x="51426" y="6026"/>
                      <a:pt x="51723" y="5980"/>
                    </a:cubicBezTo>
                    <a:cubicBezTo>
                      <a:pt x="51974" y="5958"/>
                      <a:pt x="52248" y="5935"/>
                      <a:pt x="52499" y="5889"/>
                    </a:cubicBezTo>
                    <a:cubicBezTo>
                      <a:pt x="52750" y="5866"/>
                      <a:pt x="53024" y="5821"/>
                      <a:pt x="53275" y="5775"/>
                    </a:cubicBezTo>
                    <a:cubicBezTo>
                      <a:pt x="53435" y="5752"/>
                      <a:pt x="53617" y="5729"/>
                      <a:pt x="53777" y="5706"/>
                    </a:cubicBezTo>
                    <a:cubicBezTo>
                      <a:pt x="53800" y="5684"/>
                      <a:pt x="53846" y="5684"/>
                      <a:pt x="53869" y="5684"/>
                    </a:cubicBezTo>
                    <a:cubicBezTo>
                      <a:pt x="53919" y="5667"/>
                      <a:pt x="53970" y="5662"/>
                      <a:pt x="54021" y="5652"/>
                    </a:cubicBezTo>
                    <a:lnTo>
                      <a:pt x="54021" y="5652"/>
                    </a:lnTo>
                    <a:cubicBezTo>
                      <a:pt x="54019" y="5652"/>
                      <a:pt x="54018" y="5653"/>
                      <a:pt x="54016" y="5653"/>
                    </a:cubicBezTo>
                    <a:lnTo>
                      <a:pt x="54016" y="5653"/>
                    </a:lnTo>
                    <a:cubicBezTo>
                      <a:pt x="54213" y="5610"/>
                      <a:pt x="54427" y="5567"/>
                      <a:pt x="54622" y="5524"/>
                    </a:cubicBezTo>
                    <a:cubicBezTo>
                      <a:pt x="54804" y="5501"/>
                      <a:pt x="54987" y="5455"/>
                      <a:pt x="55147" y="5410"/>
                    </a:cubicBezTo>
                    <a:cubicBezTo>
                      <a:pt x="55284" y="5364"/>
                      <a:pt x="55421" y="5318"/>
                      <a:pt x="55558" y="5250"/>
                    </a:cubicBezTo>
                    <a:cubicBezTo>
                      <a:pt x="55695" y="5181"/>
                      <a:pt x="55740" y="5045"/>
                      <a:pt x="55740" y="4908"/>
                    </a:cubicBezTo>
                    <a:cubicBezTo>
                      <a:pt x="55763" y="4816"/>
                      <a:pt x="55717" y="4748"/>
                      <a:pt x="55717" y="4656"/>
                    </a:cubicBezTo>
                    <a:cubicBezTo>
                      <a:pt x="55672" y="4542"/>
                      <a:pt x="55626" y="4451"/>
                      <a:pt x="55580" y="4337"/>
                    </a:cubicBezTo>
                    <a:cubicBezTo>
                      <a:pt x="55580" y="4337"/>
                      <a:pt x="55580" y="4314"/>
                      <a:pt x="55558" y="4314"/>
                    </a:cubicBezTo>
                    <a:lnTo>
                      <a:pt x="55580" y="4314"/>
                    </a:lnTo>
                    <a:lnTo>
                      <a:pt x="55558" y="4268"/>
                    </a:lnTo>
                    <a:cubicBezTo>
                      <a:pt x="55535" y="4268"/>
                      <a:pt x="55535" y="4246"/>
                      <a:pt x="55535" y="4246"/>
                    </a:cubicBezTo>
                    <a:cubicBezTo>
                      <a:pt x="55489" y="4131"/>
                      <a:pt x="55443" y="3995"/>
                      <a:pt x="55352" y="3903"/>
                    </a:cubicBezTo>
                    <a:cubicBezTo>
                      <a:pt x="55288" y="3852"/>
                      <a:pt x="55210" y="3822"/>
                      <a:pt x="55129" y="3822"/>
                    </a:cubicBezTo>
                    <a:cubicBezTo>
                      <a:pt x="55066" y="3822"/>
                      <a:pt x="55001" y="3840"/>
                      <a:pt x="54941" y="3880"/>
                    </a:cubicBezTo>
                    <a:cubicBezTo>
                      <a:pt x="54850" y="3926"/>
                      <a:pt x="54804" y="4063"/>
                      <a:pt x="54804" y="4154"/>
                    </a:cubicBezTo>
                    <a:cubicBezTo>
                      <a:pt x="54804" y="4246"/>
                      <a:pt x="54850" y="4314"/>
                      <a:pt x="54896" y="4383"/>
                    </a:cubicBezTo>
                    <a:cubicBezTo>
                      <a:pt x="54918" y="4451"/>
                      <a:pt x="54964" y="4520"/>
                      <a:pt x="55010" y="4611"/>
                    </a:cubicBezTo>
                    <a:cubicBezTo>
                      <a:pt x="55033" y="4656"/>
                      <a:pt x="55055" y="4702"/>
                      <a:pt x="55055" y="4748"/>
                    </a:cubicBezTo>
                    <a:cubicBezTo>
                      <a:pt x="54896" y="4816"/>
                      <a:pt x="54736" y="4839"/>
                      <a:pt x="54553" y="4885"/>
                    </a:cubicBezTo>
                    <a:cubicBezTo>
                      <a:pt x="54348" y="4930"/>
                      <a:pt x="54120" y="4976"/>
                      <a:pt x="53914" y="5022"/>
                    </a:cubicBezTo>
                    <a:cubicBezTo>
                      <a:pt x="53916" y="5020"/>
                      <a:pt x="53918" y="5018"/>
                      <a:pt x="53921" y="5016"/>
                    </a:cubicBezTo>
                    <a:lnTo>
                      <a:pt x="53921" y="5016"/>
                    </a:lnTo>
                    <a:cubicBezTo>
                      <a:pt x="53835" y="5033"/>
                      <a:pt x="53749" y="5050"/>
                      <a:pt x="53663" y="5067"/>
                    </a:cubicBezTo>
                    <a:cubicBezTo>
                      <a:pt x="53572" y="5067"/>
                      <a:pt x="53458" y="5090"/>
                      <a:pt x="53366" y="5113"/>
                    </a:cubicBezTo>
                    <a:cubicBezTo>
                      <a:pt x="53161" y="5159"/>
                      <a:pt x="52933" y="5181"/>
                      <a:pt x="52727" y="5204"/>
                    </a:cubicBezTo>
                    <a:cubicBezTo>
                      <a:pt x="52522" y="5227"/>
                      <a:pt x="52294" y="5273"/>
                      <a:pt x="52088" y="5296"/>
                    </a:cubicBezTo>
                    <a:cubicBezTo>
                      <a:pt x="51860" y="5318"/>
                      <a:pt x="51654" y="5341"/>
                      <a:pt x="51426" y="5364"/>
                    </a:cubicBezTo>
                    <a:cubicBezTo>
                      <a:pt x="51175" y="5387"/>
                      <a:pt x="50924" y="5410"/>
                      <a:pt x="50673" y="5433"/>
                    </a:cubicBezTo>
                    <a:lnTo>
                      <a:pt x="49988" y="5433"/>
                    </a:lnTo>
                    <a:cubicBezTo>
                      <a:pt x="49760" y="5433"/>
                      <a:pt x="49509" y="5455"/>
                      <a:pt x="49258" y="5455"/>
                    </a:cubicBezTo>
                    <a:cubicBezTo>
                      <a:pt x="48596" y="5455"/>
                      <a:pt x="47911" y="5455"/>
                      <a:pt x="47249" y="5410"/>
                    </a:cubicBezTo>
                    <a:cubicBezTo>
                      <a:pt x="46519" y="5387"/>
                      <a:pt x="45788" y="5364"/>
                      <a:pt x="45058" y="5318"/>
                    </a:cubicBezTo>
                    <a:lnTo>
                      <a:pt x="45104" y="5318"/>
                    </a:lnTo>
                    <a:cubicBezTo>
                      <a:pt x="44898" y="5296"/>
                      <a:pt x="44693" y="5273"/>
                      <a:pt x="44487" y="5273"/>
                    </a:cubicBezTo>
                    <a:cubicBezTo>
                      <a:pt x="44396" y="5250"/>
                      <a:pt x="44282" y="5250"/>
                      <a:pt x="44168" y="5227"/>
                    </a:cubicBezTo>
                    <a:cubicBezTo>
                      <a:pt x="43666" y="5181"/>
                      <a:pt x="43141" y="5136"/>
                      <a:pt x="42638" y="5067"/>
                    </a:cubicBezTo>
                    <a:cubicBezTo>
                      <a:pt x="42365" y="5045"/>
                      <a:pt x="42113" y="4999"/>
                      <a:pt x="41840" y="4976"/>
                    </a:cubicBezTo>
                    <a:cubicBezTo>
                      <a:pt x="41566" y="4930"/>
                      <a:pt x="41315" y="4885"/>
                      <a:pt x="41041" y="4839"/>
                    </a:cubicBezTo>
                    <a:cubicBezTo>
                      <a:pt x="40767" y="4793"/>
                      <a:pt x="40516" y="4748"/>
                      <a:pt x="40242" y="4702"/>
                    </a:cubicBezTo>
                    <a:cubicBezTo>
                      <a:pt x="39991" y="4656"/>
                      <a:pt x="39740" y="4611"/>
                      <a:pt x="39466" y="4565"/>
                    </a:cubicBezTo>
                    <a:cubicBezTo>
                      <a:pt x="39192" y="4497"/>
                      <a:pt x="38918" y="4451"/>
                      <a:pt x="38644" y="4405"/>
                    </a:cubicBezTo>
                    <a:cubicBezTo>
                      <a:pt x="38393" y="4360"/>
                      <a:pt x="38119" y="4291"/>
                      <a:pt x="37868" y="4246"/>
                    </a:cubicBezTo>
                    <a:cubicBezTo>
                      <a:pt x="37571" y="4177"/>
                      <a:pt x="37275" y="4109"/>
                      <a:pt x="37001" y="4040"/>
                    </a:cubicBezTo>
                    <a:cubicBezTo>
                      <a:pt x="36727" y="3995"/>
                      <a:pt x="36476" y="3903"/>
                      <a:pt x="36225" y="3835"/>
                    </a:cubicBezTo>
                    <a:cubicBezTo>
                      <a:pt x="35700" y="3721"/>
                      <a:pt x="35175" y="3629"/>
                      <a:pt x="34650" y="3492"/>
                    </a:cubicBezTo>
                    <a:cubicBezTo>
                      <a:pt x="34421" y="3447"/>
                      <a:pt x="34170" y="3378"/>
                      <a:pt x="33919" y="3310"/>
                    </a:cubicBezTo>
                    <a:cubicBezTo>
                      <a:pt x="33668" y="3241"/>
                      <a:pt x="33394" y="3173"/>
                      <a:pt x="33143" y="3082"/>
                    </a:cubicBezTo>
                    <a:cubicBezTo>
                      <a:pt x="32641" y="2945"/>
                      <a:pt x="32139" y="2785"/>
                      <a:pt x="31637" y="2625"/>
                    </a:cubicBezTo>
                    <a:cubicBezTo>
                      <a:pt x="31135" y="2465"/>
                      <a:pt x="30632" y="2328"/>
                      <a:pt x="30130" y="2169"/>
                    </a:cubicBezTo>
                    <a:cubicBezTo>
                      <a:pt x="29856" y="2077"/>
                      <a:pt x="29605" y="2009"/>
                      <a:pt x="29331" y="1940"/>
                    </a:cubicBezTo>
                    <a:cubicBezTo>
                      <a:pt x="29080" y="1872"/>
                      <a:pt x="28829" y="1780"/>
                      <a:pt x="28578" y="1712"/>
                    </a:cubicBezTo>
                    <a:cubicBezTo>
                      <a:pt x="28304" y="1644"/>
                      <a:pt x="28030" y="1575"/>
                      <a:pt x="27779" y="1507"/>
                    </a:cubicBezTo>
                    <a:cubicBezTo>
                      <a:pt x="27505" y="1438"/>
                      <a:pt x="27231" y="1392"/>
                      <a:pt x="26957" y="1324"/>
                    </a:cubicBezTo>
                    <a:lnTo>
                      <a:pt x="25268" y="959"/>
                    </a:lnTo>
                    <a:cubicBezTo>
                      <a:pt x="24721" y="845"/>
                      <a:pt x="24173" y="708"/>
                      <a:pt x="23625" y="616"/>
                    </a:cubicBezTo>
                    <a:cubicBezTo>
                      <a:pt x="23374" y="571"/>
                      <a:pt x="23100" y="525"/>
                      <a:pt x="22849" y="479"/>
                    </a:cubicBezTo>
                    <a:cubicBezTo>
                      <a:pt x="22552" y="434"/>
                      <a:pt x="22278" y="411"/>
                      <a:pt x="22004" y="365"/>
                    </a:cubicBezTo>
                    <a:cubicBezTo>
                      <a:pt x="21479" y="297"/>
                      <a:pt x="20977" y="228"/>
                      <a:pt x="20452" y="183"/>
                    </a:cubicBezTo>
                    <a:cubicBezTo>
                      <a:pt x="19904" y="137"/>
                      <a:pt x="19357" y="69"/>
                      <a:pt x="18809" y="46"/>
                    </a:cubicBezTo>
                    <a:cubicBezTo>
                      <a:pt x="17919" y="23"/>
                      <a:pt x="17006" y="0"/>
                      <a:pt x="16093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8668596" y="4087184"/>
                <a:ext cx="21002" cy="1173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4" extrusionOk="0">
                    <a:moveTo>
                      <a:pt x="503" y="23"/>
                    </a:moveTo>
                    <a:cubicBezTo>
                      <a:pt x="503" y="23"/>
                      <a:pt x="500" y="23"/>
                      <a:pt x="496" y="24"/>
                    </a:cubicBezTo>
                    <a:lnTo>
                      <a:pt x="496" y="24"/>
                    </a:lnTo>
                    <a:cubicBezTo>
                      <a:pt x="498" y="24"/>
                      <a:pt x="500" y="23"/>
                      <a:pt x="503" y="23"/>
                    </a:cubicBezTo>
                    <a:close/>
                    <a:moveTo>
                      <a:pt x="640" y="0"/>
                    </a:moveTo>
                    <a:cubicBezTo>
                      <a:pt x="617" y="0"/>
                      <a:pt x="594" y="23"/>
                      <a:pt x="571" y="23"/>
                    </a:cubicBezTo>
                    <a:cubicBezTo>
                      <a:pt x="549" y="23"/>
                      <a:pt x="503" y="23"/>
                      <a:pt x="480" y="46"/>
                    </a:cubicBezTo>
                    <a:cubicBezTo>
                      <a:pt x="480" y="32"/>
                      <a:pt x="489" y="26"/>
                      <a:pt x="496" y="24"/>
                    </a:cubicBezTo>
                    <a:lnTo>
                      <a:pt x="496" y="24"/>
                    </a:lnTo>
                    <a:cubicBezTo>
                      <a:pt x="362" y="47"/>
                      <a:pt x="249" y="92"/>
                      <a:pt x="115" y="114"/>
                    </a:cubicBezTo>
                    <a:cubicBezTo>
                      <a:pt x="46" y="137"/>
                      <a:pt x="1" y="206"/>
                      <a:pt x="24" y="274"/>
                    </a:cubicBezTo>
                    <a:cubicBezTo>
                      <a:pt x="46" y="342"/>
                      <a:pt x="92" y="365"/>
                      <a:pt x="161" y="365"/>
                    </a:cubicBezTo>
                    <a:cubicBezTo>
                      <a:pt x="183" y="388"/>
                      <a:pt x="206" y="411"/>
                      <a:pt x="229" y="411"/>
                    </a:cubicBezTo>
                    <a:cubicBezTo>
                      <a:pt x="252" y="434"/>
                      <a:pt x="275" y="434"/>
                      <a:pt x="298" y="434"/>
                    </a:cubicBezTo>
                    <a:cubicBezTo>
                      <a:pt x="320" y="411"/>
                      <a:pt x="343" y="411"/>
                      <a:pt x="366" y="411"/>
                    </a:cubicBezTo>
                    <a:cubicBezTo>
                      <a:pt x="389" y="434"/>
                      <a:pt x="412" y="434"/>
                      <a:pt x="434" y="434"/>
                    </a:cubicBezTo>
                    <a:cubicBezTo>
                      <a:pt x="480" y="434"/>
                      <a:pt x="503" y="411"/>
                      <a:pt x="549" y="411"/>
                    </a:cubicBezTo>
                    <a:cubicBezTo>
                      <a:pt x="571" y="388"/>
                      <a:pt x="617" y="365"/>
                      <a:pt x="640" y="342"/>
                    </a:cubicBezTo>
                    <a:cubicBezTo>
                      <a:pt x="663" y="342"/>
                      <a:pt x="663" y="342"/>
                      <a:pt x="663" y="320"/>
                    </a:cubicBezTo>
                    <a:lnTo>
                      <a:pt x="686" y="320"/>
                    </a:lnTo>
                    <a:cubicBezTo>
                      <a:pt x="708" y="297"/>
                      <a:pt x="708" y="297"/>
                      <a:pt x="708" y="297"/>
                    </a:cubicBezTo>
                    <a:cubicBezTo>
                      <a:pt x="731" y="274"/>
                      <a:pt x="754" y="251"/>
                      <a:pt x="777" y="206"/>
                    </a:cubicBezTo>
                    <a:cubicBezTo>
                      <a:pt x="777" y="206"/>
                      <a:pt x="777" y="183"/>
                      <a:pt x="777" y="160"/>
                    </a:cubicBezTo>
                    <a:cubicBezTo>
                      <a:pt x="777" y="137"/>
                      <a:pt x="777" y="114"/>
                      <a:pt x="777" y="91"/>
                    </a:cubicBezTo>
                    <a:cubicBezTo>
                      <a:pt x="754" y="46"/>
                      <a:pt x="708" y="0"/>
                      <a:pt x="663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8068908" y="4017446"/>
                <a:ext cx="602796" cy="96551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572" extrusionOk="0">
                    <a:moveTo>
                      <a:pt x="297" y="1"/>
                    </a:moveTo>
                    <a:cubicBezTo>
                      <a:pt x="252" y="1"/>
                      <a:pt x="183" y="24"/>
                      <a:pt x="138" y="46"/>
                    </a:cubicBezTo>
                    <a:cubicBezTo>
                      <a:pt x="69" y="92"/>
                      <a:pt x="23" y="161"/>
                      <a:pt x="1" y="252"/>
                    </a:cubicBezTo>
                    <a:cubicBezTo>
                      <a:pt x="1" y="252"/>
                      <a:pt x="1" y="252"/>
                      <a:pt x="1" y="275"/>
                    </a:cubicBezTo>
                    <a:cubicBezTo>
                      <a:pt x="1" y="320"/>
                      <a:pt x="1" y="366"/>
                      <a:pt x="1" y="435"/>
                    </a:cubicBezTo>
                    <a:cubicBezTo>
                      <a:pt x="23" y="457"/>
                      <a:pt x="23" y="480"/>
                      <a:pt x="46" y="503"/>
                    </a:cubicBezTo>
                    <a:cubicBezTo>
                      <a:pt x="69" y="549"/>
                      <a:pt x="115" y="594"/>
                      <a:pt x="160" y="617"/>
                    </a:cubicBezTo>
                    <a:cubicBezTo>
                      <a:pt x="183" y="640"/>
                      <a:pt x="206" y="640"/>
                      <a:pt x="252" y="640"/>
                    </a:cubicBezTo>
                    <a:cubicBezTo>
                      <a:pt x="868" y="914"/>
                      <a:pt x="1530" y="1142"/>
                      <a:pt x="2192" y="1325"/>
                    </a:cubicBezTo>
                    <a:cubicBezTo>
                      <a:pt x="2329" y="1370"/>
                      <a:pt x="2466" y="1416"/>
                      <a:pt x="2625" y="1462"/>
                    </a:cubicBezTo>
                    <a:cubicBezTo>
                      <a:pt x="2671" y="1484"/>
                      <a:pt x="2717" y="1507"/>
                      <a:pt x="2762" y="1530"/>
                    </a:cubicBezTo>
                    <a:cubicBezTo>
                      <a:pt x="2945" y="1576"/>
                      <a:pt x="3105" y="1621"/>
                      <a:pt x="3265" y="1690"/>
                    </a:cubicBezTo>
                    <a:cubicBezTo>
                      <a:pt x="3424" y="1736"/>
                      <a:pt x="3607" y="1781"/>
                      <a:pt x="3790" y="1850"/>
                    </a:cubicBezTo>
                    <a:cubicBezTo>
                      <a:pt x="4109" y="1941"/>
                      <a:pt x="4406" y="2032"/>
                      <a:pt x="4725" y="2124"/>
                    </a:cubicBezTo>
                    <a:cubicBezTo>
                      <a:pt x="5091" y="2215"/>
                      <a:pt x="5456" y="2329"/>
                      <a:pt x="5821" y="2420"/>
                    </a:cubicBezTo>
                    <a:cubicBezTo>
                      <a:pt x="6209" y="2512"/>
                      <a:pt x="6574" y="2580"/>
                      <a:pt x="6939" y="2671"/>
                    </a:cubicBezTo>
                    <a:cubicBezTo>
                      <a:pt x="7556" y="2808"/>
                      <a:pt x="8172" y="2922"/>
                      <a:pt x="8811" y="2968"/>
                    </a:cubicBezTo>
                    <a:lnTo>
                      <a:pt x="8948" y="2968"/>
                    </a:lnTo>
                    <a:cubicBezTo>
                      <a:pt x="8971" y="2968"/>
                      <a:pt x="9017" y="2968"/>
                      <a:pt x="9039" y="2945"/>
                    </a:cubicBezTo>
                    <a:cubicBezTo>
                      <a:pt x="9085" y="2945"/>
                      <a:pt x="9131" y="2968"/>
                      <a:pt x="9176" y="2968"/>
                    </a:cubicBezTo>
                    <a:cubicBezTo>
                      <a:pt x="9496" y="3014"/>
                      <a:pt x="9838" y="3059"/>
                      <a:pt x="10158" y="3082"/>
                    </a:cubicBezTo>
                    <a:cubicBezTo>
                      <a:pt x="10865" y="3174"/>
                      <a:pt x="11573" y="3242"/>
                      <a:pt x="12281" y="3288"/>
                    </a:cubicBezTo>
                    <a:cubicBezTo>
                      <a:pt x="12691" y="3310"/>
                      <a:pt x="13079" y="3333"/>
                      <a:pt x="13468" y="3356"/>
                    </a:cubicBezTo>
                    <a:cubicBezTo>
                      <a:pt x="13536" y="3356"/>
                      <a:pt x="13627" y="3356"/>
                      <a:pt x="13696" y="3379"/>
                    </a:cubicBezTo>
                    <a:cubicBezTo>
                      <a:pt x="13741" y="3447"/>
                      <a:pt x="13810" y="3493"/>
                      <a:pt x="13901" y="3516"/>
                    </a:cubicBezTo>
                    <a:cubicBezTo>
                      <a:pt x="14152" y="3562"/>
                      <a:pt x="14426" y="3562"/>
                      <a:pt x="14700" y="3562"/>
                    </a:cubicBezTo>
                    <a:cubicBezTo>
                      <a:pt x="14761" y="3569"/>
                      <a:pt x="14824" y="3572"/>
                      <a:pt x="14889" y="3572"/>
                    </a:cubicBezTo>
                    <a:cubicBezTo>
                      <a:pt x="15017" y="3572"/>
                      <a:pt x="15149" y="3562"/>
                      <a:pt x="15271" y="3562"/>
                    </a:cubicBezTo>
                    <a:lnTo>
                      <a:pt x="15773" y="3562"/>
                    </a:lnTo>
                    <a:cubicBezTo>
                      <a:pt x="15933" y="3562"/>
                      <a:pt x="16092" y="3562"/>
                      <a:pt x="16229" y="3539"/>
                    </a:cubicBezTo>
                    <a:cubicBezTo>
                      <a:pt x="16617" y="3516"/>
                      <a:pt x="16983" y="3493"/>
                      <a:pt x="17348" y="3470"/>
                    </a:cubicBezTo>
                    <a:cubicBezTo>
                      <a:pt x="17690" y="3447"/>
                      <a:pt x="18033" y="3425"/>
                      <a:pt x="18375" y="3402"/>
                    </a:cubicBezTo>
                    <a:cubicBezTo>
                      <a:pt x="18580" y="3379"/>
                      <a:pt x="18786" y="3356"/>
                      <a:pt x="18991" y="3333"/>
                    </a:cubicBezTo>
                    <a:cubicBezTo>
                      <a:pt x="19083" y="3333"/>
                      <a:pt x="19197" y="3310"/>
                      <a:pt x="19311" y="3288"/>
                    </a:cubicBezTo>
                    <a:cubicBezTo>
                      <a:pt x="19425" y="3288"/>
                      <a:pt x="19562" y="3265"/>
                      <a:pt x="19699" y="3242"/>
                    </a:cubicBezTo>
                    <a:cubicBezTo>
                      <a:pt x="19813" y="3196"/>
                      <a:pt x="19881" y="3105"/>
                      <a:pt x="19904" y="2991"/>
                    </a:cubicBezTo>
                    <a:cubicBezTo>
                      <a:pt x="19927" y="3014"/>
                      <a:pt x="19927" y="3014"/>
                      <a:pt x="19950" y="3014"/>
                    </a:cubicBezTo>
                    <a:cubicBezTo>
                      <a:pt x="20155" y="2991"/>
                      <a:pt x="20361" y="2968"/>
                      <a:pt x="20566" y="2945"/>
                    </a:cubicBezTo>
                    <a:cubicBezTo>
                      <a:pt x="20749" y="2900"/>
                      <a:pt x="20931" y="2877"/>
                      <a:pt x="21114" y="2831"/>
                    </a:cubicBezTo>
                    <a:cubicBezTo>
                      <a:pt x="21297" y="2808"/>
                      <a:pt x="21479" y="2786"/>
                      <a:pt x="21662" y="2763"/>
                    </a:cubicBezTo>
                    <a:cubicBezTo>
                      <a:pt x="21753" y="2740"/>
                      <a:pt x="21844" y="2717"/>
                      <a:pt x="21936" y="2694"/>
                    </a:cubicBezTo>
                    <a:cubicBezTo>
                      <a:pt x="22050" y="2671"/>
                      <a:pt x="22210" y="2649"/>
                      <a:pt x="22232" y="2512"/>
                    </a:cubicBezTo>
                    <a:cubicBezTo>
                      <a:pt x="22255" y="2443"/>
                      <a:pt x="22210" y="2397"/>
                      <a:pt x="22164" y="2375"/>
                    </a:cubicBezTo>
                    <a:cubicBezTo>
                      <a:pt x="22141" y="2352"/>
                      <a:pt x="22141" y="2352"/>
                      <a:pt x="22141" y="2352"/>
                    </a:cubicBezTo>
                    <a:cubicBezTo>
                      <a:pt x="22141" y="2329"/>
                      <a:pt x="22141" y="2306"/>
                      <a:pt x="22141" y="2283"/>
                    </a:cubicBezTo>
                    <a:cubicBezTo>
                      <a:pt x="22141" y="2261"/>
                      <a:pt x="22141" y="2261"/>
                      <a:pt x="22141" y="2261"/>
                    </a:cubicBezTo>
                    <a:cubicBezTo>
                      <a:pt x="22232" y="2238"/>
                      <a:pt x="22255" y="2146"/>
                      <a:pt x="22301" y="2055"/>
                    </a:cubicBezTo>
                    <a:cubicBezTo>
                      <a:pt x="22301" y="2009"/>
                      <a:pt x="22301" y="1964"/>
                      <a:pt x="22278" y="1895"/>
                    </a:cubicBezTo>
                    <a:cubicBezTo>
                      <a:pt x="22255" y="1827"/>
                      <a:pt x="22210" y="1758"/>
                      <a:pt x="22141" y="1713"/>
                    </a:cubicBezTo>
                    <a:cubicBezTo>
                      <a:pt x="22050" y="1667"/>
                      <a:pt x="21936" y="1667"/>
                      <a:pt x="21844" y="1667"/>
                    </a:cubicBezTo>
                    <a:cubicBezTo>
                      <a:pt x="21776" y="1667"/>
                      <a:pt x="21707" y="1690"/>
                      <a:pt x="21662" y="1690"/>
                    </a:cubicBezTo>
                    <a:cubicBezTo>
                      <a:pt x="21570" y="1713"/>
                      <a:pt x="21479" y="1713"/>
                      <a:pt x="21388" y="1736"/>
                    </a:cubicBezTo>
                    <a:cubicBezTo>
                      <a:pt x="21205" y="1736"/>
                      <a:pt x="21023" y="1781"/>
                      <a:pt x="20840" y="1804"/>
                    </a:cubicBezTo>
                    <a:cubicBezTo>
                      <a:pt x="20521" y="1850"/>
                      <a:pt x="20178" y="1895"/>
                      <a:pt x="19859" y="1964"/>
                    </a:cubicBezTo>
                    <a:cubicBezTo>
                      <a:pt x="19128" y="2055"/>
                      <a:pt x="18421" y="2146"/>
                      <a:pt x="17690" y="2238"/>
                    </a:cubicBezTo>
                    <a:lnTo>
                      <a:pt x="17576" y="2238"/>
                    </a:lnTo>
                    <a:cubicBezTo>
                      <a:pt x="17530" y="2230"/>
                      <a:pt x="17482" y="2228"/>
                      <a:pt x="17433" y="2228"/>
                    </a:cubicBezTo>
                    <a:cubicBezTo>
                      <a:pt x="17335" y="2228"/>
                      <a:pt x="17234" y="2238"/>
                      <a:pt x="17142" y="2238"/>
                    </a:cubicBezTo>
                    <a:cubicBezTo>
                      <a:pt x="17051" y="2215"/>
                      <a:pt x="16960" y="2215"/>
                      <a:pt x="16868" y="2215"/>
                    </a:cubicBezTo>
                    <a:cubicBezTo>
                      <a:pt x="16686" y="2215"/>
                      <a:pt x="16526" y="2215"/>
                      <a:pt x="16344" y="2192"/>
                    </a:cubicBezTo>
                    <a:cubicBezTo>
                      <a:pt x="15955" y="2192"/>
                      <a:pt x="15545" y="2169"/>
                      <a:pt x="15157" y="2169"/>
                    </a:cubicBezTo>
                    <a:cubicBezTo>
                      <a:pt x="14449" y="2124"/>
                      <a:pt x="13764" y="2101"/>
                      <a:pt x="13057" y="2078"/>
                    </a:cubicBezTo>
                    <a:cubicBezTo>
                      <a:pt x="11915" y="2032"/>
                      <a:pt x="10751" y="1941"/>
                      <a:pt x="9610" y="1850"/>
                    </a:cubicBezTo>
                    <a:cubicBezTo>
                      <a:pt x="9039" y="1804"/>
                      <a:pt x="8469" y="1736"/>
                      <a:pt x="7875" y="1667"/>
                    </a:cubicBezTo>
                    <a:cubicBezTo>
                      <a:pt x="7624" y="1621"/>
                      <a:pt x="7373" y="1599"/>
                      <a:pt x="7099" y="1553"/>
                    </a:cubicBezTo>
                    <a:cubicBezTo>
                      <a:pt x="7031" y="1530"/>
                      <a:pt x="6939" y="1507"/>
                      <a:pt x="6848" y="1484"/>
                    </a:cubicBezTo>
                    <a:cubicBezTo>
                      <a:pt x="6688" y="1439"/>
                      <a:pt x="6529" y="1393"/>
                      <a:pt x="6369" y="1370"/>
                    </a:cubicBezTo>
                    <a:cubicBezTo>
                      <a:pt x="6026" y="1279"/>
                      <a:pt x="5661" y="1188"/>
                      <a:pt x="5319" y="1119"/>
                    </a:cubicBezTo>
                    <a:cubicBezTo>
                      <a:pt x="4954" y="1028"/>
                      <a:pt x="4588" y="959"/>
                      <a:pt x="4223" y="868"/>
                    </a:cubicBezTo>
                    <a:cubicBezTo>
                      <a:pt x="3881" y="800"/>
                      <a:pt x="3539" y="708"/>
                      <a:pt x="3219" y="617"/>
                    </a:cubicBezTo>
                    <a:cubicBezTo>
                      <a:pt x="2991" y="571"/>
                      <a:pt x="2785" y="503"/>
                      <a:pt x="2580" y="457"/>
                    </a:cubicBezTo>
                    <a:lnTo>
                      <a:pt x="2557" y="457"/>
                    </a:lnTo>
                    <a:cubicBezTo>
                      <a:pt x="2352" y="389"/>
                      <a:pt x="2146" y="320"/>
                      <a:pt x="1918" y="252"/>
                    </a:cubicBezTo>
                    <a:cubicBezTo>
                      <a:pt x="1900" y="246"/>
                      <a:pt x="1880" y="243"/>
                      <a:pt x="1859" y="243"/>
                    </a:cubicBezTo>
                    <a:cubicBezTo>
                      <a:pt x="1802" y="243"/>
                      <a:pt x="1740" y="264"/>
                      <a:pt x="1690" y="298"/>
                    </a:cubicBezTo>
                    <a:cubicBezTo>
                      <a:pt x="1621" y="298"/>
                      <a:pt x="1553" y="275"/>
                      <a:pt x="1484" y="252"/>
                    </a:cubicBezTo>
                    <a:cubicBezTo>
                      <a:pt x="1347" y="206"/>
                      <a:pt x="1210" y="183"/>
                      <a:pt x="1096" y="138"/>
                    </a:cubicBezTo>
                    <a:cubicBezTo>
                      <a:pt x="1028" y="138"/>
                      <a:pt x="982" y="115"/>
                      <a:pt x="936" y="92"/>
                    </a:cubicBezTo>
                    <a:cubicBezTo>
                      <a:pt x="845" y="92"/>
                      <a:pt x="754" y="69"/>
                      <a:pt x="685" y="46"/>
                    </a:cubicBezTo>
                    <a:cubicBezTo>
                      <a:pt x="571" y="24"/>
                      <a:pt x="480" y="24"/>
                      <a:pt x="389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7177405" y="3899623"/>
                <a:ext cx="468916" cy="178939"/>
              </a:xfrm>
              <a:custGeom>
                <a:avLst/>
                <a:gdLst/>
                <a:ahLst/>
                <a:cxnLst/>
                <a:rect l="l" t="t" r="r" b="b"/>
                <a:pathLst>
                  <a:path w="17348" h="6620" extrusionOk="0">
                    <a:moveTo>
                      <a:pt x="14608" y="0"/>
                    </a:moveTo>
                    <a:cubicBezTo>
                      <a:pt x="14380" y="0"/>
                      <a:pt x="14152" y="23"/>
                      <a:pt x="13946" y="46"/>
                    </a:cubicBezTo>
                    <a:cubicBezTo>
                      <a:pt x="13558" y="69"/>
                      <a:pt x="13193" y="91"/>
                      <a:pt x="12828" y="183"/>
                    </a:cubicBezTo>
                    <a:cubicBezTo>
                      <a:pt x="12668" y="206"/>
                      <a:pt x="12531" y="228"/>
                      <a:pt x="12371" y="274"/>
                    </a:cubicBezTo>
                    <a:cubicBezTo>
                      <a:pt x="12212" y="297"/>
                      <a:pt x="12029" y="343"/>
                      <a:pt x="11869" y="388"/>
                    </a:cubicBezTo>
                    <a:cubicBezTo>
                      <a:pt x="11709" y="411"/>
                      <a:pt x="11550" y="457"/>
                      <a:pt x="11390" y="502"/>
                    </a:cubicBezTo>
                    <a:cubicBezTo>
                      <a:pt x="11299" y="502"/>
                      <a:pt x="11207" y="525"/>
                      <a:pt x="11139" y="525"/>
                    </a:cubicBezTo>
                    <a:cubicBezTo>
                      <a:pt x="11025" y="548"/>
                      <a:pt x="10933" y="571"/>
                      <a:pt x="10819" y="594"/>
                    </a:cubicBezTo>
                    <a:cubicBezTo>
                      <a:pt x="10751" y="594"/>
                      <a:pt x="10682" y="616"/>
                      <a:pt x="10614" y="616"/>
                    </a:cubicBezTo>
                    <a:cubicBezTo>
                      <a:pt x="10591" y="639"/>
                      <a:pt x="10568" y="639"/>
                      <a:pt x="10568" y="639"/>
                    </a:cubicBezTo>
                    <a:cubicBezTo>
                      <a:pt x="10522" y="662"/>
                      <a:pt x="10477" y="662"/>
                      <a:pt x="10431" y="685"/>
                    </a:cubicBezTo>
                    <a:cubicBezTo>
                      <a:pt x="10386" y="708"/>
                      <a:pt x="10363" y="731"/>
                      <a:pt x="10340" y="776"/>
                    </a:cubicBezTo>
                    <a:cubicBezTo>
                      <a:pt x="10180" y="799"/>
                      <a:pt x="10043" y="822"/>
                      <a:pt x="9883" y="845"/>
                    </a:cubicBezTo>
                    <a:cubicBezTo>
                      <a:pt x="9678" y="890"/>
                      <a:pt x="9473" y="936"/>
                      <a:pt x="9267" y="982"/>
                    </a:cubicBezTo>
                    <a:cubicBezTo>
                      <a:pt x="9199" y="982"/>
                      <a:pt x="9107" y="1005"/>
                      <a:pt x="9039" y="1027"/>
                    </a:cubicBezTo>
                    <a:cubicBezTo>
                      <a:pt x="8970" y="1050"/>
                      <a:pt x="8902" y="1073"/>
                      <a:pt x="8811" y="1073"/>
                    </a:cubicBezTo>
                    <a:cubicBezTo>
                      <a:pt x="8468" y="1187"/>
                      <a:pt x="8149" y="1278"/>
                      <a:pt x="7806" y="1393"/>
                    </a:cubicBezTo>
                    <a:cubicBezTo>
                      <a:pt x="7624" y="1461"/>
                      <a:pt x="7464" y="1507"/>
                      <a:pt x="7304" y="1575"/>
                    </a:cubicBezTo>
                    <a:cubicBezTo>
                      <a:pt x="7122" y="1644"/>
                      <a:pt x="6962" y="1712"/>
                      <a:pt x="6802" y="1781"/>
                    </a:cubicBezTo>
                    <a:cubicBezTo>
                      <a:pt x="6551" y="1872"/>
                      <a:pt x="6323" y="1986"/>
                      <a:pt x="6094" y="2077"/>
                    </a:cubicBezTo>
                    <a:cubicBezTo>
                      <a:pt x="5889" y="2169"/>
                      <a:pt x="5684" y="2260"/>
                      <a:pt x="5478" y="2374"/>
                    </a:cubicBezTo>
                    <a:cubicBezTo>
                      <a:pt x="5341" y="2442"/>
                      <a:pt x="5227" y="2534"/>
                      <a:pt x="5113" y="2602"/>
                    </a:cubicBezTo>
                    <a:cubicBezTo>
                      <a:pt x="5067" y="2625"/>
                      <a:pt x="5044" y="2648"/>
                      <a:pt x="4999" y="2694"/>
                    </a:cubicBezTo>
                    <a:cubicBezTo>
                      <a:pt x="4976" y="2716"/>
                      <a:pt x="4953" y="2739"/>
                      <a:pt x="4930" y="2785"/>
                    </a:cubicBezTo>
                    <a:cubicBezTo>
                      <a:pt x="4907" y="2785"/>
                      <a:pt x="4907" y="2808"/>
                      <a:pt x="4907" y="2808"/>
                    </a:cubicBezTo>
                    <a:cubicBezTo>
                      <a:pt x="4907" y="2808"/>
                      <a:pt x="4885" y="2808"/>
                      <a:pt x="4885" y="2831"/>
                    </a:cubicBezTo>
                    <a:cubicBezTo>
                      <a:pt x="4839" y="2785"/>
                      <a:pt x="4771" y="2785"/>
                      <a:pt x="4725" y="2785"/>
                    </a:cubicBezTo>
                    <a:cubicBezTo>
                      <a:pt x="4679" y="2785"/>
                      <a:pt x="4656" y="2785"/>
                      <a:pt x="4611" y="2808"/>
                    </a:cubicBezTo>
                    <a:cubicBezTo>
                      <a:pt x="4611" y="2808"/>
                      <a:pt x="4588" y="2831"/>
                      <a:pt x="4565" y="2831"/>
                    </a:cubicBezTo>
                    <a:cubicBezTo>
                      <a:pt x="4542" y="2831"/>
                      <a:pt x="4497" y="2853"/>
                      <a:pt x="4474" y="2853"/>
                    </a:cubicBezTo>
                    <a:cubicBezTo>
                      <a:pt x="4405" y="2899"/>
                      <a:pt x="4360" y="2922"/>
                      <a:pt x="4291" y="2945"/>
                    </a:cubicBezTo>
                    <a:cubicBezTo>
                      <a:pt x="4131" y="3036"/>
                      <a:pt x="3972" y="3104"/>
                      <a:pt x="3812" y="3173"/>
                    </a:cubicBezTo>
                    <a:cubicBezTo>
                      <a:pt x="3538" y="3310"/>
                      <a:pt x="3264" y="3470"/>
                      <a:pt x="2990" y="3629"/>
                    </a:cubicBezTo>
                    <a:cubicBezTo>
                      <a:pt x="2876" y="3721"/>
                      <a:pt x="2739" y="3789"/>
                      <a:pt x="2625" y="3880"/>
                    </a:cubicBezTo>
                    <a:cubicBezTo>
                      <a:pt x="2556" y="3903"/>
                      <a:pt x="2488" y="3949"/>
                      <a:pt x="2419" y="3995"/>
                    </a:cubicBezTo>
                    <a:cubicBezTo>
                      <a:pt x="2374" y="4040"/>
                      <a:pt x="2305" y="4086"/>
                      <a:pt x="2260" y="4109"/>
                    </a:cubicBezTo>
                    <a:cubicBezTo>
                      <a:pt x="2100" y="4223"/>
                      <a:pt x="1963" y="4314"/>
                      <a:pt x="1826" y="4405"/>
                    </a:cubicBezTo>
                    <a:cubicBezTo>
                      <a:pt x="1643" y="4542"/>
                      <a:pt x="1461" y="4702"/>
                      <a:pt x="1301" y="4839"/>
                    </a:cubicBezTo>
                    <a:cubicBezTo>
                      <a:pt x="1233" y="4908"/>
                      <a:pt x="1187" y="4976"/>
                      <a:pt x="1118" y="5045"/>
                    </a:cubicBezTo>
                    <a:cubicBezTo>
                      <a:pt x="1073" y="5067"/>
                      <a:pt x="1050" y="5113"/>
                      <a:pt x="1027" y="5159"/>
                    </a:cubicBezTo>
                    <a:cubicBezTo>
                      <a:pt x="1027" y="5182"/>
                      <a:pt x="1004" y="5204"/>
                      <a:pt x="1004" y="5204"/>
                    </a:cubicBezTo>
                    <a:lnTo>
                      <a:pt x="1004" y="5227"/>
                    </a:lnTo>
                    <a:cubicBezTo>
                      <a:pt x="981" y="5227"/>
                      <a:pt x="959" y="5250"/>
                      <a:pt x="959" y="5250"/>
                    </a:cubicBezTo>
                    <a:cubicBezTo>
                      <a:pt x="913" y="5273"/>
                      <a:pt x="867" y="5273"/>
                      <a:pt x="845" y="5296"/>
                    </a:cubicBezTo>
                    <a:cubicBezTo>
                      <a:pt x="799" y="5318"/>
                      <a:pt x="776" y="5364"/>
                      <a:pt x="730" y="5387"/>
                    </a:cubicBezTo>
                    <a:cubicBezTo>
                      <a:pt x="662" y="5433"/>
                      <a:pt x="571" y="5501"/>
                      <a:pt x="502" y="5570"/>
                    </a:cubicBezTo>
                    <a:cubicBezTo>
                      <a:pt x="342" y="5729"/>
                      <a:pt x="183" y="5889"/>
                      <a:pt x="91" y="6095"/>
                    </a:cubicBezTo>
                    <a:lnTo>
                      <a:pt x="68" y="6095"/>
                    </a:lnTo>
                    <a:cubicBezTo>
                      <a:pt x="68" y="6117"/>
                      <a:pt x="46" y="6140"/>
                      <a:pt x="46" y="6140"/>
                    </a:cubicBezTo>
                    <a:cubicBezTo>
                      <a:pt x="0" y="6209"/>
                      <a:pt x="0" y="6277"/>
                      <a:pt x="23" y="6323"/>
                    </a:cubicBezTo>
                    <a:cubicBezTo>
                      <a:pt x="23" y="6368"/>
                      <a:pt x="23" y="6391"/>
                      <a:pt x="23" y="6414"/>
                    </a:cubicBezTo>
                    <a:cubicBezTo>
                      <a:pt x="68" y="6551"/>
                      <a:pt x="183" y="6620"/>
                      <a:pt x="297" y="6620"/>
                    </a:cubicBezTo>
                    <a:cubicBezTo>
                      <a:pt x="365" y="6620"/>
                      <a:pt x="411" y="6597"/>
                      <a:pt x="457" y="6574"/>
                    </a:cubicBezTo>
                    <a:lnTo>
                      <a:pt x="479" y="6574"/>
                    </a:lnTo>
                    <a:cubicBezTo>
                      <a:pt x="499" y="6581"/>
                      <a:pt x="517" y="6583"/>
                      <a:pt x="535" y="6583"/>
                    </a:cubicBezTo>
                    <a:cubicBezTo>
                      <a:pt x="577" y="6583"/>
                      <a:pt x="614" y="6567"/>
                      <a:pt x="662" y="6551"/>
                    </a:cubicBezTo>
                    <a:cubicBezTo>
                      <a:pt x="730" y="6505"/>
                      <a:pt x="799" y="6437"/>
                      <a:pt x="867" y="6368"/>
                    </a:cubicBezTo>
                    <a:cubicBezTo>
                      <a:pt x="890" y="6346"/>
                      <a:pt x="890" y="6323"/>
                      <a:pt x="913" y="6323"/>
                    </a:cubicBezTo>
                    <a:cubicBezTo>
                      <a:pt x="936" y="6300"/>
                      <a:pt x="959" y="6277"/>
                      <a:pt x="981" y="6254"/>
                    </a:cubicBezTo>
                    <a:cubicBezTo>
                      <a:pt x="1027" y="6209"/>
                      <a:pt x="1073" y="6163"/>
                      <a:pt x="1118" y="6117"/>
                    </a:cubicBezTo>
                    <a:cubicBezTo>
                      <a:pt x="1141" y="6117"/>
                      <a:pt x="1164" y="6095"/>
                      <a:pt x="1187" y="6072"/>
                    </a:cubicBezTo>
                    <a:cubicBezTo>
                      <a:pt x="1255" y="6026"/>
                      <a:pt x="1278" y="5958"/>
                      <a:pt x="1278" y="5889"/>
                    </a:cubicBezTo>
                    <a:cubicBezTo>
                      <a:pt x="1415" y="5843"/>
                      <a:pt x="1529" y="5775"/>
                      <a:pt x="1666" y="5707"/>
                    </a:cubicBezTo>
                    <a:cubicBezTo>
                      <a:pt x="1758" y="5661"/>
                      <a:pt x="1872" y="5592"/>
                      <a:pt x="1963" y="5524"/>
                    </a:cubicBezTo>
                    <a:cubicBezTo>
                      <a:pt x="2146" y="5433"/>
                      <a:pt x="2328" y="5318"/>
                      <a:pt x="2511" y="5204"/>
                    </a:cubicBezTo>
                    <a:cubicBezTo>
                      <a:pt x="2671" y="5113"/>
                      <a:pt x="2830" y="5022"/>
                      <a:pt x="3013" y="4930"/>
                    </a:cubicBezTo>
                    <a:cubicBezTo>
                      <a:pt x="3036" y="4942"/>
                      <a:pt x="3064" y="4948"/>
                      <a:pt x="3093" y="4948"/>
                    </a:cubicBezTo>
                    <a:cubicBezTo>
                      <a:pt x="3121" y="4948"/>
                      <a:pt x="3150" y="4942"/>
                      <a:pt x="3173" y="4930"/>
                    </a:cubicBezTo>
                    <a:cubicBezTo>
                      <a:pt x="3355" y="4885"/>
                      <a:pt x="3538" y="4816"/>
                      <a:pt x="3698" y="4748"/>
                    </a:cubicBezTo>
                    <a:cubicBezTo>
                      <a:pt x="3880" y="4679"/>
                      <a:pt x="4063" y="4611"/>
                      <a:pt x="4246" y="4542"/>
                    </a:cubicBezTo>
                    <a:cubicBezTo>
                      <a:pt x="4565" y="4405"/>
                      <a:pt x="4885" y="4269"/>
                      <a:pt x="5204" y="4109"/>
                    </a:cubicBezTo>
                    <a:cubicBezTo>
                      <a:pt x="5341" y="4063"/>
                      <a:pt x="5455" y="3995"/>
                      <a:pt x="5569" y="3949"/>
                    </a:cubicBezTo>
                    <a:cubicBezTo>
                      <a:pt x="5592" y="3926"/>
                      <a:pt x="5592" y="3926"/>
                      <a:pt x="5615" y="3926"/>
                    </a:cubicBezTo>
                    <a:cubicBezTo>
                      <a:pt x="5820" y="3880"/>
                      <a:pt x="6049" y="3812"/>
                      <a:pt x="6254" y="3744"/>
                    </a:cubicBezTo>
                    <a:cubicBezTo>
                      <a:pt x="6414" y="3698"/>
                      <a:pt x="6574" y="3652"/>
                      <a:pt x="6733" y="3607"/>
                    </a:cubicBezTo>
                    <a:cubicBezTo>
                      <a:pt x="6893" y="3561"/>
                      <a:pt x="7053" y="3515"/>
                      <a:pt x="7213" y="3447"/>
                    </a:cubicBezTo>
                    <a:cubicBezTo>
                      <a:pt x="7578" y="3310"/>
                      <a:pt x="7920" y="3196"/>
                      <a:pt x="8263" y="3082"/>
                    </a:cubicBezTo>
                    <a:cubicBezTo>
                      <a:pt x="8308" y="3059"/>
                      <a:pt x="8331" y="3059"/>
                      <a:pt x="8354" y="3036"/>
                    </a:cubicBezTo>
                    <a:lnTo>
                      <a:pt x="8400" y="3036"/>
                    </a:lnTo>
                    <a:cubicBezTo>
                      <a:pt x="8537" y="3036"/>
                      <a:pt x="8696" y="3013"/>
                      <a:pt x="8856" y="2990"/>
                    </a:cubicBezTo>
                    <a:cubicBezTo>
                      <a:pt x="8948" y="2967"/>
                      <a:pt x="9062" y="2967"/>
                      <a:pt x="9176" y="2945"/>
                    </a:cubicBezTo>
                    <a:cubicBezTo>
                      <a:pt x="9336" y="2945"/>
                      <a:pt x="9473" y="2922"/>
                      <a:pt x="9632" y="2899"/>
                    </a:cubicBezTo>
                    <a:cubicBezTo>
                      <a:pt x="9975" y="2853"/>
                      <a:pt x="10340" y="2831"/>
                      <a:pt x="10682" y="2785"/>
                    </a:cubicBezTo>
                    <a:cubicBezTo>
                      <a:pt x="11435" y="2694"/>
                      <a:pt x="12166" y="2602"/>
                      <a:pt x="12919" y="2511"/>
                    </a:cubicBezTo>
                    <a:cubicBezTo>
                      <a:pt x="13513" y="2442"/>
                      <a:pt x="14083" y="2397"/>
                      <a:pt x="14677" y="2351"/>
                    </a:cubicBezTo>
                    <a:cubicBezTo>
                      <a:pt x="14951" y="2328"/>
                      <a:pt x="15224" y="2306"/>
                      <a:pt x="15521" y="2260"/>
                    </a:cubicBezTo>
                    <a:cubicBezTo>
                      <a:pt x="15635" y="2260"/>
                      <a:pt x="15749" y="2237"/>
                      <a:pt x="15864" y="2237"/>
                    </a:cubicBezTo>
                    <a:cubicBezTo>
                      <a:pt x="15932" y="2214"/>
                      <a:pt x="16001" y="2214"/>
                      <a:pt x="16069" y="2214"/>
                    </a:cubicBezTo>
                    <a:cubicBezTo>
                      <a:pt x="16183" y="2191"/>
                      <a:pt x="16320" y="2191"/>
                      <a:pt x="16434" y="2146"/>
                    </a:cubicBezTo>
                    <a:cubicBezTo>
                      <a:pt x="16571" y="2123"/>
                      <a:pt x="16640" y="1986"/>
                      <a:pt x="16640" y="1849"/>
                    </a:cubicBezTo>
                    <a:cubicBezTo>
                      <a:pt x="16640" y="1758"/>
                      <a:pt x="16571" y="1666"/>
                      <a:pt x="16503" y="1621"/>
                    </a:cubicBezTo>
                    <a:cubicBezTo>
                      <a:pt x="16571" y="1621"/>
                      <a:pt x="16640" y="1621"/>
                      <a:pt x="16731" y="1598"/>
                    </a:cubicBezTo>
                    <a:cubicBezTo>
                      <a:pt x="16845" y="1552"/>
                      <a:pt x="16936" y="1415"/>
                      <a:pt x="16914" y="1301"/>
                    </a:cubicBezTo>
                    <a:cubicBezTo>
                      <a:pt x="16914" y="1187"/>
                      <a:pt x="16845" y="1096"/>
                      <a:pt x="16754" y="1050"/>
                    </a:cubicBezTo>
                    <a:cubicBezTo>
                      <a:pt x="16777" y="1027"/>
                      <a:pt x="16799" y="1005"/>
                      <a:pt x="16799" y="982"/>
                    </a:cubicBezTo>
                    <a:cubicBezTo>
                      <a:pt x="16822" y="936"/>
                      <a:pt x="16845" y="890"/>
                      <a:pt x="16845" y="822"/>
                    </a:cubicBezTo>
                    <a:cubicBezTo>
                      <a:pt x="16845" y="822"/>
                      <a:pt x="16822" y="799"/>
                      <a:pt x="16822" y="776"/>
                    </a:cubicBezTo>
                    <a:lnTo>
                      <a:pt x="17051" y="776"/>
                    </a:lnTo>
                    <a:cubicBezTo>
                      <a:pt x="17096" y="776"/>
                      <a:pt x="17142" y="753"/>
                      <a:pt x="17187" y="731"/>
                    </a:cubicBezTo>
                    <a:cubicBezTo>
                      <a:pt x="17256" y="708"/>
                      <a:pt x="17302" y="639"/>
                      <a:pt x="17302" y="548"/>
                    </a:cubicBezTo>
                    <a:cubicBezTo>
                      <a:pt x="17347" y="411"/>
                      <a:pt x="17256" y="251"/>
                      <a:pt x="17096" y="228"/>
                    </a:cubicBezTo>
                    <a:cubicBezTo>
                      <a:pt x="16754" y="160"/>
                      <a:pt x="16434" y="137"/>
                      <a:pt x="16092" y="91"/>
                    </a:cubicBezTo>
                    <a:cubicBezTo>
                      <a:pt x="15704" y="69"/>
                      <a:pt x="15339" y="23"/>
                      <a:pt x="14951" y="23"/>
                    </a:cubicBezTo>
                    <a:cubicBezTo>
                      <a:pt x="14836" y="0"/>
                      <a:pt x="14722" y="0"/>
                      <a:pt x="1460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7580260" y="3901461"/>
                <a:ext cx="583686" cy="157531"/>
              </a:xfrm>
              <a:custGeom>
                <a:avLst/>
                <a:gdLst/>
                <a:ahLst/>
                <a:cxnLst/>
                <a:rect l="l" t="t" r="r" b="b"/>
                <a:pathLst>
                  <a:path w="21594" h="5828" extrusionOk="0">
                    <a:moveTo>
                      <a:pt x="800" y="1"/>
                    </a:moveTo>
                    <a:cubicBezTo>
                      <a:pt x="754" y="1"/>
                      <a:pt x="709" y="23"/>
                      <a:pt x="663" y="46"/>
                    </a:cubicBezTo>
                    <a:cubicBezTo>
                      <a:pt x="594" y="92"/>
                      <a:pt x="549" y="160"/>
                      <a:pt x="549" y="229"/>
                    </a:cubicBezTo>
                    <a:cubicBezTo>
                      <a:pt x="503" y="343"/>
                      <a:pt x="572" y="503"/>
                      <a:pt x="686" y="548"/>
                    </a:cubicBezTo>
                    <a:cubicBezTo>
                      <a:pt x="731" y="571"/>
                      <a:pt x="777" y="571"/>
                      <a:pt x="800" y="594"/>
                    </a:cubicBezTo>
                    <a:cubicBezTo>
                      <a:pt x="845" y="617"/>
                      <a:pt x="891" y="617"/>
                      <a:pt x="914" y="617"/>
                    </a:cubicBezTo>
                    <a:lnTo>
                      <a:pt x="1051" y="617"/>
                    </a:lnTo>
                    <a:cubicBezTo>
                      <a:pt x="1051" y="640"/>
                      <a:pt x="1051" y="663"/>
                      <a:pt x="1051" y="685"/>
                    </a:cubicBezTo>
                    <a:cubicBezTo>
                      <a:pt x="1028" y="777"/>
                      <a:pt x="1074" y="891"/>
                      <a:pt x="1142" y="959"/>
                    </a:cubicBezTo>
                    <a:cubicBezTo>
                      <a:pt x="1097" y="959"/>
                      <a:pt x="1051" y="982"/>
                      <a:pt x="1028" y="1005"/>
                    </a:cubicBezTo>
                    <a:cubicBezTo>
                      <a:pt x="982" y="1028"/>
                      <a:pt x="937" y="1073"/>
                      <a:pt x="914" y="1142"/>
                    </a:cubicBezTo>
                    <a:cubicBezTo>
                      <a:pt x="891" y="1279"/>
                      <a:pt x="982" y="1393"/>
                      <a:pt x="1097" y="1416"/>
                    </a:cubicBezTo>
                    <a:cubicBezTo>
                      <a:pt x="1211" y="1439"/>
                      <a:pt x="1325" y="1461"/>
                      <a:pt x="1439" y="1461"/>
                    </a:cubicBezTo>
                    <a:cubicBezTo>
                      <a:pt x="1530" y="1484"/>
                      <a:pt x="1622" y="1484"/>
                      <a:pt x="1690" y="1507"/>
                    </a:cubicBezTo>
                    <a:lnTo>
                      <a:pt x="1827" y="1530"/>
                    </a:lnTo>
                    <a:lnTo>
                      <a:pt x="1188" y="1530"/>
                    </a:lnTo>
                    <a:cubicBezTo>
                      <a:pt x="1051" y="1507"/>
                      <a:pt x="914" y="1461"/>
                      <a:pt x="800" y="1439"/>
                    </a:cubicBezTo>
                    <a:cubicBezTo>
                      <a:pt x="791" y="1434"/>
                      <a:pt x="782" y="1432"/>
                      <a:pt x="774" y="1432"/>
                    </a:cubicBezTo>
                    <a:cubicBezTo>
                      <a:pt x="738" y="1432"/>
                      <a:pt x="704" y="1466"/>
                      <a:pt x="686" y="1484"/>
                    </a:cubicBezTo>
                    <a:cubicBezTo>
                      <a:pt x="686" y="1507"/>
                      <a:pt x="686" y="1530"/>
                      <a:pt x="709" y="1553"/>
                    </a:cubicBezTo>
                    <a:lnTo>
                      <a:pt x="161" y="1553"/>
                    </a:lnTo>
                    <a:cubicBezTo>
                      <a:pt x="92" y="1553"/>
                      <a:pt x="47" y="1621"/>
                      <a:pt x="24" y="1667"/>
                    </a:cubicBezTo>
                    <a:cubicBezTo>
                      <a:pt x="1" y="1735"/>
                      <a:pt x="47" y="1804"/>
                      <a:pt x="92" y="1850"/>
                    </a:cubicBezTo>
                    <a:cubicBezTo>
                      <a:pt x="206" y="1918"/>
                      <a:pt x="366" y="1918"/>
                      <a:pt x="480" y="1918"/>
                    </a:cubicBezTo>
                    <a:lnTo>
                      <a:pt x="526" y="1918"/>
                    </a:lnTo>
                    <a:cubicBezTo>
                      <a:pt x="572" y="1918"/>
                      <a:pt x="617" y="1918"/>
                      <a:pt x="663" y="1941"/>
                    </a:cubicBezTo>
                    <a:cubicBezTo>
                      <a:pt x="663" y="2078"/>
                      <a:pt x="777" y="2146"/>
                      <a:pt x="891" y="2146"/>
                    </a:cubicBezTo>
                    <a:cubicBezTo>
                      <a:pt x="1279" y="2146"/>
                      <a:pt x="1644" y="2146"/>
                      <a:pt x="2032" y="2169"/>
                    </a:cubicBezTo>
                    <a:cubicBezTo>
                      <a:pt x="2420" y="2169"/>
                      <a:pt x="2808" y="2169"/>
                      <a:pt x="3196" y="2192"/>
                    </a:cubicBezTo>
                    <a:cubicBezTo>
                      <a:pt x="3539" y="2215"/>
                      <a:pt x="3881" y="2215"/>
                      <a:pt x="4201" y="2215"/>
                    </a:cubicBezTo>
                    <a:cubicBezTo>
                      <a:pt x="4543" y="2238"/>
                      <a:pt x="4886" y="2238"/>
                      <a:pt x="5205" y="2238"/>
                    </a:cubicBezTo>
                    <a:cubicBezTo>
                      <a:pt x="5251" y="2260"/>
                      <a:pt x="5274" y="2283"/>
                      <a:pt x="5319" y="2283"/>
                    </a:cubicBezTo>
                    <a:cubicBezTo>
                      <a:pt x="5593" y="2374"/>
                      <a:pt x="5890" y="2420"/>
                      <a:pt x="6164" y="2489"/>
                    </a:cubicBezTo>
                    <a:cubicBezTo>
                      <a:pt x="6346" y="2511"/>
                      <a:pt x="6552" y="2557"/>
                      <a:pt x="6734" y="2580"/>
                    </a:cubicBezTo>
                    <a:cubicBezTo>
                      <a:pt x="7054" y="2648"/>
                      <a:pt x="7396" y="2694"/>
                      <a:pt x="7739" y="2740"/>
                    </a:cubicBezTo>
                    <a:cubicBezTo>
                      <a:pt x="8104" y="2808"/>
                      <a:pt x="8492" y="2877"/>
                      <a:pt x="8880" y="2922"/>
                    </a:cubicBezTo>
                    <a:cubicBezTo>
                      <a:pt x="9222" y="2991"/>
                      <a:pt x="9565" y="3059"/>
                      <a:pt x="9907" y="3105"/>
                    </a:cubicBezTo>
                    <a:cubicBezTo>
                      <a:pt x="10204" y="3151"/>
                      <a:pt x="10501" y="3196"/>
                      <a:pt x="10797" y="3219"/>
                    </a:cubicBezTo>
                    <a:cubicBezTo>
                      <a:pt x="11094" y="3265"/>
                      <a:pt x="11368" y="3310"/>
                      <a:pt x="11665" y="3333"/>
                    </a:cubicBezTo>
                    <a:cubicBezTo>
                      <a:pt x="11665" y="3356"/>
                      <a:pt x="11687" y="3356"/>
                      <a:pt x="11710" y="3356"/>
                    </a:cubicBezTo>
                    <a:lnTo>
                      <a:pt x="11779" y="3356"/>
                    </a:lnTo>
                    <a:cubicBezTo>
                      <a:pt x="11916" y="3379"/>
                      <a:pt x="12030" y="3402"/>
                      <a:pt x="12167" y="3424"/>
                    </a:cubicBezTo>
                    <a:cubicBezTo>
                      <a:pt x="12190" y="3470"/>
                      <a:pt x="12212" y="3516"/>
                      <a:pt x="12258" y="3516"/>
                    </a:cubicBezTo>
                    <a:cubicBezTo>
                      <a:pt x="12349" y="3561"/>
                      <a:pt x="12441" y="3607"/>
                      <a:pt x="12555" y="3653"/>
                    </a:cubicBezTo>
                    <a:cubicBezTo>
                      <a:pt x="12646" y="3698"/>
                      <a:pt x="12760" y="3721"/>
                      <a:pt x="12874" y="3767"/>
                    </a:cubicBezTo>
                    <a:cubicBezTo>
                      <a:pt x="13011" y="3790"/>
                      <a:pt x="13125" y="3835"/>
                      <a:pt x="13262" y="3881"/>
                    </a:cubicBezTo>
                    <a:cubicBezTo>
                      <a:pt x="13491" y="3927"/>
                      <a:pt x="13696" y="3995"/>
                      <a:pt x="13924" y="4064"/>
                    </a:cubicBezTo>
                    <a:cubicBezTo>
                      <a:pt x="14198" y="4132"/>
                      <a:pt x="14495" y="4223"/>
                      <a:pt x="14792" y="4292"/>
                    </a:cubicBezTo>
                    <a:cubicBezTo>
                      <a:pt x="14815" y="4292"/>
                      <a:pt x="14837" y="4315"/>
                      <a:pt x="14860" y="4315"/>
                    </a:cubicBezTo>
                    <a:cubicBezTo>
                      <a:pt x="15157" y="4406"/>
                      <a:pt x="15476" y="4520"/>
                      <a:pt x="15773" y="4611"/>
                    </a:cubicBezTo>
                    <a:cubicBezTo>
                      <a:pt x="16138" y="4703"/>
                      <a:pt x="16526" y="4817"/>
                      <a:pt x="16892" y="4931"/>
                    </a:cubicBezTo>
                    <a:cubicBezTo>
                      <a:pt x="17280" y="5022"/>
                      <a:pt x="17668" y="5136"/>
                      <a:pt x="18056" y="5250"/>
                    </a:cubicBezTo>
                    <a:cubicBezTo>
                      <a:pt x="18124" y="5250"/>
                      <a:pt x="18170" y="5273"/>
                      <a:pt x="18238" y="5296"/>
                    </a:cubicBezTo>
                    <a:lnTo>
                      <a:pt x="18421" y="5342"/>
                    </a:lnTo>
                    <a:cubicBezTo>
                      <a:pt x="18649" y="5433"/>
                      <a:pt x="18900" y="5502"/>
                      <a:pt x="19151" y="5570"/>
                    </a:cubicBezTo>
                    <a:cubicBezTo>
                      <a:pt x="19265" y="5616"/>
                      <a:pt x="19380" y="5661"/>
                      <a:pt x="19494" y="5684"/>
                    </a:cubicBezTo>
                    <a:cubicBezTo>
                      <a:pt x="19608" y="5730"/>
                      <a:pt x="19745" y="5775"/>
                      <a:pt x="19859" y="5821"/>
                    </a:cubicBezTo>
                    <a:cubicBezTo>
                      <a:pt x="19875" y="5825"/>
                      <a:pt x="19891" y="5827"/>
                      <a:pt x="19907" y="5827"/>
                    </a:cubicBezTo>
                    <a:cubicBezTo>
                      <a:pt x="19981" y="5827"/>
                      <a:pt x="20050" y="5786"/>
                      <a:pt x="20087" y="5730"/>
                    </a:cubicBezTo>
                    <a:cubicBezTo>
                      <a:pt x="20156" y="5661"/>
                      <a:pt x="20156" y="5547"/>
                      <a:pt x="20110" y="5456"/>
                    </a:cubicBezTo>
                    <a:cubicBezTo>
                      <a:pt x="20042" y="5342"/>
                      <a:pt x="19905" y="5296"/>
                      <a:pt x="19790" y="5273"/>
                    </a:cubicBezTo>
                    <a:cubicBezTo>
                      <a:pt x="19768" y="5250"/>
                      <a:pt x="19722" y="5228"/>
                      <a:pt x="19676" y="5228"/>
                    </a:cubicBezTo>
                    <a:cubicBezTo>
                      <a:pt x="19722" y="5136"/>
                      <a:pt x="19676" y="5022"/>
                      <a:pt x="19608" y="4954"/>
                    </a:cubicBezTo>
                    <a:cubicBezTo>
                      <a:pt x="19494" y="4862"/>
                      <a:pt x="19357" y="4817"/>
                      <a:pt x="19197" y="4771"/>
                    </a:cubicBezTo>
                    <a:cubicBezTo>
                      <a:pt x="19106" y="4748"/>
                      <a:pt x="19014" y="4703"/>
                      <a:pt x="18923" y="4680"/>
                    </a:cubicBezTo>
                    <a:lnTo>
                      <a:pt x="18923" y="4680"/>
                    </a:lnTo>
                    <a:cubicBezTo>
                      <a:pt x="19037" y="4703"/>
                      <a:pt x="19129" y="4748"/>
                      <a:pt x="19243" y="4771"/>
                    </a:cubicBezTo>
                    <a:cubicBezTo>
                      <a:pt x="19357" y="4817"/>
                      <a:pt x="19494" y="4862"/>
                      <a:pt x="19608" y="4885"/>
                    </a:cubicBezTo>
                    <a:cubicBezTo>
                      <a:pt x="19631" y="4908"/>
                      <a:pt x="19631" y="4908"/>
                      <a:pt x="19654" y="4908"/>
                    </a:cubicBezTo>
                    <a:cubicBezTo>
                      <a:pt x="19927" y="4999"/>
                      <a:pt x="20224" y="5114"/>
                      <a:pt x="20498" y="5205"/>
                    </a:cubicBezTo>
                    <a:cubicBezTo>
                      <a:pt x="20612" y="5228"/>
                      <a:pt x="20749" y="5273"/>
                      <a:pt x="20863" y="5319"/>
                    </a:cubicBezTo>
                    <a:lnTo>
                      <a:pt x="21114" y="5387"/>
                    </a:lnTo>
                    <a:cubicBezTo>
                      <a:pt x="21183" y="5410"/>
                      <a:pt x="21274" y="5433"/>
                      <a:pt x="21343" y="5433"/>
                    </a:cubicBezTo>
                    <a:cubicBezTo>
                      <a:pt x="21359" y="5437"/>
                      <a:pt x="21374" y="5439"/>
                      <a:pt x="21389" y="5439"/>
                    </a:cubicBezTo>
                    <a:cubicBezTo>
                      <a:pt x="21457" y="5439"/>
                      <a:pt x="21510" y="5398"/>
                      <a:pt x="21548" y="5342"/>
                    </a:cubicBezTo>
                    <a:cubicBezTo>
                      <a:pt x="21594" y="5296"/>
                      <a:pt x="21594" y="5205"/>
                      <a:pt x="21548" y="5159"/>
                    </a:cubicBezTo>
                    <a:cubicBezTo>
                      <a:pt x="21571" y="5045"/>
                      <a:pt x="21502" y="4977"/>
                      <a:pt x="21411" y="4954"/>
                    </a:cubicBezTo>
                    <a:cubicBezTo>
                      <a:pt x="20749" y="4748"/>
                      <a:pt x="20110" y="4543"/>
                      <a:pt x="19448" y="4337"/>
                    </a:cubicBezTo>
                    <a:cubicBezTo>
                      <a:pt x="19106" y="4246"/>
                      <a:pt x="18763" y="4155"/>
                      <a:pt x="18444" y="4064"/>
                    </a:cubicBezTo>
                    <a:lnTo>
                      <a:pt x="18421" y="4064"/>
                    </a:lnTo>
                    <a:cubicBezTo>
                      <a:pt x="18056" y="3927"/>
                      <a:pt x="17713" y="3812"/>
                      <a:pt x="17348" y="3676"/>
                    </a:cubicBezTo>
                    <a:cubicBezTo>
                      <a:pt x="16755" y="3470"/>
                      <a:pt x="16161" y="3288"/>
                      <a:pt x="15545" y="3082"/>
                    </a:cubicBezTo>
                    <a:cubicBezTo>
                      <a:pt x="15294" y="3014"/>
                      <a:pt x="15020" y="2922"/>
                      <a:pt x="14746" y="2854"/>
                    </a:cubicBezTo>
                    <a:lnTo>
                      <a:pt x="14655" y="2808"/>
                    </a:lnTo>
                    <a:cubicBezTo>
                      <a:pt x="14358" y="2717"/>
                      <a:pt x="14084" y="2626"/>
                      <a:pt x="13810" y="2534"/>
                    </a:cubicBezTo>
                    <a:cubicBezTo>
                      <a:pt x="13673" y="2489"/>
                      <a:pt x="13536" y="2443"/>
                      <a:pt x="13399" y="2397"/>
                    </a:cubicBezTo>
                    <a:cubicBezTo>
                      <a:pt x="13331" y="2374"/>
                      <a:pt x="13262" y="2352"/>
                      <a:pt x="13194" y="2329"/>
                    </a:cubicBezTo>
                    <a:cubicBezTo>
                      <a:pt x="13057" y="2306"/>
                      <a:pt x="12943" y="2260"/>
                      <a:pt x="12829" y="2238"/>
                    </a:cubicBezTo>
                    <a:cubicBezTo>
                      <a:pt x="12737" y="2215"/>
                      <a:pt x="12646" y="2192"/>
                      <a:pt x="12578" y="2192"/>
                    </a:cubicBezTo>
                    <a:cubicBezTo>
                      <a:pt x="12098" y="2032"/>
                      <a:pt x="11642" y="1850"/>
                      <a:pt x="11163" y="1690"/>
                    </a:cubicBezTo>
                    <a:cubicBezTo>
                      <a:pt x="10866" y="1598"/>
                      <a:pt x="10546" y="1484"/>
                      <a:pt x="10227" y="1393"/>
                    </a:cubicBezTo>
                    <a:cubicBezTo>
                      <a:pt x="10090" y="1347"/>
                      <a:pt x="9953" y="1302"/>
                      <a:pt x="9839" y="1256"/>
                    </a:cubicBezTo>
                    <a:cubicBezTo>
                      <a:pt x="9747" y="1233"/>
                      <a:pt x="9679" y="1210"/>
                      <a:pt x="9588" y="1188"/>
                    </a:cubicBezTo>
                    <a:cubicBezTo>
                      <a:pt x="9405" y="1119"/>
                      <a:pt x="9222" y="1073"/>
                      <a:pt x="9017" y="1051"/>
                    </a:cubicBezTo>
                    <a:cubicBezTo>
                      <a:pt x="8971" y="1051"/>
                      <a:pt x="8926" y="1051"/>
                      <a:pt x="8880" y="1073"/>
                    </a:cubicBezTo>
                    <a:cubicBezTo>
                      <a:pt x="8720" y="1028"/>
                      <a:pt x="8583" y="982"/>
                      <a:pt x="8423" y="959"/>
                    </a:cubicBezTo>
                    <a:cubicBezTo>
                      <a:pt x="8309" y="937"/>
                      <a:pt x="8195" y="914"/>
                      <a:pt x="8104" y="891"/>
                    </a:cubicBezTo>
                    <a:cubicBezTo>
                      <a:pt x="8035" y="891"/>
                      <a:pt x="7990" y="868"/>
                      <a:pt x="7921" y="868"/>
                    </a:cubicBezTo>
                    <a:cubicBezTo>
                      <a:pt x="7876" y="845"/>
                      <a:pt x="7807" y="845"/>
                      <a:pt x="7762" y="845"/>
                    </a:cubicBezTo>
                    <a:lnTo>
                      <a:pt x="7716" y="845"/>
                    </a:lnTo>
                    <a:cubicBezTo>
                      <a:pt x="7625" y="822"/>
                      <a:pt x="7510" y="800"/>
                      <a:pt x="7419" y="777"/>
                    </a:cubicBezTo>
                    <a:cubicBezTo>
                      <a:pt x="7054" y="685"/>
                      <a:pt x="6712" y="617"/>
                      <a:pt x="6346" y="548"/>
                    </a:cubicBezTo>
                    <a:cubicBezTo>
                      <a:pt x="6095" y="480"/>
                      <a:pt x="5821" y="434"/>
                      <a:pt x="5570" y="389"/>
                    </a:cubicBezTo>
                    <a:cubicBezTo>
                      <a:pt x="5456" y="366"/>
                      <a:pt x="5342" y="343"/>
                      <a:pt x="5228" y="320"/>
                    </a:cubicBezTo>
                    <a:cubicBezTo>
                      <a:pt x="5114" y="320"/>
                      <a:pt x="5000" y="297"/>
                      <a:pt x="4886" y="275"/>
                    </a:cubicBezTo>
                    <a:lnTo>
                      <a:pt x="4406" y="206"/>
                    </a:lnTo>
                    <a:cubicBezTo>
                      <a:pt x="4292" y="183"/>
                      <a:pt x="4178" y="183"/>
                      <a:pt x="4064" y="160"/>
                    </a:cubicBezTo>
                    <a:cubicBezTo>
                      <a:pt x="3927" y="160"/>
                      <a:pt x="3813" y="138"/>
                      <a:pt x="3676" y="138"/>
                    </a:cubicBezTo>
                    <a:cubicBezTo>
                      <a:pt x="3653" y="138"/>
                      <a:pt x="3630" y="138"/>
                      <a:pt x="3607" y="115"/>
                    </a:cubicBezTo>
                    <a:cubicBezTo>
                      <a:pt x="3448" y="92"/>
                      <a:pt x="3288" y="69"/>
                      <a:pt x="3105" y="69"/>
                    </a:cubicBezTo>
                    <a:cubicBezTo>
                      <a:pt x="3060" y="69"/>
                      <a:pt x="3014" y="92"/>
                      <a:pt x="2968" y="115"/>
                    </a:cubicBezTo>
                    <a:cubicBezTo>
                      <a:pt x="2945" y="138"/>
                      <a:pt x="2923" y="160"/>
                      <a:pt x="2900" y="206"/>
                    </a:cubicBezTo>
                    <a:cubicBezTo>
                      <a:pt x="2808" y="206"/>
                      <a:pt x="2717" y="183"/>
                      <a:pt x="2626" y="183"/>
                    </a:cubicBezTo>
                    <a:cubicBezTo>
                      <a:pt x="2512" y="160"/>
                      <a:pt x="2398" y="160"/>
                      <a:pt x="2261" y="138"/>
                    </a:cubicBezTo>
                    <a:cubicBezTo>
                      <a:pt x="2147" y="115"/>
                      <a:pt x="2032" y="92"/>
                      <a:pt x="1895" y="92"/>
                    </a:cubicBezTo>
                    <a:cubicBezTo>
                      <a:pt x="1804" y="69"/>
                      <a:pt x="1690" y="69"/>
                      <a:pt x="1576" y="46"/>
                    </a:cubicBezTo>
                    <a:cubicBezTo>
                      <a:pt x="1462" y="46"/>
                      <a:pt x="1348" y="23"/>
                      <a:pt x="1211" y="23"/>
                    </a:cubicBezTo>
                    <a:cubicBezTo>
                      <a:pt x="1165" y="23"/>
                      <a:pt x="1119" y="1"/>
                      <a:pt x="1051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5393749" y="3924301"/>
                <a:ext cx="1510977" cy="189670"/>
              </a:xfrm>
              <a:custGeom>
                <a:avLst/>
                <a:gdLst/>
                <a:ahLst/>
                <a:cxnLst/>
                <a:rect l="l" t="t" r="r" b="b"/>
                <a:pathLst>
                  <a:path w="55900" h="7017" extrusionOk="0">
                    <a:moveTo>
                      <a:pt x="54507" y="4383"/>
                    </a:moveTo>
                    <a:cubicBezTo>
                      <a:pt x="54526" y="4396"/>
                      <a:pt x="54546" y="4407"/>
                      <a:pt x="54564" y="4417"/>
                    </a:cubicBezTo>
                    <a:lnTo>
                      <a:pt x="54564" y="4417"/>
                    </a:lnTo>
                    <a:cubicBezTo>
                      <a:pt x="54545" y="4399"/>
                      <a:pt x="54526" y="4383"/>
                      <a:pt x="54507" y="4383"/>
                    </a:cubicBezTo>
                    <a:close/>
                    <a:moveTo>
                      <a:pt x="55214" y="5752"/>
                    </a:moveTo>
                    <a:cubicBezTo>
                      <a:pt x="55228" y="5766"/>
                      <a:pt x="55242" y="5772"/>
                      <a:pt x="55256" y="5779"/>
                    </a:cubicBezTo>
                    <a:lnTo>
                      <a:pt x="55256" y="5779"/>
                    </a:lnTo>
                    <a:cubicBezTo>
                      <a:pt x="55242" y="5768"/>
                      <a:pt x="55228" y="5759"/>
                      <a:pt x="55214" y="5752"/>
                    </a:cubicBezTo>
                    <a:close/>
                    <a:moveTo>
                      <a:pt x="600" y="6158"/>
                    </a:moveTo>
                    <a:cubicBezTo>
                      <a:pt x="604" y="6161"/>
                      <a:pt x="609" y="6163"/>
                      <a:pt x="616" y="6163"/>
                    </a:cubicBezTo>
                    <a:cubicBezTo>
                      <a:pt x="611" y="6161"/>
                      <a:pt x="606" y="6159"/>
                      <a:pt x="600" y="6158"/>
                    </a:cubicBezTo>
                    <a:close/>
                    <a:moveTo>
                      <a:pt x="38666" y="0"/>
                    </a:moveTo>
                    <a:cubicBezTo>
                      <a:pt x="38164" y="0"/>
                      <a:pt x="37639" y="46"/>
                      <a:pt x="37137" y="92"/>
                    </a:cubicBezTo>
                    <a:cubicBezTo>
                      <a:pt x="36863" y="114"/>
                      <a:pt x="36612" y="137"/>
                      <a:pt x="36338" y="160"/>
                    </a:cubicBezTo>
                    <a:cubicBezTo>
                      <a:pt x="36087" y="206"/>
                      <a:pt x="35836" y="251"/>
                      <a:pt x="35585" y="274"/>
                    </a:cubicBezTo>
                    <a:cubicBezTo>
                      <a:pt x="35448" y="297"/>
                      <a:pt x="35334" y="320"/>
                      <a:pt x="35219" y="343"/>
                    </a:cubicBezTo>
                    <a:cubicBezTo>
                      <a:pt x="35083" y="365"/>
                      <a:pt x="34946" y="388"/>
                      <a:pt x="34809" y="411"/>
                    </a:cubicBezTo>
                    <a:cubicBezTo>
                      <a:pt x="34580" y="457"/>
                      <a:pt x="34329" y="502"/>
                      <a:pt x="34101" y="525"/>
                    </a:cubicBezTo>
                    <a:cubicBezTo>
                      <a:pt x="33873" y="571"/>
                      <a:pt x="33645" y="594"/>
                      <a:pt x="33416" y="639"/>
                    </a:cubicBezTo>
                    <a:cubicBezTo>
                      <a:pt x="33211" y="662"/>
                      <a:pt x="33005" y="708"/>
                      <a:pt x="32800" y="753"/>
                    </a:cubicBezTo>
                    <a:cubicBezTo>
                      <a:pt x="32298" y="868"/>
                      <a:pt x="31796" y="982"/>
                      <a:pt x="31294" y="1119"/>
                    </a:cubicBezTo>
                    <a:cubicBezTo>
                      <a:pt x="30791" y="1256"/>
                      <a:pt x="30289" y="1415"/>
                      <a:pt x="29764" y="1552"/>
                    </a:cubicBezTo>
                    <a:cubicBezTo>
                      <a:pt x="29536" y="1598"/>
                      <a:pt x="29308" y="1666"/>
                      <a:pt x="29079" y="1758"/>
                    </a:cubicBezTo>
                    <a:cubicBezTo>
                      <a:pt x="28828" y="1849"/>
                      <a:pt x="28577" y="1918"/>
                      <a:pt x="28326" y="2009"/>
                    </a:cubicBezTo>
                    <a:cubicBezTo>
                      <a:pt x="28121" y="2077"/>
                      <a:pt x="27893" y="2169"/>
                      <a:pt x="27664" y="2237"/>
                    </a:cubicBezTo>
                    <a:cubicBezTo>
                      <a:pt x="27413" y="2328"/>
                      <a:pt x="27162" y="2420"/>
                      <a:pt x="26911" y="2511"/>
                    </a:cubicBezTo>
                    <a:cubicBezTo>
                      <a:pt x="26683" y="2579"/>
                      <a:pt x="26432" y="2671"/>
                      <a:pt x="26204" y="2739"/>
                    </a:cubicBezTo>
                    <a:cubicBezTo>
                      <a:pt x="25952" y="2831"/>
                      <a:pt x="25701" y="2899"/>
                      <a:pt x="25450" y="2990"/>
                    </a:cubicBezTo>
                    <a:cubicBezTo>
                      <a:pt x="25199" y="3059"/>
                      <a:pt x="24971" y="3150"/>
                      <a:pt x="24720" y="3219"/>
                    </a:cubicBezTo>
                    <a:cubicBezTo>
                      <a:pt x="24492" y="3310"/>
                      <a:pt x="24263" y="3401"/>
                      <a:pt x="24035" y="3492"/>
                    </a:cubicBezTo>
                    <a:cubicBezTo>
                      <a:pt x="23784" y="3561"/>
                      <a:pt x="23556" y="3629"/>
                      <a:pt x="23328" y="3698"/>
                    </a:cubicBezTo>
                    <a:cubicBezTo>
                      <a:pt x="23054" y="3766"/>
                      <a:pt x="22803" y="3858"/>
                      <a:pt x="22551" y="3926"/>
                    </a:cubicBezTo>
                    <a:cubicBezTo>
                      <a:pt x="22163" y="4063"/>
                      <a:pt x="21798" y="4177"/>
                      <a:pt x="21410" y="4291"/>
                    </a:cubicBezTo>
                    <a:cubicBezTo>
                      <a:pt x="21205" y="4360"/>
                      <a:pt x="20999" y="4428"/>
                      <a:pt x="20794" y="4474"/>
                    </a:cubicBezTo>
                    <a:cubicBezTo>
                      <a:pt x="20611" y="4542"/>
                      <a:pt x="20406" y="4611"/>
                      <a:pt x="20200" y="4657"/>
                    </a:cubicBezTo>
                    <a:cubicBezTo>
                      <a:pt x="20018" y="4702"/>
                      <a:pt x="19835" y="4748"/>
                      <a:pt x="19653" y="4794"/>
                    </a:cubicBezTo>
                    <a:cubicBezTo>
                      <a:pt x="19470" y="4862"/>
                      <a:pt x="19287" y="4908"/>
                      <a:pt x="19082" y="4953"/>
                    </a:cubicBezTo>
                    <a:cubicBezTo>
                      <a:pt x="18740" y="5067"/>
                      <a:pt x="18374" y="5159"/>
                      <a:pt x="18009" y="5250"/>
                    </a:cubicBezTo>
                    <a:cubicBezTo>
                      <a:pt x="17758" y="5296"/>
                      <a:pt x="17530" y="5341"/>
                      <a:pt x="17279" y="5410"/>
                    </a:cubicBezTo>
                    <a:cubicBezTo>
                      <a:pt x="16777" y="5524"/>
                      <a:pt x="16252" y="5592"/>
                      <a:pt x="15727" y="5707"/>
                    </a:cubicBezTo>
                    <a:cubicBezTo>
                      <a:pt x="15202" y="5798"/>
                      <a:pt x="14677" y="5843"/>
                      <a:pt x="14152" y="5935"/>
                    </a:cubicBezTo>
                    <a:cubicBezTo>
                      <a:pt x="13650" y="6003"/>
                      <a:pt x="13125" y="6072"/>
                      <a:pt x="12622" y="6117"/>
                    </a:cubicBezTo>
                    <a:cubicBezTo>
                      <a:pt x="12371" y="6140"/>
                      <a:pt x="12120" y="6163"/>
                      <a:pt x="11869" y="6186"/>
                    </a:cubicBezTo>
                    <a:cubicBezTo>
                      <a:pt x="11618" y="6209"/>
                      <a:pt x="11367" y="6209"/>
                      <a:pt x="11139" y="6232"/>
                    </a:cubicBezTo>
                    <a:cubicBezTo>
                      <a:pt x="10911" y="6232"/>
                      <a:pt x="10682" y="6254"/>
                      <a:pt x="10477" y="6254"/>
                    </a:cubicBezTo>
                    <a:cubicBezTo>
                      <a:pt x="10249" y="6277"/>
                      <a:pt x="10020" y="6277"/>
                      <a:pt x="9792" y="6300"/>
                    </a:cubicBezTo>
                    <a:cubicBezTo>
                      <a:pt x="9290" y="6300"/>
                      <a:pt x="8811" y="6300"/>
                      <a:pt x="8308" y="6346"/>
                    </a:cubicBezTo>
                    <a:cubicBezTo>
                      <a:pt x="7829" y="6368"/>
                      <a:pt x="7350" y="6368"/>
                      <a:pt x="6870" y="6368"/>
                    </a:cubicBezTo>
                    <a:cubicBezTo>
                      <a:pt x="6730" y="6375"/>
                      <a:pt x="6590" y="6378"/>
                      <a:pt x="6449" y="6378"/>
                    </a:cubicBezTo>
                    <a:cubicBezTo>
                      <a:pt x="6108" y="6378"/>
                      <a:pt x="5765" y="6362"/>
                      <a:pt x="5410" y="6346"/>
                    </a:cubicBezTo>
                    <a:lnTo>
                      <a:pt x="5273" y="6346"/>
                    </a:lnTo>
                    <a:cubicBezTo>
                      <a:pt x="4862" y="6323"/>
                      <a:pt x="4451" y="6300"/>
                      <a:pt x="4063" y="6254"/>
                    </a:cubicBezTo>
                    <a:cubicBezTo>
                      <a:pt x="3629" y="6232"/>
                      <a:pt x="3196" y="6186"/>
                      <a:pt x="2762" y="6095"/>
                    </a:cubicBezTo>
                    <a:cubicBezTo>
                      <a:pt x="2556" y="6072"/>
                      <a:pt x="2328" y="6026"/>
                      <a:pt x="2100" y="5980"/>
                    </a:cubicBezTo>
                    <a:cubicBezTo>
                      <a:pt x="1895" y="5958"/>
                      <a:pt x="1666" y="5889"/>
                      <a:pt x="1461" y="5866"/>
                    </a:cubicBezTo>
                    <a:cubicBezTo>
                      <a:pt x="1050" y="5821"/>
                      <a:pt x="639" y="5729"/>
                      <a:pt x="251" y="5638"/>
                    </a:cubicBezTo>
                    <a:cubicBezTo>
                      <a:pt x="231" y="5630"/>
                      <a:pt x="210" y="5626"/>
                      <a:pt x="190" y="5626"/>
                    </a:cubicBezTo>
                    <a:cubicBezTo>
                      <a:pt x="99" y="5626"/>
                      <a:pt x="19" y="5704"/>
                      <a:pt x="0" y="5798"/>
                    </a:cubicBezTo>
                    <a:cubicBezTo>
                      <a:pt x="0" y="5843"/>
                      <a:pt x="23" y="5912"/>
                      <a:pt x="46" y="5958"/>
                    </a:cubicBezTo>
                    <a:cubicBezTo>
                      <a:pt x="91" y="6003"/>
                      <a:pt x="114" y="6026"/>
                      <a:pt x="183" y="6049"/>
                    </a:cubicBezTo>
                    <a:cubicBezTo>
                      <a:pt x="314" y="6071"/>
                      <a:pt x="467" y="6114"/>
                      <a:pt x="600" y="6158"/>
                    </a:cubicBezTo>
                    <a:lnTo>
                      <a:pt x="600" y="6158"/>
                    </a:lnTo>
                    <a:cubicBezTo>
                      <a:pt x="596" y="6155"/>
                      <a:pt x="593" y="6151"/>
                      <a:pt x="589" y="6147"/>
                    </a:cubicBezTo>
                    <a:lnTo>
                      <a:pt x="589" y="6147"/>
                    </a:lnTo>
                    <a:cubicBezTo>
                      <a:pt x="813" y="6234"/>
                      <a:pt x="1057" y="6279"/>
                      <a:pt x="1301" y="6346"/>
                    </a:cubicBezTo>
                    <a:cubicBezTo>
                      <a:pt x="1529" y="6414"/>
                      <a:pt x="1780" y="6483"/>
                      <a:pt x="2032" y="6551"/>
                    </a:cubicBezTo>
                    <a:cubicBezTo>
                      <a:pt x="2556" y="6665"/>
                      <a:pt x="3059" y="6756"/>
                      <a:pt x="3584" y="6825"/>
                    </a:cubicBezTo>
                    <a:cubicBezTo>
                      <a:pt x="4086" y="6871"/>
                      <a:pt x="4565" y="6939"/>
                      <a:pt x="5067" y="6962"/>
                    </a:cubicBezTo>
                    <a:cubicBezTo>
                      <a:pt x="5569" y="6985"/>
                      <a:pt x="6072" y="7008"/>
                      <a:pt x="6597" y="7008"/>
                    </a:cubicBezTo>
                    <a:cubicBezTo>
                      <a:pt x="6744" y="7014"/>
                      <a:pt x="6893" y="7017"/>
                      <a:pt x="7043" y="7017"/>
                    </a:cubicBezTo>
                    <a:cubicBezTo>
                      <a:pt x="7406" y="7017"/>
                      <a:pt x="7777" y="7001"/>
                      <a:pt x="8149" y="6985"/>
                    </a:cubicBezTo>
                    <a:cubicBezTo>
                      <a:pt x="8400" y="6985"/>
                      <a:pt x="8674" y="6962"/>
                      <a:pt x="8925" y="6962"/>
                    </a:cubicBezTo>
                    <a:cubicBezTo>
                      <a:pt x="9199" y="6962"/>
                      <a:pt x="9473" y="6939"/>
                      <a:pt x="9724" y="6939"/>
                    </a:cubicBezTo>
                    <a:cubicBezTo>
                      <a:pt x="9952" y="6939"/>
                      <a:pt x="10180" y="6916"/>
                      <a:pt x="10408" y="6916"/>
                    </a:cubicBezTo>
                    <a:cubicBezTo>
                      <a:pt x="10659" y="6893"/>
                      <a:pt x="10888" y="6893"/>
                      <a:pt x="11116" y="6871"/>
                    </a:cubicBezTo>
                    <a:cubicBezTo>
                      <a:pt x="11641" y="6848"/>
                      <a:pt x="12143" y="6825"/>
                      <a:pt x="12645" y="6779"/>
                    </a:cubicBezTo>
                    <a:cubicBezTo>
                      <a:pt x="13079" y="6734"/>
                      <a:pt x="13513" y="6688"/>
                      <a:pt x="13946" y="6620"/>
                    </a:cubicBezTo>
                    <a:cubicBezTo>
                      <a:pt x="14380" y="6551"/>
                      <a:pt x="14837" y="6483"/>
                      <a:pt x="15270" y="6437"/>
                    </a:cubicBezTo>
                    <a:cubicBezTo>
                      <a:pt x="15727" y="6368"/>
                      <a:pt x="16160" y="6277"/>
                      <a:pt x="16594" y="6209"/>
                    </a:cubicBezTo>
                    <a:cubicBezTo>
                      <a:pt x="16845" y="6163"/>
                      <a:pt x="17096" y="6117"/>
                      <a:pt x="17324" y="6072"/>
                    </a:cubicBezTo>
                    <a:cubicBezTo>
                      <a:pt x="17548" y="6011"/>
                      <a:pt x="17772" y="5950"/>
                      <a:pt x="17995" y="5905"/>
                    </a:cubicBezTo>
                    <a:lnTo>
                      <a:pt x="17995" y="5905"/>
                    </a:lnTo>
                    <a:cubicBezTo>
                      <a:pt x="17992" y="5907"/>
                      <a:pt x="17989" y="5909"/>
                      <a:pt x="17986" y="5912"/>
                    </a:cubicBezTo>
                    <a:cubicBezTo>
                      <a:pt x="18511" y="5798"/>
                      <a:pt x="19036" y="5661"/>
                      <a:pt x="19561" y="5501"/>
                    </a:cubicBezTo>
                    <a:cubicBezTo>
                      <a:pt x="19790" y="5433"/>
                      <a:pt x="20041" y="5364"/>
                      <a:pt x="20269" y="5318"/>
                    </a:cubicBezTo>
                    <a:cubicBezTo>
                      <a:pt x="20543" y="5250"/>
                      <a:pt x="20794" y="5159"/>
                      <a:pt x="21045" y="5090"/>
                    </a:cubicBezTo>
                    <a:cubicBezTo>
                      <a:pt x="21319" y="5022"/>
                      <a:pt x="21593" y="4930"/>
                      <a:pt x="21867" y="4839"/>
                    </a:cubicBezTo>
                    <a:cubicBezTo>
                      <a:pt x="22118" y="4771"/>
                      <a:pt x="22369" y="4679"/>
                      <a:pt x="22597" y="4611"/>
                    </a:cubicBezTo>
                    <a:cubicBezTo>
                      <a:pt x="22871" y="4520"/>
                      <a:pt x="23122" y="4428"/>
                      <a:pt x="23373" y="4360"/>
                    </a:cubicBezTo>
                    <a:cubicBezTo>
                      <a:pt x="23601" y="4291"/>
                      <a:pt x="23852" y="4223"/>
                      <a:pt x="24104" y="4154"/>
                    </a:cubicBezTo>
                    <a:cubicBezTo>
                      <a:pt x="24560" y="3995"/>
                      <a:pt x="25017" y="3812"/>
                      <a:pt x="25496" y="3652"/>
                    </a:cubicBezTo>
                    <a:cubicBezTo>
                      <a:pt x="25975" y="3492"/>
                      <a:pt x="26477" y="3333"/>
                      <a:pt x="26957" y="3173"/>
                    </a:cubicBezTo>
                    <a:cubicBezTo>
                      <a:pt x="27208" y="3082"/>
                      <a:pt x="27459" y="3013"/>
                      <a:pt x="27710" y="2922"/>
                    </a:cubicBezTo>
                    <a:cubicBezTo>
                      <a:pt x="27961" y="2831"/>
                      <a:pt x="28189" y="2739"/>
                      <a:pt x="28418" y="2671"/>
                    </a:cubicBezTo>
                    <a:cubicBezTo>
                      <a:pt x="28646" y="2579"/>
                      <a:pt x="28874" y="2511"/>
                      <a:pt x="29125" y="2420"/>
                    </a:cubicBezTo>
                    <a:cubicBezTo>
                      <a:pt x="29353" y="2351"/>
                      <a:pt x="29582" y="2260"/>
                      <a:pt x="29833" y="2191"/>
                    </a:cubicBezTo>
                    <a:cubicBezTo>
                      <a:pt x="30266" y="2077"/>
                      <a:pt x="30677" y="1963"/>
                      <a:pt x="31111" y="1849"/>
                    </a:cubicBezTo>
                    <a:cubicBezTo>
                      <a:pt x="31316" y="1781"/>
                      <a:pt x="31545" y="1712"/>
                      <a:pt x="31773" y="1666"/>
                    </a:cubicBezTo>
                    <a:cubicBezTo>
                      <a:pt x="31955" y="1598"/>
                      <a:pt x="32161" y="1552"/>
                      <a:pt x="32344" y="1507"/>
                    </a:cubicBezTo>
                    <a:cubicBezTo>
                      <a:pt x="32572" y="1461"/>
                      <a:pt x="32800" y="1415"/>
                      <a:pt x="33028" y="1370"/>
                    </a:cubicBezTo>
                    <a:cubicBezTo>
                      <a:pt x="33234" y="1324"/>
                      <a:pt x="33439" y="1278"/>
                      <a:pt x="33645" y="1256"/>
                    </a:cubicBezTo>
                    <a:cubicBezTo>
                      <a:pt x="33873" y="1210"/>
                      <a:pt x="34124" y="1187"/>
                      <a:pt x="34352" y="1141"/>
                    </a:cubicBezTo>
                    <a:cubicBezTo>
                      <a:pt x="34580" y="1119"/>
                      <a:pt x="34831" y="1073"/>
                      <a:pt x="35060" y="1027"/>
                    </a:cubicBezTo>
                    <a:cubicBezTo>
                      <a:pt x="35334" y="959"/>
                      <a:pt x="35585" y="936"/>
                      <a:pt x="35859" y="890"/>
                    </a:cubicBezTo>
                    <a:cubicBezTo>
                      <a:pt x="36110" y="868"/>
                      <a:pt x="36361" y="822"/>
                      <a:pt x="36635" y="799"/>
                    </a:cubicBezTo>
                    <a:cubicBezTo>
                      <a:pt x="37160" y="731"/>
                      <a:pt x="37685" y="685"/>
                      <a:pt x="38210" y="662"/>
                    </a:cubicBezTo>
                    <a:cubicBezTo>
                      <a:pt x="38529" y="639"/>
                      <a:pt x="38872" y="639"/>
                      <a:pt x="39191" y="639"/>
                    </a:cubicBezTo>
                    <a:cubicBezTo>
                      <a:pt x="39488" y="639"/>
                      <a:pt x="39785" y="639"/>
                      <a:pt x="40081" y="662"/>
                    </a:cubicBezTo>
                    <a:lnTo>
                      <a:pt x="40583" y="662"/>
                    </a:lnTo>
                    <a:cubicBezTo>
                      <a:pt x="41063" y="685"/>
                      <a:pt x="41542" y="731"/>
                      <a:pt x="42021" y="776"/>
                    </a:cubicBezTo>
                    <a:cubicBezTo>
                      <a:pt x="42273" y="822"/>
                      <a:pt x="42524" y="822"/>
                      <a:pt x="42798" y="845"/>
                    </a:cubicBezTo>
                    <a:cubicBezTo>
                      <a:pt x="42912" y="868"/>
                      <a:pt x="43049" y="890"/>
                      <a:pt x="43163" y="913"/>
                    </a:cubicBezTo>
                    <a:cubicBezTo>
                      <a:pt x="43300" y="913"/>
                      <a:pt x="43437" y="936"/>
                      <a:pt x="43574" y="959"/>
                    </a:cubicBezTo>
                    <a:cubicBezTo>
                      <a:pt x="44076" y="1005"/>
                      <a:pt x="44601" y="1119"/>
                      <a:pt x="45103" y="1210"/>
                    </a:cubicBezTo>
                    <a:cubicBezTo>
                      <a:pt x="45240" y="1233"/>
                      <a:pt x="45354" y="1233"/>
                      <a:pt x="45491" y="1278"/>
                    </a:cubicBezTo>
                    <a:cubicBezTo>
                      <a:pt x="45628" y="1301"/>
                      <a:pt x="45765" y="1347"/>
                      <a:pt x="45902" y="1370"/>
                    </a:cubicBezTo>
                    <a:cubicBezTo>
                      <a:pt x="46153" y="1415"/>
                      <a:pt x="46404" y="1484"/>
                      <a:pt x="46655" y="1552"/>
                    </a:cubicBezTo>
                    <a:cubicBezTo>
                      <a:pt x="46906" y="1621"/>
                      <a:pt x="47157" y="1712"/>
                      <a:pt x="47408" y="1781"/>
                    </a:cubicBezTo>
                    <a:cubicBezTo>
                      <a:pt x="47591" y="1849"/>
                      <a:pt x="47751" y="1895"/>
                      <a:pt x="47910" y="1963"/>
                    </a:cubicBezTo>
                    <a:cubicBezTo>
                      <a:pt x="48070" y="2009"/>
                      <a:pt x="48230" y="2054"/>
                      <a:pt x="48367" y="2100"/>
                    </a:cubicBezTo>
                    <a:cubicBezTo>
                      <a:pt x="48397" y="2100"/>
                      <a:pt x="48437" y="2110"/>
                      <a:pt x="48473" y="2123"/>
                    </a:cubicBezTo>
                    <a:lnTo>
                      <a:pt x="48473" y="2123"/>
                    </a:lnTo>
                    <a:cubicBezTo>
                      <a:pt x="48468" y="2123"/>
                      <a:pt x="48463" y="2123"/>
                      <a:pt x="48458" y="2123"/>
                    </a:cubicBezTo>
                    <a:cubicBezTo>
                      <a:pt x="48480" y="2130"/>
                      <a:pt x="48502" y="2137"/>
                      <a:pt x="48524" y="2144"/>
                    </a:cubicBezTo>
                    <a:lnTo>
                      <a:pt x="48524" y="2144"/>
                    </a:lnTo>
                    <a:cubicBezTo>
                      <a:pt x="48525" y="2145"/>
                      <a:pt x="48526" y="2145"/>
                      <a:pt x="48527" y="2146"/>
                    </a:cubicBezTo>
                    <a:cubicBezTo>
                      <a:pt x="48526" y="2146"/>
                      <a:pt x="48526" y="2145"/>
                      <a:pt x="48526" y="2145"/>
                    </a:cubicBezTo>
                    <a:lnTo>
                      <a:pt x="48526" y="2145"/>
                    </a:lnTo>
                    <a:cubicBezTo>
                      <a:pt x="49345" y="2414"/>
                      <a:pt x="50123" y="2726"/>
                      <a:pt x="50900" y="3082"/>
                    </a:cubicBezTo>
                    <a:cubicBezTo>
                      <a:pt x="51311" y="3264"/>
                      <a:pt x="51722" y="3470"/>
                      <a:pt x="52110" y="3675"/>
                    </a:cubicBezTo>
                    <a:cubicBezTo>
                      <a:pt x="52270" y="3766"/>
                      <a:pt x="52430" y="3858"/>
                      <a:pt x="52590" y="3949"/>
                    </a:cubicBezTo>
                    <a:cubicBezTo>
                      <a:pt x="52727" y="4017"/>
                      <a:pt x="52863" y="4109"/>
                      <a:pt x="52978" y="4177"/>
                    </a:cubicBezTo>
                    <a:cubicBezTo>
                      <a:pt x="53069" y="4246"/>
                      <a:pt x="53160" y="4291"/>
                      <a:pt x="53251" y="4360"/>
                    </a:cubicBezTo>
                    <a:cubicBezTo>
                      <a:pt x="53320" y="4405"/>
                      <a:pt x="53388" y="4428"/>
                      <a:pt x="53434" y="4474"/>
                    </a:cubicBezTo>
                    <a:lnTo>
                      <a:pt x="53457" y="4497"/>
                    </a:lnTo>
                    <a:cubicBezTo>
                      <a:pt x="53457" y="4492"/>
                      <a:pt x="53457" y="4488"/>
                      <a:pt x="53457" y="4485"/>
                    </a:cubicBezTo>
                    <a:lnTo>
                      <a:pt x="53457" y="4485"/>
                    </a:lnTo>
                    <a:cubicBezTo>
                      <a:pt x="53462" y="4491"/>
                      <a:pt x="53468" y="4497"/>
                      <a:pt x="53480" y="4497"/>
                    </a:cubicBezTo>
                    <a:cubicBezTo>
                      <a:pt x="53503" y="4520"/>
                      <a:pt x="53525" y="4520"/>
                      <a:pt x="53548" y="4542"/>
                    </a:cubicBezTo>
                    <a:cubicBezTo>
                      <a:pt x="53640" y="4611"/>
                      <a:pt x="53754" y="4679"/>
                      <a:pt x="53868" y="4748"/>
                    </a:cubicBezTo>
                    <a:cubicBezTo>
                      <a:pt x="53982" y="4816"/>
                      <a:pt x="54073" y="4862"/>
                      <a:pt x="54187" y="4930"/>
                    </a:cubicBezTo>
                    <a:cubicBezTo>
                      <a:pt x="54279" y="4999"/>
                      <a:pt x="54370" y="5067"/>
                      <a:pt x="54438" y="5159"/>
                    </a:cubicBezTo>
                    <a:cubicBezTo>
                      <a:pt x="54530" y="5227"/>
                      <a:pt x="54644" y="5318"/>
                      <a:pt x="54735" y="5387"/>
                    </a:cubicBezTo>
                    <a:cubicBezTo>
                      <a:pt x="54826" y="5455"/>
                      <a:pt x="54918" y="5524"/>
                      <a:pt x="55009" y="5592"/>
                    </a:cubicBezTo>
                    <a:cubicBezTo>
                      <a:pt x="55093" y="5655"/>
                      <a:pt x="55177" y="5718"/>
                      <a:pt x="55261" y="5782"/>
                    </a:cubicBezTo>
                    <a:lnTo>
                      <a:pt x="55261" y="5782"/>
                    </a:lnTo>
                    <a:cubicBezTo>
                      <a:pt x="55260" y="5781"/>
                      <a:pt x="55258" y="5780"/>
                      <a:pt x="55256" y="5779"/>
                    </a:cubicBezTo>
                    <a:lnTo>
                      <a:pt x="55256" y="5779"/>
                    </a:lnTo>
                    <a:cubicBezTo>
                      <a:pt x="55288" y="5803"/>
                      <a:pt x="55320" y="5835"/>
                      <a:pt x="55351" y="5866"/>
                    </a:cubicBezTo>
                    <a:cubicBezTo>
                      <a:pt x="55397" y="5889"/>
                      <a:pt x="55443" y="5912"/>
                      <a:pt x="55511" y="5935"/>
                    </a:cubicBezTo>
                    <a:cubicBezTo>
                      <a:pt x="55580" y="5935"/>
                      <a:pt x="55671" y="5912"/>
                      <a:pt x="55739" y="5866"/>
                    </a:cubicBezTo>
                    <a:cubicBezTo>
                      <a:pt x="55854" y="5798"/>
                      <a:pt x="55899" y="5638"/>
                      <a:pt x="55854" y="5501"/>
                    </a:cubicBezTo>
                    <a:cubicBezTo>
                      <a:pt x="55808" y="5387"/>
                      <a:pt x="55717" y="5296"/>
                      <a:pt x="55625" y="5227"/>
                    </a:cubicBezTo>
                    <a:cubicBezTo>
                      <a:pt x="55625" y="5250"/>
                      <a:pt x="55625" y="5250"/>
                      <a:pt x="55625" y="5250"/>
                    </a:cubicBezTo>
                    <a:cubicBezTo>
                      <a:pt x="55557" y="5204"/>
                      <a:pt x="55488" y="5136"/>
                      <a:pt x="55420" y="5090"/>
                    </a:cubicBezTo>
                    <a:cubicBezTo>
                      <a:pt x="55329" y="5022"/>
                      <a:pt x="55214" y="4953"/>
                      <a:pt x="55123" y="4885"/>
                    </a:cubicBezTo>
                    <a:cubicBezTo>
                      <a:pt x="55032" y="4794"/>
                      <a:pt x="54941" y="4725"/>
                      <a:pt x="54849" y="4634"/>
                    </a:cubicBezTo>
                    <a:cubicBezTo>
                      <a:pt x="54804" y="4588"/>
                      <a:pt x="54735" y="4542"/>
                      <a:pt x="54689" y="4520"/>
                    </a:cubicBezTo>
                    <a:cubicBezTo>
                      <a:pt x="54657" y="4470"/>
                      <a:pt x="54612" y="4445"/>
                      <a:pt x="54564" y="4417"/>
                    </a:cubicBezTo>
                    <a:lnTo>
                      <a:pt x="54564" y="4417"/>
                    </a:lnTo>
                    <a:cubicBezTo>
                      <a:pt x="54568" y="4421"/>
                      <a:pt x="54572" y="4425"/>
                      <a:pt x="54575" y="4428"/>
                    </a:cubicBezTo>
                    <a:cubicBezTo>
                      <a:pt x="54370" y="4291"/>
                      <a:pt x="54187" y="4177"/>
                      <a:pt x="53982" y="4063"/>
                    </a:cubicBezTo>
                    <a:cubicBezTo>
                      <a:pt x="53936" y="4032"/>
                      <a:pt x="53900" y="4002"/>
                      <a:pt x="53861" y="3971"/>
                    </a:cubicBezTo>
                    <a:lnTo>
                      <a:pt x="53861" y="3971"/>
                    </a:lnTo>
                    <a:cubicBezTo>
                      <a:pt x="53863" y="3972"/>
                      <a:pt x="53866" y="3972"/>
                      <a:pt x="53868" y="3972"/>
                    </a:cubicBezTo>
                    <a:cubicBezTo>
                      <a:pt x="53859" y="3966"/>
                      <a:pt x="53850" y="3961"/>
                      <a:pt x="53841" y="3956"/>
                    </a:cubicBezTo>
                    <a:lnTo>
                      <a:pt x="53841" y="3956"/>
                    </a:lnTo>
                    <a:cubicBezTo>
                      <a:pt x="53828" y="3946"/>
                      <a:pt x="53814" y="3936"/>
                      <a:pt x="53799" y="3926"/>
                    </a:cubicBezTo>
                    <a:lnTo>
                      <a:pt x="53799" y="3926"/>
                    </a:lnTo>
                    <a:cubicBezTo>
                      <a:pt x="53803" y="3930"/>
                      <a:pt x="53807" y="3934"/>
                      <a:pt x="53811" y="3938"/>
                    </a:cubicBezTo>
                    <a:lnTo>
                      <a:pt x="53811" y="3938"/>
                    </a:lnTo>
                    <a:cubicBezTo>
                      <a:pt x="53715" y="3881"/>
                      <a:pt x="53617" y="3824"/>
                      <a:pt x="53503" y="3766"/>
                    </a:cubicBezTo>
                    <a:cubicBezTo>
                      <a:pt x="53366" y="3652"/>
                      <a:pt x="53229" y="3561"/>
                      <a:pt x="53092" y="3492"/>
                    </a:cubicBezTo>
                    <a:cubicBezTo>
                      <a:pt x="52909" y="3378"/>
                      <a:pt x="52749" y="3287"/>
                      <a:pt x="52567" y="3196"/>
                    </a:cubicBezTo>
                    <a:cubicBezTo>
                      <a:pt x="52384" y="3082"/>
                      <a:pt x="52202" y="2990"/>
                      <a:pt x="51996" y="2876"/>
                    </a:cubicBezTo>
                    <a:cubicBezTo>
                      <a:pt x="51768" y="2762"/>
                      <a:pt x="51540" y="2671"/>
                      <a:pt x="51311" y="2557"/>
                    </a:cubicBezTo>
                    <a:cubicBezTo>
                      <a:pt x="51106" y="2465"/>
                      <a:pt x="50900" y="2351"/>
                      <a:pt x="50672" y="2283"/>
                    </a:cubicBezTo>
                    <a:cubicBezTo>
                      <a:pt x="50444" y="2169"/>
                      <a:pt x="50216" y="2077"/>
                      <a:pt x="49987" y="1986"/>
                    </a:cubicBezTo>
                    <a:cubicBezTo>
                      <a:pt x="49531" y="1803"/>
                      <a:pt x="49074" y="1644"/>
                      <a:pt x="48595" y="1484"/>
                    </a:cubicBezTo>
                    <a:lnTo>
                      <a:pt x="48595" y="1484"/>
                    </a:lnTo>
                    <a:lnTo>
                      <a:pt x="48686" y="1507"/>
                    </a:lnTo>
                    <a:cubicBezTo>
                      <a:pt x="48458" y="1438"/>
                      <a:pt x="48230" y="1370"/>
                      <a:pt x="48002" y="1301"/>
                    </a:cubicBezTo>
                    <a:cubicBezTo>
                      <a:pt x="47545" y="1141"/>
                      <a:pt x="47066" y="1005"/>
                      <a:pt x="46587" y="868"/>
                    </a:cubicBezTo>
                    <a:cubicBezTo>
                      <a:pt x="46358" y="799"/>
                      <a:pt x="46107" y="753"/>
                      <a:pt x="45856" y="685"/>
                    </a:cubicBezTo>
                    <a:cubicBezTo>
                      <a:pt x="45719" y="662"/>
                      <a:pt x="45605" y="616"/>
                      <a:pt x="45468" y="594"/>
                    </a:cubicBezTo>
                    <a:cubicBezTo>
                      <a:pt x="45331" y="571"/>
                      <a:pt x="45194" y="548"/>
                      <a:pt x="45057" y="525"/>
                    </a:cubicBezTo>
                    <a:cubicBezTo>
                      <a:pt x="44532" y="434"/>
                      <a:pt x="44030" y="343"/>
                      <a:pt x="43528" y="297"/>
                    </a:cubicBezTo>
                    <a:cubicBezTo>
                      <a:pt x="43254" y="251"/>
                      <a:pt x="42980" y="228"/>
                      <a:pt x="42729" y="206"/>
                    </a:cubicBezTo>
                    <a:cubicBezTo>
                      <a:pt x="42455" y="183"/>
                      <a:pt x="42204" y="160"/>
                      <a:pt x="41953" y="137"/>
                    </a:cubicBezTo>
                    <a:cubicBezTo>
                      <a:pt x="41679" y="92"/>
                      <a:pt x="41382" y="69"/>
                      <a:pt x="41086" y="46"/>
                    </a:cubicBezTo>
                    <a:cubicBezTo>
                      <a:pt x="40766" y="23"/>
                      <a:pt x="40446" y="23"/>
                      <a:pt x="4012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5399290" y="3899001"/>
                <a:ext cx="1291953" cy="204509"/>
              </a:xfrm>
              <a:custGeom>
                <a:avLst/>
                <a:gdLst/>
                <a:ahLst/>
                <a:cxnLst/>
                <a:rect l="l" t="t" r="r" b="b"/>
                <a:pathLst>
                  <a:path w="47797" h="7566" extrusionOk="0">
                    <a:moveTo>
                      <a:pt x="37457" y="69"/>
                    </a:moveTo>
                    <a:cubicBezTo>
                      <a:pt x="37457" y="69"/>
                      <a:pt x="37457" y="69"/>
                      <a:pt x="37457" y="92"/>
                    </a:cubicBezTo>
                    <a:cubicBezTo>
                      <a:pt x="37457" y="69"/>
                      <a:pt x="37457" y="69"/>
                      <a:pt x="37434" y="69"/>
                    </a:cubicBezTo>
                    <a:close/>
                    <a:moveTo>
                      <a:pt x="37982" y="0"/>
                    </a:moveTo>
                    <a:cubicBezTo>
                      <a:pt x="37913" y="23"/>
                      <a:pt x="37822" y="23"/>
                      <a:pt x="37731" y="23"/>
                    </a:cubicBezTo>
                    <a:cubicBezTo>
                      <a:pt x="37594" y="23"/>
                      <a:pt x="37457" y="23"/>
                      <a:pt x="37320" y="46"/>
                    </a:cubicBezTo>
                    <a:cubicBezTo>
                      <a:pt x="37274" y="46"/>
                      <a:pt x="37229" y="69"/>
                      <a:pt x="37183" y="92"/>
                    </a:cubicBezTo>
                    <a:cubicBezTo>
                      <a:pt x="37114" y="137"/>
                      <a:pt x="37092" y="183"/>
                      <a:pt x="37069" y="251"/>
                    </a:cubicBezTo>
                    <a:cubicBezTo>
                      <a:pt x="36795" y="274"/>
                      <a:pt x="36521" y="297"/>
                      <a:pt x="36270" y="320"/>
                    </a:cubicBezTo>
                    <a:cubicBezTo>
                      <a:pt x="36042" y="343"/>
                      <a:pt x="35813" y="366"/>
                      <a:pt x="35585" y="388"/>
                    </a:cubicBezTo>
                    <a:cubicBezTo>
                      <a:pt x="35517" y="366"/>
                      <a:pt x="35471" y="366"/>
                      <a:pt x="35403" y="366"/>
                    </a:cubicBezTo>
                    <a:cubicBezTo>
                      <a:pt x="35357" y="366"/>
                      <a:pt x="35288" y="366"/>
                      <a:pt x="35220" y="388"/>
                    </a:cubicBezTo>
                    <a:cubicBezTo>
                      <a:pt x="35174" y="388"/>
                      <a:pt x="35129" y="411"/>
                      <a:pt x="35060" y="411"/>
                    </a:cubicBezTo>
                    <a:cubicBezTo>
                      <a:pt x="34946" y="434"/>
                      <a:pt x="34832" y="457"/>
                      <a:pt x="34718" y="480"/>
                    </a:cubicBezTo>
                    <a:cubicBezTo>
                      <a:pt x="34490" y="525"/>
                      <a:pt x="34238" y="571"/>
                      <a:pt x="34010" y="617"/>
                    </a:cubicBezTo>
                    <a:cubicBezTo>
                      <a:pt x="33599" y="685"/>
                      <a:pt x="33188" y="776"/>
                      <a:pt x="32800" y="868"/>
                    </a:cubicBezTo>
                    <a:cubicBezTo>
                      <a:pt x="32412" y="959"/>
                      <a:pt x="32024" y="1050"/>
                      <a:pt x="31636" y="1142"/>
                    </a:cubicBezTo>
                    <a:cubicBezTo>
                      <a:pt x="31271" y="1210"/>
                      <a:pt x="30929" y="1324"/>
                      <a:pt x="30586" y="1416"/>
                    </a:cubicBezTo>
                    <a:cubicBezTo>
                      <a:pt x="30518" y="1438"/>
                      <a:pt x="30472" y="1438"/>
                      <a:pt x="30427" y="1461"/>
                    </a:cubicBezTo>
                    <a:cubicBezTo>
                      <a:pt x="30404" y="1461"/>
                      <a:pt x="30381" y="1484"/>
                      <a:pt x="30358" y="1484"/>
                    </a:cubicBezTo>
                    <a:cubicBezTo>
                      <a:pt x="30221" y="1507"/>
                      <a:pt x="30084" y="1552"/>
                      <a:pt x="29947" y="1598"/>
                    </a:cubicBezTo>
                    <a:cubicBezTo>
                      <a:pt x="29833" y="1621"/>
                      <a:pt x="29719" y="1644"/>
                      <a:pt x="29605" y="1689"/>
                    </a:cubicBezTo>
                    <a:cubicBezTo>
                      <a:pt x="29582" y="1712"/>
                      <a:pt x="29536" y="1712"/>
                      <a:pt x="29514" y="1735"/>
                    </a:cubicBezTo>
                    <a:cubicBezTo>
                      <a:pt x="29514" y="1735"/>
                      <a:pt x="29491" y="1758"/>
                      <a:pt x="29491" y="1758"/>
                    </a:cubicBezTo>
                    <a:cubicBezTo>
                      <a:pt x="29422" y="1758"/>
                      <a:pt x="29377" y="1781"/>
                      <a:pt x="29331" y="1804"/>
                    </a:cubicBezTo>
                    <a:cubicBezTo>
                      <a:pt x="29308" y="1804"/>
                      <a:pt x="29285" y="1804"/>
                      <a:pt x="29263" y="1826"/>
                    </a:cubicBezTo>
                    <a:cubicBezTo>
                      <a:pt x="29217" y="1826"/>
                      <a:pt x="29148" y="1849"/>
                      <a:pt x="29103" y="1872"/>
                    </a:cubicBezTo>
                    <a:cubicBezTo>
                      <a:pt x="28989" y="1918"/>
                      <a:pt x="28897" y="1963"/>
                      <a:pt x="28783" y="1986"/>
                    </a:cubicBezTo>
                    <a:cubicBezTo>
                      <a:pt x="28532" y="2077"/>
                      <a:pt x="28281" y="2169"/>
                      <a:pt x="28030" y="2260"/>
                    </a:cubicBezTo>
                    <a:cubicBezTo>
                      <a:pt x="27779" y="2329"/>
                      <a:pt x="27528" y="2420"/>
                      <a:pt x="27277" y="2511"/>
                    </a:cubicBezTo>
                    <a:cubicBezTo>
                      <a:pt x="27244" y="2495"/>
                      <a:pt x="27212" y="2479"/>
                      <a:pt x="27180" y="2479"/>
                    </a:cubicBezTo>
                    <a:cubicBezTo>
                      <a:pt x="27167" y="2479"/>
                      <a:pt x="27153" y="2482"/>
                      <a:pt x="27140" y="2488"/>
                    </a:cubicBezTo>
                    <a:cubicBezTo>
                      <a:pt x="26980" y="2511"/>
                      <a:pt x="26843" y="2557"/>
                      <a:pt x="26706" y="2602"/>
                    </a:cubicBezTo>
                    <a:cubicBezTo>
                      <a:pt x="26569" y="2648"/>
                      <a:pt x="26432" y="2694"/>
                      <a:pt x="26295" y="2739"/>
                    </a:cubicBezTo>
                    <a:cubicBezTo>
                      <a:pt x="26067" y="2831"/>
                      <a:pt x="25839" y="2922"/>
                      <a:pt x="25610" y="2990"/>
                    </a:cubicBezTo>
                    <a:cubicBezTo>
                      <a:pt x="25154" y="3173"/>
                      <a:pt x="24675" y="3333"/>
                      <a:pt x="24218" y="3470"/>
                    </a:cubicBezTo>
                    <a:cubicBezTo>
                      <a:pt x="23374" y="3744"/>
                      <a:pt x="22552" y="4018"/>
                      <a:pt x="21707" y="4269"/>
                    </a:cubicBezTo>
                    <a:cubicBezTo>
                      <a:pt x="21685" y="4292"/>
                      <a:pt x="21639" y="4292"/>
                      <a:pt x="21616" y="4292"/>
                    </a:cubicBezTo>
                    <a:cubicBezTo>
                      <a:pt x="21479" y="4337"/>
                      <a:pt x="21319" y="4383"/>
                      <a:pt x="21182" y="4428"/>
                    </a:cubicBezTo>
                    <a:cubicBezTo>
                      <a:pt x="21114" y="4451"/>
                      <a:pt x="21068" y="4451"/>
                      <a:pt x="21023" y="4474"/>
                    </a:cubicBezTo>
                    <a:cubicBezTo>
                      <a:pt x="20931" y="4497"/>
                      <a:pt x="20863" y="4520"/>
                      <a:pt x="20772" y="4543"/>
                    </a:cubicBezTo>
                    <a:cubicBezTo>
                      <a:pt x="20726" y="4565"/>
                      <a:pt x="20657" y="4588"/>
                      <a:pt x="20612" y="4634"/>
                    </a:cubicBezTo>
                    <a:cubicBezTo>
                      <a:pt x="20543" y="4657"/>
                      <a:pt x="20475" y="4680"/>
                      <a:pt x="20406" y="4702"/>
                    </a:cubicBezTo>
                    <a:cubicBezTo>
                      <a:pt x="20383" y="4702"/>
                      <a:pt x="20383" y="4725"/>
                      <a:pt x="20361" y="4725"/>
                    </a:cubicBezTo>
                    <a:cubicBezTo>
                      <a:pt x="20315" y="4725"/>
                      <a:pt x="20292" y="4725"/>
                      <a:pt x="20247" y="4748"/>
                    </a:cubicBezTo>
                    <a:lnTo>
                      <a:pt x="20201" y="4748"/>
                    </a:lnTo>
                    <a:cubicBezTo>
                      <a:pt x="20110" y="4794"/>
                      <a:pt x="20018" y="4817"/>
                      <a:pt x="19927" y="4839"/>
                    </a:cubicBezTo>
                    <a:lnTo>
                      <a:pt x="19904" y="4839"/>
                    </a:lnTo>
                    <a:cubicBezTo>
                      <a:pt x="19744" y="4885"/>
                      <a:pt x="19562" y="4931"/>
                      <a:pt x="19402" y="4999"/>
                    </a:cubicBezTo>
                    <a:cubicBezTo>
                      <a:pt x="19265" y="5022"/>
                      <a:pt x="19151" y="5068"/>
                      <a:pt x="19014" y="5090"/>
                    </a:cubicBezTo>
                    <a:cubicBezTo>
                      <a:pt x="18831" y="5136"/>
                      <a:pt x="18649" y="5205"/>
                      <a:pt x="18466" y="5250"/>
                    </a:cubicBezTo>
                    <a:cubicBezTo>
                      <a:pt x="18284" y="5296"/>
                      <a:pt x="18101" y="5341"/>
                      <a:pt x="17918" y="5387"/>
                    </a:cubicBezTo>
                    <a:cubicBezTo>
                      <a:pt x="17690" y="5433"/>
                      <a:pt x="17462" y="5478"/>
                      <a:pt x="17256" y="5524"/>
                    </a:cubicBezTo>
                    <a:cubicBezTo>
                      <a:pt x="17211" y="5501"/>
                      <a:pt x="17165" y="5501"/>
                      <a:pt x="17119" y="5501"/>
                    </a:cubicBezTo>
                    <a:cubicBezTo>
                      <a:pt x="16777" y="5501"/>
                      <a:pt x="16435" y="5570"/>
                      <a:pt x="16115" y="5638"/>
                    </a:cubicBezTo>
                    <a:cubicBezTo>
                      <a:pt x="15910" y="5661"/>
                      <a:pt x="15704" y="5707"/>
                      <a:pt x="15522" y="5752"/>
                    </a:cubicBezTo>
                    <a:cubicBezTo>
                      <a:pt x="15134" y="5821"/>
                      <a:pt x="14768" y="5866"/>
                      <a:pt x="14380" y="5912"/>
                    </a:cubicBezTo>
                    <a:cubicBezTo>
                      <a:pt x="13970" y="5981"/>
                      <a:pt x="13559" y="6003"/>
                      <a:pt x="13148" y="6049"/>
                    </a:cubicBezTo>
                    <a:cubicBezTo>
                      <a:pt x="12942" y="6072"/>
                      <a:pt x="12760" y="6095"/>
                      <a:pt x="12554" y="6118"/>
                    </a:cubicBezTo>
                    <a:cubicBezTo>
                      <a:pt x="12463" y="6140"/>
                      <a:pt x="12349" y="6140"/>
                      <a:pt x="12235" y="6163"/>
                    </a:cubicBezTo>
                    <a:cubicBezTo>
                      <a:pt x="12189" y="6163"/>
                      <a:pt x="12144" y="6163"/>
                      <a:pt x="12098" y="6186"/>
                    </a:cubicBezTo>
                    <a:lnTo>
                      <a:pt x="11938" y="6186"/>
                    </a:lnTo>
                    <a:cubicBezTo>
                      <a:pt x="11892" y="6209"/>
                      <a:pt x="11847" y="6232"/>
                      <a:pt x="11801" y="6254"/>
                    </a:cubicBezTo>
                    <a:cubicBezTo>
                      <a:pt x="11482" y="6277"/>
                      <a:pt x="11185" y="6323"/>
                      <a:pt x="10888" y="6346"/>
                    </a:cubicBezTo>
                    <a:cubicBezTo>
                      <a:pt x="10637" y="6369"/>
                      <a:pt x="10386" y="6369"/>
                      <a:pt x="10135" y="6391"/>
                    </a:cubicBezTo>
                    <a:cubicBezTo>
                      <a:pt x="9861" y="6414"/>
                      <a:pt x="9610" y="6437"/>
                      <a:pt x="9359" y="6437"/>
                    </a:cubicBezTo>
                    <a:cubicBezTo>
                      <a:pt x="9108" y="6460"/>
                      <a:pt x="8834" y="6460"/>
                      <a:pt x="8560" y="6483"/>
                    </a:cubicBezTo>
                    <a:lnTo>
                      <a:pt x="8195" y="6483"/>
                    </a:lnTo>
                    <a:cubicBezTo>
                      <a:pt x="8035" y="6483"/>
                      <a:pt x="7852" y="6483"/>
                      <a:pt x="7693" y="6506"/>
                    </a:cubicBezTo>
                    <a:cubicBezTo>
                      <a:pt x="7601" y="6506"/>
                      <a:pt x="7533" y="6551"/>
                      <a:pt x="7487" y="6597"/>
                    </a:cubicBezTo>
                    <a:lnTo>
                      <a:pt x="7305" y="6597"/>
                    </a:lnTo>
                    <a:cubicBezTo>
                      <a:pt x="7190" y="6574"/>
                      <a:pt x="7099" y="6574"/>
                      <a:pt x="6985" y="6551"/>
                    </a:cubicBezTo>
                    <a:lnTo>
                      <a:pt x="6734" y="6551"/>
                    </a:lnTo>
                    <a:cubicBezTo>
                      <a:pt x="6620" y="6528"/>
                      <a:pt x="6506" y="6528"/>
                      <a:pt x="6392" y="6528"/>
                    </a:cubicBezTo>
                    <a:cubicBezTo>
                      <a:pt x="6118" y="6506"/>
                      <a:pt x="5844" y="6506"/>
                      <a:pt x="5570" y="6483"/>
                    </a:cubicBezTo>
                    <a:cubicBezTo>
                      <a:pt x="5045" y="6460"/>
                      <a:pt x="4543" y="6414"/>
                      <a:pt x="4041" y="6369"/>
                    </a:cubicBezTo>
                    <a:cubicBezTo>
                      <a:pt x="3561" y="6346"/>
                      <a:pt x="3105" y="6300"/>
                      <a:pt x="2625" y="6254"/>
                    </a:cubicBezTo>
                    <a:cubicBezTo>
                      <a:pt x="2123" y="6186"/>
                      <a:pt x="1598" y="6140"/>
                      <a:pt x="1096" y="6049"/>
                    </a:cubicBezTo>
                    <a:cubicBezTo>
                      <a:pt x="982" y="6049"/>
                      <a:pt x="891" y="6026"/>
                      <a:pt x="777" y="6003"/>
                    </a:cubicBezTo>
                    <a:cubicBezTo>
                      <a:pt x="731" y="5981"/>
                      <a:pt x="662" y="5981"/>
                      <a:pt x="617" y="5981"/>
                    </a:cubicBezTo>
                    <a:cubicBezTo>
                      <a:pt x="583" y="5969"/>
                      <a:pt x="554" y="5963"/>
                      <a:pt x="528" y="5963"/>
                    </a:cubicBezTo>
                    <a:cubicBezTo>
                      <a:pt x="503" y="5963"/>
                      <a:pt x="480" y="5969"/>
                      <a:pt x="457" y="5981"/>
                    </a:cubicBezTo>
                    <a:cubicBezTo>
                      <a:pt x="389" y="6003"/>
                      <a:pt x="366" y="6026"/>
                      <a:pt x="320" y="6072"/>
                    </a:cubicBezTo>
                    <a:cubicBezTo>
                      <a:pt x="297" y="6118"/>
                      <a:pt x="274" y="6163"/>
                      <a:pt x="274" y="6209"/>
                    </a:cubicBezTo>
                    <a:cubicBezTo>
                      <a:pt x="229" y="6209"/>
                      <a:pt x="183" y="6232"/>
                      <a:pt x="137" y="6254"/>
                    </a:cubicBezTo>
                    <a:cubicBezTo>
                      <a:pt x="23" y="6346"/>
                      <a:pt x="0" y="6506"/>
                      <a:pt x="115" y="6620"/>
                    </a:cubicBezTo>
                    <a:cubicBezTo>
                      <a:pt x="160" y="6665"/>
                      <a:pt x="206" y="6665"/>
                      <a:pt x="274" y="6665"/>
                    </a:cubicBezTo>
                    <a:lnTo>
                      <a:pt x="320" y="6665"/>
                    </a:lnTo>
                    <a:cubicBezTo>
                      <a:pt x="480" y="6665"/>
                      <a:pt x="617" y="6688"/>
                      <a:pt x="777" y="6734"/>
                    </a:cubicBezTo>
                    <a:cubicBezTo>
                      <a:pt x="822" y="6734"/>
                      <a:pt x="868" y="6757"/>
                      <a:pt x="891" y="6779"/>
                    </a:cubicBezTo>
                    <a:cubicBezTo>
                      <a:pt x="1050" y="6825"/>
                      <a:pt x="1210" y="6871"/>
                      <a:pt x="1370" y="6916"/>
                    </a:cubicBezTo>
                    <a:cubicBezTo>
                      <a:pt x="1393" y="6939"/>
                      <a:pt x="1438" y="6985"/>
                      <a:pt x="1507" y="6985"/>
                    </a:cubicBezTo>
                    <a:cubicBezTo>
                      <a:pt x="1781" y="7053"/>
                      <a:pt x="2055" y="7099"/>
                      <a:pt x="2329" y="7145"/>
                    </a:cubicBezTo>
                    <a:cubicBezTo>
                      <a:pt x="2466" y="7168"/>
                      <a:pt x="2603" y="7213"/>
                      <a:pt x="2762" y="7236"/>
                    </a:cubicBezTo>
                    <a:cubicBezTo>
                      <a:pt x="2876" y="7236"/>
                      <a:pt x="2991" y="7259"/>
                      <a:pt x="3105" y="7259"/>
                    </a:cubicBezTo>
                    <a:cubicBezTo>
                      <a:pt x="3333" y="7304"/>
                      <a:pt x="3561" y="7327"/>
                      <a:pt x="3812" y="7350"/>
                    </a:cubicBezTo>
                    <a:cubicBezTo>
                      <a:pt x="4063" y="7373"/>
                      <a:pt x="4314" y="7396"/>
                      <a:pt x="4566" y="7419"/>
                    </a:cubicBezTo>
                    <a:cubicBezTo>
                      <a:pt x="4748" y="7419"/>
                      <a:pt x="4954" y="7441"/>
                      <a:pt x="5136" y="7441"/>
                    </a:cubicBezTo>
                    <a:cubicBezTo>
                      <a:pt x="5159" y="7464"/>
                      <a:pt x="5182" y="7464"/>
                      <a:pt x="5205" y="7464"/>
                    </a:cubicBezTo>
                    <a:cubicBezTo>
                      <a:pt x="5319" y="7487"/>
                      <a:pt x="5433" y="7487"/>
                      <a:pt x="5524" y="7487"/>
                    </a:cubicBezTo>
                    <a:cubicBezTo>
                      <a:pt x="5684" y="7487"/>
                      <a:pt x="5821" y="7510"/>
                      <a:pt x="5981" y="7510"/>
                    </a:cubicBezTo>
                    <a:lnTo>
                      <a:pt x="6483" y="7510"/>
                    </a:lnTo>
                    <a:cubicBezTo>
                      <a:pt x="6894" y="7533"/>
                      <a:pt x="7327" y="7556"/>
                      <a:pt x="7738" y="7556"/>
                    </a:cubicBezTo>
                    <a:cubicBezTo>
                      <a:pt x="7875" y="7556"/>
                      <a:pt x="8002" y="7566"/>
                      <a:pt x="8125" y="7566"/>
                    </a:cubicBezTo>
                    <a:cubicBezTo>
                      <a:pt x="8187" y="7566"/>
                      <a:pt x="8248" y="7563"/>
                      <a:pt x="8309" y="7556"/>
                    </a:cubicBezTo>
                    <a:lnTo>
                      <a:pt x="8971" y="7556"/>
                    </a:lnTo>
                    <a:cubicBezTo>
                      <a:pt x="9313" y="7556"/>
                      <a:pt x="9678" y="7533"/>
                      <a:pt x="10021" y="7533"/>
                    </a:cubicBezTo>
                    <a:cubicBezTo>
                      <a:pt x="10226" y="7510"/>
                      <a:pt x="10454" y="7487"/>
                      <a:pt x="10660" y="7487"/>
                    </a:cubicBezTo>
                    <a:cubicBezTo>
                      <a:pt x="10957" y="7464"/>
                      <a:pt x="11231" y="7464"/>
                      <a:pt x="11527" y="7441"/>
                    </a:cubicBezTo>
                    <a:cubicBezTo>
                      <a:pt x="11984" y="7419"/>
                      <a:pt x="12417" y="7396"/>
                      <a:pt x="12874" y="7373"/>
                    </a:cubicBezTo>
                    <a:cubicBezTo>
                      <a:pt x="13057" y="7350"/>
                      <a:pt x="13262" y="7327"/>
                      <a:pt x="13445" y="7304"/>
                    </a:cubicBezTo>
                    <a:cubicBezTo>
                      <a:pt x="13559" y="7304"/>
                      <a:pt x="13696" y="7282"/>
                      <a:pt x="13810" y="7282"/>
                    </a:cubicBezTo>
                    <a:cubicBezTo>
                      <a:pt x="13947" y="7259"/>
                      <a:pt x="14061" y="7259"/>
                      <a:pt x="14198" y="7213"/>
                    </a:cubicBezTo>
                    <a:cubicBezTo>
                      <a:pt x="14335" y="7190"/>
                      <a:pt x="14403" y="7031"/>
                      <a:pt x="14403" y="6916"/>
                    </a:cubicBezTo>
                    <a:cubicBezTo>
                      <a:pt x="14403" y="6916"/>
                      <a:pt x="14403" y="6912"/>
                      <a:pt x="14401" y="6906"/>
                    </a:cubicBezTo>
                    <a:lnTo>
                      <a:pt x="14401" y="6906"/>
                    </a:lnTo>
                    <a:cubicBezTo>
                      <a:pt x="14459" y="6939"/>
                      <a:pt x="14502" y="6939"/>
                      <a:pt x="14563" y="6939"/>
                    </a:cubicBezTo>
                    <a:cubicBezTo>
                      <a:pt x="15042" y="6871"/>
                      <a:pt x="15522" y="6779"/>
                      <a:pt x="16001" y="6688"/>
                    </a:cubicBezTo>
                    <a:cubicBezTo>
                      <a:pt x="16069" y="6688"/>
                      <a:pt x="16161" y="6665"/>
                      <a:pt x="16229" y="6643"/>
                    </a:cubicBezTo>
                    <a:cubicBezTo>
                      <a:pt x="16267" y="6680"/>
                      <a:pt x="16319" y="6717"/>
                      <a:pt x="16387" y="6717"/>
                    </a:cubicBezTo>
                    <a:cubicBezTo>
                      <a:pt x="16402" y="6717"/>
                      <a:pt x="16418" y="6715"/>
                      <a:pt x="16435" y="6711"/>
                    </a:cubicBezTo>
                    <a:cubicBezTo>
                      <a:pt x="16572" y="6688"/>
                      <a:pt x="16709" y="6665"/>
                      <a:pt x="16846" y="6620"/>
                    </a:cubicBezTo>
                    <a:cubicBezTo>
                      <a:pt x="16960" y="6597"/>
                      <a:pt x="17074" y="6574"/>
                      <a:pt x="17188" y="6551"/>
                    </a:cubicBezTo>
                    <a:cubicBezTo>
                      <a:pt x="17416" y="6483"/>
                      <a:pt x="17667" y="6414"/>
                      <a:pt x="17918" y="6346"/>
                    </a:cubicBezTo>
                    <a:cubicBezTo>
                      <a:pt x="18443" y="6209"/>
                      <a:pt x="18968" y="6072"/>
                      <a:pt x="19493" y="5912"/>
                    </a:cubicBezTo>
                    <a:cubicBezTo>
                      <a:pt x="19973" y="5775"/>
                      <a:pt x="20475" y="5638"/>
                      <a:pt x="20954" y="5501"/>
                    </a:cubicBezTo>
                    <a:cubicBezTo>
                      <a:pt x="21456" y="5341"/>
                      <a:pt x="21958" y="5182"/>
                      <a:pt x="22438" y="5022"/>
                    </a:cubicBezTo>
                    <a:cubicBezTo>
                      <a:pt x="22598" y="4976"/>
                      <a:pt x="22734" y="4931"/>
                      <a:pt x="22871" y="4885"/>
                    </a:cubicBezTo>
                    <a:cubicBezTo>
                      <a:pt x="22917" y="4885"/>
                      <a:pt x="22963" y="4862"/>
                      <a:pt x="22986" y="4862"/>
                    </a:cubicBezTo>
                    <a:cubicBezTo>
                      <a:pt x="23008" y="4839"/>
                      <a:pt x="23054" y="4817"/>
                      <a:pt x="23077" y="4817"/>
                    </a:cubicBezTo>
                    <a:cubicBezTo>
                      <a:pt x="23305" y="4725"/>
                      <a:pt x="23556" y="4634"/>
                      <a:pt x="23784" y="4565"/>
                    </a:cubicBezTo>
                    <a:cubicBezTo>
                      <a:pt x="24264" y="4406"/>
                      <a:pt x="24720" y="4246"/>
                      <a:pt x="25200" y="4109"/>
                    </a:cubicBezTo>
                    <a:cubicBezTo>
                      <a:pt x="25268" y="4086"/>
                      <a:pt x="25314" y="4040"/>
                      <a:pt x="25359" y="3972"/>
                    </a:cubicBezTo>
                    <a:cubicBezTo>
                      <a:pt x="25474" y="3949"/>
                      <a:pt x="25588" y="3903"/>
                      <a:pt x="25702" y="3881"/>
                    </a:cubicBezTo>
                    <a:cubicBezTo>
                      <a:pt x="25930" y="3812"/>
                      <a:pt x="26158" y="3767"/>
                      <a:pt x="26387" y="3675"/>
                    </a:cubicBezTo>
                    <a:cubicBezTo>
                      <a:pt x="26934" y="3515"/>
                      <a:pt x="27459" y="3333"/>
                      <a:pt x="28007" y="3173"/>
                    </a:cubicBezTo>
                    <a:cubicBezTo>
                      <a:pt x="28258" y="3105"/>
                      <a:pt x="28486" y="3036"/>
                      <a:pt x="28738" y="2968"/>
                    </a:cubicBezTo>
                    <a:cubicBezTo>
                      <a:pt x="28966" y="2876"/>
                      <a:pt x="29217" y="2808"/>
                      <a:pt x="29468" y="2739"/>
                    </a:cubicBezTo>
                    <a:cubicBezTo>
                      <a:pt x="29833" y="2648"/>
                      <a:pt x="30198" y="2557"/>
                      <a:pt x="30564" y="2443"/>
                    </a:cubicBezTo>
                    <a:cubicBezTo>
                      <a:pt x="31089" y="2306"/>
                      <a:pt x="31614" y="2192"/>
                      <a:pt x="32139" y="2055"/>
                    </a:cubicBezTo>
                    <a:cubicBezTo>
                      <a:pt x="32458" y="1986"/>
                      <a:pt x="32778" y="1918"/>
                      <a:pt x="33097" y="1849"/>
                    </a:cubicBezTo>
                    <a:lnTo>
                      <a:pt x="33074" y="1849"/>
                    </a:lnTo>
                    <a:cubicBezTo>
                      <a:pt x="33325" y="1781"/>
                      <a:pt x="33577" y="1735"/>
                      <a:pt x="33828" y="1667"/>
                    </a:cubicBezTo>
                    <a:cubicBezTo>
                      <a:pt x="33919" y="1644"/>
                      <a:pt x="33987" y="1552"/>
                      <a:pt x="34010" y="1461"/>
                    </a:cubicBezTo>
                    <a:cubicBezTo>
                      <a:pt x="34010" y="1461"/>
                      <a:pt x="34010" y="1461"/>
                      <a:pt x="34010" y="1438"/>
                    </a:cubicBezTo>
                    <a:cubicBezTo>
                      <a:pt x="34147" y="1438"/>
                      <a:pt x="34284" y="1438"/>
                      <a:pt x="34398" y="1416"/>
                    </a:cubicBezTo>
                    <a:cubicBezTo>
                      <a:pt x="34535" y="1416"/>
                      <a:pt x="34649" y="1416"/>
                      <a:pt x="34763" y="1393"/>
                    </a:cubicBezTo>
                    <a:cubicBezTo>
                      <a:pt x="34786" y="1484"/>
                      <a:pt x="34855" y="1530"/>
                      <a:pt x="34946" y="1552"/>
                    </a:cubicBezTo>
                    <a:lnTo>
                      <a:pt x="35562" y="1552"/>
                    </a:lnTo>
                    <a:cubicBezTo>
                      <a:pt x="35768" y="1530"/>
                      <a:pt x="35950" y="1530"/>
                      <a:pt x="36156" y="1507"/>
                    </a:cubicBezTo>
                    <a:cubicBezTo>
                      <a:pt x="36521" y="1484"/>
                      <a:pt x="36909" y="1438"/>
                      <a:pt x="37297" y="1416"/>
                    </a:cubicBezTo>
                    <a:cubicBezTo>
                      <a:pt x="37685" y="1370"/>
                      <a:pt x="38073" y="1324"/>
                      <a:pt x="38461" y="1301"/>
                    </a:cubicBezTo>
                    <a:cubicBezTo>
                      <a:pt x="38621" y="1279"/>
                      <a:pt x="38781" y="1256"/>
                      <a:pt x="38918" y="1256"/>
                    </a:cubicBezTo>
                    <a:cubicBezTo>
                      <a:pt x="39169" y="1233"/>
                      <a:pt x="39397" y="1233"/>
                      <a:pt x="39625" y="1210"/>
                    </a:cubicBezTo>
                    <a:lnTo>
                      <a:pt x="39694" y="1210"/>
                    </a:lnTo>
                    <a:cubicBezTo>
                      <a:pt x="39694" y="1210"/>
                      <a:pt x="39694" y="1210"/>
                      <a:pt x="39694" y="1233"/>
                    </a:cubicBezTo>
                    <a:cubicBezTo>
                      <a:pt x="39739" y="1279"/>
                      <a:pt x="39808" y="1324"/>
                      <a:pt x="39876" y="1324"/>
                    </a:cubicBezTo>
                    <a:cubicBezTo>
                      <a:pt x="39922" y="1324"/>
                      <a:pt x="39968" y="1347"/>
                      <a:pt x="40013" y="1347"/>
                    </a:cubicBezTo>
                    <a:cubicBezTo>
                      <a:pt x="40447" y="1393"/>
                      <a:pt x="40858" y="1416"/>
                      <a:pt x="41291" y="1461"/>
                    </a:cubicBezTo>
                    <a:lnTo>
                      <a:pt x="41634" y="1461"/>
                    </a:lnTo>
                    <a:cubicBezTo>
                      <a:pt x="42090" y="1507"/>
                      <a:pt x="42524" y="1552"/>
                      <a:pt x="42981" y="1598"/>
                    </a:cubicBezTo>
                    <a:cubicBezTo>
                      <a:pt x="44008" y="1712"/>
                      <a:pt x="45035" y="1804"/>
                      <a:pt x="46039" y="1963"/>
                    </a:cubicBezTo>
                    <a:cubicBezTo>
                      <a:pt x="46222" y="1986"/>
                      <a:pt x="46382" y="2032"/>
                      <a:pt x="46564" y="2055"/>
                    </a:cubicBezTo>
                    <a:cubicBezTo>
                      <a:pt x="46655" y="2055"/>
                      <a:pt x="46724" y="2055"/>
                      <a:pt x="46792" y="2009"/>
                    </a:cubicBezTo>
                    <a:cubicBezTo>
                      <a:pt x="46815" y="1986"/>
                      <a:pt x="46838" y="1963"/>
                      <a:pt x="46861" y="1918"/>
                    </a:cubicBezTo>
                    <a:cubicBezTo>
                      <a:pt x="46906" y="1941"/>
                      <a:pt x="46952" y="1941"/>
                      <a:pt x="47021" y="1963"/>
                    </a:cubicBezTo>
                    <a:cubicBezTo>
                      <a:pt x="47066" y="1986"/>
                      <a:pt x="47135" y="1986"/>
                      <a:pt x="47180" y="2009"/>
                    </a:cubicBezTo>
                    <a:cubicBezTo>
                      <a:pt x="47249" y="2032"/>
                      <a:pt x="47340" y="2055"/>
                      <a:pt x="47409" y="2055"/>
                    </a:cubicBezTo>
                    <a:cubicBezTo>
                      <a:pt x="47426" y="2058"/>
                      <a:pt x="47444" y="2059"/>
                      <a:pt x="47461" y="2059"/>
                    </a:cubicBezTo>
                    <a:cubicBezTo>
                      <a:pt x="47574" y="2059"/>
                      <a:pt x="47669" y="1994"/>
                      <a:pt x="47728" y="1895"/>
                    </a:cubicBezTo>
                    <a:cubicBezTo>
                      <a:pt x="47797" y="1758"/>
                      <a:pt x="47728" y="1575"/>
                      <a:pt x="47591" y="1507"/>
                    </a:cubicBezTo>
                    <a:cubicBezTo>
                      <a:pt x="47454" y="1438"/>
                      <a:pt x="47295" y="1393"/>
                      <a:pt x="47135" y="1347"/>
                    </a:cubicBezTo>
                    <a:cubicBezTo>
                      <a:pt x="47158" y="1324"/>
                      <a:pt x="47158" y="1301"/>
                      <a:pt x="47158" y="1279"/>
                    </a:cubicBezTo>
                    <a:cubicBezTo>
                      <a:pt x="47158" y="1233"/>
                      <a:pt x="47158" y="1187"/>
                      <a:pt x="47135" y="1142"/>
                    </a:cubicBezTo>
                    <a:cubicBezTo>
                      <a:pt x="47112" y="1073"/>
                      <a:pt x="47066" y="1005"/>
                      <a:pt x="46998" y="982"/>
                    </a:cubicBezTo>
                    <a:cubicBezTo>
                      <a:pt x="46906" y="936"/>
                      <a:pt x="46838" y="913"/>
                      <a:pt x="46747" y="913"/>
                    </a:cubicBezTo>
                    <a:cubicBezTo>
                      <a:pt x="46655" y="891"/>
                      <a:pt x="46587" y="868"/>
                      <a:pt x="46496" y="868"/>
                    </a:cubicBezTo>
                    <a:cubicBezTo>
                      <a:pt x="46336" y="845"/>
                      <a:pt x="46176" y="822"/>
                      <a:pt x="46016" y="799"/>
                    </a:cubicBezTo>
                    <a:cubicBezTo>
                      <a:pt x="45697" y="731"/>
                      <a:pt x="45354" y="685"/>
                      <a:pt x="45012" y="639"/>
                    </a:cubicBezTo>
                    <a:cubicBezTo>
                      <a:pt x="44898" y="639"/>
                      <a:pt x="44761" y="617"/>
                      <a:pt x="44647" y="594"/>
                    </a:cubicBezTo>
                    <a:cubicBezTo>
                      <a:pt x="44259" y="548"/>
                      <a:pt x="43894" y="480"/>
                      <a:pt x="43506" y="434"/>
                    </a:cubicBezTo>
                    <a:cubicBezTo>
                      <a:pt x="43506" y="434"/>
                      <a:pt x="43506" y="411"/>
                      <a:pt x="43483" y="411"/>
                    </a:cubicBezTo>
                    <a:cubicBezTo>
                      <a:pt x="43437" y="343"/>
                      <a:pt x="43369" y="297"/>
                      <a:pt x="43300" y="297"/>
                    </a:cubicBezTo>
                    <a:cubicBezTo>
                      <a:pt x="42341" y="206"/>
                      <a:pt x="41383" y="114"/>
                      <a:pt x="40447" y="69"/>
                    </a:cubicBezTo>
                    <a:lnTo>
                      <a:pt x="39990" y="69"/>
                    </a:lnTo>
                    <a:cubicBezTo>
                      <a:pt x="39534" y="46"/>
                      <a:pt x="39077" y="23"/>
                      <a:pt x="38644" y="23"/>
                    </a:cubicBezTo>
                    <a:cubicBezTo>
                      <a:pt x="38530" y="0"/>
                      <a:pt x="38415" y="0"/>
                      <a:pt x="38324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6573392" y="3909488"/>
                <a:ext cx="336875" cy="165640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6128" extrusionOk="0">
                    <a:moveTo>
                      <a:pt x="137" y="0"/>
                    </a:moveTo>
                    <a:cubicBezTo>
                      <a:pt x="69" y="0"/>
                      <a:pt x="23" y="46"/>
                      <a:pt x="23" y="115"/>
                    </a:cubicBezTo>
                    <a:cubicBezTo>
                      <a:pt x="0" y="183"/>
                      <a:pt x="46" y="251"/>
                      <a:pt x="114" y="251"/>
                    </a:cubicBezTo>
                    <a:cubicBezTo>
                      <a:pt x="342" y="297"/>
                      <a:pt x="593" y="343"/>
                      <a:pt x="822" y="366"/>
                    </a:cubicBezTo>
                    <a:cubicBezTo>
                      <a:pt x="1004" y="388"/>
                      <a:pt x="1164" y="411"/>
                      <a:pt x="1347" y="457"/>
                    </a:cubicBezTo>
                    <a:cubicBezTo>
                      <a:pt x="1575" y="480"/>
                      <a:pt x="1780" y="525"/>
                      <a:pt x="2009" y="571"/>
                    </a:cubicBezTo>
                    <a:cubicBezTo>
                      <a:pt x="2191" y="617"/>
                      <a:pt x="2397" y="662"/>
                      <a:pt x="2579" y="731"/>
                    </a:cubicBezTo>
                    <a:lnTo>
                      <a:pt x="2511" y="731"/>
                    </a:lnTo>
                    <a:cubicBezTo>
                      <a:pt x="2442" y="731"/>
                      <a:pt x="2397" y="776"/>
                      <a:pt x="2374" y="822"/>
                    </a:cubicBezTo>
                    <a:cubicBezTo>
                      <a:pt x="2328" y="891"/>
                      <a:pt x="2351" y="959"/>
                      <a:pt x="2374" y="1005"/>
                    </a:cubicBezTo>
                    <a:cubicBezTo>
                      <a:pt x="2397" y="1050"/>
                      <a:pt x="2420" y="1073"/>
                      <a:pt x="2442" y="1096"/>
                    </a:cubicBezTo>
                    <a:cubicBezTo>
                      <a:pt x="2488" y="1119"/>
                      <a:pt x="2534" y="1142"/>
                      <a:pt x="2579" y="1187"/>
                    </a:cubicBezTo>
                    <a:cubicBezTo>
                      <a:pt x="2625" y="1210"/>
                      <a:pt x="2671" y="1233"/>
                      <a:pt x="2716" y="1233"/>
                    </a:cubicBezTo>
                    <a:cubicBezTo>
                      <a:pt x="2762" y="1279"/>
                      <a:pt x="2808" y="1301"/>
                      <a:pt x="2876" y="1324"/>
                    </a:cubicBezTo>
                    <a:lnTo>
                      <a:pt x="2899" y="1324"/>
                    </a:lnTo>
                    <a:cubicBezTo>
                      <a:pt x="2853" y="1438"/>
                      <a:pt x="2922" y="1553"/>
                      <a:pt x="3013" y="1621"/>
                    </a:cubicBezTo>
                    <a:cubicBezTo>
                      <a:pt x="3081" y="1644"/>
                      <a:pt x="3127" y="1644"/>
                      <a:pt x="3173" y="1667"/>
                    </a:cubicBezTo>
                    <a:cubicBezTo>
                      <a:pt x="3515" y="1781"/>
                      <a:pt x="3835" y="1895"/>
                      <a:pt x="4154" y="2009"/>
                    </a:cubicBezTo>
                    <a:cubicBezTo>
                      <a:pt x="4451" y="2123"/>
                      <a:pt x="4771" y="2237"/>
                      <a:pt x="5090" y="2351"/>
                    </a:cubicBezTo>
                    <a:cubicBezTo>
                      <a:pt x="5432" y="2488"/>
                      <a:pt x="5775" y="2625"/>
                      <a:pt x="6140" y="2762"/>
                    </a:cubicBezTo>
                    <a:cubicBezTo>
                      <a:pt x="6460" y="2876"/>
                      <a:pt x="6779" y="3013"/>
                      <a:pt x="7122" y="3127"/>
                    </a:cubicBezTo>
                    <a:cubicBezTo>
                      <a:pt x="7190" y="3150"/>
                      <a:pt x="7281" y="3173"/>
                      <a:pt x="7350" y="3219"/>
                    </a:cubicBezTo>
                    <a:cubicBezTo>
                      <a:pt x="7452" y="3253"/>
                      <a:pt x="7566" y="3312"/>
                      <a:pt x="7674" y="3312"/>
                    </a:cubicBezTo>
                    <a:cubicBezTo>
                      <a:pt x="7712" y="3312"/>
                      <a:pt x="7748" y="3305"/>
                      <a:pt x="7783" y="3287"/>
                    </a:cubicBezTo>
                    <a:cubicBezTo>
                      <a:pt x="7829" y="3264"/>
                      <a:pt x="7875" y="3219"/>
                      <a:pt x="7898" y="3173"/>
                    </a:cubicBezTo>
                    <a:cubicBezTo>
                      <a:pt x="7989" y="3242"/>
                      <a:pt x="8057" y="3287"/>
                      <a:pt x="8126" y="3356"/>
                    </a:cubicBezTo>
                    <a:cubicBezTo>
                      <a:pt x="8240" y="3447"/>
                      <a:pt x="8331" y="3538"/>
                      <a:pt x="8445" y="3630"/>
                    </a:cubicBezTo>
                    <a:cubicBezTo>
                      <a:pt x="8560" y="3721"/>
                      <a:pt x="8674" y="3812"/>
                      <a:pt x="8788" y="3904"/>
                    </a:cubicBezTo>
                    <a:cubicBezTo>
                      <a:pt x="9016" y="4086"/>
                      <a:pt x="9244" y="4246"/>
                      <a:pt x="9473" y="4406"/>
                    </a:cubicBezTo>
                    <a:cubicBezTo>
                      <a:pt x="9701" y="4588"/>
                      <a:pt x="9975" y="4725"/>
                      <a:pt x="10226" y="4885"/>
                    </a:cubicBezTo>
                    <a:cubicBezTo>
                      <a:pt x="10271" y="4931"/>
                      <a:pt x="10317" y="4953"/>
                      <a:pt x="10363" y="4999"/>
                    </a:cubicBezTo>
                    <a:cubicBezTo>
                      <a:pt x="10591" y="5136"/>
                      <a:pt x="10774" y="5296"/>
                      <a:pt x="10979" y="5433"/>
                    </a:cubicBezTo>
                    <a:cubicBezTo>
                      <a:pt x="11093" y="5524"/>
                      <a:pt x="11207" y="5615"/>
                      <a:pt x="11299" y="5684"/>
                    </a:cubicBezTo>
                    <a:cubicBezTo>
                      <a:pt x="11367" y="5730"/>
                      <a:pt x="11413" y="5775"/>
                      <a:pt x="11481" y="5798"/>
                    </a:cubicBezTo>
                    <a:cubicBezTo>
                      <a:pt x="11504" y="5821"/>
                      <a:pt x="11504" y="5821"/>
                      <a:pt x="11527" y="5844"/>
                    </a:cubicBezTo>
                    <a:cubicBezTo>
                      <a:pt x="11572" y="5866"/>
                      <a:pt x="11641" y="5866"/>
                      <a:pt x="11687" y="5866"/>
                    </a:cubicBezTo>
                    <a:cubicBezTo>
                      <a:pt x="11755" y="5866"/>
                      <a:pt x="11778" y="5844"/>
                      <a:pt x="11824" y="5821"/>
                    </a:cubicBezTo>
                    <a:cubicBezTo>
                      <a:pt x="11869" y="5866"/>
                      <a:pt x="11915" y="5889"/>
                      <a:pt x="11960" y="5935"/>
                    </a:cubicBezTo>
                    <a:cubicBezTo>
                      <a:pt x="11983" y="5981"/>
                      <a:pt x="12006" y="6003"/>
                      <a:pt x="12029" y="6026"/>
                    </a:cubicBezTo>
                    <a:cubicBezTo>
                      <a:pt x="12052" y="6095"/>
                      <a:pt x="12120" y="6118"/>
                      <a:pt x="12166" y="6118"/>
                    </a:cubicBezTo>
                    <a:cubicBezTo>
                      <a:pt x="12186" y="6124"/>
                      <a:pt x="12204" y="6127"/>
                      <a:pt x="12221" y="6127"/>
                    </a:cubicBezTo>
                    <a:cubicBezTo>
                      <a:pt x="12263" y="6127"/>
                      <a:pt x="12300" y="6111"/>
                      <a:pt x="12349" y="6095"/>
                    </a:cubicBezTo>
                    <a:cubicBezTo>
                      <a:pt x="12440" y="6026"/>
                      <a:pt x="12463" y="5889"/>
                      <a:pt x="12394" y="5775"/>
                    </a:cubicBezTo>
                    <a:cubicBezTo>
                      <a:pt x="12326" y="5684"/>
                      <a:pt x="12212" y="5615"/>
                      <a:pt x="12120" y="5547"/>
                    </a:cubicBezTo>
                    <a:cubicBezTo>
                      <a:pt x="12029" y="5456"/>
                      <a:pt x="11915" y="5364"/>
                      <a:pt x="11801" y="5296"/>
                    </a:cubicBezTo>
                    <a:cubicBezTo>
                      <a:pt x="11755" y="5250"/>
                      <a:pt x="11709" y="5227"/>
                      <a:pt x="11664" y="5182"/>
                    </a:cubicBezTo>
                    <a:cubicBezTo>
                      <a:pt x="11595" y="5136"/>
                      <a:pt x="11550" y="5090"/>
                      <a:pt x="11481" y="5045"/>
                    </a:cubicBezTo>
                    <a:cubicBezTo>
                      <a:pt x="11321" y="4908"/>
                      <a:pt x="11184" y="4794"/>
                      <a:pt x="11025" y="4657"/>
                    </a:cubicBezTo>
                    <a:cubicBezTo>
                      <a:pt x="10842" y="4543"/>
                      <a:pt x="10637" y="4406"/>
                      <a:pt x="10454" y="4292"/>
                    </a:cubicBezTo>
                    <a:cubicBezTo>
                      <a:pt x="10271" y="4177"/>
                      <a:pt x="10112" y="4063"/>
                      <a:pt x="9929" y="3949"/>
                    </a:cubicBezTo>
                    <a:cubicBezTo>
                      <a:pt x="9678" y="3789"/>
                      <a:pt x="9450" y="3607"/>
                      <a:pt x="9221" y="3447"/>
                    </a:cubicBezTo>
                    <a:cubicBezTo>
                      <a:pt x="9107" y="3333"/>
                      <a:pt x="8970" y="3242"/>
                      <a:pt x="8856" y="3150"/>
                    </a:cubicBezTo>
                    <a:cubicBezTo>
                      <a:pt x="8719" y="3036"/>
                      <a:pt x="8605" y="2922"/>
                      <a:pt x="8491" y="2831"/>
                    </a:cubicBezTo>
                    <a:cubicBezTo>
                      <a:pt x="7966" y="2420"/>
                      <a:pt x="7373" y="2077"/>
                      <a:pt x="6756" y="1826"/>
                    </a:cubicBezTo>
                    <a:cubicBezTo>
                      <a:pt x="6460" y="1689"/>
                      <a:pt x="6163" y="1575"/>
                      <a:pt x="5866" y="1438"/>
                    </a:cubicBezTo>
                    <a:cubicBezTo>
                      <a:pt x="5752" y="1416"/>
                      <a:pt x="5661" y="1370"/>
                      <a:pt x="5547" y="1347"/>
                    </a:cubicBezTo>
                    <a:cubicBezTo>
                      <a:pt x="5318" y="1233"/>
                      <a:pt x="5090" y="1142"/>
                      <a:pt x="4862" y="1050"/>
                    </a:cubicBezTo>
                    <a:cubicBezTo>
                      <a:pt x="4725" y="982"/>
                      <a:pt x="4565" y="936"/>
                      <a:pt x="4428" y="891"/>
                    </a:cubicBezTo>
                    <a:cubicBezTo>
                      <a:pt x="4337" y="868"/>
                      <a:pt x="4246" y="845"/>
                      <a:pt x="4177" y="799"/>
                    </a:cubicBezTo>
                    <a:cubicBezTo>
                      <a:pt x="4154" y="799"/>
                      <a:pt x="4109" y="799"/>
                      <a:pt x="4086" y="776"/>
                    </a:cubicBezTo>
                    <a:cubicBezTo>
                      <a:pt x="4040" y="776"/>
                      <a:pt x="3972" y="754"/>
                      <a:pt x="3903" y="754"/>
                    </a:cubicBezTo>
                    <a:cubicBezTo>
                      <a:pt x="3858" y="754"/>
                      <a:pt x="3812" y="776"/>
                      <a:pt x="3766" y="799"/>
                    </a:cubicBezTo>
                    <a:cubicBezTo>
                      <a:pt x="3766" y="822"/>
                      <a:pt x="3743" y="822"/>
                      <a:pt x="3743" y="845"/>
                    </a:cubicBezTo>
                    <a:cubicBezTo>
                      <a:pt x="3424" y="708"/>
                      <a:pt x="3104" y="594"/>
                      <a:pt x="2785" y="503"/>
                    </a:cubicBezTo>
                    <a:cubicBezTo>
                      <a:pt x="2374" y="388"/>
                      <a:pt x="1963" y="297"/>
                      <a:pt x="1552" y="229"/>
                    </a:cubicBezTo>
                    <a:cubicBezTo>
                      <a:pt x="1073" y="137"/>
                      <a:pt x="616" y="92"/>
                      <a:pt x="160" y="23"/>
                    </a:cubicBezTo>
                    <a:cubicBezTo>
                      <a:pt x="160" y="0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5372747" y="3768824"/>
                <a:ext cx="1606636" cy="251595"/>
              </a:xfrm>
              <a:custGeom>
                <a:avLst/>
                <a:gdLst/>
                <a:ahLst/>
                <a:cxnLst/>
                <a:rect l="l" t="t" r="r" b="b"/>
                <a:pathLst>
                  <a:path w="59439" h="9308" extrusionOk="0">
                    <a:moveTo>
                      <a:pt x="16892" y="7510"/>
                    </a:moveTo>
                    <a:cubicBezTo>
                      <a:pt x="16872" y="7510"/>
                      <a:pt x="16852" y="7510"/>
                      <a:pt x="16831" y="7525"/>
                    </a:cubicBezTo>
                    <a:lnTo>
                      <a:pt x="16831" y="7525"/>
                    </a:lnTo>
                    <a:cubicBezTo>
                      <a:pt x="16851" y="7520"/>
                      <a:pt x="16871" y="7515"/>
                      <a:pt x="16892" y="7510"/>
                    </a:cubicBezTo>
                    <a:close/>
                    <a:moveTo>
                      <a:pt x="58922" y="8149"/>
                    </a:moveTo>
                    <a:cubicBezTo>
                      <a:pt x="58927" y="8155"/>
                      <a:pt x="58931" y="8161"/>
                      <a:pt x="58936" y="8167"/>
                    </a:cubicBezTo>
                    <a:lnTo>
                      <a:pt x="58936" y="8167"/>
                    </a:lnTo>
                    <a:cubicBezTo>
                      <a:pt x="58934" y="8159"/>
                      <a:pt x="58929" y="8154"/>
                      <a:pt x="58922" y="8149"/>
                    </a:cubicBezTo>
                    <a:close/>
                    <a:moveTo>
                      <a:pt x="16908" y="8168"/>
                    </a:moveTo>
                    <a:lnTo>
                      <a:pt x="16908" y="8168"/>
                    </a:lnTo>
                    <a:cubicBezTo>
                      <a:pt x="16903" y="8169"/>
                      <a:pt x="16897" y="8171"/>
                      <a:pt x="16892" y="8172"/>
                    </a:cubicBezTo>
                    <a:cubicBezTo>
                      <a:pt x="16897" y="8172"/>
                      <a:pt x="16903" y="8170"/>
                      <a:pt x="16908" y="8168"/>
                    </a:cubicBezTo>
                    <a:close/>
                    <a:moveTo>
                      <a:pt x="42661" y="0"/>
                    </a:moveTo>
                    <a:cubicBezTo>
                      <a:pt x="42433" y="0"/>
                      <a:pt x="42182" y="0"/>
                      <a:pt x="41931" y="23"/>
                    </a:cubicBezTo>
                    <a:cubicBezTo>
                      <a:pt x="41429" y="46"/>
                      <a:pt x="40904" y="92"/>
                      <a:pt x="40379" y="160"/>
                    </a:cubicBezTo>
                    <a:cubicBezTo>
                      <a:pt x="40128" y="183"/>
                      <a:pt x="39877" y="228"/>
                      <a:pt x="39626" y="251"/>
                    </a:cubicBezTo>
                    <a:cubicBezTo>
                      <a:pt x="39397" y="297"/>
                      <a:pt x="39146" y="343"/>
                      <a:pt x="38918" y="365"/>
                    </a:cubicBezTo>
                    <a:cubicBezTo>
                      <a:pt x="38462" y="434"/>
                      <a:pt x="38028" y="525"/>
                      <a:pt x="37571" y="617"/>
                    </a:cubicBezTo>
                    <a:cubicBezTo>
                      <a:pt x="37320" y="662"/>
                      <a:pt x="37069" y="708"/>
                      <a:pt x="36818" y="753"/>
                    </a:cubicBezTo>
                    <a:cubicBezTo>
                      <a:pt x="36590" y="799"/>
                      <a:pt x="36362" y="845"/>
                      <a:pt x="36156" y="890"/>
                    </a:cubicBezTo>
                    <a:cubicBezTo>
                      <a:pt x="35745" y="1005"/>
                      <a:pt x="35335" y="1119"/>
                      <a:pt x="34924" y="1256"/>
                    </a:cubicBezTo>
                    <a:cubicBezTo>
                      <a:pt x="34718" y="1324"/>
                      <a:pt x="34536" y="1393"/>
                      <a:pt x="34330" y="1461"/>
                    </a:cubicBezTo>
                    <a:cubicBezTo>
                      <a:pt x="34102" y="1530"/>
                      <a:pt x="33874" y="1598"/>
                      <a:pt x="33645" y="1689"/>
                    </a:cubicBezTo>
                    <a:cubicBezTo>
                      <a:pt x="33143" y="1849"/>
                      <a:pt x="32641" y="2055"/>
                      <a:pt x="32139" y="2237"/>
                    </a:cubicBezTo>
                    <a:cubicBezTo>
                      <a:pt x="31888" y="2328"/>
                      <a:pt x="31637" y="2443"/>
                      <a:pt x="31386" y="2534"/>
                    </a:cubicBezTo>
                    <a:cubicBezTo>
                      <a:pt x="31180" y="2602"/>
                      <a:pt x="30975" y="2694"/>
                      <a:pt x="30770" y="2762"/>
                    </a:cubicBezTo>
                    <a:cubicBezTo>
                      <a:pt x="30359" y="2922"/>
                      <a:pt x="29948" y="3104"/>
                      <a:pt x="29537" y="3264"/>
                    </a:cubicBezTo>
                    <a:cubicBezTo>
                      <a:pt x="29377" y="3356"/>
                      <a:pt x="29195" y="3424"/>
                      <a:pt x="29012" y="3493"/>
                    </a:cubicBezTo>
                    <a:cubicBezTo>
                      <a:pt x="28852" y="3561"/>
                      <a:pt x="28670" y="3629"/>
                      <a:pt x="28487" y="3698"/>
                    </a:cubicBezTo>
                    <a:cubicBezTo>
                      <a:pt x="28418" y="3721"/>
                      <a:pt x="28327" y="3744"/>
                      <a:pt x="28236" y="3789"/>
                    </a:cubicBezTo>
                    <a:cubicBezTo>
                      <a:pt x="28145" y="3812"/>
                      <a:pt x="28030" y="3858"/>
                      <a:pt x="27916" y="3903"/>
                    </a:cubicBezTo>
                    <a:cubicBezTo>
                      <a:pt x="27711" y="3972"/>
                      <a:pt x="27505" y="4063"/>
                      <a:pt x="27277" y="4132"/>
                    </a:cubicBezTo>
                    <a:cubicBezTo>
                      <a:pt x="26752" y="4314"/>
                      <a:pt x="26250" y="4542"/>
                      <a:pt x="25725" y="4748"/>
                    </a:cubicBezTo>
                    <a:cubicBezTo>
                      <a:pt x="25474" y="4839"/>
                      <a:pt x="25200" y="4930"/>
                      <a:pt x="24949" y="5022"/>
                    </a:cubicBezTo>
                    <a:cubicBezTo>
                      <a:pt x="24698" y="5113"/>
                      <a:pt x="24447" y="5204"/>
                      <a:pt x="24196" y="5319"/>
                    </a:cubicBezTo>
                    <a:cubicBezTo>
                      <a:pt x="23922" y="5410"/>
                      <a:pt x="23671" y="5524"/>
                      <a:pt x="23397" y="5615"/>
                    </a:cubicBezTo>
                    <a:cubicBezTo>
                      <a:pt x="23146" y="5729"/>
                      <a:pt x="22895" y="5821"/>
                      <a:pt x="22621" y="5889"/>
                    </a:cubicBezTo>
                    <a:cubicBezTo>
                      <a:pt x="22393" y="5980"/>
                      <a:pt x="22142" y="6049"/>
                      <a:pt x="21890" y="6140"/>
                    </a:cubicBezTo>
                    <a:cubicBezTo>
                      <a:pt x="21639" y="6209"/>
                      <a:pt x="21365" y="6300"/>
                      <a:pt x="21114" y="6391"/>
                    </a:cubicBezTo>
                    <a:cubicBezTo>
                      <a:pt x="20544" y="6574"/>
                      <a:pt x="19973" y="6734"/>
                      <a:pt x="19403" y="6893"/>
                    </a:cubicBezTo>
                    <a:cubicBezTo>
                      <a:pt x="19106" y="6985"/>
                      <a:pt x="18786" y="7053"/>
                      <a:pt x="18489" y="7122"/>
                    </a:cubicBezTo>
                    <a:cubicBezTo>
                      <a:pt x="18193" y="7190"/>
                      <a:pt x="17896" y="7281"/>
                      <a:pt x="17599" y="7350"/>
                    </a:cubicBezTo>
                    <a:cubicBezTo>
                      <a:pt x="17348" y="7396"/>
                      <a:pt x="17097" y="7464"/>
                      <a:pt x="16823" y="7533"/>
                    </a:cubicBezTo>
                    <a:cubicBezTo>
                      <a:pt x="16826" y="7530"/>
                      <a:pt x="16829" y="7527"/>
                      <a:pt x="16831" y="7525"/>
                    </a:cubicBezTo>
                    <a:lnTo>
                      <a:pt x="16831" y="7525"/>
                    </a:lnTo>
                    <a:cubicBezTo>
                      <a:pt x="16768" y="7542"/>
                      <a:pt x="16711" y="7555"/>
                      <a:pt x="16641" y="7555"/>
                    </a:cubicBezTo>
                    <a:lnTo>
                      <a:pt x="16732" y="7555"/>
                    </a:lnTo>
                    <a:cubicBezTo>
                      <a:pt x="16207" y="7670"/>
                      <a:pt x="15682" y="7761"/>
                      <a:pt x="15157" y="7852"/>
                    </a:cubicBezTo>
                    <a:cubicBezTo>
                      <a:pt x="14883" y="7875"/>
                      <a:pt x="14632" y="7921"/>
                      <a:pt x="14358" y="7966"/>
                    </a:cubicBezTo>
                    <a:cubicBezTo>
                      <a:pt x="14130" y="7989"/>
                      <a:pt x="13879" y="8035"/>
                      <a:pt x="13651" y="8080"/>
                    </a:cubicBezTo>
                    <a:cubicBezTo>
                      <a:pt x="13399" y="8103"/>
                      <a:pt x="13148" y="8149"/>
                      <a:pt x="12897" y="8172"/>
                    </a:cubicBezTo>
                    <a:cubicBezTo>
                      <a:pt x="12623" y="8217"/>
                      <a:pt x="12372" y="8240"/>
                      <a:pt x="12098" y="8286"/>
                    </a:cubicBezTo>
                    <a:cubicBezTo>
                      <a:pt x="11825" y="8309"/>
                      <a:pt x="11573" y="8354"/>
                      <a:pt x="11300" y="8377"/>
                    </a:cubicBezTo>
                    <a:cubicBezTo>
                      <a:pt x="11026" y="8400"/>
                      <a:pt x="10775" y="8423"/>
                      <a:pt x="10501" y="8446"/>
                    </a:cubicBezTo>
                    <a:cubicBezTo>
                      <a:pt x="10090" y="8468"/>
                      <a:pt x="9656" y="8491"/>
                      <a:pt x="9222" y="8514"/>
                    </a:cubicBezTo>
                    <a:cubicBezTo>
                      <a:pt x="8812" y="8514"/>
                      <a:pt x="8378" y="8514"/>
                      <a:pt x="7967" y="8491"/>
                    </a:cubicBezTo>
                    <a:cubicBezTo>
                      <a:pt x="7602" y="8491"/>
                      <a:pt x="7237" y="8468"/>
                      <a:pt x="6871" y="8468"/>
                    </a:cubicBezTo>
                    <a:cubicBezTo>
                      <a:pt x="6506" y="8468"/>
                      <a:pt x="6141" y="8446"/>
                      <a:pt x="5776" y="8446"/>
                    </a:cubicBezTo>
                    <a:cubicBezTo>
                      <a:pt x="5616" y="8446"/>
                      <a:pt x="5479" y="8423"/>
                      <a:pt x="5319" y="8423"/>
                    </a:cubicBezTo>
                    <a:cubicBezTo>
                      <a:pt x="5182" y="8423"/>
                      <a:pt x="5068" y="8423"/>
                      <a:pt x="4954" y="8400"/>
                    </a:cubicBezTo>
                    <a:lnTo>
                      <a:pt x="5023" y="8400"/>
                    </a:lnTo>
                    <a:cubicBezTo>
                      <a:pt x="4657" y="8377"/>
                      <a:pt x="4269" y="8354"/>
                      <a:pt x="3881" y="8331"/>
                    </a:cubicBezTo>
                    <a:cubicBezTo>
                      <a:pt x="3676" y="8309"/>
                      <a:pt x="3470" y="8286"/>
                      <a:pt x="3288" y="8263"/>
                    </a:cubicBezTo>
                    <a:cubicBezTo>
                      <a:pt x="3082" y="8240"/>
                      <a:pt x="2877" y="8195"/>
                      <a:pt x="2672" y="8149"/>
                    </a:cubicBezTo>
                    <a:cubicBezTo>
                      <a:pt x="2443" y="8126"/>
                      <a:pt x="2238" y="8080"/>
                      <a:pt x="2032" y="8035"/>
                    </a:cubicBezTo>
                    <a:cubicBezTo>
                      <a:pt x="1827" y="8012"/>
                      <a:pt x="1644" y="7966"/>
                      <a:pt x="1439" y="7921"/>
                    </a:cubicBezTo>
                    <a:cubicBezTo>
                      <a:pt x="1256" y="7898"/>
                      <a:pt x="1051" y="7852"/>
                      <a:pt x="868" y="7806"/>
                    </a:cubicBezTo>
                    <a:cubicBezTo>
                      <a:pt x="663" y="7761"/>
                      <a:pt x="457" y="7692"/>
                      <a:pt x="275" y="7647"/>
                    </a:cubicBezTo>
                    <a:cubicBezTo>
                      <a:pt x="263" y="7644"/>
                      <a:pt x="251" y="7643"/>
                      <a:pt x="239" y="7643"/>
                    </a:cubicBezTo>
                    <a:cubicBezTo>
                      <a:pt x="133" y="7643"/>
                      <a:pt x="21" y="7727"/>
                      <a:pt x="1" y="7829"/>
                    </a:cubicBezTo>
                    <a:cubicBezTo>
                      <a:pt x="1" y="7898"/>
                      <a:pt x="1" y="7966"/>
                      <a:pt x="47" y="8012"/>
                    </a:cubicBezTo>
                    <a:cubicBezTo>
                      <a:pt x="69" y="8058"/>
                      <a:pt x="138" y="8080"/>
                      <a:pt x="184" y="8103"/>
                    </a:cubicBezTo>
                    <a:cubicBezTo>
                      <a:pt x="412" y="8172"/>
                      <a:pt x="640" y="8240"/>
                      <a:pt x="846" y="8286"/>
                    </a:cubicBezTo>
                    <a:cubicBezTo>
                      <a:pt x="1074" y="8354"/>
                      <a:pt x="1279" y="8423"/>
                      <a:pt x="1485" y="8491"/>
                    </a:cubicBezTo>
                    <a:cubicBezTo>
                      <a:pt x="1690" y="8537"/>
                      <a:pt x="1918" y="8605"/>
                      <a:pt x="2124" y="8651"/>
                    </a:cubicBezTo>
                    <a:cubicBezTo>
                      <a:pt x="2375" y="8719"/>
                      <a:pt x="2626" y="8765"/>
                      <a:pt x="2877" y="8811"/>
                    </a:cubicBezTo>
                    <a:cubicBezTo>
                      <a:pt x="3311" y="8902"/>
                      <a:pt x="3767" y="8948"/>
                      <a:pt x="4201" y="8993"/>
                    </a:cubicBezTo>
                    <a:cubicBezTo>
                      <a:pt x="4680" y="9039"/>
                      <a:pt x="5160" y="9062"/>
                      <a:pt x="5639" y="9062"/>
                    </a:cubicBezTo>
                    <a:lnTo>
                      <a:pt x="5570" y="9062"/>
                    </a:lnTo>
                    <a:cubicBezTo>
                      <a:pt x="6324" y="9108"/>
                      <a:pt x="7100" y="9108"/>
                      <a:pt x="7853" y="9130"/>
                    </a:cubicBezTo>
                    <a:cubicBezTo>
                      <a:pt x="7944" y="9130"/>
                      <a:pt x="8036" y="9153"/>
                      <a:pt x="8104" y="9153"/>
                    </a:cubicBezTo>
                    <a:cubicBezTo>
                      <a:pt x="8302" y="9153"/>
                      <a:pt x="8489" y="9163"/>
                      <a:pt x="8674" y="9163"/>
                    </a:cubicBezTo>
                    <a:cubicBezTo>
                      <a:pt x="8766" y="9163"/>
                      <a:pt x="8857" y="9161"/>
                      <a:pt x="8949" y="9153"/>
                    </a:cubicBezTo>
                    <a:cubicBezTo>
                      <a:pt x="9245" y="9153"/>
                      <a:pt x="9519" y="9130"/>
                      <a:pt x="9793" y="9130"/>
                    </a:cubicBezTo>
                    <a:cubicBezTo>
                      <a:pt x="10341" y="9108"/>
                      <a:pt x="10889" y="9085"/>
                      <a:pt x="11436" y="9016"/>
                    </a:cubicBezTo>
                    <a:cubicBezTo>
                      <a:pt x="11688" y="8993"/>
                      <a:pt x="11961" y="8948"/>
                      <a:pt x="12213" y="8925"/>
                    </a:cubicBezTo>
                    <a:cubicBezTo>
                      <a:pt x="12486" y="8879"/>
                      <a:pt x="12760" y="8856"/>
                      <a:pt x="13011" y="8811"/>
                    </a:cubicBezTo>
                    <a:cubicBezTo>
                      <a:pt x="13262" y="8788"/>
                      <a:pt x="13514" y="8742"/>
                      <a:pt x="13765" y="8719"/>
                    </a:cubicBezTo>
                    <a:cubicBezTo>
                      <a:pt x="13993" y="8674"/>
                      <a:pt x="14244" y="8628"/>
                      <a:pt x="14472" y="8605"/>
                    </a:cubicBezTo>
                    <a:cubicBezTo>
                      <a:pt x="15310" y="8492"/>
                      <a:pt x="16126" y="8334"/>
                      <a:pt x="16942" y="8153"/>
                    </a:cubicBezTo>
                    <a:lnTo>
                      <a:pt x="16942" y="8153"/>
                    </a:lnTo>
                    <a:cubicBezTo>
                      <a:pt x="16931" y="8157"/>
                      <a:pt x="16919" y="8164"/>
                      <a:pt x="16908" y="8168"/>
                    </a:cubicBezTo>
                    <a:lnTo>
                      <a:pt x="16908" y="8168"/>
                    </a:lnTo>
                    <a:cubicBezTo>
                      <a:pt x="17131" y="8123"/>
                      <a:pt x="17354" y="8056"/>
                      <a:pt x="17576" y="8012"/>
                    </a:cubicBezTo>
                    <a:cubicBezTo>
                      <a:pt x="17873" y="7943"/>
                      <a:pt x="18170" y="7875"/>
                      <a:pt x="18467" y="7806"/>
                    </a:cubicBezTo>
                    <a:cubicBezTo>
                      <a:pt x="18718" y="7738"/>
                      <a:pt x="18969" y="7692"/>
                      <a:pt x="19197" y="7624"/>
                    </a:cubicBezTo>
                    <a:cubicBezTo>
                      <a:pt x="19722" y="7487"/>
                      <a:pt x="20224" y="7350"/>
                      <a:pt x="20726" y="7190"/>
                    </a:cubicBezTo>
                    <a:cubicBezTo>
                      <a:pt x="21229" y="7030"/>
                      <a:pt x="21754" y="6871"/>
                      <a:pt x="22256" y="6711"/>
                    </a:cubicBezTo>
                    <a:cubicBezTo>
                      <a:pt x="22507" y="6620"/>
                      <a:pt x="22758" y="6528"/>
                      <a:pt x="23009" y="6460"/>
                    </a:cubicBezTo>
                    <a:cubicBezTo>
                      <a:pt x="23260" y="6368"/>
                      <a:pt x="23511" y="6277"/>
                      <a:pt x="23785" y="6163"/>
                    </a:cubicBezTo>
                    <a:cubicBezTo>
                      <a:pt x="23899" y="6117"/>
                      <a:pt x="24013" y="6072"/>
                      <a:pt x="24150" y="6026"/>
                    </a:cubicBezTo>
                    <a:cubicBezTo>
                      <a:pt x="24287" y="5980"/>
                      <a:pt x="24424" y="5912"/>
                      <a:pt x="24561" y="5866"/>
                    </a:cubicBezTo>
                    <a:cubicBezTo>
                      <a:pt x="24812" y="5775"/>
                      <a:pt x="25063" y="5684"/>
                      <a:pt x="25314" y="5592"/>
                    </a:cubicBezTo>
                    <a:cubicBezTo>
                      <a:pt x="25588" y="5478"/>
                      <a:pt x="25839" y="5387"/>
                      <a:pt x="26090" y="5296"/>
                    </a:cubicBezTo>
                    <a:cubicBezTo>
                      <a:pt x="26364" y="5182"/>
                      <a:pt x="26615" y="5090"/>
                      <a:pt x="26866" y="4976"/>
                    </a:cubicBezTo>
                    <a:cubicBezTo>
                      <a:pt x="27117" y="4885"/>
                      <a:pt x="27391" y="4794"/>
                      <a:pt x="27642" y="4702"/>
                    </a:cubicBezTo>
                    <a:cubicBezTo>
                      <a:pt x="27734" y="4657"/>
                      <a:pt x="27848" y="4634"/>
                      <a:pt x="27939" y="4588"/>
                    </a:cubicBezTo>
                    <a:cubicBezTo>
                      <a:pt x="28053" y="4565"/>
                      <a:pt x="28167" y="4520"/>
                      <a:pt x="28259" y="4474"/>
                    </a:cubicBezTo>
                    <a:cubicBezTo>
                      <a:pt x="28624" y="4337"/>
                      <a:pt x="28989" y="4200"/>
                      <a:pt x="29354" y="4063"/>
                    </a:cubicBezTo>
                    <a:cubicBezTo>
                      <a:pt x="29720" y="3903"/>
                      <a:pt x="30108" y="3721"/>
                      <a:pt x="30496" y="3584"/>
                    </a:cubicBezTo>
                    <a:cubicBezTo>
                      <a:pt x="30701" y="3493"/>
                      <a:pt x="30929" y="3401"/>
                      <a:pt x="31135" y="3310"/>
                    </a:cubicBezTo>
                    <a:cubicBezTo>
                      <a:pt x="31340" y="3241"/>
                      <a:pt x="31546" y="3173"/>
                      <a:pt x="31751" y="3082"/>
                    </a:cubicBezTo>
                    <a:cubicBezTo>
                      <a:pt x="32230" y="2899"/>
                      <a:pt x="32732" y="2716"/>
                      <a:pt x="33235" y="2534"/>
                    </a:cubicBezTo>
                    <a:cubicBezTo>
                      <a:pt x="33486" y="2420"/>
                      <a:pt x="33760" y="2328"/>
                      <a:pt x="34011" y="2237"/>
                    </a:cubicBezTo>
                    <a:cubicBezTo>
                      <a:pt x="34239" y="2169"/>
                      <a:pt x="34467" y="2100"/>
                      <a:pt x="34673" y="2032"/>
                    </a:cubicBezTo>
                    <a:cubicBezTo>
                      <a:pt x="35015" y="1895"/>
                      <a:pt x="35380" y="1781"/>
                      <a:pt x="35745" y="1689"/>
                    </a:cubicBezTo>
                    <a:cubicBezTo>
                      <a:pt x="35882" y="1644"/>
                      <a:pt x="36042" y="1598"/>
                      <a:pt x="36179" y="1552"/>
                    </a:cubicBezTo>
                    <a:cubicBezTo>
                      <a:pt x="36316" y="1530"/>
                      <a:pt x="36453" y="1484"/>
                      <a:pt x="36590" y="1461"/>
                    </a:cubicBezTo>
                    <a:cubicBezTo>
                      <a:pt x="36818" y="1415"/>
                      <a:pt x="37069" y="1370"/>
                      <a:pt x="37298" y="1324"/>
                    </a:cubicBezTo>
                    <a:cubicBezTo>
                      <a:pt x="37549" y="1278"/>
                      <a:pt x="37800" y="1233"/>
                      <a:pt x="38051" y="1187"/>
                    </a:cubicBezTo>
                    <a:cubicBezTo>
                      <a:pt x="38484" y="1119"/>
                      <a:pt x="38895" y="1027"/>
                      <a:pt x="39329" y="959"/>
                    </a:cubicBezTo>
                    <a:cubicBezTo>
                      <a:pt x="39854" y="868"/>
                      <a:pt x="40379" y="799"/>
                      <a:pt x="40904" y="753"/>
                    </a:cubicBezTo>
                    <a:cubicBezTo>
                      <a:pt x="41383" y="708"/>
                      <a:pt x="41863" y="662"/>
                      <a:pt x="42342" y="662"/>
                    </a:cubicBezTo>
                    <a:cubicBezTo>
                      <a:pt x="42684" y="639"/>
                      <a:pt x="43027" y="639"/>
                      <a:pt x="43369" y="639"/>
                    </a:cubicBezTo>
                    <a:cubicBezTo>
                      <a:pt x="43438" y="662"/>
                      <a:pt x="43506" y="662"/>
                      <a:pt x="43575" y="662"/>
                    </a:cubicBezTo>
                    <a:lnTo>
                      <a:pt x="43826" y="662"/>
                    </a:lnTo>
                    <a:cubicBezTo>
                      <a:pt x="44031" y="685"/>
                      <a:pt x="44236" y="685"/>
                      <a:pt x="44442" y="708"/>
                    </a:cubicBezTo>
                    <a:cubicBezTo>
                      <a:pt x="44670" y="731"/>
                      <a:pt x="44898" y="753"/>
                      <a:pt x="45149" y="776"/>
                    </a:cubicBezTo>
                    <a:cubicBezTo>
                      <a:pt x="45629" y="822"/>
                      <a:pt x="46108" y="913"/>
                      <a:pt x="46587" y="982"/>
                    </a:cubicBezTo>
                    <a:cubicBezTo>
                      <a:pt x="46702" y="1005"/>
                      <a:pt x="46816" y="1027"/>
                      <a:pt x="46907" y="1050"/>
                    </a:cubicBezTo>
                    <a:cubicBezTo>
                      <a:pt x="47044" y="1073"/>
                      <a:pt x="47158" y="1096"/>
                      <a:pt x="47272" y="1142"/>
                    </a:cubicBezTo>
                    <a:cubicBezTo>
                      <a:pt x="47500" y="1187"/>
                      <a:pt x="47752" y="1256"/>
                      <a:pt x="47980" y="1324"/>
                    </a:cubicBezTo>
                    <a:cubicBezTo>
                      <a:pt x="48436" y="1438"/>
                      <a:pt x="48893" y="1575"/>
                      <a:pt x="49326" y="1712"/>
                    </a:cubicBezTo>
                    <a:cubicBezTo>
                      <a:pt x="49578" y="1781"/>
                      <a:pt x="49829" y="1895"/>
                      <a:pt x="50080" y="2009"/>
                    </a:cubicBezTo>
                    <a:cubicBezTo>
                      <a:pt x="50217" y="2055"/>
                      <a:pt x="50354" y="2123"/>
                      <a:pt x="50513" y="2191"/>
                    </a:cubicBezTo>
                    <a:cubicBezTo>
                      <a:pt x="50673" y="2260"/>
                      <a:pt x="50833" y="2328"/>
                      <a:pt x="50993" y="2397"/>
                    </a:cubicBezTo>
                    <a:cubicBezTo>
                      <a:pt x="51472" y="2602"/>
                      <a:pt x="51951" y="2876"/>
                      <a:pt x="52408" y="3173"/>
                    </a:cubicBezTo>
                    <a:cubicBezTo>
                      <a:pt x="52408" y="3173"/>
                      <a:pt x="52431" y="3173"/>
                      <a:pt x="52454" y="3196"/>
                    </a:cubicBezTo>
                    <a:cubicBezTo>
                      <a:pt x="52449" y="3191"/>
                      <a:pt x="52445" y="3187"/>
                      <a:pt x="52442" y="3184"/>
                    </a:cubicBezTo>
                    <a:lnTo>
                      <a:pt x="52442" y="3184"/>
                    </a:lnTo>
                    <a:cubicBezTo>
                      <a:pt x="52453" y="3190"/>
                      <a:pt x="52465" y="3196"/>
                      <a:pt x="52476" y="3196"/>
                    </a:cubicBezTo>
                    <a:lnTo>
                      <a:pt x="52454" y="3196"/>
                    </a:lnTo>
                    <a:cubicBezTo>
                      <a:pt x="52499" y="3219"/>
                      <a:pt x="52545" y="3264"/>
                      <a:pt x="52590" y="3287"/>
                    </a:cubicBezTo>
                    <a:cubicBezTo>
                      <a:pt x="52933" y="3515"/>
                      <a:pt x="53275" y="3744"/>
                      <a:pt x="53595" y="3949"/>
                    </a:cubicBezTo>
                    <a:cubicBezTo>
                      <a:pt x="53755" y="4063"/>
                      <a:pt x="53914" y="4154"/>
                      <a:pt x="54074" y="4269"/>
                    </a:cubicBezTo>
                    <a:cubicBezTo>
                      <a:pt x="54211" y="4360"/>
                      <a:pt x="54348" y="4451"/>
                      <a:pt x="54485" y="4565"/>
                    </a:cubicBezTo>
                    <a:cubicBezTo>
                      <a:pt x="54805" y="4816"/>
                      <a:pt x="55078" y="5090"/>
                      <a:pt x="55375" y="5387"/>
                    </a:cubicBezTo>
                    <a:cubicBezTo>
                      <a:pt x="55649" y="5638"/>
                      <a:pt x="55946" y="5889"/>
                      <a:pt x="56220" y="6117"/>
                    </a:cubicBezTo>
                    <a:cubicBezTo>
                      <a:pt x="56402" y="6277"/>
                      <a:pt x="56585" y="6437"/>
                      <a:pt x="56745" y="6597"/>
                    </a:cubicBezTo>
                    <a:cubicBezTo>
                      <a:pt x="56927" y="6757"/>
                      <a:pt x="57087" y="6916"/>
                      <a:pt x="57247" y="7099"/>
                    </a:cubicBezTo>
                    <a:cubicBezTo>
                      <a:pt x="57407" y="7281"/>
                      <a:pt x="57566" y="7464"/>
                      <a:pt x="57726" y="7670"/>
                    </a:cubicBezTo>
                    <a:cubicBezTo>
                      <a:pt x="57795" y="7761"/>
                      <a:pt x="57863" y="7875"/>
                      <a:pt x="57932" y="7966"/>
                    </a:cubicBezTo>
                    <a:cubicBezTo>
                      <a:pt x="58000" y="8058"/>
                      <a:pt x="58069" y="8149"/>
                      <a:pt x="58137" y="8240"/>
                    </a:cubicBezTo>
                    <a:cubicBezTo>
                      <a:pt x="58228" y="8354"/>
                      <a:pt x="58342" y="8468"/>
                      <a:pt x="58434" y="8583"/>
                    </a:cubicBezTo>
                    <a:cubicBezTo>
                      <a:pt x="58434" y="8583"/>
                      <a:pt x="58434" y="8583"/>
                      <a:pt x="58434" y="8560"/>
                    </a:cubicBezTo>
                    <a:cubicBezTo>
                      <a:pt x="58525" y="8674"/>
                      <a:pt x="58616" y="8788"/>
                      <a:pt x="58685" y="8902"/>
                    </a:cubicBezTo>
                    <a:cubicBezTo>
                      <a:pt x="58708" y="8993"/>
                      <a:pt x="58753" y="9085"/>
                      <a:pt x="58799" y="9176"/>
                    </a:cubicBezTo>
                    <a:cubicBezTo>
                      <a:pt x="58850" y="9261"/>
                      <a:pt x="58963" y="9308"/>
                      <a:pt x="59074" y="9308"/>
                    </a:cubicBezTo>
                    <a:cubicBezTo>
                      <a:pt x="59113" y="9308"/>
                      <a:pt x="59152" y="9302"/>
                      <a:pt x="59187" y="9290"/>
                    </a:cubicBezTo>
                    <a:cubicBezTo>
                      <a:pt x="59347" y="9244"/>
                      <a:pt x="59438" y="9039"/>
                      <a:pt x="59370" y="8879"/>
                    </a:cubicBezTo>
                    <a:cubicBezTo>
                      <a:pt x="59347" y="8834"/>
                      <a:pt x="59324" y="8765"/>
                      <a:pt x="59301" y="8697"/>
                    </a:cubicBezTo>
                    <a:cubicBezTo>
                      <a:pt x="59278" y="8628"/>
                      <a:pt x="59233" y="8560"/>
                      <a:pt x="59187" y="8491"/>
                    </a:cubicBezTo>
                    <a:cubicBezTo>
                      <a:pt x="59110" y="8376"/>
                      <a:pt x="59017" y="8277"/>
                      <a:pt x="58936" y="8167"/>
                    </a:cubicBezTo>
                    <a:lnTo>
                      <a:pt x="58936" y="8167"/>
                    </a:lnTo>
                    <a:cubicBezTo>
                      <a:pt x="58936" y="8169"/>
                      <a:pt x="58936" y="8170"/>
                      <a:pt x="58936" y="8172"/>
                    </a:cubicBezTo>
                    <a:cubicBezTo>
                      <a:pt x="58927" y="8163"/>
                      <a:pt x="58922" y="8155"/>
                      <a:pt x="58918" y="8146"/>
                    </a:cubicBezTo>
                    <a:lnTo>
                      <a:pt x="58918" y="8146"/>
                    </a:lnTo>
                    <a:cubicBezTo>
                      <a:pt x="58919" y="8147"/>
                      <a:pt x="58921" y="8148"/>
                      <a:pt x="58922" y="8149"/>
                    </a:cubicBezTo>
                    <a:lnTo>
                      <a:pt x="58922" y="8149"/>
                    </a:lnTo>
                    <a:cubicBezTo>
                      <a:pt x="58919" y="8144"/>
                      <a:pt x="58915" y="8139"/>
                      <a:pt x="58911" y="8134"/>
                    </a:cubicBezTo>
                    <a:lnTo>
                      <a:pt x="58911" y="8134"/>
                    </a:lnTo>
                    <a:cubicBezTo>
                      <a:pt x="58906" y="8124"/>
                      <a:pt x="58900" y="8113"/>
                      <a:pt x="58890" y="8103"/>
                    </a:cubicBezTo>
                    <a:lnTo>
                      <a:pt x="58890" y="8103"/>
                    </a:lnTo>
                    <a:cubicBezTo>
                      <a:pt x="58890" y="8103"/>
                      <a:pt x="58890" y="8103"/>
                      <a:pt x="58890" y="8103"/>
                    </a:cubicBezTo>
                    <a:cubicBezTo>
                      <a:pt x="58799" y="8012"/>
                      <a:pt x="58731" y="7921"/>
                      <a:pt x="58639" y="7829"/>
                    </a:cubicBezTo>
                    <a:cubicBezTo>
                      <a:pt x="58571" y="7738"/>
                      <a:pt x="58525" y="7647"/>
                      <a:pt x="58457" y="7555"/>
                    </a:cubicBezTo>
                    <a:cubicBezTo>
                      <a:pt x="58365" y="7464"/>
                      <a:pt x="58297" y="7350"/>
                      <a:pt x="58206" y="7236"/>
                    </a:cubicBezTo>
                    <a:cubicBezTo>
                      <a:pt x="58023" y="7008"/>
                      <a:pt x="57840" y="6779"/>
                      <a:pt x="57635" y="6574"/>
                    </a:cubicBezTo>
                    <a:cubicBezTo>
                      <a:pt x="57452" y="6368"/>
                      <a:pt x="57247" y="6163"/>
                      <a:pt x="57041" y="5958"/>
                    </a:cubicBezTo>
                    <a:cubicBezTo>
                      <a:pt x="56813" y="5775"/>
                      <a:pt x="56608" y="5592"/>
                      <a:pt x="56379" y="5410"/>
                    </a:cubicBezTo>
                    <a:cubicBezTo>
                      <a:pt x="56220" y="5250"/>
                      <a:pt x="56037" y="5113"/>
                      <a:pt x="55877" y="4953"/>
                    </a:cubicBezTo>
                    <a:cubicBezTo>
                      <a:pt x="55695" y="4794"/>
                      <a:pt x="55512" y="4611"/>
                      <a:pt x="55330" y="4451"/>
                    </a:cubicBezTo>
                    <a:cubicBezTo>
                      <a:pt x="54850" y="3995"/>
                      <a:pt x="54302" y="3629"/>
                      <a:pt x="53755" y="3287"/>
                    </a:cubicBezTo>
                    <a:cubicBezTo>
                      <a:pt x="53458" y="3082"/>
                      <a:pt x="53138" y="2876"/>
                      <a:pt x="52842" y="2671"/>
                    </a:cubicBezTo>
                    <a:lnTo>
                      <a:pt x="52842" y="2671"/>
                    </a:lnTo>
                    <a:cubicBezTo>
                      <a:pt x="52842" y="2674"/>
                      <a:pt x="52842" y="2677"/>
                      <a:pt x="52843" y="2679"/>
                    </a:cubicBezTo>
                    <a:lnTo>
                      <a:pt x="52843" y="2679"/>
                    </a:lnTo>
                    <a:cubicBezTo>
                      <a:pt x="52643" y="2547"/>
                      <a:pt x="52424" y="2416"/>
                      <a:pt x="52225" y="2306"/>
                    </a:cubicBezTo>
                    <a:cubicBezTo>
                      <a:pt x="52043" y="2191"/>
                      <a:pt x="51837" y="2077"/>
                      <a:pt x="51632" y="1986"/>
                    </a:cubicBezTo>
                    <a:cubicBezTo>
                      <a:pt x="51381" y="1849"/>
                      <a:pt x="51130" y="1758"/>
                      <a:pt x="50879" y="1644"/>
                    </a:cubicBezTo>
                    <a:cubicBezTo>
                      <a:pt x="50650" y="1552"/>
                      <a:pt x="50422" y="1438"/>
                      <a:pt x="50171" y="1324"/>
                    </a:cubicBezTo>
                    <a:cubicBezTo>
                      <a:pt x="49669" y="1119"/>
                      <a:pt x="49167" y="982"/>
                      <a:pt x="48642" y="822"/>
                    </a:cubicBezTo>
                    <a:cubicBezTo>
                      <a:pt x="48368" y="753"/>
                      <a:pt x="48094" y="662"/>
                      <a:pt x="47843" y="594"/>
                    </a:cubicBezTo>
                    <a:cubicBezTo>
                      <a:pt x="47706" y="571"/>
                      <a:pt x="47569" y="525"/>
                      <a:pt x="47432" y="502"/>
                    </a:cubicBezTo>
                    <a:cubicBezTo>
                      <a:pt x="47295" y="480"/>
                      <a:pt x="47158" y="434"/>
                      <a:pt x="47021" y="411"/>
                    </a:cubicBezTo>
                    <a:cubicBezTo>
                      <a:pt x="46496" y="320"/>
                      <a:pt x="45971" y="206"/>
                      <a:pt x="45423" y="137"/>
                    </a:cubicBezTo>
                    <a:cubicBezTo>
                      <a:pt x="45149" y="114"/>
                      <a:pt x="44898" y="92"/>
                      <a:pt x="44624" y="69"/>
                    </a:cubicBezTo>
                    <a:cubicBezTo>
                      <a:pt x="44328" y="46"/>
                      <a:pt x="44031" y="23"/>
                      <a:pt x="43734" y="23"/>
                    </a:cubicBezTo>
                    <a:lnTo>
                      <a:pt x="43826" y="23"/>
                    </a:lnTo>
                    <a:cubicBezTo>
                      <a:pt x="43689" y="23"/>
                      <a:pt x="43552" y="0"/>
                      <a:pt x="4343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5383261" y="3972414"/>
                <a:ext cx="89469" cy="2470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914" extrusionOk="0">
                    <a:moveTo>
                      <a:pt x="137" y="1"/>
                    </a:moveTo>
                    <a:cubicBezTo>
                      <a:pt x="68" y="1"/>
                      <a:pt x="23" y="46"/>
                      <a:pt x="0" y="115"/>
                    </a:cubicBezTo>
                    <a:cubicBezTo>
                      <a:pt x="0" y="183"/>
                      <a:pt x="46" y="252"/>
                      <a:pt x="114" y="252"/>
                    </a:cubicBezTo>
                    <a:cubicBezTo>
                      <a:pt x="365" y="297"/>
                      <a:pt x="639" y="366"/>
                      <a:pt x="890" y="411"/>
                    </a:cubicBezTo>
                    <a:cubicBezTo>
                      <a:pt x="1141" y="480"/>
                      <a:pt x="1392" y="526"/>
                      <a:pt x="1643" y="594"/>
                    </a:cubicBezTo>
                    <a:cubicBezTo>
                      <a:pt x="2146" y="731"/>
                      <a:pt x="2648" y="845"/>
                      <a:pt x="3173" y="914"/>
                    </a:cubicBezTo>
                    <a:cubicBezTo>
                      <a:pt x="3218" y="914"/>
                      <a:pt x="3287" y="868"/>
                      <a:pt x="3310" y="799"/>
                    </a:cubicBezTo>
                    <a:cubicBezTo>
                      <a:pt x="3310" y="754"/>
                      <a:pt x="3264" y="685"/>
                      <a:pt x="3196" y="663"/>
                    </a:cubicBezTo>
                    <a:cubicBezTo>
                      <a:pt x="2944" y="640"/>
                      <a:pt x="2671" y="571"/>
                      <a:pt x="2420" y="526"/>
                    </a:cubicBezTo>
                    <a:cubicBezTo>
                      <a:pt x="2168" y="457"/>
                      <a:pt x="1917" y="411"/>
                      <a:pt x="1689" y="343"/>
                    </a:cubicBezTo>
                    <a:cubicBezTo>
                      <a:pt x="1461" y="274"/>
                      <a:pt x="1210" y="229"/>
                      <a:pt x="982" y="160"/>
                    </a:cubicBezTo>
                    <a:cubicBezTo>
                      <a:pt x="845" y="138"/>
                      <a:pt x="708" y="115"/>
                      <a:pt x="571" y="92"/>
                    </a:cubicBezTo>
                    <a:cubicBezTo>
                      <a:pt x="434" y="46"/>
                      <a:pt x="297" y="23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5381396" y="3972414"/>
                <a:ext cx="35815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80" extrusionOk="0">
                    <a:moveTo>
                      <a:pt x="115" y="1"/>
                    </a:moveTo>
                    <a:cubicBezTo>
                      <a:pt x="69" y="1"/>
                      <a:pt x="23" y="23"/>
                      <a:pt x="1" y="69"/>
                    </a:cubicBezTo>
                    <a:cubicBezTo>
                      <a:pt x="1" y="92"/>
                      <a:pt x="1" y="138"/>
                      <a:pt x="23" y="160"/>
                    </a:cubicBezTo>
                    <a:cubicBezTo>
                      <a:pt x="46" y="183"/>
                      <a:pt x="69" y="183"/>
                      <a:pt x="92" y="183"/>
                    </a:cubicBezTo>
                    <a:cubicBezTo>
                      <a:pt x="274" y="252"/>
                      <a:pt x="457" y="297"/>
                      <a:pt x="640" y="343"/>
                    </a:cubicBezTo>
                    <a:cubicBezTo>
                      <a:pt x="822" y="389"/>
                      <a:pt x="1005" y="457"/>
                      <a:pt x="1210" y="480"/>
                    </a:cubicBezTo>
                    <a:cubicBezTo>
                      <a:pt x="1256" y="480"/>
                      <a:pt x="1302" y="457"/>
                      <a:pt x="1324" y="411"/>
                    </a:cubicBezTo>
                    <a:cubicBezTo>
                      <a:pt x="1324" y="343"/>
                      <a:pt x="1302" y="297"/>
                      <a:pt x="1233" y="297"/>
                    </a:cubicBezTo>
                    <a:cubicBezTo>
                      <a:pt x="868" y="206"/>
                      <a:pt x="503" y="92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5371530" y="3967468"/>
                <a:ext cx="91334" cy="27976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1035" extrusionOk="0">
                    <a:moveTo>
                      <a:pt x="571" y="161"/>
                    </a:moveTo>
                    <a:lnTo>
                      <a:pt x="571" y="161"/>
                    </a:lnTo>
                    <a:cubicBezTo>
                      <a:pt x="577" y="164"/>
                      <a:pt x="583" y="167"/>
                      <a:pt x="590" y="170"/>
                    </a:cubicBezTo>
                    <a:lnTo>
                      <a:pt x="590" y="170"/>
                    </a:lnTo>
                    <a:cubicBezTo>
                      <a:pt x="583" y="161"/>
                      <a:pt x="571" y="161"/>
                      <a:pt x="571" y="161"/>
                    </a:cubicBezTo>
                    <a:close/>
                    <a:moveTo>
                      <a:pt x="137" y="1"/>
                    </a:moveTo>
                    <a:cubicBezTo>
                      <a:pt x="114" y="1"/>
                      <a:pt x="114" y="24"/>
                      <a:pt x="92" y="24"/>
                    </a:cubicBezTo>
                    <a:cubicBezTo>
                      <a:pt x="69" y="24"/>
                      <a:pt x="46" y="47"/>
                      <a:pt x="23" y="69"/>
                    </a:cubicBezTo>
                    <a:cubicBezTo>
                      <a:pt x="0" y="138"/>
                      <a:pt x="23" y="206"/>
                      <a:pt x="92" y="229"/>
                    </a:cubicBezTo>
                    <a:cubicBezTo>
                      <a:pt x="206" y="298"/>
                      <a:pt x="343" y="343"/>
                      <a:pt x="480" y="389"/>
                    </a:cubicBezTo>
                    <a:cubicBezTo>
                      <a:pt x="548" y="412"/>
                      <a:pt x="617" y="435"/>
                      <a:pt x="662" y="457"/>
                    </a:cubicBezTo>
                    <a:cubicBezTo>
                      <a:pt x="731" y="457"/>
                      <a:pt x="776" y="480"/>
                      <a:pt x="845" y="503"/>
                    </a:cubicBezTo>
                    <a:cubicBezTo>
                      <a:pt x="913" y="526"/>
                      <a:pt x="959" y="526"/>
                      <a:pt x="1027" y="549"/>
                    </a:cubicBezTo>
                    <a:cubicBezTo>
                      <a:pt x="1096" y="572"/>
                      <a:pt x="1187" y="594"/>
                      <a:pt x="1256" y="594"/>
                    </a:cubicBezTo>
                    <a:cubicBezTo>
                      <a:pt x="1393" y="640"/>
                      <a:pt x="1507" y="663"/>
                      <a:pt x="1644" y="686"/>
                    </a:cubicBezTo>
                    <a:cubicBezTo>
                      <a:pt x="2169" y="823"/>
                      <a:pt x="2694" y="937"/>
                      <a:pt x="3242" y="1028"/>
                    </a:cubicBezTo>
                    <a:cubicBezTo>
                      <a:pt x="3250" y="1032"/>
                      <a:pt x="3258" y="1034"/>
                      <a:pt x="3267" y="1034"/>
                    </a:cubicBezTo>
                    <a:cubicBezTo>
                      <a:pt x="3309" y="1034"/>
                      <a:pt x="3356" y="993"/>
                      <a:pt x="3356" y="937"/>
                    </a:cubicBezTo>
                    <a:cubicBezTo>
                      <a:pt x="3378" y="891"/>
                      <a:pt x="3333" y="823"/>
                      <a:pt x="3264" y="823"/>
                    </a:cubicBezTo>
                    <a:cubicBezTo>
                      <a:pt x="2808" y="709"/>
                      <a:pt x="2351" y="617"/>
                      <a:pt x="1872" y="503"/>
                    </a:cubicBezTo>
                    <a:cubicBezTo>
                      <a:pt x="1667" y="457"/>
                      <a:pt x="1461" y="412"/>
                      <a:pt x="1233" y="343"/>
                    </a:cubicBezTo>
                    <a:cubicBezTo>
                      <a:pt x="1119" y="321"/>
                      <a:pt x="1005" y="298"/>
                      <a:pt x="891" y="252"/>
                    </a:cubicBezTo>
                    <a:cubicBezTo>
                      <a:pt x="784" y="231"/>
                      <a:pt x="678" y="209"/>
                      <a:pt x="590" y="170"/>
                    </a:cubicBezTo>
                    <a:lnTo>
                      <a:pt x="590" y="170"/>
                    </a:lnTo>
                    <a:cubicBezTo>
                      <a:pt x="592" y="173"/>
                      <a:pt x="594" y="177"/>
                      <a:pt x="594" y="184"/>
                    </a:cubicBezTo>
                    <a:cubicBezTo>
                      <a:pt x="457" y="115"/>
                      <a:pt x="320" y="69"/>
                      <a:pt x="183" y="24"/>
                    </a:cubicBezTo>
                    <a:cubicBezTo>
                      <a:pt x="160" y="24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5763303" y="3739821"/>
                <a:ext cx="942131" cy="249892"/>
              </a:xfrm>
              <a:custGeom>
                <a:avLst/>
                <a:gdLst/>
                <a:ahLst/>
                <a:cxnLst/>
                <a:rect l="l" t="t" r="r" b="b"/>
                <a:pathLst>
                  <a:path w="34855" h="9245" extrusionOk="0">
                    <a:moveTo>
                      <a:pt x="29126" y="0"/>
                    </a:moveTo>
                    <a:cubicBezTo>
                      <a:pt x="28874" y="0"/>
                      <a:pt x="28623" y="0"/>
                      <a:pt x="28372" y="23"/>
                    </a:cubicBezTo>
                    <a:cubicBezTo>
                      <a:pt x="28190" y="46"/>
                      <a:pt x="27984" y="69"/>
                      <a:pt x="27779" y="92"/>
                    </a:cubicBezTo>
                    <a:cubicBezTo>
                      <a:pt x="27642" y="115"/>
                      <a:pt x="27505" y="115"/>
                      <a:pt x="27368" y="137"/>
                    </a:cubicBezTo>
                    <a:cubicBezTo>
                      <a:pt x="27163" y="137"/>
                      <a:pt x="26957" y="160"/>
                      <a:pt x="26774" y="183"/>
                    </a:cubicBezTo>
                    <a:cubicBezTo>
                      <a:pt x="26569" y="206"/>
                      <a:pt x="26386" y="229"/>
                      <a:pt x="26204" y="252"/>
                    </a:cubicBezTo>
                    <a:cubicBezTo>
                      <a:pt x="26135" y="274"/>
                      <a:pt x="26044" y="274"/>
                      <a:pt x="25953" y="297"/>
                    </a:cubicBezTo>
                    <a:cubicBezTo>
                      <a:pt x="25861" y="297"/>
                      <a:pt x="25747" y="320"/>
                      <a:pt x="25656" y="343"/>
                    </a:cubicBezTo>
                    <a:cubicBezTo>
                      <a:pt x="25656" y="343"/>
                      <a:pt x="25633" y="343"/>
                      <a:pt x="25633" y="366"/>
                    </a:cubicBezTo>
                    <a:lnTo>
                      <a:pt x="25473" y="366"/>
                    </a:lnTo>
                    <a:cubicBezTo>
                      <a:pt x="25291" y="388"/>
                      <a:pt x="25108" y="411"/>
                      <a:pt x="24926" y="434"/>
                    </a:cubicBezTo>
                    <a:cubicBezTo>
                      <a:pt x="24766" y="457"/>
                      <a:pt x="24606" y="480"/>
                      <a:pt x="24469" y="503"/>
                    </a:cubicBezTo>
                    <a:cubicBezTo>
                      <a:pt x="24264" y="548"/>
                      <a:pt x="24081" y="571"/>
                      <a:pt x="23876" y="617"/>
                    </a:cubicBezTo>
                    <a:cubicBezTo>
                      <a:pt x="23670" y="662"/>
                      <a:pt x="23488" y="708"/>
                      <a:pt x="23282" y="754"/>
                    </a:cubicBezTo>
                    <a:cubicBezTo>
                      <a:pt x="23100" y="799"/>
                      <a:pt x="22917" y="845"/>
                      <a:pt x="22734" y="913"/>
                    </a:cubicBezTo>
                    <a:cubicBezTo>
                      <a:pt x="22369" y="1005"/>
                      <a:pt x="22004" y="1096"/>
                      <a:pt x="21662" y="1210"/>
                    </a:cubicBezTo>
                    <a:cubicBezTo>
                      <a:pt x="21525" y="1256"/>
                      <a:pt x="21388" y="1301"/>
                      <a:pt x="21251" y="1347"/>
                    </a:cubicBezTo>
                    <a:cubicBezTo>
                      <a:pt x="21091" y="1393"/>
                      <a:pt x="20954" y="1438"/>
                      <a:pt x="20794" y="1484"/>
                    </a:cubicBezTo>
                    <a:cubicBezTo>
                      <a:pt x="20657" y="1530"/>
                      <a:pt x="20498" y="1575"/>
                      <a:pt x="20361" y="1644"/>
                    </a:cubicBezTo>
                    <a:cubicBezTo>
                      <a:pt x="20224" y="1690"/>
                      <a:pt x="20064" y="1758"/>
                      <a:pt x="19927" y="1804"/>
                    </a:cubicBezTo>
                    <a:cubicBezTo>
                      <a:pt x="19858" y="1826"/>
                      <a:pt x="19790" y="1872"/>
                      <a:pt x="19721" y="1895"/>
                    </a:cubicBezTo>
                    <a:cubicBezTo>
                      <a:pt x="19653" y="1918"/>
                      <a:pt x="19562" y="1941"/>
                      <a:pt x="19493" y="1963"/>
                    </a:cubicBezTo>
                    <a:cubicBezTo>
                      <a:pt x="19151" y="2078"/>
                      <a:pt x="18786" y="2192"/>
                      <a:pt x="18443" y="2329"/>
                    </a:cubicBezTo>
                    <a:cubicBezTo>
                      <a:pt x="18375" y="2351"/>
                      <a:pt x="18283" y="2374"/>
                      <a:pt x="18215" y="2420"/>
                    </a:cubicBezTo>
                    <a:cubicBezTo>
                      <a:pt x="18101" y="2443"/>
                      <a:pt x="18010" y="2488"/>
                      <a:pt x="17895" y="2557"/>
                    </a:cubicBezTo>
                    <a:cubicBezTo>
                      <a:pt x="17895" y="2557"/>
                      <a:pt x="17873" y="2580"/>
                      <a:pt x="17873" y="2580"/>
                    </a:cubicBezTo>
                    <a:cubicBezTo>
                      <a:pt x="17833" y="2553"/>
                      <a:pt x="17785" y="2542"/>
                      <a:pt x="17738" y="2542"/>
                    </a:cubicBezTo>
                    <a:cubicBezTo>
                      <a:pt x="17705" y="2542"/>
                      <a:pt x="17673" y="2547"/>
                      <a:pt x="17644" y="2557"/>
                    </a:cubicBezTo>
                    <a:cubicBezTo>
                      <a:pt x="17622" y="2557"/>
                      <a:pt x="17622" y="2557"/>
                      <a:pt x="17622" y="2580"/>
                    </a:cubicBezTo>
                    <a:lnTo>
                      <a:pt x="17599" y="2580"/>
                    </a:lnTo>
                    <a:cubicBezTo>
                      <a:pt x="17576" y="2580"/>
                      <a:pt x="17576" y="2580"/>
                      <a:pt x="17576" y="2603"/>
                    </a:cubicBezTo>
                    <a:cubicBezTo>
                      <a:pt x="16572" y="3059"/>
                      <a:pt x="15544" y="3493"/>
                      <a:pt x="14540" y="3926"/>
                    </a:cubicBezTo>
                    <a:lnTo>
                      <a:pt x="14517" y="3904"/>
                    </a:lnTo>
                    <a:cubicBezTo>
                      <a:pt x="14494" y="3892"/>
                      <a:pt x="14460" y="3886"/>
                      <a:pt x="14423" y="3886"/>
                    </a:cubicBezTo>
                    <a:cubicBezTo>
                      <a:pt x="14386" y="3886"/>
                      <a:pt x="14346" y="3892"/>
                      <a:pt x="14312" y="3904"/>
                    </a:cubicBezTo>
                    <a:lnTo>
                      <a:pt x="14289" y="3904"/>
                    </a:lnTo>
                    <a:cubicBezTo>
                      <a:pt x="14152" y="3972"/>
                      <a:pt x="13992" y="4041"/>
                      <a:pt x="13833" y="4109"/>
                    </a:cubicBezTo>
                    <a:cubicBezTo>
                      <a:pt x="13673" y="4177"/>
                      <a:pt x="13513" y="4246"/>
                      <a:pt x="13353" y="4314"/>
                    </a:cubicBezTo>
                    <a:cubicBezTo>
                      <a:pt x="13011" y="4451"/>
                      <a:pt x="12668" y="4588"/>
                      <a:pt x="12326" y="4748"/>
                    </a:cubicBezTo>
                    <a:cubicBezTo>
                      <a:pt x="11961" y="4885"/>
                      <a:pt x="11618" y="5022"/>
                      <a:pt x="11276" y="5182"/>
                    </a:cubicBezTo>
                    <a:cubicBezTo>
                      <a:pt x="11116" y="5250"/>
                      <a:pt x="10957" y="5319"/>
                      <a:pt x="10797" y="5387"/>
                    </a:cubicBezTo>
                    <a:cubicBezTo>
                      <a:pt x="10637" y="5456"/>
                      <a:pt x="10454" y="5547"/>
                      <a:pt x="10295" y="5638"/>
                    </a:cubicBezTo>
                    <a:cubicBezTo>
                      <a:pt x="10249" y="5661"/>
                      <a:pt x="10226" y="5707"/>
                      <a:pt x="10203" y="5752"/>
                    </a:cubicBezTo>
                    <a:cubicBezTo>
                      <a:pt x="9633" y="5981"/>
                      <a:pt x="9085" y="6209"/>
                      <a:pt x="8514" y="6437"/>
                    </a:cubicBezTo>
                    <a:cubicBezTo>
                      <a:pt x="8195" y="6574"/>
                      <a:pt x="7898" y="6688"/>
                      <a:pt x="7578" y="6825"/>
                    </a:cubicBezTo>
                    <a:cubicBezTo>
                      <a:pt x="7305" y="6939"/>
                      <a:pt x="7053" y="7031"/>
                      <a:pt x="6780" y="7145"/>
                    </a:cubicBezTo>
                    <a:cubicBezTo>
                      <a:pt x="6757" y="7145"/>
                      <a:pt x="6757" y="7145"/>
                      <a:pt x="6734" y="7168"/>
                    </a:cubicBezTo>
                    <a:cubicBezTo>
                      <a:pt x="6688" y="7168"/>
                      <a:pt x="6665" y="7168"/>
                      <a:pt x="6620" y="7190"/>
                    </a:cubicBezTo>
                    <a:cubicBezTo>
                      <a:pt x="6369" y="7282"/>
                      <a:pt x="6095" y="7373"/>
                      <a:pt x="5821" y="7464"/>
                    </a:cubicBezTo>
                    <a:cubicBezTo>
                      <a:pt x="5638" y="7510"/>
                      <a:pt x="5478" y="7578"/>
                      <a:pt x="5319" y="7647"/>
                    </a:cubicBezTo>
                    <a:cubicBezTo>
                      <a:pt x="5182" y="7693"/>
                      <a:pt x="5022" y="7715"/>
                      <a:pt x="4885" y="7761"/>
                    </a:cubicBezTo>
                    <a:cubicBezTo>
                      <a:pt x="4702" y="7830"/>
                      <a:pt x="4520" y="7898"/>
                      <a:pt x="4337" y="7944"/>
                    </a:cubicBezTo>
                    <a:cubicBezTo>
                      <a:pt x="3972" y="8058"/>
                      <a:pt x="3584" y="8172"/>
                      <a:pt x="3196" y="8263"/>
                    </a:cubicBezTo>
                    <a:cubicBezTo>
                      <a:pt x="3059" y="8309"/>
                      <a:pt x="2899" y="8354"/>
                      <a:pt x="2762" y="8377"/>
                    </a:cubicBezTo>
                    <a:cubicBezTo>
                      <a:pt x="2580" y="8423"/>
                      <a:pt x="2420" y="8469"/>
                      <a:pt x="2237" y="8514"/>
                    </a:cubicBezTo>
                    <a:cubicBezTo>
                      <a:pt x="1895" y="8606"/>
                      <a:pt x="1575" y="8697"/>
                      <a:pt x="1233" y="8765"/>
                    </a:cubicBezTo>
                    <a:cubicBezTo>
                      <a:pt x="1073" y="8811"/>
                      <a:pt x="913" y="8857"/>
                      <a:pt x="731" y="8902"/>
                    </a:cubicBezTo>
                    <a:lnTo>
                      <a:pt x="776" y="8879"/>
                    </a:lnTo>
                    <a:lnTo>
                      <a:pt x="776" y="8879"/>
                    </a:lnTo>
                    <a:cubicBezTo>
                      <a:pt x="685" y="8902"/>
                      <a:pt x="617" y="8925"/>
                      <a:pt x="548" y="8925"/>
                    </a:cubicBezTo>
                    <a:cubicBezTo>
                      <a:pt x="388" y="8948"/>
                      <a:pt x="251" y="8994"/>
                      <a:pt x="115" y="9016"/>
                    </a:cubicBezTo>
                    <a:cubicBezTo>
                      <a:pt x="46" y="9016"/>
                      <a:pt x="0" y="9062"/>
                      <a:pt x="23" y="9131"/>
                    </a:cubicBezTo>
                    <a:cubicBezTo>
                      <a:pt x="23" y="9199"/>
                      <a:pt x="69" y="9245"/>
                      <a:pt x="137" y="9245"/>
                    </a:cubicBezTo>
                    <a:cubicBezTo>
                      <a:pt x="206" y="9222"/>
                      <a:pt x="297" y="9222"/>
                      <a:pt x="366" y="9199"/>
                    </a:cubicBezTo>
                    <a:cubicBezTo>
                      <a:pt x="434" y="9199"/>
                      <a:pt x="503" y="9176"/>
                      <a:pt x="548" y="9176"/>
                    </a:cubicBezTo>
                    <a:lnTo>
                      <a:pt x="571" y="9176"/>
                    </a:lnTo>
                    <a:cubicBezTo>
                      <a:pt x="571" y="9210"/>
                      <a:pt x="596" y="9231"/>
                      <a:pt x="627" y="9231"/>
                    </a:cubicBezTo>
                    <a:cubicBezTo>
                      <a:pt x="638" y="9231"/>
                      <a:pt x="650" y="9228"/>
                      <a:pt x="662" y="9222"/>
                    </a:cubicBezTo>
                    <a:cubicBezTo>
                      <a:pt x="913" y="9153"/>
                      <a:pt x="1142" y="9085"/>
                      <a:pt x="1393" y="9016"/>
                    </a:cubicBezTo>
                    <a:cubicBezTo>
                      <a:pt x="1553" y="8971"/>
                      <a:pt x="1712" y="8925"/>
                      <a:pt x="1872" y="8879"/>
                    </a:cubicBezTo>
                    <a:cubicBezTo>
                      <a:pt x="2055" y="8834"/>
                      <a:pt x="2237" y="8788"/>
                      <a:pt x="2420" y="8743"/>
                    </a:cubicBezTo>
                    <a:cubicBezTo>
                      <a:pt x="2739" y="8674"/>
                      <a:pt x="3059" y="8583"/>
                      <a:pt x="3379" y="8491"/>
                    </a:cubicBezTo>
                    <a:cubicBezTo>
                      <a:pt x="3584" y="8469"/>
                      <a:pt x="3812" y="8423"/>
                      <a:pt x="4018" y="8377"/>
                    </a:cubicBezTo>
                    <a:cubicBezTo>
                      <a:pt x="4040" y="8400"/>
                      <a:pt x="4086" y="8423"/>
                      <a:pt x="4155" y="8423"/>
                    </a:cubicBezTo>
                    <a:cubicBezTo>
                      <a:pt x="4292" y="8377"/>
                      <a:pt x="4429" y="8332"/>
                      <a:pt x="4565" y="8309"/>
                    </a:cubicBezTo>
                    <a:cubicBezTo>
                      <a:pt x="4702" y="8263"/>
                      <a:pt x="4817" y="8218"/>
                      <a:pt x="4954" y="8195"/>
                    </a:cubicBezTo>
                    <a:cubicBezTo>
                      <a:pt x="5136" y="8126"/>
                      <a:pt x="5296" y="8081"/>
                      <a:pt x="5478" y="8012"/>
                    </a:cubicBezTo>
                    <a:cubicBezTo>
                      <a:pt x="5707" y="7944"/>
                      <a:pt x="5935" y="7875"/>
                      <a:pt x="6140" y="7784"/>
                    </a:cubicBezTo>
                    <a:cubicBezTo>
                      <a:pt x="6323" y="7738"/>
                      <a:pt x="6506" y="7693"/>
                      <a:pt x="6665" y="7624"/>
                    </a:cubicBezTo>
                    <a:lnTo>
                      <a:pt x="6711" y="7624"/>
                    </a:lnTo>
                    <a:cubicBezTo>
                      <a:pt x="6894" y="7556"/>
                      <a:pt x="7076" y="7510"/>
                      <a:pt x="7259" y="7441"/>
                    </a:cubicBezTo>
                    <a:lnTo>
                      <a:pt x="7282" y="7441"/>
                    </a:lnTo>
                    <a:cubicBezTo>
                      <a:pt x="7396" y="7396"/>
                      <a:pt x="7533" y="7373"/>
                      <a:pt x="7647" y="7327"/>
                    </a:cubicBezTo>
                    <a:cubicBezTo>
                      <a:pt x="7670" y="7327"/>
                      <a:pt x="7693" y="7305"/>
                      <a:pt x="7715" y="7305"/>
                    </a:cubicBezTo>
                    <a:cubicBezTo>
                      <a:pt x="7738" y="7282"/>
                      <a:pt x="7761" y="7282"/>
                      <a:pt x="7784" y="7259"/>
                    </a:cubicBezTo>
                    <a:cubicBezTo>
                      <a:pt x="8126" y="7168"/>
                      <a:pt x="8446" y="7053"/>
                      <a:pt x="8765" y="6939"/>
                    </a:cubicBezTo>
                    <a:cubicBezTo>
                      <a:pt x="9108" y="6802"/>
                      <a:pt x="9473" y="6665"/>
                      <a:pt x="9815" y="6528"/>
                    </a:cubicBezTo>
                    <a:cubicBezTo>
                      <a:pt x="10158" y="6392"/>
                      <a:pt x="10523" y="6255"/>
                      <a:pt x="10865" y="6095"/>
                    </a:cubicBezTo>
                    <a:cubicBezTo>
                      <a:pt x="10979" y="6049"/>
                      <a:pt x="11071" y="6003"/>
                      <a:pt x="11185" y="5958"/>
                    </a:cubicBezTo>
                    <a:cubicBezTo>
                      <a:pt x="11253" y="5935"/>
                      <a:pt x="11345" y="5912"/>
                      <a:pt x="11413" y="5867"/>
                    </a:cubicBezTo>
                    <a:cubicBezTo>
                      <a:pt x="11482" y="5844"/>
                      <a:pt x="11573" y="5798"/>
                      <a:pt x="11641" y="5752"/>
                    </a:cubicBezTo>
                    <a:cubicBezTo>
                      <a:pt x="11755" y="5707"/>
                      <a:pt x="11847" y="5684"/>
                      <a:pt x="11938" y="5638"/>
                    </a:cubicBezTo>
                    <a:cubicBezTo>
                      <a:pt x="12486" y="5456"/>
                      <a:pt x="13034" y="5250"/>
                      <a:pt x="13559" y="5022"/>
                    </a:cubicBezTo>
                    <a:cubicBezTo>
                      <a:pt x="13581" y="5022"/>
                      <a:pt x="13627" y="4999"/>
                      <a:pt x="13650" y="4999"/>
                    </a:cubicBezTo>
                    <a:cubicBezTo>
                      <a:pt x="13992" y="4908"/>
                      <a:pt x="14358" y="4771"/>
                      <a:pt x="14700" y="4634"/>
                    </a:cubicBezTo>
                    <a:cubicBezTo>
                      <a:pt x="15065" y="4497"/>
                      <a:pt x="15430" y="4360"/>
                      <a:pt x="15796" y="4223"/>
                    </a:cubicBezTo>
                    <a:cubicBezTo>
                      <a:pt x="16115" y="4109"/>
                      <a:pt x="16412" y="3972"/>
                      <a:pt x="16731" y="3858"/>
                    </a:cubicBezTo>
                    <a:cubicBezTo>
                      <a:pt x="16914" y="3789"/>
                      <a:pt x="17074" y="3744"/>
                      <a:pt x="17256" y="3652"/>
                    </a:cubicBezTo>
                    <a:cubicBezTo>
                      <a:pt x="17462" y="3584"/>
                      <a:pt x="17667" y="3493"/>
                      <a:pt x="17873" y="3401"/>
                    </a:cubicBezTo>
                    <a:cubicBezTo>
                      <a:pt x="18101" y="3310"/>
                      <a:pt x="18329" y="3219"/>
                      <a:pt x="18557" y="3105"/>
                    </a:cubicBezTo>
                    <a:cubicBezTo>
                      <a:pt x="18580" y="3105"/>
                      <a:pt x="18626" y="3082"/>
                      <a:pt x="18649" y="3082"/>
                    </a:cubicBezTo>
                    <a:lnTo>
                      <a:pt x="18786" y="3036"/>
                    </a:lnTo>
                    <a:cubicBezTo>
                      <a:pt x="18877" y="3013"/>
                      <a:pt x="18945" y="2991"/>
                      <a:pt x="19037" y="2968"/>
                    </a:cubicBezTo>
                    <a:cubicBezTo>
                      <a:pt x="19219" y="2922"/>
                      <a:pt x="19379" y="2876"/>
                      <a:pt x="19562" y="2831"/>
                    </a:cubicBezTo>
                    <a:cubicBezTo>
                      <a:pt x="19653" y="2785"/>
                      <a:pt x="19767" y="2762"/>
                      <a:pt x="19858" y="2739"/>
                    </a:cubicBezTo>
                    <a:cubicBezTo>
                      <a:pt x="20566" y="2534"/>
                      <a:pt x="21296" y="2329"/>
                      <a:pt x="22004" y="2123"/>
                    </a:cubicBezTo>
                    <a:cubicBezTo>
                      <a:pt x="22369" y="2032"/>
                      <a:pt x="22757" y="1918"/>
                      <a:pt x="23122" y="1826"/>
                    </a:cubicBezTo>
                    <a:cubicBezTo>
                      <a:pt x="23191" y="1804"/>
                      <a:pt x="23282" y="1781"/>
                      <a:pt x="23351" y="1758"/>
                    </a:cubicBezTo>
                    <a:cubicBezTo>
                      <a:pt x="23374" y="1758"/>
                      <a:pt x="23419" y="1781"/>
                      <a:pt x="23465" y="1781"/>
                    </a:cubicBezTo>
                    <a:cubicBezTo>
                      <a:pt x="23670" y="1758"/>
                      <a:pt x="23876" y="1712"/>
                      <a:pt x="24058" y="1690"/>
                    </a:cubicBezTo>
                    <a:cubicBezTo>
                      <a:pt x="24172" y="1667"/>
                      <a:pt x="24287" y="1644"/>
                      <a:pt x="24401" y="1621"/>
                    </a:cubicBezTo>
                    <a:cubicBezTo>
                      <a:pt x="24560" y="1598"/>
                      <a:pt x="24720" y="1575"/>
                      <a:pt x="24880" y="1553"/>
                    </a:cubicBezTo>
                    <a:cubicBezTo>
                      <a:pt x="25108" y="1530"/>
                      <a:pt x="25337" y="1484"/>
                      <a:pt x="25565" y="1461"/>
                    </a:cubicBezTo>
                    <a:cubicBezTo>
                      <a:pt x="25747" y="1438"/>
                      <a:pt x="25930" y="1416"/>
                      <a:pt x="26113" y="1393"/>
                    </a:cubicBezTo>
                    <a:cubicBezTo>
                      <a:pt x="26455" y="1347"/>
                      <a:pt x="26797" y="1301"/>
                      <a:pt x="27140" y="1279"/>
                    </a:cubicBezTo>
                    <a:cubicBezTo>
                      <a:pt x="27368" y="1256"/>
                      <a:pt x="27619" y="1233"/>
                      <a:pt x="27847" y="1233"/>
                    </a:cubicBezTo>
                    <a:cubicBezTo>
                      <a:pt x="27939" y="1210"/>
                      <a:pt x="28007" y="1210"/>
                      <a:pt x="28098" y="1210"/>
                    </a:cubicBezTo>
                    <a:cubicBezTo>
                      <a:pt x="28304" y="1210"/>
                      <a:pt x="28486" y="1187"/>
                      <a:pt x="28692" y="1187"/>
                    </a:cubicBezTo>
                    <a:cubicBezTo>
                      <a:pt x="28852" y="1165"/>
                      <a:pt x="29034" y="1142"/>
                      <a:pt x="29217" y="1119"/>
                    </a:cubicBezTo>
                    <a:lnTo>
                      <a:pt x="29217" y="1119"/>
                    </a:lnTo>
                    <a:cubicBezTo>
                      <a:pt x="29194" y="1165"/>
                      <a:pt x="29171" y="1210"/>
                      <a:pt x="29194" y="1279"/>
                    </a:cubicBezTo>
                    <a:cubicBezTo>
                      <a:pt x="29194" y="1393"/>
                      <a:pt x="29285" y="1484"/>
                      <a:pt x="29399" y="1507"/>
                    </a:cubicBezTo>
                    <a:cubicBezTo>
                      <a:pt x="29559" y="1530"/>
                      <a:pt x="29719" y="1553"/>
                      <a:pt x="29879" y="1553"/>
                    </a:cubicBezTo>
                    <a:cubicBezTo>
                      <a:pt x="30039" y="1575"/>
                      <a:pt x="30175" y="1575"/>
                      <a:pt x="30335" y="1598"/>
                    </a:cubicBezTo>
                    <a:cubicBezTo>
                      <a:pt x="30700" y="1621"/>
                      <a:pt x="31043" y="1621"/>
                      <a:pt x="31408" y="1644"/>
                    </a:cubicBezTo>
                    <a:cubicBezTo>
                      <a:pt x="31636" y="1644"/>
                      <a:pt x="31887" y="1644"/>
                      <a:pt x="32116" y="1621"/>
                    </a:cubicBezTo>
                    <a:cubicBezTo>
                      <a:pt x="32138" y="1644"/>
                      <a:pt x="32161" y="1644"/>
                      <a:pt x="32184" y="1644"/>
                    </a:cubicBezTo>
                    <a:cubicBezTo>
                      <a:pt x="32504" y="1690"/>
                      <a:pt x="32823" y="1735"/>
                      <a:pt x="33120" y="1781"/>
                    </a:cubicBezTo>
                    <a:cubicBezTo>
                      <a:pt x="33280" y="1826"/>
                      <a:pt x="33462" y="1849"/>
                      <a:pt x="33622" y="1872"/>
                    </a:cubicBezTo>
                    <a:cubicBezTo>
                      <a:pt x="33782" y="1895"/>
                      <a:pt x="33964" y="1941"/>
                      <a:pt x="34124" y="1963"/>
                    </a:cubicBezTo>
                    <a:cubicBezTo>
                      <a:pt x="34142" y="1966"/>
                      <a:pt x="34159" y="1968"/>
                      <a:pt x="34176" y="1968"/>
                    </a:cubicBezTo>
                    <a:cubicBezTo>
                      <a:pt x="34290" y="1968"/>
                      <a:pt x="34384" y="1903"/>
                      <a:pt x="34444" y="1804"/>
                    </a:cubicBezTo>
                    <a:cubicBezTo>
                      <a:pt x="34467" y="1758"/>
                      <a:pt x="34467" y="1712"/>
                      <a:pt x="34467" y="1644"/>
                    </a:cubicBezTo>
                    <a:cubicBezTo>
                      <a:pt x="34512" y="1667"/>
                      <a:pt x="34535" y="1667"/>
                      <a:pt x="34558" y="1667"/>
                    </a:cubicBezTo>
                    <a:cubicBezTo>
                      <a:pt x="34626" y="1644"/>
                      <a:pt x="34672" y="1644"/>
                      <a:pt x="34718" y="1598"/>
                    </a:cubicBezTo>
                    <a:cubicBezTo>
                      <a:pt x="34786" y="1553"/>
                      <a:pt x="34832" y="1484"/>
                      <a:pt x="34855" y="1393"/>
                    </a:cubicBezTo>
                    <a:cubicBezTo>
                      <a:pt x="34855" y="1324"/>
                      <a:pt x="34832" y="1233"/>
                      <a:pt x="34786" y="1165"/>
                    </a:cubicBezTo>
                    <a:cubicBezTo>
                      <a:pt x="34786" y="1142"/>
                      <a:pt x="34763" y="1119"/>
                      <a:pt x="34741" y="1096"/>
                    </a:cubicBezTo>
                    <a:cubicBezTo>
                      <a:pt x="34695" y="1073"/>
                      <a:pt x="34649" y="1050"/>
                      <a:pt x="34581" y="1028"/>
                    </a:cubicBezTo>
                    <a:cubicBezTo>
                      <a:pt x="34512" y="1005"/>
                      <a:pt x="34444" y="1005"/>
                      <a:pt x="34352" y="982"/>
                    </a:cubicBezTo>
                    <a:cubicBezTo>
                      <a:pt x="34330" y="891"/>
                      <a:pt x="34261" y="822"/>
                      <a:pt x="34170" y="777"/>
                    </a:cubicBezTo>
                    <a:cubicBezTo>
                      <a:pt x="34101" y="731"/>
                      <a:pt x="34033" y="708"/>
                      <a:pt x="33964" y="685"/>
                    </a:cubicBezTo>
                    <a:cubicBezTo>
                      <a:pt x="33919" y="685"/>
                      <a:pt x="33873" y="662"/>
                      <a:pt x="33828" y="662"/>
                    </a:cubicBezTo>
                    <a:cubicBezTo>
                      <a:pt x="33759" y="640"/>
                      <a:pt x="33691" y="617"/>
                      <a:pt x="33622" y="594"/>
                    </a:cubicBezTo>
                    <a:cubicBezTo>
                      <a:pt x="33462" y="548"/>
                      <a:pt x="33303" y="503"/>
                      <a:pt x="33120" y="480"/>
                    </a:cubicBezTo>
                    <a:cubicBezTo>
                      <a:pt x="32800" y="411"/>
                      <a:pt x="32504" y="343"/>
                      <a:pt x="32184" y="297"/>
                    </a:cubicBezTo>
                    <a:cubicBezTo>
                      <a:pt x="31819" y="252"/>
                      <a:pt x="31477" y="206"/>
                      <a:pt x="31134" y="160"/>
                    </a:cubicBezTo>
                    <a:cubicBezTo>
                      <a:pt x="30952" y="137"/>
                      <a:pt x="30792" y="115"/>
                      <a:pt x="30632" y="115"/>
                    </a:cubicBezTo>
                    <a:cubicBezTo>
                      <a:pt x="30518" y="69"/>
                      <a:pt x="30427" y="69"/>
                      <a:pt x="30312" y="46"/>
                    </a:cubicBezTo>
                    <a:cubicBezTo>
                      <a:pt x="30221" y="46"/>
                      <a:pt x="30130" y="23"/>
                      <a:pt x="30039" y="23"/>
                    </a:cubicBezTo>
                    <a:cubicBezTo>
                      <a:pt x="29856" y="0"/>
                      <a:pt x="29650" y="0"/>
                      <a:pt x="2946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6653590" y="3761418"/>
                <a:ext cx="269030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6798" extrusionOk="0">
                    <a:moveTo>
                      <a:pt x="845" y="0"/>
                    </a:moveTo>
                    <a:cubicBezTo>
                      <a:pt x="776" y="0"/>
                      <a:pt x="685" y="46"/>
                      <a:pt x="617" y="114"/>
                    </a:cubicBezTo>
                    <a:cubicBezTo>
                      <a:pt x="571" y="183"/>
                      <a:pt x="548" y="251"/>
                      <a:pt x="548" y="343"/>
                    </a:cubicBezTo>
                    <a:cubicBezTo>
                      <a:pt x="548" y="434"/>
                      <a:pt x="594" y="480"/>
                      <a:pt x="662" y="548"/>
                    </a:cubicBezTo>
                    <a:cubicBezTo>
                      <a:pt x="685" y="571"/>
                      <a:pt x="731" y="594"/>
                      <a:pt x="776" y="617"/>
                    </a:cubicBezTo>
                    <a:cubicBezTo>
                      <a:pt x="799" y="639"/>
                      <a:pt x="845" y="662"/>
                      <a:pt x="891" y="662"/>
                    </a:cubicBezTo>
                    <a:cubicBezTo>
                      <a:pt x="913" y="685"/>
                      <a:pt x="959" y="708"/>
                      <a:pt x="982" y="731"/>
                    </a:cubicBezTo>
                    <a:cubicBezTo>
                      <a:pt x="891" y="685"/>
                      <a:pt x="799" y="662"/>
                      <a:pt x="708" y="639"/>
                    </a:cubicBezTo>
                    <a:cubicBezTo>
                      <a:pt x="571" y="548"/>
                      <a:pt x="434" y="480"/>
                      <a:pt x="297" y="411"/>
                    </a:cubicBezTo>
                    <a:cubicBezTo>
                      <a:pt x="285" y="405"/>
                      <a:pt x="271" y="402"/>
                      <a:pt x="257" y="402"/>
                    </a:cubicBezTo>
                    <a:cubicBezTo>
                      <a:pt x="220" y="402"/>
                      <a:pt x="183" y="423"/>
                      <a:pt x="183" y="457"/>
                    </a:cubicBezTo>
                    <a:cubicBezTo>
                      <a:pt x="160" y="480"/>
                      <a:pt x="160" y="502"/>
                      <a:pt x="160" y="502"/>
                    </a:cubicBezTo>
                    <a:cubicBezTo>
                      <a:pt x="92" y="525"/>
                      <a:pt x="23" y="594"/>
                      <a:pt x="0" y="685"/>
                    </a:cubicBezTo>
                    <a:cubicBezTo>
                      <a:pt x="0" y="754"/>
                      <a:pt x="0" y="799"/>
                      <a:pt x="46" y="868"/>
                    </a:cubicBezTo>
                    <a:cubicBezTo>
                      <a:pt x="69" y="891"/>
                      <a:pt x="92" y="913"/>
                      <a:pt x="137" y="936"/>
                    </a:cubicBezTo>
                    <a:lnTo>
                      <a:pt x="183" y="936"/>
                    </a:lnTo>
                    <a:cubicBezTo>
                      <a:pt x="274" y="982"/>
                      <a:pt x="366" y="1005"/>
                      <a:pt x="457" y="1050"/>
                    </a:cubicBezTo>
                    <a:cubicBezTo>
                      <a:pt x="799" y="1164"/>
                      <a:pt x="1119" y="1279"/>
                      <a:pt x="1438" y="1393"/>
                    </a:cubicBezTo>
                    <a:cubicBezTo>
                      <a:pt x="1804" y="1530"/>
                      <a:pt x="2169" y="1667"/>
                      <a:pt x="2534" y="1826"/>
                    </a:cubicBezTo>
                    <a:cubicBezTo>
                      <a:pt x="2853" y="1940"/>
                      <a:pt x="3173" y="2077"/>
                      <a:pt x="3493" y="2214"/>
                    </a:cubicBezTo>
                    <a:cubicBezTo>
                      <a:pt x="3812" y="2351"/>
                      <a:pt x="4109" y="2488"/>
                      <a:pt x="4428" y="2625"/>
                    </a:cubicBezTo>
                    <a:lnTo>
                      <a:pt x="4474" y="2625"/>
                    </a:lnTo>
                    <a:cubicBezTo>
                      <a:pt x="4520" y="2671"/>
                      <a:pt x="4565" y="2717"/>
                      <a:pt x="4634" y="2739"/>
                    </a:cubicBezTo>
                    <a:cubicBezTo>
                      <a:pt x="4748" y="2853"/>
                      <a:pt x="4885" y="2945"/>
                      <a:pt x="5022" y="3036"/>
                    </a:cubicBezTo>
                    <a:cubicBezTo>
                      <a:pt x="5319" y="3242"/>
                      <a:pt x="5615" y="3447"/>
                      <a:pt x="5912" y="3675"/>
                    </a:cubicBezTo>
                    <a:cubicBezTo>
                      <a:pt x="6209" y="3858"/>
                      <a:pt x="6483" y="4063"/>
                      <a:pt x="6757" y="4269"/>
                    </a:cubicBezTo>
                    <a:cubicBezTo>
                      <a:pt x="6894" y="4383"/>
                      <a:pt x="7031" y="4497"/>
                      <a:pt x="7190" y="4588"/>
                    </a:cubicBezTo>
                    <a:cubicBezTo>
                      <a:pt x="7259" y="4657"/>
                      <a:pt x="7327" y="4702"/>
                      <a:pt x="7396" y="4771"/>
                    </a:cubicBezTo>
                    <a:cubicBezTo>
                      <a:pt x="7441" y="4794"/>
                      <a:pt x="7464" y="4816"/>
                      <a:pt x="7510" y="4839"/>
                    </a:cubicBezTo>
                    <a:cubicBezTo>
                      <a:pt x="7556" y="4885"/>
                      <a:pt x="7601" y="4931"/>
                      <a:pt x="7670" y="4953"/>
                    </a:cubicBezTo>
                    <a:cubicBezTo>
                      <a:pt x="7692" y="4976"/>
                      <a:pt x="7692" y="4976"/>
                      <a:pt x="7715" y="4976"/>
                    </a:cubicBezTo>
                    <a:cubicBezTo>
                      <a:pt x="7738" y="4999"/>
                      <a:pt x="7784" y="4999"/>
                      <a:pt x="7807" y="4999"/>
                    </a:cubicBezTo>
                    <a:cubicBezTo>
                      <a:pt x="7807" y="4999"/>
                      <a:pt x="7807" y="4999"/>
                      <a:pt x="7829" y="5022"/>
                    </a:cubicBezTo>
                    <a:cubicBezTo>
                      <a:pt x="7875" y="5068"/>
                      <a:pt x="7944" y="5136"/>
                      <a:pt x="7989" y="5182"/>
                    </a:cubicBezTo>
                    <a:cubicBezTo>
                      <a:pt x="8035" y="5204"/>
                      <a:pt x="8080" y="5250"/>
                      <a:pt x="8126" y="5273"/>
                    </a:cubicBezTo>
                    <a:cubicBezTo>
                      <a:pt x="8160" y="5284"/>
                      <a:pt x="8195" y="5290"/>
                      <a:pt x="8232" y="5290"/>
                    </a:cubicBezTo>
                    <a:cubicBezTo>
                      <a:pt x="8269" y="5290"/>
                      <a:pt x="8309" y="5284"/>
                      <a:pt x="8354" y="5273"/>
                    </a:cubicBezTo>
                    <a:cubicBezTo>
                      <a:pt x="8446" y="5410"/>
                      <a:pt x="8537" y="5524"/>
                      <a:pt x="8628" y="5661"/>
                    </a:cubicBezTo>
                    <a:cubicBezTo>
                      <a:pt x="8788" y="5844"/>
                      <a:pt x="8925" y="6026"/>
                      <a:pt x="9085" y="6209"/>
                    </a:cubicBezTo>
                    <a:cubicBezTo>
                      <a:pt x="9245" y="6414"/>
                      <a:pt x="9427" y="6597"/>
                      <a:pt x="9610" y="6757"/>
                    </a:cubicBezTo>
                    <a:cubicBezTo>
                      <a:pt x="9638" y="6785"/>
                      <a:pt x="9679" y="6798"/>
                      <a:pt x="9722" y="6798"/>
                    </a:cubicBezTo>
                    <a:cubicBezTo>
                      <a:pt x="9781" y="6798"/>
                      <a:pt x="9844" y="6774"/>
                      <a:pt x="9884" y="6734"/>
                    </a:cubicBezTo>
                    <a:cubicBezTo>
                      <a:pt x="9952" y="6642"/>
                      <a:pt x="9952" y="6528"/>
                      <a:pt x="9861" y="6460"/>
                    </a:cubicBezTo>
                    <a:cubicBezTo>
                      <a:pt x="9815" y="6414"/>
                      <a:pt x="9770" y="6369"/>
                      <a:pt x="9747" y="6346"/>
                    </a:cubicBezTo>
                    <a:cubicBezTo>
                      <a:pt x="9747" y="6323"/>
                      <a:pt x="9770" y="6300"/>
                      <a:pt x="9770" y="6300"/>
                    </a:cubicBezTo>
                    <a:cubicBezTo>
                      <a:pt x="9792" y="6209"/>
                      <a:pt x="9792" y="6140"/>
                      <a:pt x="9747" y="6049"/>
                    </a:cubicBezTo>
                    <a:cubicBezTo>
                      <a:pt x="9724" y="6003"/>
                      <a:pt x="9678" y="5981"/>
                      <a:pt x="9655" y="5935"/>
                    </a:cubicBezTo>
                    <a:cubicBezTo>
                      <a:pt x="9587" y="5866"/>
                      <a:pt x="9541" y="5821"/>
                      <a:pt x="9496" y="5752"/>
                    </a:cubicBezTo>
                    <a:cubicBezTo>
                      <a:pt x="9359" y="5593"/>
                      <a:pt x="9222" y="5456"/>
                      <a:pt x="9085" y="5296"/>
                    </a:cubicBezTo>
                    <a:cubicBezTo>
                      <a:pt x="8993" y="5204"/>
                      <a:pt x="8879" y="5090"/>
                      <a:pt x="8788" y="4999"/>
                    </a:cubicBezTo>
                    <a:cubicBezTo>
                      <a:pt x="8583" y="4771"/>
                      <a:pt x="8377" y="4543"/>
                      <a:pt x="8172" y="4314"/>
                    </a:cubicBezTo>
                    <a:cubicBezTo>
                      <a:pt x="7921" y="4063"/>
                      <a:pt x="7692" y="3812"/>
                      <a:pt x="7441" y="3561"/>
                    </a:cubicBezTo>
                    <a:cubicBezTo>
                      <a:pt x="7304" y="3447"/>
                      <a:pt x="7190" y="3333"/>
                      <a:pt x="7053" y="3219"/>
                    </a:cubicBezTo>
                    <a:cubicBezTo>
                      <a:pt x="6939" y="3105"/>
                      <a:pt x="6802" y="2990"/>
                      <a:pt x="6642" y="2899"/>
                    </a:cubicBezTo>
                    <a:cubicBezTo>
                      <a:pt x="6528" y="2831"/>
                      <a:pt x="6414" y="2739"/>
                      <a:pt x="6277" y="2671"/>
                    </a:cubicBezTo>
                    <a:cubicBezTo>
                      <a:pt x="6209" y="2625"/>
                      <a:pt x="6140" y="2602"/>
                      <a:pt x="6072" y="2557"/>
                    </a:cubicBezTo>
                    <a:cubicBezTo>
                      <a:pt x="6049" y="2534"/>
                      <a:pt x="6026" y="2534"/>
                      <a:pt x="6003" y="2511"/>
                    </a:cubicBezTo>
                    <a:cubicBezTo>
                      <a:pt x="5935" y="2465"/>
                      <a:pt x="5866" y="2397"/>
                      <a:pt x="5798" y="2329"/>
                    </a:cubicBezTo>
                    <a:cubicBezTo>
                      <a:pt x="5661" y="2214"/>
                      <a:pt x="5524" y="2123"/>
                      <a:pt x="5387" y="2032"/>
                    </a:cubicBezTo>
                    <a:cubicBezTo>
                      <a:pt x="5068" y="1826"/>
                      <a:pt x="4748" y="1644"/>
                      <a:pt x="4428" y="1461"/>
                    </a:cubicBezTo>
                    <a:cubicBezTo>
                      <a:pt x="4269" y="1370"/>
                      <a:pt x="4132" y="1279"/>
                      <a:pt x="3972" y="1210"/>
                    </a:cubicBezTo>
                    <a:cubicBezTo>
                      <a:pt x="3835" y="1119"/>
                      <a:pt x="3675" y="1050"/>
                      <a:pt x="3515" y="982"/>
                    </a:cubicBezTo>
                    <a:cubicBezTo>
                      <a:pt x="3196" y="822"/>
                      <a:pt x="2876" y="708"/>
                      <a:pt x="2557" y="571"/>
                    </a:cubicBezTo>
                    <a:cubicBezTo>
                      <a:pt x="2237" y="457"/>
                      <a:pt x="1918" y="366"/>
                      <a:pt x="1598" y="251"/>
                    </a:cubicBezTo>
                    <a:cubicBezTo>
                      <a:pt x="1530" y="229"/>
                      <a:pt x="1415" y="183"/>
                      <a:pt x="1324" y="183"/>
                    </a:cubicBezTo>
                    <a:cubicBezTo>
                      <a:pt x="1210" y="137"/>
                      <a:pt x="1096" y="92"/>
                      <a:pt x="982" y="46"/>
                    </a:cubicBezTo>
                    <a:cubicBezTo>
                      <a:pt x="936" y="23"/>
                      <a:pt x="891" y="0"/>
                      <a:pt x="845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6905915" y="3916273"/>
                <a:ext cx="33977" cy="42356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567" extrusionOk="0">
                    <a:moveTo>
                      <a:pt x="92" y="0"/>
                    </a:moveTo>
                    <a:cubicBezTo>
                      <a:pt x="92" y="0"/>
                      <a:pt x="69" y="23"/>
                      <a:pt x="47" y="23"/>
                    </a:cubicBezTo>
                    <a:cubicBezTo>
                      <a:pt x="24" y="46"/>
                      <a:pt x="1" y="92"/>
                      <a:pt x="47" y="137"/>
                    </a:cubicBezTo>
                    <a:cubicBezTo>
                      <a:pt x="92" y="206"/>
                      <a:pt x="161" y="297"/>
                      <a:pt x="229" y="366"/>
                    </a:cubicBezTo>
                    <a:cubicBezTo>
                      <a:pt x="252" y="411"/>
                      <a:pt x="275" y="434"/>
                      <a:pt x="298" y="457"/>
                    </a:cubicBezTo>
                    <a:cubicBezTo>
                      <a:pt x="298" y="457"/>
                      <a:pt x="275" y="480"/>
                      <a:pt x="275" y="480"/>
                    </a:cubicBezTo>
                    <a:cubicBezTo>
                      <a:pt x="275" y="503"/>
                      <a:pt x="275" y="525"/>
                      <a:pt x="275" y="548"/>
                    </a:cubicBezTo>
                    <a:cubicBezTo>
                      <a:pt x="275" y="594"/>
                      <a:pt x="298" y="617"/>
                      <a:pt x="320" y="640"/>
                    </a:cubicBezTo>
                    <a:cubicBezTo>
                      <a:pt x="343" y="685"/>
                      <a:pt x="366" y="708"/>
                      <a:pt x="389" y="754"/>
                    </a:cubicBezTo>
                    <a:cubicBezTo>
                      <a:pt x="457" y="845"/>
                      <a:pt x="526" y="913"/>
                      <a:pt x="594" y="1005"/>
                    </a:cubicBezTo>
                    <a:cubicBezTo>
                      <a:pt x="663" y="1096"/>
                      <a:pt x="731" y="1165"/>
                      <a:pt x="800" y="1256"/>
                    </a:cubicBezTo>
                    <a:cubicBezTo>
                      <a:pt x="868" y="1347"/>
                      <a:pt x="960" y="1416"/>
                      <a:pt x="1005" y="1507"/>
                    </a:cubicBezTo>
                    <a:cubicBezTo>
                      <a:pt x="1034" y="1550"/>
                      <a:pt x="1081" y="1566"/>
                      <a:pt x="1124" y="1566"/>
                    </a:cubicBezTo>
                    <a:cubicBezTo>
                      <a:pt x="1148" y="1566"/>
                      <a:pt x="1171" y="1561"/>
                      <a:pt x="1188" y="1553"/>
                    </a:cubicBezTo>
                    <a:cubicBezTo>
                      <a:pt x="1233" y="1507"/>
                      <a:pt x="1256" y="1416"/>
                      <a:pt x="1211" y="1370"/>
                    </a:cubicBezTo>
                    <a:cubicBezTo>
                      <a:pt x="1211" y="1347"/>
                      <a:pt x="1188" y="1324"/>
                      <a:pt x="1165" y="1302"/>
                    </a:cubicBezTo>
                    <a:cubicBezTo>
                      <a:pt x="1188" y="1279"/>
                      <a:pt x="1188" y="1256"/>
                      <a:pt x="1188" y="1233"/>
                    </a:cubicBezTo>
                    <a:cubicBezTo>
                      <a:pt x="1188" y="1210"/>
                      <a:pt x="1188" y="1187"/>
                      <a:pt x="1188" y="1165"/>
                    </a:cubicBezTo>
                    <a:cubicBezTo>
                      <a:pt x="1165" y="1142"/>
                      <a:pt x="1142" y="1119"/>
                      <a:pt x="1119" y="1096"/>
                    </a:cubicBezTo>
                    <a:cubicBezTo>
                      <a:pt x="1096" y="1050"/>
                      <a:pt x="1074" y="1028"/>
                      <a:pt x="1051" y="1005"/>
                    </a:cubicBezTo>
                    <a:cubicBezTo>
                      <a:pt x="982" y="913"/>
                      <a:pt x="914" y="845"/>
                      <a:pt x="845" y="777"/>
                    </a:cubicBezTo>
                    <a:cubicBezTo>
                      <a:pt x="708" y="640"/>
                      <a:pt x="572" y="503"/>
                      <a:pt x="457" y="366"/>
                    </a:cubicBezTo>
                    <a:cubicBezTo>
                      <a:pt x="412" y="320"/>
                      <a:pt x="366" y="274"/>
                      <a:pt x="320" y="229"/>
                    </a:cubicBezTo>
                    <a:cubicBezTo>
                      <a:pt x="275" y="183"/>
                      <a:pt x="229" y="115"/>
                      <a:pt x="161" y="46"/>
                    </a:cubicBezTo>
                    <a:cubicBezTo>
                      <a:pt x="161" y="23"/>
                      <a:pt x="138" y="0"/>
                      <a:pt x="92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361043" y="3648514"/>
                <a:ext cx="1663372" cy="363040"/>
              </a:xfrm>
              <a:custGeom>
                <a:avLst/>
                <a:gdLst/>
                <a:ahLst/>
                <a:cxnLst/>
                <a:rect l="l" t="t" r="r" b="b"/>
                <a:pathLst>
                  <a:path w="61538" h="13431" extrusionOk="0">
                    <a:moveTo>
                      <a:pt x="53434" y="3150"/>
                    </a:moveTo>
                    <a:lnTo>
                      <a:pt x="53457" y="3173"/>
                    </a:lnTo>
                    <a:cubicBezTo>
                      <a:pt x="53434" y="3173"/>
                      <a:pt x="53434" y="3173"/>
                      <a:pt x="53434" y="3150"/>
                    </a:cubicBezTo>
                    <a:close/>
                    <a:moveTo>
                      <a:pt x="45560" y="0"/>
                    </a:moveTo>
                    <a:cubicBezTo>
                      <a:pt x="45309" y="0"/>
                      <a:pt x="45080" y="23"/>
                      <a:pt x="44829" y="23"/>
                    </a:cubicBezTo>
                    <a:cubicBezTo>
                      <a:pt x="44578" y="46"/>
                      <a:pt x="44327" y="69"/>
                      <a:pt x="44076" y="92"/>
                    </a:cubicBezTo>
                    <a:cubicBezTo>
                      <a:pt x="43825" y="114"/>
                      <a:pt x="43574" y="114"/>
                      <a:pt x="43323" y="137"/>
                    </a:cubicBezTo>
                    <a:cubicBezTo>
                      <a:pt x="42798" y="160"/>
                      <a:pt x="42273" y="229"/>
                      <a:pt x="41748" y="320"/>
                    </a:cubicBezTo>
                    <a:cubicBezTo>
                      <a:pt x="41474" y="366"/>
                      <a:pt x="41223" y="411"/>
                      <a:pt x="40949" y="480"/>
                    </a:cubicBezTo>
                    <a:cubicBezTo>
                      <a:pt x="40812" y="502"/>
                      <a:pt x="40675" y="525"/>
                      <a:pt x="40538" y="548"/>
                    </a:cubicBezTo>
                    <a:cubicBezTo>
                      <a:pt x="40401" y="594"/>
                      <a:pt x="40264" y="617"/>
                      <a:pt x="40127" y="662"/>
                    </a:cubicBezTo>
                    <a:cubicBezTo>
                      <a:pt x="39579" y="799"/>
                      <a:pt x="39032" y="959"/>
                      <a:pt x="38484" y="1096"/>
                    </a:cubicBezTo>
                    <a:cubicBezTo>
                      <a:pt x="37434" y="1393"/>
                      <a:pt x="36407" y="1735"/>
                      <a:pt x="35380" y="2123"/>
                    </a:cubicBezTo>
                    <a:cubicBezTo>
                      <a:pt x="34877" y="2306"/>
                      <a:pt x="34352" y="2465"/>
                      <a:pt x="33850" y="2671"/>
                    </a:cubicBezTo>
                    <a:cubicBezTo>
                      <a:pt x="33622" y="2785"/>
                      <a:pt x="33371" y="2899"/>
                      <a:pt x="33120" y="2990"/>
                    </a:cubicBezTo>
                    <a:cubicBezTo>
                      <a:pt x="32869" y="3105"/>
                      <a:pt x="32618" y="3219"/>
                      <a:pt x="32367" y="3333"/>
                    </a:cubicBezTo>
                    <a:cubicBezTo>
                      <a:pt x="31819" y="3561"/>
                      <a:pt x="31294" y="3812"/>
                      <a:pt x="30769" y="4040"/>
                    </a:cubicBezTo>
                    <a:cubicBezTo>
                      <a:pt x="30495" y="4155"/>
                      <a:pt x="30221" y="4291"/>
                      <a:pt x="29947" y="4406"/>
                    </a:cubicBezTo>
                    <a:cubicBezTo>
                      <a:pt x="29673" y="4543"/>
                      <a:pt x="29399" y="4679"/>
                      <a:pt x="29125" y="4816"/>
                    </a:cubicBezTo>
                    <a:cubicBezTo>
                      <a:pt x="28806" y="4976"/>
                      <a:pt x="28509" y="5136"/>
                      <a:pt x="28190" y="5273"/>
                    </a:cubicBezTo>
                    <a:cubicBezTo>
                      <a:pt x="27893" y="5456"/>
                      <a:pt x="27573" y="5615"/>
                      <a:pt x="27254" y="5775"/>
                    </a:cubicBezTo>
                    <a:cubicBezTo>
                      <a:pt x="26980" y="5889"/>
                      <a:pt x="26706" y="6003"/>
                      <a:pt x="26455" y="6117"/>
                    </a:cubicBezTo>
                    <a:cubicBezTo>
                      <a:pt x="26295" y="6186"/>
                      <a:pt x="26135" y="6277"/>
                      <a:pt x="25976" y="6346"/>
                    </a:cubicBezTo>
                    <a:cubicBezTo>
                      <a:pt x="25816" y="6414"/>
                      <a:pt x="25679" y="6483"/>
                      <a:pt x="25542" y="6551"/>
                    </a:cubicBezTo>
                    <a:lnTo>
                      <a:pt x="25565" y="6551"/>
                    </a:lnTo>
                    <a:cubicBezTo>
                      <a:pt x="25040" y="6802"/>
                      <a:pt x="24515" y="7008"/>
                      <a:pt x="24013" y="7259"/>
                    </a:cubicBezTo>
                    <a:cubicBezTo>
                      <a:pt x="23488" y="7510"/>
                      <a:pt x="22940" y="7738"/>
                      <a:pt x="22415" y="7944"/>
                    </a:cubicBezTo>
                    <a:cubicBezTo>
                      <a:pt x="22141" y="8058"/>
                      <a:pt x="21867" y="8149"/>
                      <a:pt x="21593" y="8240"/>
                    </a:cubicBezTo>
                    <a:cubicBezTo>
                      <a:pt x="21342" y="8354"/>
                      <a:pt x="21091" y="8446"/>
                      <a:pt x="20840" y="8537"/>
                    </a:cubicBezTo>
                    <a:cubicBezTo>
                      <a:pt x="20589" y="8628"/>
                      <a:pt x="20338" y="8720"/>
                      <a:pt x="20064" y="8811"/>
                    </a:cubicBezTo>
                    <a:cubicBezTo>
                      <a:pt x="19790" y="8902"/>
                      <a:pt x="19539" y="9016"/>
                      <a:pt x="19265" y="9108"/>
                    </a:cubicBezTo>
                    <a:cubicBezTo>
                      <a:pt x="18786" y="9290"/>
                      <a:pt x="18283" y="9450"/>
                      <a:pt x="17804" y="9587"/>
                    </a:cubicBezTo>
                    <a:cubicBezTo>
                      <a:pt x="17165" y="9792"/>
                      <a:pt x="16526" y="9952"/>
                      <a:pt x="15887" y="10112"/>
                    </a:cubicBezTo>
                    <a:cubicBezTo>
                      <a:pt x="15248" y="10249"/>
                      <a:pt x="14609" y="10386"/>
                      <a:pt x="13947" y="10500"/>
                    </a:cubicBezTo>
                    <a:cubicBezTo>
                      <a:pt x="13399" y="10591"/>
                      <a:pt x="12828" y="10683"/>
                      <a:pt x="12258" y="10774"/>
                    </a:cubicBezTo>
                    <a:cubicBezTo>
                      <a:pt x="11961" y="10797"/>
                      <a:pt x="11687" y="10842"/>
                      <a:pt x="11413" y="10865"/>
                    </a:cubicBezTo>
                    <a:cubicBezTo>
                      <a:pt x="11093" y="10888"/>
                      <a:pt x="10797" y="10888"/>
                      <a:pt x="10477" y="10911"/>
                    </a:cubicBezTo>
                    <a:cubicBezTo>
                      <a:pt x="9884" y="10934"/>
                      <a:pt x="9267" y="10956"/>
                      <a:pt x="8651" y="10956"/>
                    </a:cubicBezTo>
                    <a:cubicBezTo>
                      <a:pt x="8354" y="10934"/>
                      <a:pt x="8080" y="10934"/>
                      <a:pt x="7784" y="10911"/>
                    </a:cubicBezTo>
                    <a:cubicBezTo>
                      <a:pt x="7487" y="10911"/>
                      <a:pt x="7190" y="10888"/>
                      <a:pt x="6894" y="10865"/>
                    </a:cubicBezTo>
                    <a:cubicBezTo>
                      <a:pt x="6825" y="10865"/>
                      <a:pt x="6757" y="10842"/>
                      <a:pt x="6688" y="10842"/>
                    </a:cubicBezTo>
                    <a:lnTo>
                      <a:pt x="6642" y="10842"/>
                    </a:lnTo>
                    <a:cubicBezTo>
                      <a:pt x="6323" y="10797"/>
                      <a:pt x="6026" y="10774"/>
                      <a:pt x="5707" y="10728"/>
                    </a:cubicBezTo>
                    <a:cubicBezTo>
                      <a:pt x="5410" y="10683"/>
                      <a:pt x="5090" y="10614"/>
                      <a:pt x="4794" y="10546"/>
                    </a:cubicBezTo>
                    <a:cubicBezTo>
                      <a:pt x="4474" y="10500"/>
                      <a:pt x="4177" y="10431"/>
                      <a:pt x="3858" y="10363"/>
                    </a:cubicBezTo>
                    <a:cubicBezTo>
                      <a:pt x="3561" y="10295"/>
                      <a:pt x="3287" y="10203"/>
                      <a:pt x="2990" y="10112"/>
                    </a:cubicBezTo>
                    <a:cubicBezTo>
                      <a:pt x="2785" y="10021"/>
                      <a:pt x="2602" y="9952"/>
                      <a:pt x="2397" y="9861"/>
                    </a:cubicBezTo>
                    <a:cubicBezTo>
                      <a:pt x="2192" y="9747"/>
                      <a:pt x="1963" y="9633"/>
                      <a:pt x="1758" y="9518"/>
                    </a:cubicBezTo>
                    <a:cubicBezTo>
                      <a:pt x="1507" y="9381"/>
                      <a:pt x="1279" y="9222"/>
                      <a:pt x="1027" y="9085"/>
                    </a:cubicBezTo>
                    <a:cubicBezTo>
                      <a:pt x="799" y="8971"/>
                      <a:pt x="594" y="8834"/>
                      <a:pt x="366" y="8720"/>
                    </a:cubicBezTo>
                    <a:cubicBezTo>
                      <a:pt x="341" y="8707"/>
                      <a:pt x="312" y="8702"/>
                      <a:pt x="281" y="8702"/>
                    </a:cubicBezTo>
                    <a:cubicBezTo>
                      <a:pt x="197" y="8702"/>
                      <a:pt x="102" y="8744"/>
                      <a:pt x="69" y="8811"/>
                    </a:cubicBezTo>
                    <a:cubicBezTo>
                      <a:pt x="0" y="8925"/>
                      <a:pt x="46" y="9085"/>
                      <a:pt x="160" y="9130"/>
                    </a:cubicBezTo>
                    <a:cubicBezTo>
                      <a:pt x="274" y="9199"/>
                      <a:pt x="411" y="9267"/>
                      <a:pt x="525" y="9336"/>
                    </a:cubicBezTo>
                    <a:cubicBezTo>
                      <a:pt x="639" y="9404"/>
                      <a:pt x="754" y="9473"/>
                      <a:pt x="868" y="9541"/>
                    </a:cubicBezTo>
                    <a:cubicBezTo>
                      <a:pt x="1119" y="9701"/>
                      <a:pt x="1370" y="9884"/>
                      <a:pt x="1621" y="10043"/>
                    </a:cubicBezTo>
                    <a:cubicBezTo>
                      <a:pt x="1849" y="10158"/>
                      <a:pt x="2055" y="10295"/>
                      <a:pt x="2283" y="10409"/>
                    </a:cubicBezTo>
                    <a:cubicBezTo>
                      <a:pt x="2534" y="10546"/>
                      <a:pt x="2808" y="10660"/>
                      <a:pt x="3082" y="10751"/>
                    </a:cubicBezTo>
                    <a:cubicBezTo>
                      <a:pt x="3584" y="10934"/>
                      <a:pt x="4109" y="11048"/>
                      <a:pt x="4611" y="11162"/>
                    </a:cubicBezTo>
                    <a:cubicBezTo>
                      <a:pt x="4885" y="11208"/>
                      <a:pt x="5159" y="11276"/>
                      <a:pt x="5410" y="11322"/>
                    </a:cubicBezTo>
                    <a:cubicBezTo>
                      <a:pt x="5707" y="11367"/>
                      <a:pt x="6003" y="11413"/>
                      <a:pt x="6277" y="11436"/>
                    </a:cubicBezTo>
                    <a:cubicBezTo>
                      <a:pt x="6871" y="11504"/>
                      <a:pt x="7464" y="11550"/>
                      <a:pt x="8058" y="11573"/>
                    </a:cubicBezTo>
                    <a:cubicBezTo>
                      <a:pt x="8332" y="11573"/>
                      <a:pt x="8628" y="11596"/>
                      <a:pt x="8925" y="11596"/>
                    </a:cubicBezTo>
                    <a:cubicBezTo>
                      <a:pt x="9245" y="11596"/>
                      <a:pt x="9541" y="11573"/>
                      <a:pt x="9861" y="11573"/>
                    </a:cubicBezTo>
                    <a:cubicBezTo>
                      <a:pt x="10454" y="11550"/>
                      <a:pt x="11071" y="11550"/>
                      <a:pt x="11664" y="11481"/>
                    </a:cubicBezTo>
                    <a:cubicBezTo>
                      <a:pt x="11961" y="11459"/>
                      <a:pt x="12235" y="11413"/>
                      <a:pt x="12509" y="11390"/>
                    </a:cubicBezTo>
                    <a:cubicBezTo>
                      <a:pt x="12805" y="11344"/>
                      <a:pt x="13102" y="11299"/>
                      <a:pt x="13399" y="11253"/>
                    </a:cubicBezTo>
                    <a:cubicBezTo>
                      <a:pt x="13695" y="11208"/>
                      <a:pt x="13992" y="11162"/>
                      <a:pt x="14312" y="11093"/>
                    </a:cubicBezTo>
                    <a:cubicBezTo>
                      <a:pt x="14563" y="11048"/>
                      <a:pt x="14837" y="11002"/>
                      <a:pt x="15111" y="10934"/>
                    </a:cubicBezTo>
                    <a:cubicBezTo>
                      <a:pt x="15658" y="10819"/>
                      <a:pt x="16206" y="10705"/>
                      <a:pt x="16754" y="10568"/>
                    </a:cubicBezTo>
                    <a:cubicBezTo>
                      <a:pt x="17256" y="10431"/>
                      <a:pt x="17736" y="10295"/>
                      <a:pt x="18238" y="10135"/>
                    </a:cubicBezTo>
                    <a:cubicBezTo>
                      <a:pt x="18763" y="9998"/>
                      <a:pt x="19265" y="9792"/>
                      <a:pt x="19767" y="9610"/>
                    </a:cubicBezTo>
                    <a:cubicBezTo>
                      <a:pt x="20132" y="9473"/>
                      <a:pt x="20520" y="9336"/>
                      <a:pt x="20908" y="9199"/>
                    </a:cubicBezTo>
                    <a:cubicBezTo>
                      <a:pt x="21296" y="9062"/>
                      <a:pt x="21662" y="8925"/>
                      <a:pt x="22050" y="8765"/>
                    </a:cubicBezTo>
                    <a:cubicBezTo>
                      <a:pt x="22255" y="8697"/>
                      <a:pt x="22460" y="8628"/>
                      <a:pt x="22643" y="8537"/>
                    </a:cubicBezTo>
                    <a:cubicBezTo>
                      <a:pt x="22871" y="8468"/>
                      <a:pt x="23054" y="8377"/>
                      <a:pt x="23282" y="8286"/>
                    </a:cubicBezTo>
                    <a:cubicBezTo>
                      <a:pt x="23693" y="8126"/>
                      <a:pt x="24081" y="7944"/>
                      <a:pt x="24492" y="7738"/>
                    </a:cubicBezTo>
                    <a:lnTo>
                      <a:pt x="24492" y="7761"/>
                    </a:lnTo>
                    <a:cubicBezTo>
                      <a:pt x="24834" y="7601"/>
                      <a:pt x="25154" y="7441"/>
                      <a:pt x="25496" y="7282"/>
                    </a:cubicBezTo>
                    <a:cubicBezTo>
                      <a:pt x="25679" y="7213"/>
                      <a:pt x="25839" y="7145"/>
                      <a:pt x="25998" y="7053"/>
                    </a:cubicBezTo>
                    <a:cubicBezTo>
                      <a:pt x="26158" y="6985"/>
                      <a:pt x="26295" y="6916"/>
                      <a:pt x="26455" y="6825"/>
                    </a:cubicBezTo>
                    <a:cubicBezTo>
                      <a:pt x="26774" y="6688"/>
                      <a:pt x="27094" y="6551"/>
                      <a:pt x="27391" y="6414"/>
                    </a:cubicBezTo>
                    <a:cubicBezTo>
                      <a:pt x="27756" y="6254"/>
                      <a:pt x="28098" y="6072"/>
                      <a:pt x="28463" y="5889"/>
                    </a:cubicBezTo>
                    <a:cubicBezTo>
                      <a:pt x="28783" y="5707"/>
                      <a:pt x="29125" y="5547"/>
                      <a:pt x="29445" y="5364"/>
                    </a:cubicBezTo>
                    <a:cubicBezTo>
                      <a:pt x="29787" y="5204"/>
                      <a:pt x="30107" y="5045"/>
                      <a:pt x="30449" y="4885"/>
                    </a:cubicBezTo>
                    <a:cubicBezTo>
                      <a:pt x="30472" y="4885"/>
                      <a:pt x="30472" y="4885"/>
                      <a:pt x="30472" y="4862"/>
                    </a:cubicBezTo>
                    <a:cubicBezTo>
                      <a:pt x="30472" y="4862"/>
                      <a:pt x="30472" y="4885"/>
                      <a:pt x="30472" y="4885"/>
                    </a:cubicBezTo>
                    <a:cubicBezTo>
                      <a:pt x="30700" y="4771"/>
                      <a:pt x="30929" y="4679"/>
                      <a:pt x="31180" y="4565"/>
                    </a:cubicBezTo>
                    <a:cubicBezTo>
                      <a:pt x="31431" y="4451"/>
                      <a:pt x="31682" y="4337"/>
                      <a:pt x="31956" y="4223"/>
                    </a:cubicBezTo>
                    <a:cubicBezTo>
                      <a:pt x="32481" y="3995"/>
                      <a:pt x="33006" y="3766"/>
                      <a:pt x="33508" y="3538"/>
                    </a:cubicBezTo>
                    <a:cubicBezTo>
                      <a:pt x="33759" y="3424"/>
                      <a:pt x="33987" y="3310"/>
                      <a:pt x="34238" y="3219"/>
                    </a:cubicBezTo>
                    <a:cubicBezTo>
                      <a:pt x="34512" y="3105"/>
                      <a:pt x="34763" y="3013"/>
                      <a:pt x="35037" y="2922"/>
                    </a:cubicBezTo>
                    <a:cubicBezTo>
                      <a:pt x="35288" y="2853"/>
                      <a:pt x="35539" y="2762"/>
                      <a:pt x="35790" y="2671"/>
                    </a:cubicBezTo>
                    <a:cubicBezTo>
                      <a:pt x="36019" y="2580"/>
                      <a:pt x="36270" y="2488"/>
                      <a:pt x="36521" y="2397"/>
                    </a:cubicBezTo>
                    <a:cubicBezTo>
                      <a:pt x="36726" y="2328"/>
                      <a:pt x="36932" y="2260"/>
                      <a:pt x="37137" y="2192"/>
                    </a:cubicBezTo>
                    <a:cubicBezTo>
                      <a:pt x="37343" y="2123"/>
                      <a:pt x="37548" y="2055"/>
                      <a:pt x="37753" y="1986"/>
                    </a:cubicBezTo>
                    <a:cubicBezTo>
                      <a:pt x="38210" y="1849"/>
                      <a:pt x="38666" y="1735"/>
                      <a:pt x="39123" y="1598"/>
                    </a:cubicBezTo>
                    <a:cubicBezTo>
                      <a:pt x="39534" y="1484"/>
                      <a:pt x="39967" y="1370"/>
                      <a:pt x="40401" y="1256"/>
                    </a:cubicBezTo>
                    <a:cubicBezTo>
                      <a:pt x="40835" y="1164"/>
                      <a:pt x="41246" y="1073"/>
                      <a:pt x="41679" y="1005"/>
                    </a:cubicBezTo>
                    <a:cubicBezTo>
                      <a:pt x="41760" y="984"/>
                      <a:pt x="41858" y="964"/>
                      <a:pt x="41959" y="944"/>
                    </a:cubicBezTo>
                    <a:lnTo>
                      <a:pt x="41959" y="944"/>
                    </a:lnTo>
                    <a:cubicBezTo>
                      <a:pt x="41955" y="948"/>
                      <a:pt x="41953" y="952"/>
                      <a:pt x="41953" y="959"/>
                    </a:cubicBezTo>
                    <a:cubicBezTo>
                      <a:pt x="42341" y="890"/>
                      <a:pt x="42752" y="822"/>
                      <a:pt x="43163" y="799"/>
                    </a:cubicBezTo>
                    <a:cubicBezTo>
                      <a:pt x="43368" y="776"/>
                      <a:pt x="43597" y="776"/>
                      <a:pt x="43802" y="754"/>
                    </a:cubicBezTo>
                    <a:cubicBezTo>
                      <a:pt x="44008" y="754"/>
                      <a:pt x="44236" y="731"/>
                      <a:pt x="44441" y="708"/>
                    </a:cubicBezTo>
                    <a:cubicBezTo>
                      <a:pt x="44624" y="685"/>
                      <a:pt x="44806" y="685"/>
                      <a:pt x="44989" y="685"/>
                    </a:cubicBezTo>
                    <a:cubicBezTo>
                      <a:pt x="45194" y="662"/>
                      <a:pt x="45400" y="662"/>
                      <a:pt x="45605" y="662"/>
                    </a:cubicBezTo>
                    <a:cubicBezTo>
                      <a:pt x="46039" y="662"/>
                      <a:pt x="46450" y="685"/>
                      <a:pt x="46861" y="731"/>
                    </a:cubicBezTo>
                    <a:cubicBezTo>
                      <a:pt x="47180" y="754"/>
                      <a:pt x="47477" y="799"/>
                      <a:pt x="47797" y="868"/>
                    </a:cubicBezTo>
                    <a:cubicBezTo>
                      <a:pt x="48139" y="913"/>
                      <a:pt x="48458" y="982"/>
                      <a:pt x="48801" y="1073"/>
                    </a:cubicBezTo>
                    <a:cubicBezTo>
                      <a:pt x="48961" y="1119"/>
                      <a:pt x="49143" y="1187"/>
                      <a:pt x="49303" y="1233"/>
                    </a:cubicBezTo>
                    <a:cubicBezTo>
                      <a:pt x="49463" y="1279"/>
                      <a:pt x="49645" y="1324"/>
                      <a:pt x="49805" y="1370"/>
                    </a:cubicBezTo>
                    <a:cubicBezTo>
                      <a:pt x="49965" y="1415"/>
                      <a:pt x="50125" y="1484"/>
                      <a:pt x="50284" y="1530"/>
                    </a:cubicBezTo>
                    <a:cubicBezTo>
                      <a:pt x="50444" y="1598"/>
                      <a:pt x="50627" y="1644"/>
                      <a:pt x="50809" y="1712"/>
                    </a:cubicBezTo>
                    <a:cubicBezTo>
                      <a:pt x="50901" y="1758"/>
                      <a:pt x="51015" y="1804"/>
                      <a:pt x="51129" y="1849"/>
                    </a:cubicBezTo>
                    <a:cubicBezTo>
                      <a:pt x="51243" y="1895"/>
                      <a:pt x="51380" y="1963"/>
                      <a:pt x="51494" y="2032"/>
                    </a:cubicBezTo>
                    <a:cubicBezTo>
                      <a:pt x="51722" y="2146"/>
                      <a:pt x="51951" y="2237"/>
                      <a:pt x="52179" y="2374"/>
                    </a:cubicBezTo>
                    <a:cubicBezTo>
                      <a:pt x="52293" y="2420"/>
                      <a:pt x="52407" y="2511"/>
                      <a:pt x="52521" y="2580"/>
                    </a:cubicBezTo>
                    <a:cubicBezTo>
                      <a:pt x="52613" y="2648"/>
                      <a:pt x="52727" y="2717"/>
                      <a:pt x="52841" y="2762"/>
                    </a:cubicBezTo>
                    <a:cubicBezTo>
                      <a:pt x="53046" y="2899"/>
                      <a:pt x="53252" y="3036"/>
                      <a:pt x="53457" y="3196"/>
                    </a:cubicBezTo>
                    <a:cubicBezTo>
                      <a:pt x="53526" y="3242"/>
                      <a:pt x="53594" y="3287"/>
                      <a:pt x="53640" y="3310"/>
                    </a:cubicBezTo>
                    <a:cubicBezTo>
                      <a:pt x="53959" y="3538"/>
                      <a:pt x="54233" y="3766"/>
                      <a:pt x="54530" y="3995"/>
                    </a:cubicBezTo>
                    <a:cubicBezTo>
                      <a:pt x="54713" y="4132"/>
                      <a:pt x="54872" y="4269"/>
                      <a:pt x="55009" y="4428"/>
                    </a:cubicBezTo>
                    <a:cubicBezTo>
                      <a:pt x="55169" y="4588"/>
                      <a:pt x="55329" y="4748"/>
                      <a:pt x="55466" y="4908"/>
                    </a:cubicBezTo>
                    <a:cubicBezTo>
                      <a:pt x="55626" y="5068"/>
                      <a:pt x="55785" y="5204"/>
                      <a:pt x="55945" y="5364"/>
                    </a:cubicBezTo>
                    <a:cubicBezTo>
                      <a:pt x="56105" y="5524"/>
                      <a:pt x="56242" y="5661"/>
                      <a:pt x="56379" y="5821"/>
                    </a:cubicBezTo>
                    <a:cubicBezTo>
                      <a:pt x="56653" y="6117"/>
                      <a:pt x="56927" y="6414"/>
                      <a:pt x="57178" y="6711"/>
                    </a:cubicBezTo>
                    <a:cubicBezTo>
                      <a:pt x="57246" y="6802"/>
                      <a:pt x="57337" y="6894"/>
                      <a:pt x="57383" y="6985"/>
                    </a:cubicBezTo>
                    <a:cubicBezTo>
                      <a:pt x="57520" y="7167"/>
                      <a:pt x="57657" y="7327"/>
                      <a:pt x="57794" y="7510"/>
                    </a:cubicBezTo>
                    <a:cubicBezTo>
                      <a:pt x="57931" y="7692"/>
                      <a:pt x="58068" y="7898"/>
                      <a:pt x="58182" y="8103"/>
                    </a:cubicBezTo>
                    <a:cubicBezTo>
                      <a:pt x="58296" y="8309"/>
                      <a:pt x="58410" y="8491"/>
                      <a:pt x="58547" y="8674"/>
                    </a:cubicBezTo>
                    <a:cubicBezTo>
                      <a:pt x="58661" y="8857"/>
                      <a:pt x="58753" y="9016"/>
                      <a:pt x="58867" y="9199"/>
                    </a:cubicBezTo>
                    <a:cubicBezTo>
                      <a:pt x="58935" y="9290"/>
                      <a:pt x="58981" y="9404"/>
                      <a:pt x="59049" y="9496"/>
                    </a:cubicBezTo>
                    <a:lnTo>
                      <a:pt x="59232" y="9838"/>
                    </a:lnTo>
                    <a:cubicBezTo>
                      <a:pt x="59323" y="9975"/>
                      <a:pt x="59415" y="10135"/>
                      <a:pt x="59506" y="10295"/>
                    </a:cubicBezTo>
                    <a:cubicBezTo>
                      <a:pt x="59552" y="10386"/>
                      <a:pt x="59620" y="10477"/>
                      <a:pt x="59688" y="10591"/>
                    </a:cubicBezTo>
                    <a:cubicBezTo>
                      <a:pt x="59757" y="10683"/>
                      <a:pt x="59825" y="10774"/>
                      <a:pt x="59871" y="10865"/>
                    </a:cubicBezTo>
                    <a:cubicBezTo>
                      <a:pt x="59985" y="11048"/>
                      <a:pt x="60099" y="11230"/>
                      <a:pt x="60191" y="11413"/>
                    </a:cubicBezTo>
                    <a:cubicBezTo>
                      <a:pt x="60259" y="11573"/>
                      <a:pt x="60328" y="11755"/>
                      <a:pt x="60373" y="11915"/>
                    </a:cubicBezTo>
                    <a:cubicBezTo>
                      <a:pt x="60442" y="12075"/>
                      <a:pt x="60487" y="12235"/>
                      <a:pt x="60533" y="12417"/>
                    </a:cubicBezTo>
                    <a:cubicBezTo>
                      <a:pt x="60601" y="12554"/>
                      <a:pt x="60647" y="12714"/>
                      <a:pt x="60693" y="12851"/>
                    </a:cubicBezTo>
                    <a:cubicBezTo>
                      <a:pt x="60761" y="13011"/>
                      <a:pt x="60853" y="13125"/>
                      <a:pt x="60921" y="13285"/>
                    </a:cubicBezTo>
                    <a:cubicBezTo>
                      <a:pt x="60944" y="13353"/>
                      <a:pt x="61035" y="13399"/>
                      <a:pt x="61104" y="13422"/>
                    </a:cubicBezTo>
                    <a:cubicBezTo>
                      <a:pt x="61128" y="13428"/>
                      <a:pt x="61153" y="13431"/>
                      <a:pt x="61177" y="13431"/>
                    </a:cubicBezTo>
                    <a:cubicBezTo>
                      <a:pt x="61242" y="13431"/>
                      <a:pt x="61305" y="13409"/>
                      <a:pt x="61355" y="13376"/>
                    </a:cubicBezTo>
                    <a:cubicBezTo>
                      <a:pt x="61446" y="13330"/>
                      <a:pt x="61492" y="13262"/>
                      <a:pt x="61515" y="13170"/>
                    </a:cubicBezTo>
                    <a:cubicBezTo>
                      <a:pt x="61537" y="13079"/>
                      <a:pt x="61515" y="13011"/>
                      <a:pt x="61469" y="12919"/>
                    </a:cubicBezTo>
                    <a:cubicBezTo>
                      <a:pt x="61423" y="12851"/>
                      <a:pt x="61378" y="12782"/>
                      <a:pt x="61332" y="12691"/>
                    </a:cubicBezTo>
                    <a:cubicBezTo>
                      <a:pt x="61263" y="12486"/>
                      <a:pt x="61195" y="12280"/>
                      <a:pt x="61126" y="12075"/>
                    </a:cubicBezTo>
                    <a:cubicBezTo>
                      <a:pt x="61035" y="11801"/>
                      <a:pt x="60944" y="11527"/>
                      <a:pt x="60830" y="11276"/>
                    </a:cubicBezTo>
                    <a:cubicBezTo>
                      <a:pt x="60670" y="10934"/>
                      <a:pt x="60487" y="10591"/>
                      <a:pt x="60259" y="10295"/>
                    </a:cubicBezTo>
                    <a:cubicBezTo>
                      <a:pt x="60168" y="10135"/>
                      <a:pt x="60077" y="9998"/>
                      <a:pt x="59985" y="9838"/>
                    </a:cubicBezTo>
                    <a:cubicBezTo>
                      <a:pt x="59894" y="9701"/>
                      <a:pt x="59825" y="9541"/>
                      <a:pt x="59734" y="9381"/>
                    </a:cubicBezTo>
                    <a:cubicBezTo>
                      <a:pt x="59666" y="9290"/>
                      <a:pt x="59620" y="9176"/>
                      <a:pt x="59574" y="9085"/>
                    </a:cubicBezTo>
                    <a:cubicBezTo>
                      <a:pt x="59483" y="8971"/>
                      <a:pt x="59415" y="8857"/>
                      <a:pt x="59346" y="8742"/>
                    </a:cubicBezTo>
                    <a:cubicBezTo>
                      <a:pt x="59232" y="8560"/>
                      <a:pt x="59118" y="8377"/>
                      <a:pt x="59004" y="8195"/>
                    </a:cubicBezTo>
                    <a:cubicBezTo>
                      <a:pt x="58890" y="8012"/>
                      <a:pt x="58775" y="7807"/>
                      <a:pt x="58661" y="7624"/>
                    </a:cubicBezTo>
                    <a:cubicBezTo>
                      <a:pt x="58524" y="7419"/>
                      <a:pt x="58387" y="7190"/>
                      <a:pt x="58228" y="7008"/>
                    </a:cubicBezTo>
                    <a:cubicBezTo>
                      <a:pt x="58159" y="6916"/>
                      <a:pt x="58091" y="6825"/>
                      <a:pt x="58022" y="6734"/>
                    </a:cubicBezTo>
                    <a:cubicBezTo>
                      <a:pt x="57977" y="6688"/>
                      <a:pt x="57931" y="6620"/>
                      <a:pt x="57885" y="6574"/>
                    </a:cubicBezTo>
                    <a:cubicBezTo>
                      <a:pt x="57862" y="6528"/>
                      <a:pt x="57840" y="6483"/>
                      <a:pt x="57794" y="6460"/>
                    </a:cubicBezTo>
                    <a:cubicBezTo>
                      <a:pt x="57748" y="6369"/>
                      <a:pt x="57657" y="6277"/>
                      <a:pt x="57589" y="6209"/>
                    </a:cubicBezTo>
                    <a:cubicBezTo>
                      <a:pt x="57406" y="5981"/>
                      <a:pt x="57201" y="5775"/>
                      <a:pt x="57018" y="5547"/>
                    </a:cubicBezTo>
                    <a:cubicBezTo>
                      <a:pt x="56904" y="5433"/>
                      <a:pt x="56790" y="5296"/>
                      <a:pt x="56676" y="5182"/>
                    </a:cubicBezTo>
                    <a:cubicBezTo>
                      <a:pt x="56539" y="5045"/>
                      <a:pt x="56424" y="4908"/>
                      <a:pt x="56288" y="4794"/>
                    </a:cubicBezTo>
                    <a:cubicBezTo>
                      <a:pt x="56173" y="4657"/>
                      <a:pt x="56036" y="4543"/>
                      <a:pt x="55922" y="4428"/>
                    </a:cubicBezTo>
                    <a:cubicBezTo>
                      <a:pt x="55785" y="4291"/>
                      <a:pt x="55648" y="4155"/>
                      <a:pt x="55534" y="4018"/>
                    </a:cubicBezTo>
                    <a:cubicBezTo>
                      <a:pt x="55420" y="3903"/>
                      <a:pt x="55283" y="3766"/>
                      <a:pt x="55146" y="3675"/>
                    </a:cubicBezTo>
                    <a:cubicBezTo>
                      <a:pt x="55032" y="3561"/>
                      <a:pt x="54895" y="3447"/>
                      <a:pt x="54758" y="3333"/>
                    </a:cubicBezTo>
                    <a:cubicBezTo>
                      <a:pt x="54621" y="3242"/>
                      <a:pt x="54484" y="3150"/>
                      <a:pt x="54347" y="3036"/>
                    </a:cubicBezTo>
                    <a:cubicBezTo>
                      <a:pt x="54233" y="2945"/>
                      <a:pt x="54096" y="2853"/>
                      <a:pt x="53959" y="2762"/>
                    </a:cubicBezTo>
                    <a:cubicBezTo>
                      <a:pt x="53777" y="2625"/>
                      <a:pt x="53594" y="2488"/>
                      <a:pt x="53389" y="2351"/>
                    </a:cubicBezTo>
                    <a:cubicBezTo>
                      <a:pt x="53160" y="2214"/>
                      <a:pt x="52932" y="2077"/>
                      <a:pt x="52704" y="1918"/>
                    </a:cubicBezTo>
                    <a:cubicBezTo>
                      <a:pt x="52590" y="1849"/>
                      <a:pt x="52476" y="1781"/>
                      <a:pt x="52362" y="1712"/>
                    </a:cubicBezTo>
                    <a:cubicBezTo>
                      <a:pt x="52247" y="1667"/>
                      <a:pt x="52110" y="1598"/>
                      <a:pt x="51996" y="1552"/>
                    </a:cubicBezTo>
                    <a:cubicBezTo>
                      <a:pt x="51882" y="1484"/>
                      <a:pt x="51768" y="1438"/>
                      <a:pt x="51654" y="1370"/>
                    </a:cubicBezTo>
                    <a:cubicBezTo>
                      <a:pt x="51517" y="1301"/>
                      <a:pt x="51380" y="1256"/>
                      <a:pt x="51220" y="1187"/>
                    </a:cubicBezTo>
                    <a:cubicBezTo>
                      <a:pt x="51083" y="1142"/>
                      <a:pt x="50946" y="1073"/>
                      <a:pt x="50809" y="1027"/>
                    </a:cubicBezTo>
                    <a:cubicBezTo>
                      <a:pt x="50672" y="982"/>
                      <a:pt x="50513" y="936"/>
                      <a:pt x="50376" y="890"/>
                    </a:cubicBezTo>
                    <a:cubicBezTo>
                      <a:pt x="50102" y="776"/>
                      <a:pt x="49828" y="708"/>
                      <a:pt x="49531" y="617"/>
                    </a:cubicBezTo>
                    <a:cubicBezTo>
                      <a:pt x="49257" y="548"/>
                      <a:pt x="49006" y="457"/>
                      <a:pt x="48732" y="388"/>
                    </a:cubicBezTo>
                    <a:cubicBezTo>
                      <a:pt x="48436" y="297"/>
                      <a:pt x="48162" y="251"/>
                      <a:pt x="47888" y="206"/>
                    </a:cubicBezTo>
                    <a:cubicBezTo>
                      <a:pt x="47386" y="114"/>
                      <a:pt x="46883" y="69"/>
                      <a:pt x="46381" y="23"/>
                    </a:cubicBezTo>
                    <a:cubicBezTo>
                      <a:pt x="46107" y="0"/>
                      <a:pt x="45856" y="0"/>
                      <a:pt x="45582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6953434" y="3890351"/>
                <a:ext cx="57412" cy="11833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4378" extrusionOk="0">
                    <a:moveTo>
                      <a:pt x="92" y="1"/>
                    </a:moveTo>
                    <a:cubicBezTo>
                      <a:pt x="23" y="24"/>
                      <a:pt x="0" y="92"/>
                      <a:pt x="46" y="161"/>
                    </a:cubicBezTo>
                    <a:cubicBezTo>
                      <a:pt x="206" y="503"/>
                      <a:pt x="388" y="845"/>
                      <a:pt x="548" y="1211"/>
                    </a:cubicBezTo>
                    <a:cubicBezTo>
                      <a:pt x="617" y="1370"/>
                      <a:pt x="685" y="1507"/>
                      <a:pt x="776" y="1667"/>
                    </a:cubicBezTo>
                    <a:cubicBezTo>
                      <a:pt x="845" y="1850"/>
                      <a:pt x="913" y="2009"/>
                      <a:pt x="982" y="2169"/>
                    </a:cubicBezTo>
                    <a:cubicBezTo>
                      <a:pt x="1050" y="2329"/>
                      <a:pt x="1119" y="2466"/>
                      <a:pt x="1187" y="2626"/>
                    </a:cubicBezTo>
                    <a:cubicBezTo>
                      <a:pt x="1256" y="2785"/>
                      <a:pt x="1347" y="2945"/>
                      <a:pt x="1416" y="3105"/>
                    </a:cubicBezTo>
                    <a:cubicBezTo>
                      <a:pt x="1484" y="3265"/>
                      <a:pt x="1553" y="3402"/>
                      <a:pt x="1621" y="3562"/>
                    </a:cubicBezTo>
                    <a:cubicBezTo>
                      <a:pt x="1712" y="3721"/>
                      <a:pt x="1781" y="3881"/>
                      <a:pt x="1826" y="4064"/>
                    </a:cubicBezTo>
                    <a:cubicBezTo>
                      <a:pt x="1872" y="4132"/>
                      <a:pt x="1895" y="4223"/>
                      <a:pt x="1941" y="4315"/>
                    </a:cubicBezTo>
                    <a:cubicBezTo>
                      <a:pt x="1941" y="4338"/>
                      <a:pt x="1963" y="4360"/>
                      <a:pt x="1986" y="4360"/>
                    </a:cubicBezTo>
                    <a:cubicBezTo>
                      <a:pt x="1998" y="4372"/>
                      <a:pt x="2015" y="4378"/>
                      <a:pt x="2032" y="4378"/>
                    </a:cubicBezTo>
                    <a:cubicBezTo>
                      <a:pt x="2049" y="4378"/>
                      <a:pt x="2066" y="4372"/>
                      <a:pt x="2078" y="4360"/>
                    </a:cubicBezTo>
                    <a:cubicBezTo>
                      <a:pt x="2100" y="4360"/>
                      <a:pt x="2100" y="4338"/>
                      <a:pt x="2123" y="4315"/>
                    </a:cubicBezTo>
                    <a:cubicBezTo>
                      <a:pt x="2123" y="4269"/>
                      <a:pt x="2123" y="4246"/>
                      <a:pt x="2123" y="4223"/>
                    </a:cubicBezTo>
                    <a:cubicBezTo>
                      <a:pt x="2078" y="4132"/>
                      <a:pt x="2055" y="4041"/>
                      <a:pt x="2009" y="3950"/>
                    </a:cubicBezTo>
                    <a:cubicBezTo>
                      <a:pt x="1986" y="3904"/>
                      <a:pt x="1986" y="3858"/>
                      <a:pt x="1963" y="3813"/>
                    </a:cubicBezTo>
                    <a:cubicBezTo>
                      <a:pt x="1941" y="3790"/>
                      <a:pt x="1941" y="3744"/>
                      <a:pt x="1918" y="3721"/>
                    </a:cubicBezTo>
                    <a:cubicBezTo>
                      <a:pt x="1826" y="3539"/>
                      <a:pt x="1758" y="3356"/>
                      <a:pt x="1667" y="3174"/>
                    </a:cubicBezTo>
                    <a:cubicBezTo>
                      <a:pt x="1598" y="3037"/>
                      <a:pt x="1530" y="2877"/>
                      <a:pt x="1461" y="2717"/>
                    </a:cubicBezTo>
                    <a:cubicBezTo>
                      <a:pt x="1393" y="2557"/>
                      <a:pt x="1324" y="2397"/>
                      <a:pt x="1256" y="2238"/>
                    </a:cubicBezTo>
                    <a:cubicBezTo>
                      <a:pt x="1187" y="2078"/>
                      <a:pt x="1119" y="1895"/>
                      <a:pt x="1028" y="1736"/>
                    </a:cubicBezTo>
                    <a:cubicBezTo>
                      <a:pt x="982" y="1599"/>
                      <a:pt x="891" y="1439"/>
                      <a:pt x="845" y="1302"/>
                    </a:cubicBezTo>
                    <a:cubicBezTo>
                      <a:pt x="685" y="982"/>
                      <a:pt x="525" y="663"/>
                      <a:pt x="366" y="343"/>
                    </a:cubicBezTo>
                    <a:cubicBezTo>
                      <a:pt x="320" y="252"/>
                      <a:pt x="274" y="138"/>
                      <a:pt x="229" y="46"/>
                    </a:cubicBezTo>
                    <a:cubicBezTo>
                      <a:pt x="206" y="24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6945406" y="3876160"/>
                <a:ext cx="64818" cy="127582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4720" extrusionOk="0">
                    <a:moveTo>
                      <a:pt x="69" y="1"/>
                    </a:moveTo>
                    <a:cubicBezTo>
                      <a:pt x="24" y="24"/>
                      <a:pt x="1" y="69"/>
                      <a:pt x="24" y="115"/>
                    </a:cubicBezTo>
                    <a:cubicBezTo>
                      <a:pt x="366" y="777"/>
                      <a:pt x="685" y="1439"/>
                      <a:pt x="1028" y="2101"/>
                    </a:cubicBezTo>
                    <a:cubicBezTo>
                      <a:pt x="1096" y="2238"/>
                      <a:pt x="1188" y="2397"/>
                      <a:pt x="1256" y="2534"/>
                    </a:cubicBezTo>
                    <a:cubicBezTo>
                      <a:pt x="1325" y="2671"/>
                      <a:pt x="1416" y="2831"/>
                      <a:pt x="1484" y="2968"/>
                    </a:cubicBezTo>
                    <a:cubicBezTo>
                      <a:pt x="1530" y="3082"/>
                      <a:pt x="1576" y="3174"/>
                      <a:pt x="1644" y="3265"/>
                    </a:cubicBezTo>
                    <a:cubicBezTo>
                      <a:pt x="1667" y="3333"/>
                      <a:pt x="1690" y="3402"/>
                      <a:pt x="1735" y="3447"/>
                    </a:cubicBezTo>
                    <a:cubicBezTo>
                      <a:pt x="1781" y="3562"/>
                      <a:pt x="1827" y="3653"/>
                      <a:pt x="1872" y="3767"/>
                    </a:cubicBezTo>
                    <a:cubicBezTo>
                      <a:pt x="1895" y="3835"/>
                      <a:pt x="1941" y="3904"/>
                      <a:pt x="1964" y="3950"/>
                    </a:cubicBezTo>
                    <a:cubicBezTo>
                      <a:pt x="2009" y="4064"/>
                      <a:pt x="2055" y="4155"/>
                      <a:pt x="2078" y="4246"/>
                    </a:cubicBezTo>
                    <a:cubicBezTo>
                      <a:pt x="2146" y="4383"/>
                      <a:pt x="2192" y="4520"/>
                      <a:pt x="2238" y="4657"/>
                    </a:cubicBezTo>
                    <a:cubicBezTo>
                      <a:pt x="2238" y="4680"/>
                      <a:pt x="2260" y="4703"/>
                      <a:pt x="2283" y="4703"/>
                    </a:cubicBezTo>
                    <a:cubicBezTo>
                      <a:pt x="2295" y="4714"/>
                      <a:pt x="2306" y="4720"/>
                      <a:pt x="2317" y="4720"/>
                    </a:cubicBezTo>
                    <a:cubicBezTo>
                      <a:pt x="2329" y="4720"/>
                      <a:pt x="2340" y="4714"/>
                      <a:pt x="2352" y="4703"/>
                    </a:cubicBezTo>
                    <a:cubicBezTo>
                      <a:pt x="2375" y="4703"/>
                      <a:pt x="2397" y="4680"/>
                      <a:pt x="2397" y="4657"/>
                    </a:cubicBezTo>
                    <a:cubicBezTo>
                      <a:pt x="2397" y="4634"/>
                      <a:pt x="2397" y="4612"/>
                      <a:pt x="2397" y="4589"/>
                    </a:cubicBezTo>
                    <a:cubicBezTo>
                      <a:pt x="2352" y="4475"/>
                      <a:pt x="2329" y="4383"/>
                      <a:pt x="2283" y="4269"/>
                    </a:cubicBezTo>
                    <a:cubicBezTo>
                      <a:pt x="2260" y="4201"/>
                      <a:pt x="2238" y="4132"/>
                      <a:pt x="2192" y="4064"/>
                    </a:cubicBezTo>
                    <a:cubicBezTo>
                      <a:pt x="2146" y="3972"/>
                      <a:pt x="2123" y="3881"/>
                      <a:pt x="2078" y="3767"/>
                    </a:cubicBezTo>
                    <a:cubicBezTo>
                      <a:pt x="2032" y="3699"/>
                      <a:pt x="2009" y="3630"/>
                      <a:pt x="1964" y="3562"/>
                    </a:cubicBezTo>
                    <a:cubicBezTo>
                      <a:pt x="1941" y="3470"/>
                      <a:pt x="1895" y="3402"/>
                      <a:pt x="1850" y="3310"/>
                    </a:cubicBezTo>
                    <a:cubicBezTo>
                      <a:pt x="1850" y="3288"/>
                      <a:pt x="1827" y="3265"/>
                      <a:pt x="1827" y="3242"/>
                    </a:cubicBezTo>
                    <a:cubicBezTo>
                      <a:pt x="1781" y="3174"/>
                      <a:pt x="1758" y="3128"/>
                      <a:pt x="1735" y="3059"/>
                    </a:cubicBezTo>
                    <a:cubicBezTo>
                      <a:pt x="1644" y="2877"/>
                      <a:pt x="1553" y="2717"/>
                      <a:pt x="1462" y="2557"/>
                    </a:cubicBezTo>
                    <a:cubicBezTo>
                      <a:pt x="1393" y="2397"/>
                      <a:pt x="1302" y="2238"/>
                      <a:pt x="1210" y="2078"/>
                    </a:cubicBezTo>
                    <a:cubicBezTo>
                      <a:pt x="1165" y="1941"/>
                      <a:pt x="1096" y="1804"/>
                      <a:pt x="1028" y="1690"/>
                    </a:cubicBezTo>
                    <a:cubicBezTo>
                      <a:pt x="845" y="1348"/>
                      <a:pt x="685" y="1028"/>
                      <a:pt x="503" y="686"/>
                    </a:cubicBezTo>
                    <a:cubicBezTo>
                      <a:pt x="412" y="480"/>
                      <a:pt x="297" y="252"/>
                      <a:pt x="183" y="46"/>
                    </a:cubicBezTo>
                    <a:cubicBezTo>
                      <a:pt x="183" y="1"/>
                      <a:pt x="138" y="1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6685675" y="3649730"/>
                <a:ext cx="352931" cy="355417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3149" extrusionOk="0">
                    <a:moveTo>
                      <a:pt x="480" y="1"/>
                    </a:moveTo>
                    <a:cubicBezTo>
                      <a:pt x="411" y="1"/>
                      <a:pt x="343" y="24"/>
                      <a:pt x="297" y="69"/>
                    </a:cubicBezTo>
                    <a:cubicBezTo>
                      <a:pt x="297" y="69"/>
                      <a:pt x="274" y="92"/>
                      <a:pt x="274" y="115"/>
                    </a:cubicBezTo>
                    <a:cubicBezTo>
                      <a:pt x="228" y="115"/>
                      <a:pt x="206" y="115"/>
                      <a:pt x="183" y="138"/>
                    </a:cubicBezTo>
                    <a:cubicBezTo>
                      <a:pt x="114" y="161"/>
                      <a:pt x="46" y="229"/>
                      <a:pt x="23" y="298"/>
                    </a:cubicBezTo>
                    <a:cubicBezTo>
                      <a:pt x="0" y="366"/>
                      <a:pt x="23" y="435"/>
                      <a:pt x="46" y="503"/>
                    </a:cubicBezTo>
                    <a:cubicBezTo>
                      <a:pt x="69" y="572"/>
                      <a:pt x="137" y="617"/>
                      <a:pt x="206" y="640"/>
                    </a:cubicBezTo>
                    <a:cubicBezTo>
                      <a:pt x="457" y="731"/>
                      <a:pt x="708" y="823"/>
                      <a:pt x="982" y="937"/>
                    </a:cubicBezTo>
                    <a:cubicBezTo>
                      <a:pt x="1256" y="1028"/>
                      <a:pt x="1530" y="1142"/>
                      <a:pt x="1803" y="1234"/>
                    </a:cubicBezTo>
                    <a:cubicBezTo>
                      <a:pt x="1940" y="1279"/>
                      <a:pt x="2077" y="1325"/>
                      <a:pt x="2191" y="1370"/>
                    </a:cubicBezTo>
                    <a:cubicBezTo>
                      <a:pt x="2283" y="1416"/>
                      <a:pt x="2374" y="1439"/>
                      <a:pt x="2443" y="1485"/>
                    </a:cubicBezTo>
                    <a:cubicBezTo>
                      <a:pt x="2511" y="1507"/>
                      <a:pt x="2580" y="1530"/>
                      <a:pt x="2625" y="1553"/>
                    </a:cubicBezTo>
                    <a:lnTo>
                      <a:pt x="3082" y="1759"/>
                    </a:lnTo>
                    <a:cubicBezTo>
                      <a:pt x="3104" y="1759"/>
                      <a:pt x="3127" y="1781"/>
                      <a:pt x="3150" y="1781"/>
                    </a:cubicBezTo>
                    <a:cubicBezTo>
                      <a:pt x="3173" y="1781"/>
                      <a:pt x="3173" y="1804"/>
                      <a:pt x="3173" y="1804"/>
                    </a:cubicBezTo>
                    <a:cubicBezTo>
                      <a:pt x="3219" y="1850"/>
                      <a:pt x="3264" y="1873"/>
                      <a:pt x="3310" y="1895"/>
                    </a:cubicBezTo>
                    <a:lnTo>
                      <a:pt x="3401" y="1964"/>
                    </a:lnTo>
                    <a:cubicBezTo>
                      <a:pt x="3493" y="2010"/>
                      <a:pt x="3561" y="2055"/>
                      <a:pt x="3629" y="2101"/>
                    </a:cubicBezTo>
                    <a:cubicBezTo>
                      <a:pt x="3789" y="2192"/>
                      <a:pt x="3972" y="2283"/>
                      <a:pt x="4132" y="2398"/>
                    </a:cubicBezTo>
                    <a:cubicBezTo>
                      <a:pt x="4269" y="2466"/>
                      <a:pt x="4383" y="2535"/>
                      <a:pt x="4520" y="2626"/>
                    </a:cubicBezTo>
                    <a:cubicBezTo>
                      <a:pt x="4542" y="2626"/>
                      <a:pt x="4542" y="2649"/>
                      <a:pt x="4565" y="2672"/>
                    </a:cubicBezTo>
                    <a:cubicBezTo>
                      <a:pt x="4725" y="2786"/>
                      <a:pt x="4862" y="2900"/>
                      <a:pt x="5022" y="3014"/>
                    </a:cubicBezTo>
                    <a:cubicBezTo>
                      <a:pt x="5159" y="3128"/>
                      <a:pt x="5319" y="3242"/>
                      <a:pt x="5455" y="3356"/>
                    </a:cubicBezTo>
                    <a:cubicBezTo>
                      <a:pt x="5638" y="3516"/>
                      <a:pt x="5844" y="3676"/>
                      <a:pt x="6026" y="3813"/>
                    </a:cubicBezTo>
                    <a:cubicBezTo>
                      <a:pt x="6117" y="3904"/>
                      <a:pt x="6232" y="3995"/>
                      <a:pt x="6323" y="4087"/>
                    </a:cubicBezTo>
                    <a:cubicBezTo>
                      <a:pt x="6369" y="4132"/>
                      <a:pt x="6414" y="4178"/>
                      <a:pt x="6437" y="4201"/>
                    </a:cubicBezTo>
                    <a:cubicBezTo>
                      <a:pt x="6528" y="4292"/>
                      <a:pt x="6642" y="4406"/>
                      <a:pt x="6734" y="4498"/>
                    </a:cubicBezTo>
                    <a:cubicBezTo>
                      <a:pt x="6825" y="4589"/>
                      <a:pt x="6939" y="4703"/>
                      <a:pt x="7030" y="4817"/>
                    </a:cubicBezTo>
                    <a:cubicBezTo>
                      <a:pt x="7145" y="4931"/>
                      <a:pt x="7282" y="5045"/>
                      <a:pt x="7396" y="5159"/>
                    </a:cubicBezTo>
                    <a:cubicBezTo>
                      <a:pt x="7624" y="5433"/>
                      <a:pt x="7875" y="5684"/>
                      <a:pt x="8103" y="5958"/>
                    </a:cubicBezTo>
                    <a:cubicBezTo>
                      <a:pt x="8354" y="6255"/>
                      <a:pt x="8628" y="6529"/>
                      <a:pt x="8879" y="6826"/>
                    </a:cubicBezTo>
                    <a:cubicBezTo>
                      <a:pt x="8993" y="6963"/>
                      <a:pt x="9108" y="7122"/>
                      <a:pt x="9244" y="7259"/>
                    </a:cubicBezTo>
                    <a:cubicBezTo>
                      <a:pt x="9267" y="7305"/>
                      <a:pt x="9313" y="7328"/>
                      <a:pt x="9336" y="7374"/>
                    </a:cubicBezTo>
                    <a:cubicBezTo>
                      <a:pt x="9336" y="7419"/>
                      <a:pt x="9359" y="7442"/>
                      <a:pt x="9381" y="7488"/>
                    </a:cubicBezTo>
                    <a:lnTo>
                      <a:pt x="9336" y="7488"/>
                    </a:lnTo>
                    <a:cubicBezTo>
                      <a:pt x="9290" y="7510"/>
                      <a:pt x="9244" y="7602"/>
                      <a:pt x="9290" y="7647"/>
                    </a:cubicBezTo>
                    <a:cubicBezTo>
                      <a:pt x="9336" y="7739"/>
                      <a:pt x="9404" y="7830"/>
                      <a:pt x="9450" y="7921"/>
                    </a:cubicBezTo>
                    <a:cubicBezTo>
                      <a:pt x="9496" y="7990"/>
                      <a:pt x="9541" y="8058"/>
                      <a:pt x="9587" y="8127"/>
                    </a:cubicBezTo>
                    <a:cubicBezTo>
                      <a:pt x="9678" y="8287"/>
                      <a:pt x="9769" y="8446"/>
                      <a:pt x="9861" y="8583"/>
                    </a:cubicBezTo>
                    <a:cubicBezTo>
                      <a:pt x="10021" y="8880"/>
                      <a:pt x="10158" y="9177"/>
                      <a:pt x="10317" y="9451"/>
                    </a:cubicBezTo>
                    <a:cubicBezTo>
                      <a:pt x="10500" y="9770"/>
                      <a:pt x="10660" y="10090"/>
                      <a:pt x="10842" y="10386"/>
                    </a:cubicBezTo>
                    <a:cubicBezTo>
                      <a:pt x="11025" y="10729"/>
                      <a:pt x="11207" y="11071"/>
                      <a:pt x="11367" y="11414"/>
                    </a:cubicBezTo>
                    <a:cubicBezTo>
                      <a:pt x="11459" y="11596"/>
                      <a:pt x="11550" y="11802"/>
                      <a:pt x="11618" y="12007"/>
                    </a:cubicBezTo>
                    <a:cubicBezTo>
                      <a:pt x="11618" y="11984"/>
                      <a:pt x="11618" y="11984"/>
                      <a:pt x="11618" y="11984"/>
                    </a:cubicBezTo>
                    <a:cubicBezTo>
                      <a:pt x="11664" y="12121"/>
                      <a:pt x="11687" y="12258"/>
                      <a:pt x="11732" y="12395"/>
                    </a:cubicBezTo>
                    <a:cubicBezTo>
                      <a:pt x="11742" y="12433"/>
                      <a:pt x="11775" y="12451"/>
                      <a:pt x="11809" y="12451"/>
                    </a:cubicBezTo>
                    <a:cubicBezTo>
                      <a:pt x="11857" y="12451"/>
                      <a:pt x="11906" y="12416"/>
                      <a:pt x="11892" y="12349"/>
                    </a:cubicBezTo>
                    <a:cubicBezTo>
                      <a:pt x="11869" y="12258"/>
                      <a:pt x="11847" y="12167"/>
                      <a:pt x="11824" y="12053"/>
                    </a:cubicBezTo>
                    <a:cubicBezTo>
                      <a:pt x="11778" y="11961"/>
                      <a:pt x="11755" y="11847"/>
                      <a:pt x="11710" y="11756"/>
                    </a:cubicBezTo>
                    <a:cubicBezTo>
                      <a:pt x="11641" y="11596"/>
                      <a:pt x="11573" y="11414"/>
                      <a:pt x="11481" y="11254"/>
                    </a:cubicBezTo>
                    <a:cubicBezTo>
                      <a:pt x="11390" y="11094"/>
                      <a:pt x="11322" y="10934"/>
                      <a:pt x="11230" y="10774"/>
                    </a:cubicBezTo>
                    <a:cubicBezTo>
                      <a:pt x="11139" y="10615"/>
                      <a:pt x="11048" y="10455"/>
                      <a:pt x="10956" y="10295"/>
                    </a:cubicBezTo>
                    <a:cubicBezTo>
                      <a:pt x="10888" y="10158"/>
                      <a:pt x="10797" y="10021"/>
                      <a:pt x="10728" y="9861"/>
                    </a:cubicBezTo>
                    <a:lnTo>
                      <a:pt x="10728" y="9861"/>
                    </a:lnTo>
                    <a:cubicBezTo>
                      <a:pt x="10842" y="10044"/>
                      <a:pt x="10956" y="10227"/>
                      <a:pt x="11071" y="10409"/>
                    </a:cubicBezTo>
                    <a:cubicBezTo>
                      <a:pt x="11162" y="10569"/>
                      <a:pt x="11253" y="10729"/>
                      <a:pt x="11344" y="10889"/>
                    </a:cubicBezTo>
                    <a:cubicBezTo>
                      <a:pt x="11413" y="11026"/>
                      <a:pt x="11504" y="11163"/>
                      <a:pt x="11573" y="11299"/>
                    </a:cubicBezTo>
                    <a:cubicBezTo>
                      <a:pt x="11732" y="11619"/>
                      <a:pt x="11869" y="11939"/>
                      <a:pt x="11984" y="12281"/>
                    </a:cubicBezTo>
                    <a:cubicBezTo>
                      <a:pt x="11984" y="12281"/>
                      <a:pt x="12006" y="12304"/>
                      <a:pt x="12006" y="12327"/>
                    </a:cubicBezTo>
                    <a:cubicBezTo>
                      <a:pt x="12026" y="12386"/>
                      <a:pt x="12080" y="12445"/>
                      <a:pt x="12139" y="12445"/>
                    </a:cubicBezTo>
                    <a:cubicBezTo>
                      <a:pt x="12148" y="12445"/>
                      <a:pt x="12157" y="12444"/>
                      <a:pt x="12166" y="12441"/>
                    </a:cubicBezTo>
                    <a:cubicBezTo>
                      <a:pt x="12189" y="12441"/>
                      <a:pt x="12212" y="12441"/>
                      <a:pt x="12212" y="12418"/>
                    </a:cubicBezTo>
                    <a:cubicBezTo>
                      <a:pt x="12235" y="12464"/>
                      <a:pt x="12257" y="12486"/>
                      <a:pt x="12303" y="12509"/>
                    </a:cubicBezTo>
                    <a:cubicBezTo>
                      <a:pt x="12326" y="12509"/>
                      <a:pt x="12326" y="12532"/>
                      <a:pt x="12349" y="12532"/>
                    </a:cubicBezTo>
                    <a:cubicBezTo>
                      <a:pt x="12349" y="12532"/>
                      <a:pt x="12349" y="12555"/>
                      <a:pt x="12349" y="12555"/>
                    </a:cubicBezTo>
                    <a:cubicBezTo>
                      <a:pt x="12326" y="12555"/>
                      <a:pt x="12326" y="12578"/>
                      <a:pt x="12303" y="12578"/>
                    </a:cubicBezTo>
                    <a:cubicBezTo>
                      <a:pt x="12257" y="12623"/>
                      <a:pt x="12235" y="12692"/>
                      <a:pt x="12235" y="12737"/>
                    </a:cubicBezTo>
                    <a:cubicBezTo>
                      <a:pt x="12212" y="12806"/>
                      <a:pt x="12235" y="12852"/>
                      <a:pt x="12257" y="12897"/>
                    </a:cubicBezTo>
                    <a:cubicBezTo>
                      <a:pt x="12257" y="12920"/>
                      <a:pt x="12303" y="12966"/>
                      <a:pt x="12326" y="12989"/>
                    </a:cubicBezTo>
                    <a:cubicBezTo>
                      <a:pt x="12349" y="13011"/>
                      <a:pt x="12349" y="13011"/>
                      <a:pt x="12372" y="13034"/>
                    </a:cubicBezTo>
                    <a:cubicBezTo>
                      <a:pt x="12394" y="13057"/>
                      <a:pt x="12417" y="13080"/>
                      <a:pt x="12440" y="13103"/>
                    </a:cubicBezTo>
                    <a:cubicBezTo>
                      <a:pt x="12509" y="13148"/>
                      <a:pt x="12577" y="13148"/>
                      <a:pt x="12645" y="13148"/>
                    </a:cubicBezTo>
                    <a:cubicBezTo>
                      <a:pt x="12737" y="13125"/>
                      <a:pt x="12805" y="13057"/>
                      <a:pt x="12851" y="12989"/>
                    </a:cubicBezTo>
                    <a:cubicBezTo>
                      <a:pt x="12851" y="12966"/>
                      <a:pt x="12851" y="12943"/>
                      <a:pt x="12851" y="12920"/>
                    </a:cubicBezTo>
                    <a:cubicBezTo>
                      <a:pt x="12851" y="12920"/>
                      <a:pt x="12851" y="12897"/>
                      <a:pt x="12851" y="12897"/>
                    </a:cubicBezTo>
                    <a:lnTo>
                      <a:pt x="12874" y="12897"/>
                    </a:lnTo>
                    <a:cubicBezTo>
                      <a:pt x="12988" y="12829"/>
                      <a:pt x="13056" y="12715"/>
                      <a:pt x="13033" y="12578"/>
                    </a:cubicBezTo>
                    <a:cubicBezTo>
                      <a:pt x="13011" y="12532"/>
                      <a:pt x="13011" y="12486"/>
                      <a:pt x="12988" y="12441"/>
                    </a:cubicBezTo>
                    <a:cubicBezTo>
                      <a:pt x="12942" y="12281"/>
                      <a:pt x="12874" y="12098"/>
                      <a:pt x="12805" y="11939"/>
                    </a:cubicBezTo>
                    <a:cubicBezTo>
                      <a:pt x="12805" y="11916"/>
                      <a:pt x="12805" y="11893"/>
                      <a:pt x="12782" y="11870"/>
                    </a:cubicBezTo>
                    <a:cubicBezTo>
                      <a:pt x="12760" y="11733"/>
                      <a:pt x="12691" y="11619"/>
                      <a:pt x="12645" y="11482"/>
                    </a:cubicBezTo>
                    <a:cubicBezTo>
                      <a:pt x="12623" y="11414"/>
                      <a:pt x="12600" y="11345"/>
                      <a:pt x="12554" y="11277"/>
                    </a:cubicBezTo>
                    <a:cubicBezTo>
                      <a:pt x="12486" y="11117"/>
                      <a:pt x="12417" y="10957"/>
                      <a:pt x="12349" y="10774"/>
                    </a:cubicBezTo>
                    <a:cubicBezTo>
                      <a:pt x="12280" y="10638"/>
                      <a:pt x="12235" y="10501"/>
                      <a:pt x="12143" y="10364"/>
                    </a:cubicBezTo>
                    <a:cubicBezTo>
                      <a:pt x="12143" y="10364"/>
                      <a:pt x="12143" y="10341"/>
                      <a:pt x="12143" y="10341"/>
                    </a:cubicBezTo>
                    <a:cubicBezTo>
                      <a:pt x="12075" y="10204"/>
                      <a:pt x="12029" y="10090"/>
                      <a:pt x="11961" y="9976"/>
                    </a:cubicBezTo>
                    <a:cubicBezTo>
                      <a:pt x="11892" y="9816"/>
                      <a:pt x="11824" y="9656"/>
                      <a:pt x="11732" y="9519"/>
                    </a:cubicBezTo>
                    <a:cubicBezTo>
                      <a:pt x="11664" y="9359"/>
                      <a:pt x="11573" y="9200"/>
                      <a:pt x="11481" y="9040"/>
                    </a:cubicBezTo>
                    <a:lnTo>
                      <a:pt x="11322" y="8766"/>
                    </a:lnTo>
                    <a:cubicBezTo>
                      <a:pt x="11344" y="8743"/>
                      <a:pt x="11344" y="8697"/>
                      <a:pt x="11367" y="8675"/>
                    </a:cubicBezTo>
                    <a:cubicBezTo>
                      <a:pt x="11367" y="8652"/>
                      <a:pt x="11367" y="8629"/>
                      <a:pt x="11390" y="8606"/>
                    </a:cubicBezTo>
                    <a:cubicBezTo>
                      <a:pt x="11390" y="8538"/>
                      <a:pt x="11367" y="8469"/>
                      <a:pt x="11344" y="8423"/>
                    </a:cubicBezTo>
                    <a:cubicBezTo>
                      <a:pt x="11322" y="8378"/>
                      <a:pt x="11299" y="8355"/>
                      <a:pt x="11276" y="8309"/>
                    </a:cubicBezTo>
                    <a:cubicBezTo>
                      <a:pt x="11253" y="8241"/>
                      <a:pt x="11230" y="8195"/>
                      <a:pt x="11185" y="8150"/>
                    </a:cubicBezTo>
                    <a:cubicBezTo>
                      <a:pt x="11139" y="8035"/>
                      <a:pt x="11048" y="7921"/>
                      <a:pt x="10979" y="7807"/>
                    </a:cubicBezTo>
                    <a:lnTo>
                      <a:pt x="10660" y="7351"/>
                    </a:lnTo>
                    <a:cubicBezTo>
                      <a:pt x="10682" y="7351"/>
                      <a:pt x="10682" y="7374"/>
                      <a:pt x="10705" y="7396"/>
                    </a:cubicBezTo>
                    <a:cubicBezTo>
                      <a:pt x="10591" y="7214"/>
                      <a:pt x="10454" y="7054"/>
                      <a:pt x="10340" y="6894"/>
                    </a:cubicBezTo>
                    <a:cubicBezTo>
                      <a:pt x="10249" y="6780"/>
                      <a:pt x="10135" y="6643"/>
                      <a:pt x="10043" y="6506"/>
                    </a:cubicBezTo>
                    <a:cubicBezTo>
                      <a:pt x="9815" y="6255"/>
                      <a:pt x="9610" y="5981"/>
                      <a:pt x="9381" y="5730"/>
                    </a:cubicBezTo>
                    <a:cubicBezTo>
                      <a:pt x="9153" y="5456"/>
                      <a:pt x="8902" y="5182"/>
                      <a:pt x="8628" y="4908"/>
                    </a:cubicBezTo>
                    <a:cubicBezTo>
                      <a:pt x="8491" y="4771"/>
                      <a:pt x="8354" y="4634"/>
                      <a:pt x="8217" y="4498"/>
                    </a:cubicBezTo>
                    <a:cubicBezTo>
                      <a:pt x="8195" y="4429"/>
                      <a:pt x="8195" y="4383"/>
                      <a:pt x="8149" y="4361"/>
                    </a:cubicBezTo>
                    <a:cubicBezTo>
                      <a:pt x="7943" y="4110"/>
                      <a:pt x="7692" y="3927"/>
                      <a:pt x="7464" y="3721"/>
                    </a:cubicBezTo>
                    <a:cubicBezTo>
                      <a:pt x="7327" y="3607"/>
                      <a:pt x="7190" y="3493"/>
                      <a:pt x="7030" y="3379"/>
                    </a:cubicBezTo>
                    <a:cubicBezTo>
                      <a:pt x="6871" y="3242"/>
                      <a:pt x="6711" y="3128"/>
                      <a:pt x="6528" y="2991"/>
                    </a:cubicBezTo>
                    <a:cubicBezTo>
                      <a:pt x="6391" y="2877"/>
                      <a:pt x="6254" y="2786"/>
                      <a:pt x="6117" y="2694"/>
                    </a:cubicBezTo>
                    <a:cubicBezTo>
                      <a:pt x="5980" y="2580"/>
                      <a:pt x="5844" y="2489"/>
                      <a:pt x="5707" y="2375"/>
                    </a:cubicBezTo>
                    <a:cubicBezTo>
                      <a:pt x="5547" y="2283"/>
                      <a:pt x="5410" y="2192"/>
                      <a:pt x="5273" y="2101"/>
                    </a:cubicBezTo>
                    <a:cubicBezTo>
                      <a:pt x="5204" y="2055"/>
                      <a:pt x="5136" y="2032"/>
                      <a:pt x="5067" y="1987"/>
                    </a:cubicBezTo>
                    <a:cubicBezTo>
                      <a:pt x="4976" y="1941"/>
                      <a:pt x="4885" y="1873"/>
                      <a:pt x="4816" y="1827"/>
                    </a:cubicBezTo>
                    <a:cubicBezTo>
                      <a:pt x="4657" y="1736"/>
                      <a:pt x="4520" y="1667"/>
                      <a:pt x="4360" y="1599"/>
                    </a:cubicBezTo>
                    <a:cubicBezTo>
                      <a:pt x="4063" y="1439"/>
                      <a:pt x="3766" y="1279"/>
                      <a:pt x="3470" y="1142"/>
                    </a:cubicBezTo>
                    <a:cubicBezTo>
                      <a:pt x="3333" y="1074"/>
                      <a:pt x="3196" y="1028"/>
                      <a:pt x="3036" y="960"/>
                    </a:cubicBezTo>
                    <a:cubicBezTo>
                      <a:pt x="2968" y="937"/>
                      <a:pt x="2899" y="891"/>
                      <a:pt x="2831" y="868"/>
                    </a:cubicBezTo>
                    <a:cubicBezTo>
                      <a:pt x="2739" y="823"/>
                      <a:pt x="2625" y="777"/>
                      <a:pt x="2534" y="777"/>
                    </a:cubicBezTo>
                    <a:lnTo>
                      <a:pt x="2443" y="777"/>
                    </a:lnTo>
                    <a:cubicBezTo>
                      <a:pt x="2214" y="686"/>
                      <a:pt x="1986" y="572"/>
                      <a:pt x="1758" y="480"/>
                    </a:cubicBezTo>
                    <a:cubicBezTo>
                      <a:pt x="1552" y="389"/>
                      <a:pt x="1347" y="298"/>
                      <a:pt x="1142" y="206"/>
                    </a:cubicBezTo>
                    <a:cubicBezTo>
                      <a:pt x="1050" y="184"/>
                      <a:pt x="982" y="161"/>
                      <a:pt x="890" y="115"/>
                    </a:cubicBezTo>
                    <a:cubicBezTo>
                      <a:pt x="868" y="92"/>
                      <a:pt x="822" y="92"/>
                      <a:pt x="776" y="69"/>
                    </a:cubicBezTo>
                    <a:lnTo>
                      <a:pt x="685" y="47"/>
                    </a:lnTo>
                    <a:cubicBezTo>
                      <a:pt x="639" y="24"/>
                      <a:pt x="571" y="1"/>
                      <a:pt x="502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6767116" y="3694789"/>
                <a:ext cx="170911" cy="14525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374" extrusionOk="0">
                    <a:moveTo>
                      <a:pt x="3721" y="3064"/>
                    </a:moveTo>
                    <a:cubicBezTo>
                      <a:pt x="3723" y="3070"/>
                      <a:pt x="3727" y="3082"/>
                      <a:pt x="3744" y="3082"/>
                    </a:cubicBezTo>
                    <a:cubicBezTo>
                      <a:pt x="3736" y="3076"/>
                      <a:pt x="3729" y="3070"/>
                      <a:pt x="3721" y="3064"/>
                    </a:cubicBezTo>
                    <a:close/>
                    <a:moveTo>
                      <a:pt x="137" y="0"/>
                    </a:moveTo>
                    <a:cubicBezTo>
                      <a:pt x="91" y="0"/>
                      <a:pt x="69" y="23"/>
                      <a:pt x="46" y="46"/>
                    </a:cubicBezTo>
                    <a:cubicBezTo>
                      <a:pt x="0" y="114"/>
                      <a:pt x="23" y="160"/>
                      <a:pt x="69" y="206"/>
                    </a:cubicBezTo>
                    <a:cubicBezTo>
                      <a:pt x="662" y="639"/>
                      <a:pt x="1233" y="1073"/>
                      <a:pt x="1826" y="1507"/>
                    </a:cubicBezTo>
                    <a:cubicBezTo>
                      <a:pt x="1895" y="1552"/>
                      <a:pt x="1940" y="1598"/>
                      <a:pt x="1986" y="1621"/>
                    </a:cubicBezTo>
                    <a:cubicBezTo>
                      <a:pt x="2077" y="1689"/>
                      <a:pt x="2169" y="1781"/>
                      <a:pt x="2260" y="1849"/>
                    </a:cubicBezTo>
                    <a:cubicBezTo>
                      <a:pt x="2397" y="1940"/>
                      <a:pt x="2534" y="2054"/>
                      <a:pt x="2671" y="2169"/>
                    </a:cubicBezTo>
                    <a:cubicBezTo>
                      <a:pt x="2922" y="2374"/>
                      <a:pt x="3173" y="2579"/>
                      <a:pt x="3401" y="2785"/>
                    </a:cubicBezTo>
                    <a:cubicBezTo>
                      <a:pt x="3508" y="2870"/>
                      <a:pt x="3615" y="2976"/>
                      <a:pt x="3721" y="3064"/>
                    </a:cubicBezTo>
                    <a:lnTo>
                      <a:pt x="3721" y="3064"/>
                    </a:lnTo>
                    <a:cubicBezTo>
                      <a:pt x="3721" y="3061"/>
                      <a:pt x="3721" y="3059"/>
                      <a:pt x="3721" y="3059"/>
                    </a:cubicBezTo>
                    <a:lnTo>
                      <a:pt x="3721" y="3059"/>
                    </a:lnTo>
                    <a:cubicBezTo>
                      <a:pt x="3903" y="3219"/>
                      <a:pt x="4063" y="3378"/>
                      <a:pt x="4223" y="3515"/>
                    </a:cubicBezTo>
                    <a:cubicBezTo>
                      <a:pt x="4428" y="3698"/>
                      <a:pt x="4611" y="3858"/>
                      <a:pt x="4793" y="4040"/>
                    </a:cubicBezTo>
                    <a:cubicBezTo>
                      <a:pt x="4908" y="4154"/>
                      <a:pt x="5022" y="4246"/>
                      <a:pt x="5136" y="4360"/>
                    </a:cubicBezTo>
                    <a:cubicBezTo>
                      <a:pt x="5159" y="4383"/>
                      <a:pt x="5182" y="4428"/>
                      <a:pt x="5227" y="4451"/>
                    </a:cubicBezTo>
                    <a:lnTo>
                      <a:pt x="5410" y="4634"/>
                    </a:lnTo>
                    <a:cubicBezTo>
                      <a:pt x="5501" y="4725"/>
                      <a:pt x="5592" y="4816"/>
                      <a:pt x="5661" y="4885"/>
                    </a:cubicBezTo>
                    <a:cubicBezTo>
                      <a:pt x="5729" y="4953"/>
                      <a:pt x="5775" y="4999"/>
                      <a:pt x="5821" y="5045"/>
                    </a:cubicBezTo>
                    <a:cubicBezTo>
                      <a:pt x="5866" y="5090"/>
                      <a:pt x="5912" y="5136"/>
                      <a:pt x="5958" y="5182"/>
                    </a:cubicBezTo>
                    <a:cubicBezTo>
                      <a:pt x="6026" y="5227"/>
                      <a:pt x="6117" y="5296"/>
                      <a:pt x="6186" y="5364"/>
                    </a:cubicBezTo>
                    <a:cubicBezTo>
                      <a:pt x="6199" y="5371"/>
                      <a:pt x="6213" y="5374"/>
                      <a:pt x="6225" y="5374"/>
                    </a:cubicBezTo>
                    <a:cubicBezTo>
                      <a:pt x="6256" y="5374"/>
                      <a:pt x="6284" y="5357"/>
                      <a:pt x="6300" y="5341"/>
                    </a:cubicBezTo>
                    <a:cubicBezTo>
                      <a:pt x="6323" y="5296"/>
                      <a:pt x="6323" y="5250"/>
                      <a:pt x="6277" y="5227"/>
                    </a:cubicBezTo>
                    <a:cubicBezTo>
                      <a:pt x="6209" y="5159"/>
                      <a:pt x="6140" y="5113"/>
                      <a:pt x="6072" y="5045"/>
                    </a:cubicBezTo>
                    <a:lnTo>
                      <a:pt x="6049" y="5045"/>
                    </a:lnTo>
                    <a:cubicBezTo>
                      <a:pt x="5912" y="4908"/>
                      <a:pt x="5775" y="4771"/>
                      <a:pt x="5638" y="4634"/>
                    </a:cubicBezTo>
                    <a:cubicBezTo>
                      <a:pt x="5524" y="4520"/>
                      <a:pt x="5433" y="4428"/>
                      <a:pt x="5318" y="4314"/>
                    </a:cubicBezTo>
                    <a:cubicBezTo>
                      <a:pt x="5227" y="4223"/>
                      <a:pt x="5136" y="4154"/>
                      <a:pt x="5045" y="4063"/>
                    </a:cubicBezTo>
                    <a:cubicBezTo>
                      <a:pt x="4953" y="3972"/>
                      <a:pt x="4862" y="3881"/>
                      <a:pt x="4771" y="3789"/>
                    </a:cubicBezTo>
                    <a:cubicBezTo>
                      <a:pt x="4520" y="3584"/>
                      <a:pt x="4291" y="3378"/>
                      <a:pt x="4063" y="3150"/>
                    </a:cubicBezTo>
                    <a:cubicBezTo>
                      <a:pt x="3972" y="3082"/>
                      <a:pt x="3880" y="2990"/>
                      <a:pt x="3789" y="2922"/>
                    </a:cubicBezTo>
                    <a:cubicBezTo>
                      <a:pt x="3675" y="2808"/>
                      <a:pt x="3561" y="2694"/>
                      <a:pt x="3424" y="2602"/>
                    </a:cubicBezTo>
                    <a:cubicBezTo>
                      <a:pt x="3196" y="2374"/>
                      <a:pt x="2945" y="2169"/>
                      <a:pt x="2694" y="1963"/>
                    </a:cubicBezTo>
                    <a:cubicBezTo>
                      <a:pt x="2625" y="1895"/>
                      <a:pt x="2534" y="1826"/>
                      <a:pt x="2465" y="1758"/>
                    </a:cubicBezTo>
                    <a:cubicBezTo>
                      <a:pt x="2397" y="1712"/>
                      <a:pt x="2351" y="1666"/>
                      <a:pt x="2306" y="1621"/>
                    </a:cubicBezTo>
                    <a:cubicBezTo>
                      <a:pt x="2237" y="1575"/>
                      <a:pt x="2169" y="1507"/>
                      <a:pt x="2100" y="1461"/>
                    </a:cubicBezTo>
                    <a:cubicBezTo>
                      <a:pt x="2032" y="1393"/>
                      <a:pt x="1940" y="1347"/>
                      <a:pt x="1872" y="1278"/>
                    </a:cubicBezTo>
                    <a:cubicBezTo>
                      <a:pt x="1301" y="868"/>
                      <a:pt x="753" y="434"/>
                      <a:pt x="183" y="23"/>
                    </a:cubicBezTo>
                    <a:cubicBezTo>
                      <a:pt x="183" y="0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6780064" y="3707115"/>
                <a:ext cx="146854" cy="133096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4924" extrusionOk="0">
                    <a:moveTo>
                      <a:pt x="137" y="1"/>
                    </a:moveTo>
                    <a:cubicBezTo>
                      <a:pt x="115" y="1"/>
                      <a:pt x="69" y="1"/>
                      <a:pt x="46" y="46"/>
                    </a:cubicBezTo>
                    <a:cubicBezTo>
                      <a:pt x="1" y="92"/>
                      <a:pt x="23" y="160"/>
                      <a:pt x="69" y="206"/>
                    </a:cubicBezTo>
                    <a:cubicBezTo>
                      <a:pt x="503" y="526"/>
                      <a:pt x="959" y="845"/>
                      <a:pt x="1393" y="1165"/>
                    </a:cubicBezTo>
                    <a:cubicBezTo>
                      <a:pt x="1827" y="1507"/>
                      <a:pt x="2237" y="1872"/>
                      <a:pt x="2648" y="2215"/>
                    </a:cubicBezTo>
                    <a:lnTo>
                      <a:pt x="2625" y="2215"/>
                    </a:lnTo>
                    <a:cubicBezTo>
                      <a:pt x="2762" y="2329"/>
                      <a:pt x="2899" y="2443"/>
                      <a:pt x="3013" y="2557"/>
                    </a:cubicBezTo>
                    <a:cubicBezTo>
                      <a:pt x="3128" y="2648"/>
                      <a:pt x="3219" y="2740"/>
                      <a:pt x="3310" y="2831"/>
                    </a:cubicBezTo>
                    <a:cubicBezTo>
                      <a:pt x="3424" y="2922"/>
                      <a:pt x="3516" y="3014"/>
                      <a:pt x="3607" y="3128"/>
                    </a:cubicBezTo>
                    <a:cubicBezTo>
                      <a:pt x="3721" y="3242"/>
                      <a:pt x="3858" y="3356"/>
                      <a:pt x="3972" y="3470"/>
                    </a:cubicBezTo>
                    <a:cubicBezTo>
                      <a:pt x="4086" y="3584"/>
                      <a:pt x="4200" y="3698"/>
                      <a:pt x="4292" y="3813"/>
                    </a:cubicBezTo>
                    <a:lnTo>
                      <a:pt x="4474" y="3995"/>
                    </a:lnTo>
                    <a:cubicBezTo>
                      <a:pt x="4543" y="4064"/>
                      <a:pt x="4611" y="4132"/>
                      <a:pt x="4680" y="4201"/>
                    </a:cubicBezTo>
                    <a:cubicBezTo>
                      <a:pt x="4885" y="4429"/>
                      <a:pt x="5091" y="4657"/>
                      <a:pt x="5296" y="4885"/>
                    </a:cubicBezTo>
                    <a:cubicBezTo>
                      <a:pt x="5309" y="4912"/>
                      <a:pt x="5331" y="4923"/>
                      <a:pt x="5355" y="4923"/>
                    </a:cubicBezTo>
                    <a:cubicBezTo>
                      <a:pt x="5372" y="4923"/>
                      <a:pt x="5391" y="4918"/>
                      <a:pt x="5410" y="4908"/>
                    </a:cubicBezTo>
                    <a:cubicBezTo>
                      <a:pt x="5433" y="4862"/>
                      <a:pt x="5433" y="4817"/>
                      <a:pt x="5410" y="4771"/>
                    </a:cubicBezTo>
                    <a:cubicBezTo>
                      <a:pt x="5296" y="4634"/>
                      <a:pt x="5159" y="4497"/>
                      <a:pt x="5045" y="4360"/>
                    </a:cubicBezTo>
                    <a:cubicBezTo>
                      <a:pt x="4931" y="4223"/>
                      <a:pt x="4817" y="4109"/>
                      <a:pt x="4703" y="3972"/>
                    </a:cubicBezTo>
                    <a:cubicBezTo>
                      <a:pt x="4474" y="3744"/>
                      <a:pt x="4246" y="3516"/>
                      <a:pt x="4018" y="3288"/>
                    </a:cubicBezTo>
                    <a:cubicBezTo>
                      <a:pt x="3881" y="3151"/>
                      <a:pt x="3744" y="3036"/>
                      <a:pt x="3630" y="2900"/>
                    </a:cubicBezTo>
                    <a:cubicBezTo>
                      <a:pt x="3493" y="2763"/>
                      <a:pt x="3333" y="2626"/>
                      <a:pt x="3196" y="2489"/>
                    </a:cubicBezTo>
                    <a:cubicBezTo>
                      <a:pt x="3150" y="2443"/>
                      <a:pt x="3105" y="2397"/>
                      <a:pt x="3059" y="2352"/>
                    </a:cubicBezTo>
                    <a:lnTo>
                      <a:pt x="2785" y="2101"/>
                    </a:lnTo>
                    <a:cubicBezTo>
                      <a:pt x="2671" y="1987"/>
                      <a:pt x="2534" y="1872"/>
                      <a:pt x="2397" y="1758"/>
                    </a:cubicBezTo>
                    <a:cubicBezTo>
                      <a:pt x="2260" y="1644"/>
                      <a:pt x="2146" y="1530"/>
                      <a:pt x="2009" y="1416"/>
                    </a:cubicBezTo>
                    <a:cubicBezTo>
                      <a:pt x="1872" y="1302"/>
                      <a:pt x="1735" y="1165"/>
                      <a:pt x="1575" y="1051"/>
                    </a:cubicBezTo>
                    <a:cubicBezTo>
                      <a:pt x="1439" y="914"/>
                      <a:pt x="1302" y="800"/>
                      <a:pt x="1142" y="708"/>
                    </a:cubicBezTo>
                    <a:cubicBezTo>
                      <a:pt x="1005" y="594"/>
                      <a:pt x="868" y="480"/>
                      <a:pt x="708" y="366"/>
                    </a:cubicBezTo>
                    <a:cubicBezTo>
                      <a:pt x="548" y="252"/>
                      <a:pt x="366" y="138"/>
                      <a:pt x="206" y="24"/>
                    </a:cubicBezTo>
                    <a:cubicBezTo>
                      <a:pt x="183" y="1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6751060" y="3693546"/>
                <a:ext cx="174641" cy="14325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5300" extrusionOk="0">
                    <a:moveTo>
                      <a:pt x="115" y="1"/>
                    </a:moveTo>
                    <a:cubicBezTo>
                      <a:pt x="92" y="1"/>
                      <a:pt x="46" y="23"/>
                      <a:pt x="24" y="46"/>
                    </a:cubicBezTo>
                    <a:cubicBezTo>
                      <a:pt x="1" y="92"/>
                      <a:pt x="1" y="160"/>
                      <a:pt x="69" y="206"/>
                    </a:cubicBezTo>
                    <a:cubicBezTo>
                      <a:pt x="389" y="411"/>
                      <a:pt x="731" y="617"/>
                      <a:pt x="1074" y="822"/>
                    </a:cubicBezTo>
                    <a:cubicBezTo>
                      <a:pt x="1210" y="891"/>
                      <a:pt x="1370" y="1005"/>
                      <a:pt x="1507" y="1096"/>
                    </a:cubicBezTo>
                    <a:cubicBezTo>
                      <a:pt x="1644" y="1187"/>
                      <a:pt x="1781" y="1279"/>
                      <a:pt x="1918" y="1370"/>
                    </a:cubicBezTo>
                    <a:cubicBezTo>
                      <a:pt x="2215" y="1576"/>
                      <a:pt x="2512" y="1804"/>
                      <a:pt x="2808" y="2009"/>
                    </a:cubicBezTo>
                    <a:cubicBezTo>
                      <a:pt x="2854" y="2055"/>
                      <a:pt x="2900" y="2078"/>
                      <a:pt x="2945" y="2123"/>
                    </a:cubicBezTo>
                    <a:cubicBezTo>
                      <a:pt x="3036" y="2215"/>
                      <a:pt x="3128" y="2283"/>
                      <a:pt x="3242" y="2374"/>
                    </a:cubicBezTo>
                    <a:cubicBezTo>
                      <a:pt x="3356" y="2466"/>
                      <a:pt x="3493" y="2580"/>
                      <a:pt x="3630" y="2694"/>
                    </a:cubicBezTo>
                    <a:cubicBezTo>
                      <a:pt x="3676" y="2740"/>
                      <a:pt x="3721" y="2785"/>
                      <a:pt x="3790" y="2831"/>
                    </a:cubicBezTo>
                    <a:cubicBezTo>
                      <a:pt x="3950" y="2968"/>
                      <a:pt x="4132" y="3128"/>
                      <a:pt x="4292" y="3265"/>
                    </a:cubicBezTo>
                    <a:cubicBezTo>
                      <a:pt x="4452" y="3424"/>
                      <a:pt x="4634" y="3584"/>
                      <a:pt x="4794" y="3721"/>
                    </a:cubicBezTo>
                    <a:cubicBezTo>
                      <a:pt x="4977" y="3881"/>
                      <a:pt x="5136" y="4018"/>
                      <a:pt x="5296" y="4178"/>
                    </a:cubicBezTo>
                    <a:cubicBezTo>
                      <a:pt x="5319" y="4200"/>
                      <a:pt x="5365" y="4246"/>
                      <a:pt x="5387" y="4269"/>
                    </a:cubicBezTo>
                    <a:lnTo>
                      <a:pt x="5570" y="4451"/>
                    </a:lnTo>
                    <a:cubicBezTo>
                      <a:pt x="5639" y="4520"/>
                      <a:pt x="5707" y="4588"/>
                      <a:pt x="5776" y="4657"/>
                    </a:cubicBezTo>
                    <a:cubicBezTo>
                      <a:pt x="5821" y="4703"/>
                      <a:pt x="5867" y="4748"/>
                      <a:pt x="5912" y="4794"/>
                    </a:cubicBezTo>
                    <a:cubicBezTo>
                      <a:pt x="5935" y="4817"/>
                      <a:pt x="5958" y="4840"/>
                      <a:pt x="5981" y="4885"/>
                    </a:cubicBezTo>
                    <a:cubicBezTo>
                      <a:pt x="6095" y="4999"/>
                      <a:pt x="6209" y="5136"/>
                      <a:pt x="6323" y="5273"/>
                    </a:cubicBezTo>
                    <a:cubicBezTo>
                      <a:pt x="6337" y="5286"/>
                      <a:pt x="6357" y="5300"/>
                      <a:pt x="6381" y="5300"/>
                    </a:cubicBezTo>
                    <a:cubicBezTo>
                      <a:pt x="6399" y="5300"/>
                      <a:pt x="6418" y="5292"/>
                      <a:pt x="6437" y="5273"/>
                    </a:cubicBezTo>
                    <a:cubicBezTo>
                      <a:pt x="6460" y="5250"/>
                      <a:pt x="6460" y="5205"/>
                      <a:pt x="6437" y="5159"/>
                    </a:cubicBezTo>
                    <a:cubicBezTo>
                      <a:pt x="6346" y="5045"/>
                      <a:pt x="6232" y="4908"/>
                      <a:pt x="6118" y="4794"/>
                    </a:cubicBezTo>
                    <a:cubicBezTo>
                      <a:pt x="6095" y="4748"/>
                      <a:pt x="6049" y="4725"/>
                      <a:pt x="6027" y="4680"/>
                    </a:cubicBezTo>
                    <a:cubicBezTo>
                      <a:pt x="6004" y="4657"/>
                      <a:pt x="5958" y="4611"/>
                      <a:pt x="5912" y="4566"/>
                    </a:cubicBezTo>
                    <a:cubicBezTo>
                      <a:pt x="5844" y="4497"/>
                      <a:pt x="5776" y="4429"/>
                      <a:pt x="5707" y="4360"/>
                    </a:cubicBezTo>
                    <a:cubicBezTo>
                      <a:pt x="5616" y="4246"/>
                      <a:pt x="5502" y="4155"/>
                      <a:pt x="5410" y="4063"/>
                    </a:cubicBezTo>
                    <a:cubicBezTo>
                      <a:pt x="5387" y="4041"/>
                      <a:pt x="5365" y="4018"/>
                      <a:pt x="5319" y="3995"/>
                    </a:cubicBezTo>
                    <a:cubicBezTo>
                      <a:pt x="5273" y="3927"/>
                      <a:pt x="5205" y="3881"/>
                      <a:pt x="5136" y="3835"/>
                    </a:cubicBezTo>
                    <a:cubicBezTo>
                      <a:pt x="5068" y="3744"/>
                      <a:pt x="4999" y="3675"/>
                      <a:pt x="4908" y="3607"/>
                    </a:cubicBezTo>
                    <a:cubicBezTo>
                      <a:pt x="4748" y="3447"/>
                      <a:pt x="4566" y="3287"/>
                      <a:pt x="4383" y="3128"/>
                    </a:cubicBezTo>
                    <a:lnTo>
                      <a:pt x="4383" y="3128"/>
                    </a:lnTo>
                    <a:cubicBezTo>
                      <a:pt x="4383" y="3129"/>
                      <a:pt x="4383" y="3130"/>
                      <a:pt x="4383" y="3131"/>
                    </a:cubicBezTo>
                    <a:lnTo>
                      <a:pt x="4383" y="3131"/>
                    </a:lnTo>
                    <a:cubicBezTo>
                      <a:pt x="4210" y="2979"/>
                      <a:pt x="4056" y="2847"/>
                      <a:pt x="3881" y="2694"/>
                    </a:cubicBezTo>
                    <a:lnTo>
                      <a:pt x="3881" y="2694"/>
                    </a:lnTo>
                    <a:cubicBezTo>
                      <a:pt x="3843" y="2656"/>
                      <a:pt x="3805" y="2618"/>
                      <a:pt x="3767" y="2580"/>
                    </a:cubicBezTo>
                    <a:lnTo>
                      <a:pt x="3447" y="2352"/>
                    </a:lnTo>
                    <a:cubicBezTo>
                      <a:pt x="3333" y="2237"/>
                      <a:pt x="3196" y="2123"/>
                      <a:pt x="3082" y="2032"/>
                    </a:cubicBezTo>
                    <a:cubicBezTo>
                      <a:pt x="3014" y="1986"/>
                      <a:pt x="2968" y="1918"/>
                      <a:pt x="2900" y="1872"/>
                    </a:cubicBezTo>
                    <a:cubicBezTo>
                      <a:pt x="2831" y="1827"/>
                      <a:pt x="2740" y="1758"/>
                      <a:pt x="2671" y="1690"/>
                    </a:cubicBezTo>
                    <a:cubicBezTo>
                      <a:pt x="2626" y="1667"/>
                      <a:pt x="2580" y="1621"/>
                      <a:pt x="2512" y="1576"/>
                    </a:cubicBezTo>
                    <a:cubicBezTo>
                      <a:pt x="2443" y="1507"/>
                      <a:pt x="2375" y="1461"/>
                      <a:pt x="2306" y="1393"/>
                    </a:cubicBezTo>
                    <a:cubicBezTo>
                      <a:pt x="2215" y="1347"/>
                      <a:pt x="2123" y="1279"/>
                      <a:pt x="2055" y="1210"/>
                    </a:cubicBezTo>
                    <a:cubicBezTo>
                      <a:pt x="1987" y="1165"/>
                      <a:pt x="1895" y="1119"/>
                      <a:pt x="1827" y="1073"/>
                    </a:cubicBezTo>
                    <a:cubicBezTo>
                      <a:pt x="1781" y="1028"/>
                      <a:pt x="1713" y="982"/>
                      <a:pt x="1667" y="959"/>
                    </a:cubicBezTo>
                    <a:cubicBezTo>
                      <a:pt x="1598" y="891"/>
                      <a:pt x="1507" y="845"/>
                      <a:pt x="1439" y="777"/>
                    </a:cubicBezTo>
                    <a:cubicBezTo>
                      <a:pt x="1347" y="731"/>
                      <a:pt x="1279" y="685"/>
                      <a:pt x="1210" y="640"/>
                    </a:cubicBezTo>
                    <a:cubicBezTo>
                      <a:pt x="1188" y="617"/>
                      <a:pt x="1142" y="617"/>
                      <a:pt x="1119" y="594"/>
                    </a:cubicBezTo>
                    <a:cubicBezTo>
                      <a:pt x="1074" y="548"/>
                      <a:pt x="1005" y="526"/>
                      <a:pt x="937" y="480"/>
                    </a:cubicBezTo>
                    <a:cubicBezTo>
                      <a:pt x="800" y="389"/>
                      <a:pt x="663" y="320"/>
                      <a:pt x="549" y="229"/>
                    </a:cubicBezTo>
                    <a:cubicBezTo>
                      <a:pt x="412" y="160"/>
                      <a:pt x="297" y="92"/>
                      <a:pt x="183" y="23"/>
                    </a:cubicBezTo>
                    <a:cubicBezTo>
                      <a:pt x="161" y="1"/>
                      <a:pt x="138" y="1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5454810" y="3629377"/>
                <a:ext cx="1308630" cy="322711"/>
              </a:xfrm>
              <a:custGeom>
                <a:avLst/>
                <a:gdLst/>
                <a:ahLst/>
                <a:cxnLst/>
                <a:rect l="l" t="t" r="r" b="b"/>
                <a:pathLst>
                  <a:path w="48414" h="11939" extrusionOk="0">
                    <a:moveTo>
                      <a:pt x="19752" y="8482"/>
                    </a:moveTo>
                    <a:lnTo>
                      <a:pt x="19752" y="8482"/>
                    </a:lnTo>
                    <a:cubicBezTo>
                      <a:pt x="19742" y="8485"/>
                      <a:pt x="19732" y="8488"/>
                      <a:pt x="19722" y="8492"/>
                    </a:cubicBezTo>
                    <a:cubicBezTo>
                      <a:pt x="19722" y="8492"/>
                      <a:pt x="19735" y="8492"/>
                      <a:pt x="19752" y="8482"/>
                    </a:cubicBezTo>
                    <a:close/>
                    <a:moveTo>
                      <a:pt x="1872" y="11162"/>
                    </a:moveTo>
                    <a:cubicBezTo>
                      <a:pt x="1885" y="11165"/>
                      <a:pt x="1898" y="11167"/>
                      <a:pt x="1912" y="11169"/>
                    </a:cubicBezTo>
                    <a:lnTo>
                      <a:pt x="1912" y="11169"/>
                    </a:lnTo>
                    <a:cubicBezTo>
                      <a:pt x="1903" y="11162"/>
                      <a:pt x="1888" y="11162"/>
                      <a:pt x="1872" y="11162"/>
                    </a:cubicBezTo>
                    <a:close/>
                    <a:moveTo>
                      <a:pt x="40995" y="1"/>
                    </a:moveTo>
                    <a:cubicBezTo>
                      <a:pt x="40539" y="1"/>
                      <a:pt x="40105" y="24"/>
                      <a:pt x="39648" y="69"/>
                    </a:cubicBezTo>
                    <a:cubicBezTo>
                      <a:pt x="39466" y="92"/>
                      <a:pt x="39260" y="115"/>
                      <a:pt x="39078" y="138"/>
                    </a:cubicBezTo>
                    <a:cubicBezTo>
                      <a:pt x="39032" y="69"/>
                      <a:pt x="38941" y="46"/>
                      <a:pt x="38849" y="46"/>
                    </a:cubicBezTo>
                    <a:cubicBezTo>
                      <a:pt x="38735" y="69"/>
                      <a:pt x="38621" y="115"/>
                      <a:pt x="38484" y="138"/>
                    </a:cubicBezTo>
                    <a:cubicBezTo>
                      <a:pt x="38347" y="183"/>
                      <a:pt x="38210" y="206"/>
                      <a:pt x="38073" y="252"/>
                    </a:cubicBezTo>
                    <a:cubicBezTo>
                      <a:pt x="37845" y="297"/>
                      <a:pt x="37617" y="366"/>
                      <a:pt x="37389" y="434"/>
                    </a:cubicBezTo>
                    <a:cubicBezTo>
                      <a:pt x="37229" y="480"/>
                      <a:pt x="37069" y="526"/>
                      <a:pt x="36909" y="571"/>
                    </a:cubicBezTo>
                    <a:cubicBezTo>
                      <a:pt x="36704" y="617"/>
                      <a:pt x="36521" y="663"/>
                      <a:pt x="36339" y="708"/>
                    </a:cubicBezTo>
                    <a:cubicBezTo>
                      <a:pt x="36179" y="754"/>
                      <a:pt x="36019" y="777"/>
                      <a:pt x="35859" y="822"/>
                    </a:cubicBezTo>
                    <a:cubicBezTo>
                      <a:pt x="35745" y="845"/>
                      <a:pt x="35631" y="868"/>
                      <a:pt x="35540" y="891"/>
                    </a:cubicBezTo>
                    <a:cubicBezTo>
                      <a:pt x="35426" y="914"/>
                      <a:pt x="35334" y="937"/>
                      <a:pt x="35220" y="959"/>
                    </a:cubicBezTo>
                    <a:cubicBezTo>
                      <a:pt x="35175" y="982"/>
                      <a:pt x="35152" y="982"/>
                      <a:pt x="35106" y="1005"/>
                    </a:cubicBezTo>
                    <a:cubicBezTo>
                      <a:pt x="34992" y="1028"/>
                      <a:pt x="34878" y="1051"/>
                      <a:pt x="34787" y="1074"/>
                    </a:cubicBezTo>
                    <a:cubicBezTo>
                      <a:pt x="34535" y="1142"/>
                      <a:pt x="34284" y="1210"/>
                      <a:pt x="34033" y="1279"/>
                    </a:cubicBezTo>
                    <a:cubicBezTo>
                      <a:pt x="33942" y="1302"/>
                      <a:pt x="33828" y="1347"/>
                      <a:pt x="33737" y="1370"/>
                    </a:cubicBezTo>
                    <a:cubicBezTo>
                      <a:pt x="33622" y="1416"/>
                      <a:pt x="33485" y="1462"/>
                      <a:pt x="33371" y="1507"/>
                    </a:cubicBezTo>
                    <a:cubicBezTo>
                      <a:pt x="33234" y="1553"/>
                      <a:pt x="33097" y="1598"/>
                      <a:pt x="32960" y="1644"/>
                    </a:cubicBezTo>
                    <a:cubicBezTo>
                      <a:pt x="32938" y="1621"/>
                      <a:pt x="32915" y="1576"/>
                      <a:pt x="32892" y="1553"/>
                    </a:cubicBezTo>
                    <a:cubicBezTo>
                      <a:pt x="32846" y="1530"/>
                      <a:pt x="32778" y="1530"/>
                      <a:pt x="32732" y="1530"/>
                    </a:cubicBezTo>
                    <a:cubicBezTo>
                      <a:pt x="32504" y="1621"/>
                      <a:pt x="32276" y="1735"/>
                      <a:pt x="32047" y="1850"/>
                    </a:cubicBezTo>
                    <a:cubicBezTo>
                      <a:pt x="32002" y="1872"/>
                      <a:pt x="31933" y="1895"/>
                      <a:pt x="31888" y="1918"/>
                    </a:cubicBezTo>
                    <a:cubicBezTo>
                      <a:pt x="31682" y="2009"/>
                      <a:pt x="31500" y="2078"/>
                      <a:pt x="31317" y="2146"/>
                    </a:cubicBezTo>
                    <a:cubicBezTo>
                      <a:pt x="31317" y="2146"/>
                      <a:pt x="31317" y="2146"/>
                      <a:pt x="31317" y="2146"/>
                    </a:cubicBezTo>
                    <a:lnTo>
                      <a:pt x="31317" y="2146"/>
                    </a:lnTo>
                    <a:cubicBezTo>
                      <a:pt x="31317" y="2169"/>
                      <a:pt x="31294" y="2169"/>
                      <a:pt x="31271" y="2169"/>
                    </a:cubicBezTo>
                    <a:lnTo>
                      <a:pt x="31317" y="2146"/>
                    </a:lnTo>
                    <a:lnTo>
                      <a:pt x="31317" y="2146"/>
                    </a:lnTo>
                    <a:cubicBezTo>
                      <a:pt x="30998" y="2283"/>
                      <a:pt x="30678" y="2420"/>
                      <a:pt x="30358" y="2557"/>
                    </a:cubicBezTo>
                    <a:cubicBezTo>
                      <a:pt x="29948" y="2717"/>
                      <a:pt x="29560" y="2900"/>
                      <a:pt x="29149" y="3082"/>
                    </a:cubicBezTo>
                    <a:cubicBezTo>
                      <a:pt x="28989" y="3151"/>
                      <a:pt x="28806" y="3219"/>
                      <a:pt x="28647" y="3310"/>
                    </a:cubicBezTo>
                    <a:cubicBezTo>
                      <a:pt x="28487" y="3379"/>
                      <a:pt x="28327" y="3447"/>
                      <a:pt x="28167" y="3539"/>
                    </a:cubicBezTo>
                    <a:cubicBezTo>
                      <a:pt x="27825" y="3698"/>
                      <a:pt x="27482" y="3881"/>
                      <a:pt x="27140" y="4041"/>
                    </a:cubicBezTo>
                    <a:cubicBezTo>
                      <a:pt x="27094" y="4064"/>
                      <a:pt x="27049" y="4109"/>
                      <a:pt x="27049" y="4155"/>
                    </a:cubicBezTo>
                    <a:cubicBezTo>
                      <a:pt x="27026" y="4155"/>
                      <a:pt x="27026" y="4155"/>
                      <a:pt x="27003" y="4178"/>
                    </a:cubicBezTo>
                    <a:cubicBezTo>
                      <a:pt x="26775" y="4269"/>
                      <a:pt x="26524" y="4383"/>
                      <a:pt x="26296" y="4497"/>
                    </a:cubicBezTo>
                    <a:cubicBezTo>
                      <a:pt x="26044" y="4634"/>
                      <a:pt x="25793" y="4748"/>
                      <a:pt x="25519" y="4863"/>
                    </a:cubicBezTo>
                    <a:cubicBezTo>
                      <a:pt x="25109" y="5068"/>
                      <a:pt x="24698" y="5251"/>
                      <a:pt x="24287" y="5456"/>
                    </a:cubicBezTo>
                    <a:cubicBezTo>
                      <a:pt x="24059" y="5547"/>
                      <a:pt x="23830" y="5684"/>
                      <a:pt x="23602" y="5798"/>
                    </a:cubicBezTo>
                    <a:cubicBezTo>
                      <a:pt x="23556" y="5821"/>
                      <a:pt x="23511" y="5844"/>
                      <a:pt x="23442" y="5890"/>
                    </a:cubicBezTo>
                    <a:cubicBezTo>
                      <a:pt x="23420" y="5912"/>
                      <a:pt x="23374" y="5912"/>
                      <a:pt x="23328" y="5935"/>
                    </a:cubicBezTo>
                    <a:cubicBezTo>
                      <a:pt x="23305" y="5958"/>
                      <a:pt x="23260" y="5958"/>
                      <a:pt x="23237" y="5981"/>
                    </a:cubicBezTo>
                    <a:cubicBezTo>
                      <a:pt x="23054" y="6049"/>
                      <a:pt x="22895" y="6141"/>
                      <a:pt x="22712" y="6209"/>
                    </a:cubicBezTo>
                    <a:cubicBezTo>
                      <a:pt x="22484" y="6301"/>
                      <a:pt x="22255" y="6415"/>
                      <a:pt x="22027" y="6529"/>
                    </a:cubicBezTo>
                    <a:cubicBezTo>
                      <a:pt x="21571" y="6711"/>
                      <a:pt x="21114" y="6917"/>
                      <a:pt x="20680" y="7099"/>
                    </a:cubicBezTo>
                    <a:cubicBezTo>
                      <a:pt x="20544" y="7168"/>
                      <a:pt x="20429" y="7214"/>
                      <a:pt x="20292" y="7282"/>
                    </a:cubicBezTo>
                    <a:cubicBezTo>
                      <a:pt x="20247" y="7305"/>
                      <a:pt x="20201" y="7328"/>
                      <a:pt x="20156" y="7350"/>
                    </a:cubicBezTo>
                    <a:cubicBezTo>
                      <a:pt x="20087" y="7373"/>
                      <a:pt x="19996" y="7396"/>
                      <a:pt x="19927" y="7442"/>
                    </a:cubicBezTo>
                    <a:cubicBezTo>
                      <a:pt x="19699" y="7533"/>
                      <a:pt x="19471" y="7647"/>
                      <a:pt x="19242" y="7738"/>
                    </a:cubicBezTo>
                    <a:cubicBezTo>
                      <a:pt x="19128" y="7807"/>
                      <a:pt x="18991" y="7875"/>
                      <a:pt x="18877" y="7921"/>
                    </a:cubicBezTo>
                    <a:cubicBezTo>
                      <a:pt x="18763" y="7990"/>
                      <a:pt x="18649" y="8058"/>
                      <a:pt x="18535" y="8104"/>
                    </a:cubicBezTo>
                    <a:cubicBezTo>
                      <a:pt x="18512" y="8127"/>
                      <a:pt x="18512" y="8127"/>
                      <a:pt x="18489" y="8127"/>
                    </a:cubicBezTo>
                    <a:cubicBezTo>
                      <a:pt x="18078" y="8286"/>
                      <a:pt x="17668" y="8469"/>
                      <a:pt x="17257" y="8629"/>
                    </a:cubicBezTo>
                    <a:cubicBezTo>
                      <a:pt x="17051" y="8720"/>
                      <a:pt x="16846" y="8811"/>
                      <a:pt x="16640" y="8903"/>
                    </a:cubicBezTo>
                    <a:lnTo>
                      <a:pt x="16595" y="8903"/>
                    </a:lnTo>
                    <a:cubicBezTo>
                      <a:pt x="16344" y="8971"/>
                      <a:pt x="16115" y="9040"/>
                      <a:pt x="15887" y="9108"/>
                    </a:cubicBezTo>
                    <a:cubicBezTo>
                      <a:pt x="15431" y="9222"/>
                      <a:pt x="14951" y="9359"/>
                      <a:pt x="14495" y="9496"/>
                    </a:cubicBezTo>
                    <a:cubicBezTo>
                      <a:pt x="14061" y="9633"/>
                      <a:pt x="13627" y="9747"/>
                      <a:pt x="13194" y="9907"/>
                    </a:cubicBezTo>
                    <a:cubicBezTo>
                      <a:pt x="12943" y="9975"/>
                      <a:pt x="12692" y="10044"/>
                      <a:pt x="12463" y="10135"/>
                    </a:cubicBezTo>
                    <a:cubicBezTo>
                      <a:pt x="12441" y="10135"/>
                      <a:pt x="12418" y="10158"/>
                      <a:pt x="12395" y="10158"/>
                    </a:cubicBezTo>
                    <a:cubicBezTo>
                      <a:pt x="12372" y="10158"/>
                      <a:pt x="12326" y="10158"/>
                      <a:pt x="12304" y="10135"/>
                    </a:cubicBezTo>
                    <a:lnTo>
                      <a:pt x="12167" y="10158"/>
                    </a:lnTo>
                    <a:cubicBezTo>
                      <a:pt x="12098" y="10181"/>
                      <a:pt x="12030" y="10204"/>
                      <a:pt x="11961" y="10204"/>
                    </a:cubicBezTo>
                    <a:cubicBezTo>
                      <a:pt x="11870" y="10226"/>
                      <a:pt x="11779" y="10249"/>
                      <a:pt x="11710" y="10249"/>
                    </a:cubicBezTo>
                    <a:cubicBezTo>
                      <a:pt x="11505" y="10295"/>
                      <a:pt x="11299" y="10341"/>
                      <a:pt x="11117" y="10363"/>
                    </a:cubicBezTo>
                    <a:cubicBezTo>
                      <a:pt x="10706" y="10432"/>
                      <a:pt x="10318" y="10500"/>
                      <a:pt x="9930" y="10592"/>
                    </a:cubicBezTo>
                    <a:cubicBezTo>
                      <a:pt x="9542" y="10683"/>
                      <a:pt x="9154" y="10774"/>
                      <a:pt x="8766" y="10866"/>
                    </a:cubicBezTo>
                    <a:cubicBezTo>
                      <a:pt x="8583" y="10888"/>
                      <a:pt x="8423" y="10934"/>
                      <a:pt x="8264" y="10980"/>
                    </a:cubicBezTo>
                    <a:cubicBezTo>
                      <a:pt x="8218" y="11003"/>
                      <a:pt x="8149" y="11003"/>
                      <a:pt x="8104" y="11025"/>
                    </a:cubicBezTo>
                    <a:lnTo>
                      <a:pt x="8035" y="11025"/>
                    </a:lnTo>
                    <a:cubicBezTo>
                      <a:pt x="7853" y="11025"/>
                      <a:pt x="7670" y="11048"/>
                      <a:pt x="7510" y="11071"/>
                    </a:cubicBezTo>
                    <a:cubicBezTo>
                      <a:pt x="7168" y="11094"/>
                      <a:pt x="6803" y="11139"/>
                      <a:pt x="6460" y="11162"/>
                    </a:cubicBezTo>
                    <a:cubicBezTo>
                      <a:pt x="6118" y="11208"/>
                      <a:pt x="5776" y="11254"/>
                      <a:pt x="5433" y="11276"/>
                    </a:cubicBezTo>
                    <a:cubicBezTo>
                      <a:pt x="5388" y="11276"/>
                      <a:pt x="5342" y="11276"/>
                      <a:pt x="5319" y="11299"/>
                    </a:cubicBezTo>
                    <a:lnTo>
                      <a:pt x="5251" y="11299"/>
                    </a:lnTo>
                    <a:cubicBezTo>
                      <a:pt x="4863" y="11299"/>
                      <a:pt x="4497" y="11299"/>
                      <a:pt x="4109" y="11322"/>
                    </a:cubicBezTo>
                    <a:cubicBezTo>
                      <a:pt x="3950" y="11322"/>
                      <a:pt x="3813" y="11322"/>
                      <a:pt x="3653" y="11345"/>
                    </a:cubicBezTo>
                    <a:cubicBezTo>
                      <a:pt x="3425" y="11322"/>
                      <a:pt x="3173" y="11299"/>
                      <a:pt x="2922" y="11299"/>
                    </a:cubicBezTo>
                    <a:cubicBezTo>
                      <a:pt x="2808" y="11276"/>
                      <a:pt x="2717" y="11276"/>
                      <a:pt x="2603" y="11254"/>
                    </a:cubicBezTo>
                    <a:cubicBezTo>
                      <a:pt x="2386" y="11232"/>
                      <a:pt x="2150" y="11210"/>
                      <a:pt x="1912" y="11169"/>
                    </a:cubicBezTo>
                    <a:lnTo>
                      <a:pt x="1912" y="11169"/>
                    </a:lnTo>
                    <a:cubicBezTo>
                      <a:pt x="1916" y="11173"/>
                      <a:pt x="1918" y="11178"/>
                      <a:pt x="1918" y="11185"/>
                    </a:cubicBezTo>
                    <a:cubicBezTo>
                      <a:pt x="1827" y="11162"/>
                      <a:pt x="1735" y="11139"/>
                      <a:pt x="1644" y="11139"/>
                    </a:cubicBezTo>
                    <a:cubicBezTo>
                      <a:pt x="1553" y="11117"/>
                      <a:pt x="1462" y="11117"/>
                      <a:pt x="1393" y="11094"/>
                    </a:cubicBezTo>
                    <a:cubicBezTo>
                      <a:pt x="1302" y="11071"/>
                      <a:pt x="1210" y="11048"/>
                      <a:pt x="1119" y="11025"/>
                    </a:cubicBezTo>
                    <a:cubicBezTo>
                      <a:pt x="1005" y="10980"/>
                      <a:pt x="891" y="10980"/>
                      <a:pt x="800" y="10957"/>
                    </a:cubicBezTo>
                    <a:cubicBezTo>
                      <a:pt x="594" y="10911"/>
                      <a:pt x="389" y="10866"/>
                      <a:pt x="161" y="10843"/>
                    </a:cubicBezTo>
                    <a:cubicBezTo>
                      <a:pt x="92" y="10843"/>
                      <a:pt x="1" y="10911"/>
                      <a:pt x="1" y="11003"/>
                    </a:cubicBezTo>
                    <a:cubicBezTo>
                      <a:pt x="1" y="11094"/>
                      <a:pt x="92" y="11162"/>
                      <a:pt x="161" y="11162"/>
                    </a:cubicBezTo>
                    <a:cubicBezTo>
                      <a:pt x="206" y="11185"/>
                      <a:pt x="252" y="11185"/>
                      <a:pt x="297" y="11185"/>
                    </a:cubicBezTo>
                    <a:lnTo>
                      <a:pt x="366" y="11185"/>
                    </a:lnTo>
                    <a:cubicBezTo>
                      <a:pt x="366" y="11254"/>
                      <a:pt x="412" y="11322"/>
                      <a:pt x="457" y="11368"/>
                    </a:cubicBezTo>
                    <a:cubicBezTo>
                      <a:pt x="503" y="11391"/>
                      <a:pt x="526" y="11391"/>
                      <a:pt x="571" y="11391"/>
                    </a:cubicBezTo>
                    <a:cubicBezTo>
                      <a:pt x="617" y="11391"/>
                      <a:pt x="686" y="11413"/>
                      <a:pt x="754" y="11413"/>
                    </a:cubicBezTo>
                    <a:lnTo>
                      <a:pt x="845" y="11413"/>
                    </a:lnTo>
                    <a:lnTo>
                      <a:pt x="1142" y="11436"/>
                    </a:lnTo>
                    <a:cubicBezTo>
                      <a:pt x="1233" y="11459"/>
                      <a:pt x="1347" y="11459"/>
                      <a:pt x="1462" y="11482"/>
                    </a:cubicBezTo>
                    <a:cubicBezTo>
                      <a:pt x="1462" y="11505"/>
                      <a:pt x="1484" y="11550"/>
                      <a:pt x="1484" y="11573"/>
                    </a:cubicBezTo>
                    <a:cubicBezTo>
                      <a:pt x="1507" y="11619"/>
                      <a:pt x="1530" y="11642"/>
                      <a:pt x="1576" y="11664"/>
                    </a:cubicBezTo>
                    <a:cubicBezTo>
                      <a:pt x="1644" y="11687"/>
                      <a:pt x="1713" y="11687"/>
                      <a:pt x="1781" y="11687"/>
                    </a:cubicBezTo>
                    <a:cubicBezTo>
                      <a:pt x="1827" y="11699"/>
                      <a:pt x="1872" y="11699"/>
                      <a:pt x="1918" y="11699"/>
                    </a:cubicBezTo>
                    <a:cubicBezTo>
                      <a:pt x="1964" y="11699"/>
                      <a:pt x="2009" y="11699"/>
                      <a:pt x="2055" y="11710"/>
                    </a:cubicBezTo>
                    <a:lnTo>
                      <a:pt x="2534" y="11710"/>
                    </a:lnTo>
                    <a:cubicBezTo>
                      <a:pt x="2626" y="11710"/>
                      <a:pt x="2740" y="11710"/>
                      <a:pt x="2831" y="11733"/>
                    </a:cubicBezTo>
                    <a:cubicBezTo>
                      <a:pt x="2854" y="11756"/>
                      <a:pt x="2854" y="11779"/>
                      <a:pt x="2877" y="11779"/>
                    </a:cubicBezTo>
                    <a:cubicBezTo>
                      <a:pt x="2922" y="11847"/>
                      <a:pt x="2968" y="11847"/>
                      <a:pt x="3037" y="11847"/>
                    </a:cubicBezTo>
                    <a:cubicBezTo>
                      <a:pt x="3105" y="11858"/>
                      <a:pt x="3168" y="11864"/>
                      <a:pt x="3231" y="11864"/>
                    </a:cubicBezTo>
                    <a:cubicBezTo>
                      <a:pt x="3293" y="11864"/>
                      <a:pt x="3356" y="11858"/>
                      <a:pt x="3425" y="11847"/>
                    </a:cubicBezTo>
                    <a:lnTo>
                      <a:pt x="3767" y="11847"/>
                    </a:lnTo>
                    <a:cubicBezTo>
                      <a:pt x="3972" y="11824"/>
                      <a:pt x="4178" y="11824"/>
                      <a:pt x="4383" y="11824"/>
                    </a:cubicBezTo>
                    <a:lnTo>
                      <a:pt x="4520" y="11824"/>
                    </a:lnTo>
                    <a:cubicBezTo>
                      <a:pt x="4726" y="11824"/>
                      <a:pt x="4954" y="11847"/>
                      <a:pt x="5159" y="11847"/>
                    </a:cubicBezTo>
                    <a:cubicBezTo>
                      <a:pt x="5205" y="11893"/>
                      <a:pt x="5273" y="11938"/>
                      <a:pt x="5342" y="11938"/>
                    </a:cubicBezTo>
                    <a:cubicBezTo>
                      <a:pt x="5502" y="11938"/>
                      <a:pt x="5661" y="11916"/>
                      <a:pt x="5821" y="11893"/>
                    </a:cubicBezTo>
                    <a:cubicBezTo>
                      <a:pt x="6004" y="11870"/>
                      <a:pt x="6164" y="11870"/>
                      <a:pt x="6346" y="11847"/>
                    </a:cubicBezTo>
                    <a:cubicBezTo>
                      <a:pt x="6529" y="11824"/>
                      <a:pt x="6734" y="11801"/>
                      <a:pt x="6917" y="11779"/>
                    </a:cubicBezTo>
                    <a:cubicBezTo>
                      <a:pt x="6944" y="11785"/>
                      <a:pt x="6968" y="11788"/>
                      <a:pt x="6992" y="11788"/>
                    </a:cubicBezTo>
                    <a:cubicBezTo>
                      <a:pt x="7048" y="11788"/>
                      <a:pt x="7097" y="11772"/>
                      <a:pt x="7145" y="11756"/>
                    </a:cubicBezTo>
                    <a:cubicBezTo>
                      <a:pt x="7214" y="11756"/>
                      <a:pt x="7282" y="11733"/>
                      <a:pt x="7351" y="11733"/>
                    </a:cubicBezTo>
                    <a:cubicBezTo>
                      <a:pt x="7442" y="11710"/>
                      <a:pt x="7533" y="11687"/>
                      <a:pt x="7624" y="11687"/>
                    </a:cubicBezTo>
                    <a:cubicBezTo>
                      <a:pt x="7807" y="11664"/>
                      <a:pt x="7990" y="11642"/>
                      <a:pt x="8172" y="11619"/>
                    </a:cubicBezTo>
                    <a:cubicBezTo>
                      <a:pt x="8423" y="11596"/>
                      <a:pt x="8674" y="11596"/>
                      <a:pt x="8925" y="11573"/>
                    </a:cubicBezTo>
                    <a:cubicBezTo>
                      <a:pt x="9222" y="11550"/>
                      <a:pt x="9542" y="11505"/>
                      <a:pt x="9838" y="11482"/>
                    </a:cubicBezTo>
                    <a:cubicBezTo>
                      <a:pt x="9975" y="11482"/>
                      <a:pt x="10112" y="11459"/>
                      <a:pt x="10249" y="11436"/>
                    </a:cubicBezTo>
                    <a:cubicBezTo>
                      <a:pt x="10409" y="11413"/>
                      <a:pt x="10546" y="11413"/>
                      <a:pt x="10706" y="11391"/>
                    </a:cubicBezTo>
                    <a:cubicBezTo>
                      <a:pt x="10751" y="11368"/>
                      <a:pt x="10774" y="11345"/>
                      <a:pt x="10797" y="11322"/>
                    </a:cubicBezTo>
                    <a:cubicBezTo>
                      <a:pt x="10843" y="11299"/>
                      <a:pt x="10866" y="11254"/>
                      <a:pt x="10866" y="11185"/>
                    </a:cubicBezTo>
                    <a:cubicBezTo>
                      <a:pt x="11025" y="11162"/>
                      <a:pt x="11185" y="11139"/>
                      <a:pt x="11322" y="11094"/>
                    </a:cubicBezTo>
                    <a:cubicBezTo>
                      <a:pt x="11368" y="11094"/>
                      <a:pt x="11413" y="11071"/>
                      <a:pt x="11459" y="11025"/>
                    </a:cubicBezTo>
                    <a:cubicBezTo>
                      <a:pt x="11619" y="10980"/>
                      <a:pt x="11779" y="10957"/>
                      <a:pt x="11938" y="10911"/>
                    </a:cubicBezTo>
                    <a:cubicBezTo>
                      <a:pt x="12030" y="10888"/>
                      <a:pt x="12144" y="10866"/>
                      <a:pt x="12235" y="10866"/>
                    </a:cubicBezTo>
                    <a:cubicBezTo>
                      <a:pt x="12395" y="10820"/>
                      <a:pt x="12555" y="10797"/>
                      <a:pt x="12714" y="10774"/>
                    </a:cubicBezTo>
                    <a:cubicBezTo>
                      <a:pt x="12760" y="10751"/>
                      <a:pt x="12829" y="10751"/>
                      <a:pt x="12874" y="10729"/>
                    </a:cubicBezTo>
                    <a:cubicBezTo>
                      <a:pt x="12924" y="10762"/>
                      <a:pt x="12974" y="10783"/>
                      <a:pt x="13025" y="10783"/>
                    </a:cubicBezTo>
                    <a:cubicBezTo>
                      <a:pt x="13043" y="10783"/>
                      <a:pt x="13061" y="10780"/>
                      <a:pt x="13080" y="10774"/>
                    </a:cubicBezTo>
                    <a:cubicBezTo>
                      <a:pt x="13308" y="10683"/>
                      <a:pt x="13513" y="10614"/>
                      <a:pt x="13742" y="10523"/>
                    </a:cubicBezTo>
                    <a:cubicBezTo>
                      <a:pt x="13764" y="10523"/>
                      <a:pt x="13787" y="10500"/>
                      <a:pt x="13833" y="10500"/>
                    </a:cubicBezTo>
                    <a:cubicBezTo>
                      <a:pt x="13993" y="10455"/>
                      <a:pt x="14130" y="10432"/>
                      <a:pt x="14289" y="10409"/>
                    </a:cubicBezTo>
                    <a:cubicBezTo>
                      <a:pt x="14358" y="10386"/>
                      <a:pt x="14426" y="10386"/>
                      <a:pt x="14472" y="10363"/>
                    </a:cubicBezTo>
                    <a:cubicBezTo>
                      <a:pt x="14586" y="10341"/>
                      <a:pt x="14677" y="10341"/>
                      <a:pt x="14769" y="10295"/>
                    </a:cubicBezTo>
                    <a:cubicBezTo>
                      <a:pt x="14837" y="10272"/>
                      <a:pt x="14883" y="10226"/>
                      <a:pt x="14906" y="10158"/>
                    </a:cubicBezTo>
                    <a:cubicBezTo>
                      <a:pt x="14929" y="10181"/>
                      <a:pt x="14951" y="10204"/>
                      <a:pt x="14974" y="10204"/>
                    </a:cubicBezTo>
                    <a:cubicBezTo>
                      <a:pt x="15001" y="10210"/>
                      <a:pt x="15026" y="10213"/>
                      <a:pt x="15049" y="10213"/>
                    </a:cubicBezTo>
                    <a:cubicBezTo>
                      <a:pt x="15106" y="10213"/>
                      <a:pt x="15154" y="10197"/>
                      <a:pt x="15202" y="10181"/>
                    </a:cubicBezTo>
                    <a:cubicBezTo>
                      <a:pt x="15225" y="10181"/>
                      <a:pt x="15271" y="10158"/>
                      <a:pt x="15294" y="10158"/>
                    </a:cubicBezTo>
                    <a:cubicBezTo>
                      <a:pt x="15385" y="10112"/>
                      <a:pt x="15476" y="10089"/>
                      <a:pt x="15568" y="10044"/>
                    </a:cubicBezTo>
                    <a:cubicBezTo>
                      <a:pt x="15727" y="9998"/>
                      <a:pt x="15887" y="9930"/>
                      <a:pt x="16047" y="9884"/>
                    </a:cubicBezTo>
                    <a:cubicBezTo>
                      <a:pt x="16389" y="9747"/>
                      <a:pt x="16709" y="9610"/>
                      <a:pt x="17051" y="9496"/>
                    </a:cubicBezTo>
                    <a:cubicBezTo>
                      <a:pt x="17257" y="9428"/>
                      <a:pt x="17462" y="9336"/>
                      <a:pt x="17690" y="9268"/>
                    </a:cubicBezTo>
                    <a:cubicBezTo>
                      <a:pt x="17827" y="9222"/>
                      <a:pt x="17987" y="9176"/>
                      <a:pt x="18147" y="9131"/>
                    </a:cubicBezTo>
                    <a:cubicBezTo>
                      <a:pt x="18398" y="9040"/>
                      <a:pt x="18672" y="8971"/>
                      <a:pt x="18923" y="8880"/>
                    </a:cubicBezTo>
                    <a:cubicBezTo>
                      <a:pt x="18969" y="8857"/>
                      <a:pt x="19037" y="8834"/>
                      <a:pt x="19060" y="8766"/>
                    </a:cubicBezTo>
                    <a:cubicBezTo>
                      <a:pt x="19106" y="8743"/>
                      <a:pt x="19151" y="8720"/>
                      <a:pt x="19174" y="8720"/>
                    </a:cubicBezTo>
                    <a:cubicBezTo>
                      <a:pt x="19197" y="8697"/>
                      <a:pt x="19242" y="8697"/>
                      <a:pt x="19265" y="8674"/>
                    </a:cubicBezTo>
                    <a:lnTo>
                      <a:pt x="19242" y="8674"/>
                    </a:lnTo>
                    <a:cubicBezTo>
                      <a:pt x="19357" y="8629"/>
                      <a:pt x="19471" y="8583"/>
                      <a:pt x="19608" y="8537"/>
                    </a:cubicBezTo>
                    <a:cubicBezTo>
                      <a:pt x="19653" y="8515"/>
                      <a:pt x="19722" y="8492"/>
                      <a:pt x="19767" y="8469"/>
                    </a:cubicBezTo>
                    <a:lnTo>
                      <a:pt x="19767" y="8469"/>
                    </a:lnTo>
                    <a:cubicBezTo>
                      <a:pt x="19762" y="8474"/>
                      <a:pt x="19757" y="8478"/>
                      <a:pt x="19752" y="8482"/>
                    </a:cubicBezTo>
                    <a:lnTo>
                      <a:pt x="19752" y="8482"/>
                    </a:lnTo>
                    <a:cubicBezTo>
                      <a:pt x="19882" y="8436"/>
                      <a:pt x="20028" y="8373"/>
                      <a:pt x="20156" y="8309"/>
                    </a:cubicBezTo>
                    <a:cubicBezTo>
                      <a:pt x="20201" y="8286"/>
                      <a:pt x="20224" y="8241"/>
                      <a:pt x="20247" y="8172"/>
                    </a:cubicBezTo>
                    <a:cubicBezTo>
                      <a:pt x="20315" y="8172"/>
                      <a:pt x="20361" y="8149"/>
                      <a:pt x="20407" y="8127"/>
                    </a:cubicBezTo>
                    <a:lnTo>
                      <a:pt x="20521" y="8127"/>
                    </a:lnTo>
                    <a:lnTo>
                      <a:pt x="20566" y="8104"/>
                    </a:lnTo>
                    <a:cubicBezTo>
                      <a:pt x="20612" y="8104"/>
                      <a:pt x="20635" y="8081"/>
                      <a:pt x="20680" y="8058"/>
                    </a:cubicBezTo>
                    <a:cubicBezTo>
                      <a:pt x="20703" y="8058"/>
                      <a:pt x="20749" y="8035"/>
                      <a:pt x="20772" y="8012"/>
                    </a:cubicBezTo>
                    <a:cubicBezTo>
                      <a:pt x="20817" y="7990"/>
                      <a:pt x="20863" y="7967"/>
                      <a:pt x="20909" y="7944"/>
                    </a:cubicBezTo>
                    <a:cubicBezTo>
                      <a:pt x="21046" y="7898"/>
                      <a:pt x="21160" y="7830"/>
                      <a:pt x="21297" y="7761"/>
                    </a:cubicBezTo>
                    <a:cubicBezTo>
                      <a:pt x="21525" y="7647"/>
                      <a:pt x="21753" y="7510"/>
                      <a:pt x="21982" y="7396"/>
                    </a:cubicBezTo>
                    <a:cubicBezTo>
                      <a:pt x="22438" y="7145"/>
                      <a:pt x="22917" y="6917"/>
                      <a:pt x="23397" y="6711"/>
                    </a:cubicBezTo>
                    <a:cubicBezTo>
                      <a:pt x="23808" y="6506"/>
                      <a:pt x="24241" y="6323"/>
                      <a:pt x="24652" y="6141"/>
                    </a:cubicBezTo>
                    <a:cubicBezTo>
                      <a:pt x="24812" y="6095"/>
                      <a:pt x="24994" y="6027"/>
                      <a:pt x="25131" y="5935"/>
                    </a:cubicBezTo>
                    <a:lnTo>
                      <a:pt x="25154" y="5935"/>
                    </a:lnTo>
                    <a:cubicBezTo>
                      <a:pt x="25542" y="5776"/>
                      <a:pt x="25907" y="5593"/>
                      <a:pt x="26296" y="5433"/>
                    </a:cubicBezTo>
                    <a:cubicBezTo>
                      <a:pt x="26455" y="5365"/>
                      <a:pt x="26615" y="5273"/>
                      <a:pt x="26775" y="5205"/>
                    </a:cubicBezTo>
                    <a:cubicBezTo>
                      <a:pt x="26866" y="5159"/>
                      <a:pt x="26957" y="5114"/>
                      <a:pt x="27049" y="5091"/>
                    </a:cubicBezTo>
                    <a:cubicBezTo>
                      <a:pt x="27186" y="5022"/>
                      <a:pt x="27368" y="4977"/>
                      <a:pt x="27482" y="4840"/>
                    </a:cubicBezTo>
                    <a:cubicBezTo>
                      <a:pt x="27528" y="4794"/>
                      <a:pt x="27551" y="4726"/>
                      <a:pt x="27551" y="4657"/>
                    </a:cubicBezTo>
                    <a:cubicBezTo>
                      <a:pt x="27642" y="4634"/>
                      <a:pt x="27734" y="4589"/>
                      <a:pt x="27825" y="4543"/>
                    </a:cubicBezTo>
                    <a:cubicBezTo>
                      <a:pt x="27893" y="4520"/>
                      <a:pt x="27939" y="4497"/>
                      <a:pt x="28007" y="4474"/>
                    </a:cubicBezTo>
                    <a:cubicBezTo>
                      <a:pt x="28053" y="4520"/>
                      <a:pt x="28099" y="4543"/>
                      <a:pt x="28144" y="4566"/>
                    </a:cubicBezTo>
                    <a:cubicBezTo>
                      <a:pt x="28164" y="4572"/>
                      <a:pt x="28184" y="4575"/>
                      <a:pt x="28204" y="4575"/>
                    </a:cubicBezTo>
                    <a:cubicBezTo>
                      <a:pt x="28251" y="4575"/>
                      <a:pt x="28295" y="4559"/>
                      <a:pt x="28327" y="4543"/>
                    </a:cubicBezTo>
                    <a:cubicBezTo>
                      <a:pt x="28601" y="4429"/>
                      <a:pt x="28852" y="4292"/>
                      <a:pt x="29126" y="4155"/>
                    </a:cubicBezTo>
                    <a:cubicBezTo>
                      <a:pt x="29263" y="4109"/>
                      <a:pt x="29400" y="4041"/>
                      <a:pt x="29514" y="3972"/>
                    </a:cubicBezTo>
                    <a:lnTo>
                      <a:pt x="29537" y="3972"/>
                    </a:lnTo>
                    <a:cubicBezTo>
                      <a:pt x="29571" y="3984"/>
                      <a:pt x="29605" y="3989"/>
                      <a:pt x="29639" y="3989"/>
                    </a:cubicBezTo>
                    <a:cubicBezTo>
                      <a:pt x="29674" y="3989"/>
                      <a:pt x="29708" y="3984"/>
                      <a:pt x="29742" y="3972"/>
                    </a:cubicBezTo>
                    <a:cubicBezTo>
                      <a:pt x="29742" y="3972"/>
                      <a:pt x="29765" y="3972"/>
                      <a:pt x="29788" y="3950"/>
                    </a:cubicBezTo>
                    <a:cubicBezTo>
                      <a:pt x="29879" y="3927"/>
                      <a:pt x="29948" y="3881"/>
                      <a:pt x="30016" y="3858"/>
                    </a:cubicBezTo>
                    <a:cubicBezTo>
                      <a:pt x="30130" y="3790"/>
                      <a:pt x="30221" y="3767"/>
                      <a:pt x="30336" y="3721"/>
                    </a:cubicBezTo>
                    <a:cubicBezTo>
                      <a:pt x="30495" y="3653"/>
                      <a:pt x="30678" y="3584"/>
                      <a:pt x="30838" y="3516"/>
                    </a:cubicBezTo>
                    <a:cubicBezTo>
                      <a:pt x="31043" y="3425"/>
                      <a:pt x="31249" y="3356"/>
                      <a:pt x="31454" y="3265"/>
                    </a:cubicBezTo>
                    <a:cubicBezTo>
                      <a:pt x="31637" y="3196"/>
                      <a:pt x="31819" y="3128"/>
                      <a:pt x="32002" y="3059"/>
                    </a:cubicBezTo>
                    <a:cubicBezTo>
                      <a:pt x="32184" y="2991"/>
                      <a:pt x="32367" y="2922"/>
                      <a:pt x="32550" y="2854"/>
                    </a:cubicBezTo>
                    <a:cubicBezTo>
                      <a:pt x="32732" y="2808"/>
                      <a:pt x="32938" y="2740"/>
                      <a:pt x="33120" y="2671"/>
                    </a:cubicBezTo>
                    <a:cubicBezTo>
                      <a:pt x="33485" y="2557"/>
                      <a:pt x="33874" y="2420"/>
                      <a:pt x="34239" y="2306"/>
                    </a:cubicBezTo>
                    <a:cubicBezTo>
                      <a:pt x="34421" y="2260"/>
                      <a:pt x="34627" y="2192"/>
                      <a:pt x="34809" y="2123"/>
                    </a:cubicBezTo>
                    <a:cubicBezTo>
                      <a:pt x="35106" y="2055"/>
                      <a:pt x="35403" y="1987"/>
                      <a:pt x="35700" y="1918"/>
                    </a:cubicBezTo>
                    <a:cubicBezTo>
                      <a:pt x="35951" y="1850"/>
                      <a:pt x="36202" y="1781"/>
                      <a:pt x="36453" y="1735"/>
                    </a:cubicBezTo>
                    <a:cubicBezTo>
                      <a:pt x="36750" y="1667"/>
                      <a:pt x="37069" y="1576"/>
                      <a:pt x="37366" y="1507"/>
                    </a:cubicBezTo>
                    <a:cubicBezTo>
                      <a:pt x="37526" y="1484"/>
                      <a:pt x="37663" y="1439"/>
                      <a:pt x="37822" y="1416"/>
                    </a:cubicBezTo>
                    <a:cubicBezTo>
                      <a:pt x="37914" y="1393"/>
                      <a:pt x="38005" y="1370"/>
                      <a:pt x="38096" y="1347"/>
                    </a:cubicBezTo>
                    <a:cubicBezTo>
                      <a:pt x="38233" y="1302"/>
                      <a:pt x="38393" y="1256"/>
                      <a:pt x="38530" y="1188"/>
                    </a:cubicBezTo>
                    <a:cubicBezTo>
                      <a:pt x="38598" y="1165"/>
                      <a:pt x="38621" y="1119"/>
                      <a:pt x="38644" y="1051"/>
                    </a:cubicBezTo>
                    <a:cubicBezTo>
                      <a:pt x="38690" y="1051"/>
                      <a:pt x="38735" y="1051"/>
                      <a:pt x="38781" y="1028"/>
                    </a:cubicBezTo>
                    <a:cubicBezTo>
                      <a:pt x="39146" y="982"/>
                      <a:pt x="39511" y="959"/>
                      <a:pt x="39877" y="914"/>
                    </a:cubicBezTo>
                    <a:cubicBezTo>
                      <a:pt x="40265" y="868"/>
                      <a:pt x="40653" y="822"/>
                      <a:pt x="41063" y="800"/>
                    </a:cubicBezTo>
                    <a:lnTo>
                      <a:pt x="41246" y="800"/>
                    </a:lnTo>
                    <a:cubicBezTo>
                      <a:pt x="41383" y="822"/>
                      <a:pt x="41497" y="845"/>
                      <a:pt x="41634" y="845"/>
                    </a:cubicBezTo>
                    <a:lnTo>
                      <a:pt x="41840" y="868"/>
                    </a:lnTo>
                    <a:cubicBezTo>
                      <a:pt x="41954" y="868"/>
                      <a:pt x="42091" y="891"/>
                      <a:pt x="42205" y="891"/>
                    </a:cubicBezTo>
                    <a:cubicBezTo>
                      <a:pt x="42319" y="914"/>
                      <a:pt x="42433" y="914"/>
                      <a:pt x="42547" y="937"/>
                    </a:cubicBezTo>
                    <a:cubicBezTo>
                      <a:pt x="42707" y="959"/>
                      <a:pt x="42844" y="959"/>
                      <a:pt x="43004" y="982"/>
                    </a:cubicBezTo>
                    <a:lnTo>
                      <a:pt x="42935" y="982"/>
                    </a:lnTo>
                    <a:cubicBezTo>
                      <a:pt x="43369" y="1051"/>
                      <a:pt x="43803" y="1119"/>
                      <a:pt x="44236" y="1188"/>
                    </a:cubicBezTo>
                    <a:cubicBezTo>
                      <a:pt x="44442" y="1210"/>
                      <a:pt x="44647" y="1256"/>
                      <a:pt x="44830" y="1302"/>
                    </a:cubicBezTo>
                    <a:cubicBezTo>
                      <a:pt x="45035" y="1347"/>
                      <a:pt x="45241" y="1393"/>
                      <a:pt x="45446" y="1439"/>
                    </a:cubicBezTo>
                    <a:cubicBezTo>
                      <a:pt x="45514" y="1439"/>
                      <a:pt x="45560" y="1439"/>
                      <a:pt x="45629" y="1416"/>
                    </a:cubicBezTo>
                    <a:cubicBezTo>
                      <a:pt x="45674" y="1393"/>
                      <a:pt x="45697" y="1347"/>
                      <a:pt x="45720" y="1302"/>
                    </a:cubicBezTo>
                    <a:cubicBezTo>
                      <a:pt x="45720" y="1302"/>
                      <a:pt x="45743" y="1302"/>
                      <a:pt x="45743" y="1325"/>
                    </a:cubicBezTo>
                    <a:cubicBezTo>
                      <a:pt x="45880" y="1347"/>
                      <a:pt x="46017" y="1393"/>
                      <a:pt x="46154" y="1416"/>
                    </a:cubicBezTo>
                    <a:cubicBezTo>
                      <a:pt x="46313" y="1462"/>
                      <a:pt x="46473" y="1507"/>
                      <a:pt x="46633" y="1553"/>
                    </a:cubicBezTo>
                    <a:cubicBezTo>
                      <a:pt x="46724" y="1576"/>
                      <a:pt x="46815" y="1598"/>
                      <a:pt x="46907" y="1621"/>
                    </a:cubicBezTo>
                    <a:cubicBezTo>
                      <a:pt x="47021" y="1667"/>
                      <a:pt x="47135" y="1690"/>
                      <a:pt x="47249" y="1690"/>
                    </a:cubicBezTo>
                    <a:cubicBezTo>
                      <a:pt x="47340" y="1690"/>
                      <a:pt x="47432" y="1644"/>
                      <a:pt x="47455" y="1553"/>
                    </a:cubicBezTo>
                    <a:cubicBezTo>
                      <a:pt x="47455" y="1530"/>
                      <a:pt x="47455" y="1530"/>
                      <a:pt x="47455" y="1507"/>
                    </a:cubicBezTo>
                    <a:cubicBezTo>
                      <a:pt x="47569" y="1553"/>
                      <a:pt x="47660" y="1598"/>
                      <a:pt x="47751" y="1644"/>
                    </a:cubicBezTo>
                    <a:cubicBezTo>
                      <a:pt x="47820" y="1667"/>
                      <a:pt x="47888" y="1713"/>
                      <a:pt x="47957" y="1758"/>
                    </a:cubicBezTo>
                    <a:cubicBezTo>
                      <a:pt x="48048" y="1804"/>
                      <a:pt x="48139" y="1872"/>
                      <a:pt x="48253" y="1918"/>
                    </a:cubicBezTo>
                    <a:cubicBezTo>
                      <a:pt x="48263" y="1928"/>
                      <a:pt x="48280" y="1933"/>
                      <a:pt x="48299" y="1933"/>
                    </a:cubicBezTo>
                    <a:cubicBezTo>
                      <a:pt x="48325" y="1933"/>
                      <a:pt x="48354" y="1922"/>
                      <a:pt x="48368" y="1895"/>
                    </a:cubicBezTo>
                    <a:cubicBezTo>
                      <a:pt x="48390" y="1850"/>
                      <a:pt x="48368" y="1804"/>
                      <a:pt x="48322" y="1781"/>
                    </a:cubicBezTo>
                    <a:lnTo>
                      <a:pt x="48253" y="1735"/>
                    </a:lnTo>
                    <a:cubicBezTo>
                      <a:pt x="48322" y="1735"/>
                      <a:pt x="48368" y="1690"/>
                      <a:pt x="48390" y="1644"/>
                    </a:cubicBezTo>
                    <a:cubicBezTo>
                      <a:pt x="48413" y="1576"/>
                      <a:pt x="48368" y="1507"/>
                      <a:pt x="48322" y="1484"/>
                    </a:cubicBezTo>
                    <a:cubicBezTo>
                      <a:pt x="48139" y="1393"/>
                      <a:pt x="47957" y="1325"/>
                      <a:pt x="47774" y="1256"/>
                    </a:cubicBezTo>
                    <a:cubicBezTo>
                      <a:pt x="47660" y="1210"/>
                      <a:pt x="47546" y="1165"/>
                      <a:pt x="47432" y="1119"/>
                    </a:cubicBezTo>
                    <a:cubicBezTo>
                      <a:pt x="47318" y="1074"/>
                      <a:pt x="47203" y="1028"/>
                      <a:pt x="47089" y="982"/>
                    </a:cubicBezTo>
                    <a:cubicBezTo>
                      <a:pt x="46656" y="845"/>
                      <a:pt x="46245" y="731"/>
                      <a:pt x="45811" y="594"/>
                    </a:cubicBezTo>
                    <a:cubicBezTo>
                      <a:pt x="45697" y="571"/>
                      <a:pt x="45583" y="549"/>
                      <a:pt x="45492" y="526"/>
                    </a:cubicBezTo>
                    <a:cubicBezTo>
                      <a:pt x="45400" y="503"/>
                      <a:pt x="45309" y="480"/>
                      <a:pt x="45195" y="457"/>
                    </a:cubicBezTo>
                    <a:cubicBezTo>
                      <a:pt x="45081" y="434"/>
                      <a:pt x="44967" y="412"/>
                      <a:pt x="44852" y="389"/>
                    </a:cubicBezTo>
                    <a:cubicBezTo>
                      <a:pt x="44716" y="366"/>
                      <a:pt x="44601" y="343"/>
                      <a:pt x="44487" y="343"/>
                    </a:cubicBezTo>
                    <a:cubicBezTo>
                      <a:pt x="44373" y="320"/>
                      <a:pt x="44282" y="297"/>
                      <a:pt x="44191" y="297"/>
                    </a:cubicBezTo>
                    <a:cubicBezTo>
                      <a:pt x="44168" y="297"/>
                      <a:pt x="44145" y="297"/>
                      <a:pt x="44122" y="275"/>
                    </a:cubicBezTo>
                    <a:lnTo>
                      <a:pt x="44054" y="275"/>
                    </a:lnTo>
                    <a:cubicBezTo>
                      <a:pt x="43985" y="275"/>
                      <a:pt x="43917" y="275"/>
                      <a:pt x="43825" y="252"/>
                    </a:cubicBezTo>
                    <a:lnTo>
                      <a:pt x="43757" y="252"/>
                    </a:lnTo>
                    <a:cubicBezTo>
                      <a:pt x="43734" y="229"/>
                      <a:pt x="43711" y="229"/>
                      <a:pt x="43666" y="206"/>
                    </a:cubicBezTo>
                    <a:cubicBezTo>
                      <a:pt x="43209" y="138"/>
                      <a:pt x="42730" y="92"/>
                      <a:pt x="42273" y="46"/>
                    </a:cubicBezTo>
                    <a:cubicBezTo>
                      <a:pt x="42182" y="46"/>
                      <a:pt x="42091" y="24"/>
                      <a:pt x="41999" y="24"/>
                    </a:cubicBezTo>
                    <a:cubicBezTo>
                      <a:pt x="41908" y="24"/>
                      <a:pt x="41817" y="24"/>
                      <a:pt x="41703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5420887" y="3912570"/>
                <a:ext cx="56790" cy="2362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874" extrusionOk="0">
                    <a:moveTo>
                      <a:pt x="92" y="1"/>
                    </a:moveTo>
                    <a:cubicBezTo>
                      <a:pt x="46" y="1"/>
                      <a:pt x="23" y="23"/>
                      <a:pt x="23" y="46"/>
                    </a:cubicBezTo>
                    <a:cubicBezTo>
                      <a:pt x="0" y="92"/>
                      <a:pt x="0" y="160"/>
                      <a:pt x="69" y="206"/>
                    </a:cubicBezTo>
                    <a:cubicBezTo>
                      <a:pt x="137" y="252"/>
                      <a:pt x="229" y="297"/>
                      <a:pt x="320" y="320"/>
                    </a:cubicBezTo>
                    <a:cubicBezTo>
                      <a:pt x="411" y="366"/>
                      <a:pt x="480" y="389"/>
                      <a:pt x="548" y="434"/>
                    </a:cubicBezTo>
                    <a:cubicBezTo>
                      <a:pt x="708" y="480"/>
                      <a:pt x="845" y="526"/>
                      <a:pt x="982" y="571"/>
                    </a:cubicBezTo>
                    <a:cubicBezTo>
                      <a:pt x="1324" y="685"/>
                      <a:pt x="1644" y="777"/>
                      <a:pt x="1963" y="868"/>
                    </a:cubicBezTo>
                    <a:cubicBezTo>
                      <a:pt x="1972" y="872"/>
                      <a:pt x="1981" y="874"/>
                      <a:pt x="1990" y="874"/>
                    </a:cubicBezTo>
                    <a:cubicBezTo>
                      <a:pt x="2032" y="874"/>
                      <a:pt x="2077" y="837"/>
                      <a:pt x="2077" y="799"/>
                    </a:cubicBezTo>
                    <a:cubicBezTo>
                      <a:pt x="2100" y="754"/>
                      <a:pt x="2077" y="685"/>
                      <a:pt x="2009" y="662"/>
                    </a:cubicBezTo>
                    <a:cubicBezTo>
                      <a:pt x="1781" y="594"/>
                      <a:pt x="1530" y="526"/>
                      <a:pt x="1301" y="457"/>
                    </a:cubicBezTo>
                    <a:cubicBezTo>
                      <a:pt x="1187" y="411"/>
                      <a:pt x="1073" y="389"/>
                      <a:pt x="959" y="343"/>
                    </a:cubicBezTo>
                    <a:cubicBezTo>
                      <a:pt x="851" y="299"/>
                      <a:pt x="742" y="256"/>
                      <a:pt x="633" y="213"/>
                    </a:cubicBezTo>
                    <a:lnTo>
                      <a:pt x="633" y="213"/>
                    </a:lnTo>
                    <a:cubicBezTo>
                      <a:pt x="639" y="219"/>
                      <a:pt x="639" y="229"/>
                      <a:pt x="639" y="229"/>
                    </a:cubicBezTo>
                    <a:lnTo>
                      <a:pt x="617" y="206"/>
                    </a:lnTo>
                    <a:lnTo>
                      <a:pt x="617" y="206"/>
                    </a:lnTo>
                    <a:cubicBezTo>
                      <a:pt x="622" y="208"/>
                      <a:pt x="628" y="210"/>
                      <a:pt x="633" y="213"/>
                    </a:cubicBezTo>
                    <a:lnTo>
                      <a:pt x="633" y="213"/>
                    </a:lnTo>
                    <a:cubicBezTo>
                      <a:pt x="630" y="209"/>
                      <a:pt x="625" y="206"/>
                      <a:pt x="617" y="206"/>
                    </a:cubicBezTo>
                    <a:cubicBezTo>
                      <a:pt x="571" y="183"/>
                      <a:pt x="503" y="160"/>
                      <a:pt x="434" y="137"/>
                    </a:cubicBezTo>
                    <a:cubicBezTo>
                      <a:pt x="343" y="92"/>
                      <a:pt x="251" y="46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5414724" y="3913192"/>
                <a:ext cx="65413" cy="2240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829" extrusionOk="0">
                    <a:moveTo>
                      <a:pt x="91" y="0"/>
                    </a:moveTo>
                    <a:cubicBezTo>
                      <a:pt x="46" y="0"/>
                      <a:pt x="23" y="23"/>
                      <a:pt x="0" y="69"/>
                    </a:cubicBezTo>
                    <a:cubicBezTo>
                      <a:pt x="0" y="114"/>
                      <a:pt x="23" y="160"/>
                      <a:pt x="69" y="160"/>
                    </a:cubicBezTo>
                    <a:cubicBezTo>
                      <a:pt x="274" y="229"/>
                      <a:pt x="479" y="274"/>
                      <a:pt x="662" y="343"/>
                    </a:cubicBezTo>
                    <a:cubicBezTo>
                      <a:pt x="845" y="388"/>
                      <a:pt x="1027" y="457"/>
                      <a:pt x="1210" y="503"/>
                    </a:cubicBezTo>
                    <a:cubicBezTo>
                      <a:pt x="1370" y="548"/>
                      <a:pt x="1552" y="594"/>
                      <a:pt x="1712" y="639"/>
                    </a:cubicBezTo>
                    <a:cubicBezTo>
                      <a:pt x="1803" y="662"/>
                      <a:pt x="1917" y="685"/>
                      <a:pt x="2009" y="731"/>
                    </a:cubicBezTo>
                    <a:cubicBezTo>
                      <a:pt x="2123" y="754"/>
                      <a:pt x="2214" y="799"/>
                      <a:pt x="2328" y="822"/>
                    </a:cubicBezTo>
                    <a:cubicBezTo>
                      <a:pt x="2333" y="826"/>
                      <a:pt x="2338" y="828"/>
                      <a:pt x="2344" y="828"/>
                    </a:cubicBezTo>
                    <a:cubicBezTo>
                      <a:pt x="2368" y="828"/>
                      <a:pt x="2401" y="795"/>
                      <a:pt x="2420" y="776"/>
                    </a:cubicBezTo>
                    <a:cubicBezTo>
                      <a:pt x="2420" y="754"/>
                      <a:pt x="2420" y="731"/>
                      <a:pt x="2420" y="708"/>
                    </a:cubicBezTo>
                    <a:cubicBezTo>
                      <a:pt x="2397" y="685"/>
                      <a:pt x="2374" y="685"/>
                      <a:pt x="2351" y="662"/>
                    </a:cubicBezTo>
                    <a:cubicBezTo>
                      <a:pt x="2260" y="639"/>
                      <a:pt x="2169" y="594"/>
                      <a:pt x="2077" y="571"/>
                    </a:cubicBezTo>
                    <a:cubicBezTo>
                      <a:pt x="1986" y="548"/>
                      <a:pt x="1872" y="525"/>
                      <a:pt x="1780" y="480"/>
                    </a:cubicBezTo>
                    <a:cubicBezTo>
                      <a:pt x="1689" y="457"/>
                      <a:pt x="1598" y="434"/>
                      <a:pt x="1507" y="411"/>
                    </a:cubicBezTo>
                    <a:cubicBezTo>
                      <a:pt x="1415" y="388"/>
                      <a:pt x="1347" y="366"/>
                      <a:pt x="1256" y="343"/>
                    </a:cubicBezTo>
                    <a:cubicBezTo>
                      <a:pt x="1073" y="297"/>
                      <a:pt x="913" y="251"/>
                      <a:pt x="753" y="183"/>
                    </a:cubicBezTo>
                    <a:cubicBezTo>
                      <a:pt x="525" y="137"/>
                      <a:pt x="320" y="69"/>
                      <a:pt x="114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5371530" y="3891595"/>
                <a:ext cx="81468" cy="42843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585" extrusionOk="0">
                    <a:moveTo>
                      <a:pt x="69" y="0"/>
                    </a:moveTo>
                    <a:cubicBezTo>
                      <a:pt x="46" y="0"/>
                      <a:pt x="23" y="23"/>
                      <a:pt x="0" y="23"/>
                    </a:cubicBezTo>
                    <a:cubicBezTo>
                      <a:pt x="0" y="46"/>
                      <a:pt x="0" y="69"/>
                      <a:pt x="0" y="92"/>
                    </a:cubicBezTo>
                    <a:cubicBezTo>
                      <a:pt x="0" y="115"/>
                      <a:pt x="23" y="137"/>
                      <a:pt x="46" y="160"/>
                    </a:cubicBezTo>
                    <a:cubicBezTo>
                      <a:pt x="183" y="252"/>
                      <a:pt x="297" y="343"/>
                      <a:pt x="434" y="434"/>
                    </a:cubicBezTo>
                    <a:cubicBezTo>
                      <a:pt x="548" y="525"/>
                      <a:pt x="662" y="594"/>
                      <a:pt x="776" y="662"/>
                    </a:cubicBezTo>
                    <a:cubicBezTo>
                      <a:pt x="868" y="731"/>
                      <a:pt x="982" y="799"/>
                      <a:pt x="1096" y="868"/>
                    </a:cubicBezTo>
                    <a:cubicBezTo>
                      <a:pt x="1210" y="936"/>
                      <a:pt x="1301" y="982"/>
                      <a:pt x="1416" y="1050"/>
                    </a:cubicBezTo>
                    <a:cubicBezTo>
                      <a:pt x="1461" y="1073"/>
                      <a:pt x="1530" y="1096"/>
                      <a:pt x="1575" y="1119"/>
                    </a:cubicBezTo>
                    <a:cubicBezTo>
                      <a:pt x="1644" y="1165"/>
                      <a:pt x="1712" y="1187"/>
                      <a:pt x="1758" y="1210"/>
                    </a:cubicBezTo>
                    <a:cubicBezTo>
                      <a:pt x="1826" y="1233"/>
                      <a:pt x="1872" y="1256"/>
                      <a:pt x="1918" y="1279"/>
                    </a:cubicBezTo>
                    <a:cubicBezTo>
                      <a:pt x="1986" y="1302"/>
                      <a:pt x="2055" y="1324"/>
                      <a:pt x="2123" y="1347"/>
                    </a:cubicBezTo>
                    <a:cubicBezTo>
                      <a:pt x="2192" y="1370"/>
                      <a:pt x="2237" y="1393"/>
                      <a:pt x="2306" y="1416"/>
                    </a:cubicBezTo>
                    <a:cubicBezTo>
                      <a:pt x="2374" y="1438"/>
                      <a:pt x="2443" y="1461"/>
                      <a:pt x="2511" y="1484"/>
                    </a:cubicBezTo>
                    <a:cubicBezTo>
                      <a:pt x="2534" y="1484"/>
                      <a:pt x="2557" y="1507"/>
                      <a:pt x="2580" y="1507"/>
                    </a:cubicBezTo>
                    <a:cubicBezTo>
                      <a:pt x="2625" y="1507"/>
                      <a:pt x="2648" y="1507"/>
                      <a:pt x="2671" y="1530"/>
                    </a:cubicBezTo>
                    <a:cubicBezTo>
                      <a:pt x="2762" y="1553"/>
                      <a:pt x="2831" y="1575"/>
                      <a:pt x="2899" y="1575"/>
                    </a:cubicBezTo>
                    <a:cubicBezTo>
                      <a:pt x="2911" y="1582"/>
                      <a:pt x="2924" y="1584"/>
                      <a:pt x="2935" y="1584"/>
                    </a:cubicBezTo>
                    <a:cubicBezTo>
                      <a:pt x="2968" y="1584"/>
                      <a:pt x="2997" y="1563"/>
                      <a:pt x="3013" y="1530"/>
                    </a:cubicBezTo>
                    <a:cubicBezTo>
                      <a:pt x="3013" y="1484"/>
                      <a:pt x="2990" y="1438"/>
                      <a:pt x="2945" y="1438"/>
                    </a:cubicBezTo>
                    <a:cubicBezTo>
                      <a:pt x="2854" y="1393"/>
                      <a:pt x="2762" y="1370"/>
                      <a:pt x="2671" y="1347"/>
                    </a:cubicBezTo>
                    <a:cubicBezTo>
                      <a:pt x="2625" y="1347"/>
                      <a:pt x="2580" y="1324"/>
                      <a:pt x="2557" y="1324"/>
                    </a:cubicBezTo>
                    <a:cubicBezTo>
                      <a:pt x="2511" y="1324"/>
                      <a:pt x="2465" y="1302"/>
                      <a:pt x="2420" y="1279"/>
                    </a:cubicBezTo>
                    <a:cubicBezTo>
                      <a:pt x="2329" y="1256"/>
                      <a:pt x="2237" y="1233"/>
                      <a:pt x="2146" y="1187"/>
                    </a:cubicBezTo>
                    <a:cubicBezTo>
                      <a:pt x="2077" y="1165"/>
                      <a:pt x="2009" y="1142"/>
                      <a:pt x="1918" y="1119"/>
                    </a:cubicBezTo>
                    <a:lnTo>
                      <a:pt x="1940" y="1119"/>
                    </a:lnTo>
                    <a:cubicBezTo>
                      <a:pt x="1872" y="1073"/>
                      <a:pt x="1804" y="1050"/>
                      <a:pt x="1735" y="1028"/>
                    </a:cubicBezTo>
                    <a:cubicBezTo>
                      <a:pt x="1689" y="1005"/>
                      <a:pt x="1644" y="982"/>
                      <a:pt x="1621" y="959"/>
                    </a:cubicBezTo>
                    <a:cubicBezTo>
                      <a:pt x="1575" y="936"/>
                      <a:pt x="1530" y="913"/>
                      <a:pt x="1484" y="891"/>
                    </a:cubicBezTo>
                    <a:cubicBezTo>
                      <a:pt x="1416" y="845"/>
                      <a:pt x="1324" y="822"/>
                      <a:pt x="1256" y="777"/>
                    </a:cubicBezTo>
                    <a:cubicBezTo>
                      <a:pt x="1233" y="754"/>
                      <a:pt x="1210" y="754"/>
                      <a:pt x="1187" y="731"/>
                    </a:cubicBezTo>
                    <a:cubicBezTo>
                      <a:pt x="1142" y="708"/>
                      <a:pt x="1096" y="685"/>
                      <a:pt x="1073" y="662"/>
                    </a:cubicBezTo>
                    <a:cubicBezTo>
                      <a:pt x="1005" y="617"/>
                      <a:pt x="936" y="571"/>
                      <a:pt x="845" y="525"/>
                    </a:cubicBezTo>
                    <a:cubicBezTo>
                      <a:pt x="776" y="457"/>
                      <a:pt x="685" y="411"/>
                      <a:pt x="594" y="343"/>
                    </a:cubicBezTo>
                    <a:cubicBezTo>
                      <a:pt x="548" y="297"/>
                      <a:pt x="480" y="252"/>
                      <a:pt x="411" y="206"/>
                    </a:cubicBezTo>
                    <a:cubicBezTo>
                      <a:pt x="320" y="137"/>
                      <a:pt x="229" y="69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5364124" y="3888513"/>
                <a:ext cx="82090" cy="44437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644" extrusionOk="0">
                    <a:moveTo>
                      <a:pt x="137" y="0"/>
                    </a:moveTo>
                    <a:cubicBezTo>
                      <a:pt x="92" y="0"/>
                      <a:pt x="46" y="23"/>
                      <a:pt x="23" y="46"/>
                    </a:cubicBezTo>
                    <a:cubicBezTo>
                      <a:pt x="23" y="92"/>
                      <a:pt x="0" y="114"/>
                      <a:pt x="23" y="137"/>
                    </a:cubicBezTo>
                    <a:cubicBezTo>
                      <a:pt x="23" y="183"/>
                      <a:pt x="46" y="206"/>
                      <a:pt x="69" y="206"/>
                    </a:cubicBezTo>
                    <a:lnTo>
                      <a:pt x="457" y="480"/>
                    </a:lnTo>
                    <a:cubicBezTo>
                      <a:pt x="571" y="548"/>
                      <a:pt x="685" y="617"/>
                      <a:pt x="776" y="685"/>
                    </a:cubicBezTo>
                    <a:cubicBezTo>
                      <a:pt x="845" y="708"/>
                      <a:pt x="913" y="754"/>
                      <a:pt x="959" y="776"/>
                    </a:cubicBezTo>
                    <a:cubicBezTo>
                      <a:pt x="1028" y="822"/>
                      <a:pt x="1073" y="845"/>
                      <a:pt x="1119" y="868"/>
                    </a:cubicBezTo>
                    <a:cubicBezTo>
                      <a:pt x="1233" y="936"/>
                      <a:pt x="1347" y="982"/>
                      <a:pt x="1461" y="1050"/>
                    </a:cubicBezTo>
                    <a:cubicBezTo>
                      <a:pt x="1575" y="1119"/>
                      <a:pt x="1690" y="1164"/>
                      <a:pt x="1826" y="1233"/>
                    </a:cubicBezTo>
                    <a:cubicBezTo>
                      <a:pt x="1872" y="1256"/>
                      <a:pt x="1941" y="1279"/>
                      <a:pt x="1986" y="1324"/>
                    </a:cubicBezTo>
                    <a:cubicBezTo>
                      <a:pt x="2055" y="1347"/>
                      <a:pt x="2100" y="1370"/>
                      <a:pt x="2169" y="1393"/>
                    </a:cubicBezTo>
                    <a:cubicBezTo>
                      <a:pt x="2283" y="1438"/>
                      <a:pt x="2397" y="1484"/>
                      <a:pt x="2534" y="1530"/>
                    </a:cubicBezTo>
                    <a:cubicBezTo>
                      <a:pt x="2580" y="1552"/>
                      <a:pt x="2648" y="1552"/>
                      <a:pt x="2717" y="1575"/>
                    </a:cubicBezTo>
                    <a:cubicBezTo>
                      <a:pt x="2785" y="1598"/>
                      <a:pt x="2854" y="1621"/>
                      <a:pt x="2945" y="1644"/>
                    </a:cubicBezTo>
                    <a:cubicBezTo>
                      <a:pt x="2968" y="1644"/>
                      <a:pt x="3013" y="1621"/>
                      <a:pt x="3036" y="1575"/>
                    </a:cubicBezTo>
                    <a:cubicBezTo>
                      <a:pt x="3036" y="1530"/>
                      <a:pt x="3013" y="1484"/>
                      <a:pt x="2968" y="1484"/>
                    </a:cubicBezTo>
                    <a:cubicBezTo>
                      <a:pt x="2854" y="1438"/>
                      <a:pt x="2762" y="1416"/>
                      <a:pt x="2648" y="1393"/>
                    </a:cubicBezTo>
                    <a:cubicBezTo>
                      <a:pt x="2603" y="1370"/>
                      <a:pt x="2557" y="1347"/>
                      <a:pt x="2488" y="1324"/>
                    </a:cubicBezTo>
                    <a:cubicBezTo>
                      <a:pt x="2443" y="1324"/>
                      <a:pt x="2397" y="1301"/>
                      <a:pt x="2351" y="1279"/>
                    </a:cubicBezTo>
                    <a:lnTo>
                      <a:pt x="2329" y="1279"/>
                    </a:lnTo>
                    <a:cubicBezTo>
                      <a:pt x="2260" y="1233"/>
                      <a:pt x="2192" y="1210"/>
                      <a:pt x="2100" y="1164"/>
                    </a:cubicBezTo>
                    <a:cubicBezTo>
                      <a:pt x="2055" y="1142"/>
                      <a:pt x="1986" y="1119"/>
                      <a:pt x="1941" y="1073"/>
                    </a:cubicBezTo>
                    <a:cubicBezTo>
                      <a:pt x="1895" y="1050"/>
                      <a:pt x="1849" y="1027"/>
                      <a:pt x="1804" y="1005"/>
                    </a:cubicBezTo>
                    <a:cubicBezTo>
                      <a:pt x="1621" y="913"/>
                      <a:pt x="1438" y="822"/>
                      <a:pt x="1256" y="708"/>
                    </a:cubicBezTo>
                    <a:cubicBezTo>
                      <a:pt x="1096" y="617"/>
                      <a:pt x="913" y="502"/>
                      <a:pt x="754" y="388"/>
                    </a:cubicBezTo>
                    <a:cubicBezTo>
                      <a:pt x="662" y="343"/>
                      <a:pt x="594" y="274"/>
                      <a:pt x="503" y="229"/>
                    </a:cubicBezTo>
                    <a:cubicBezTo>
                      <a:pt x="411" y="160"/>
                      <a:pt x="297" y="92"/>
                      <a:pt x="183" y="23"/>
                    </a:cubicBezTo>
                    <a:cubicBezTo>
                      <a:pt x="183" y="0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5365367" y="3890351"/>
                <a:ext cx="81468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673" extrusionOk="0">
                    <a:moveTo>
                      <a:pt x="160" y="1"/>
                    </a:moveTo>
                    <a:cubicBezTo>
                      <a:pt x="91" y="1"/>
                      <a:pt x="46" y="24"/>
                      <a:pt x="23" y="69"/>
                    </a:cubicBezTo>
                    <a:cubicBezTo>
                      <a:pt x="0" y="92"/>
                      <a:pt x="0" y="138"/>
                      <a:pt x="0" y="183"/>
                    </a:cubicBezTo>
                    <a:cubicBezTo>
                      <a:pt x="23" y="229"/>
                      <a:pt x="46" y="252"/>
                      <a:pt x="69" y="275"/>
                    </a:cubicBezTo>
                    <a:cubicBezTo>
                      <a:pt x="251" y="389"/>
                      <a:pt x="411" y="503"/>
                      <a:pt x="594" y="617"/>
                    </a:cubicBezTo>
                    <a:cubicBezTo>
                      <a:pt x="753" y="731"/>
                      <a:pt x="913" y="823"/>
                      <a:pt x="1073" y="937"/>
                    </a:cubicBezTo>
                    <a:cubicBezTo>
                      <a:pt x="1210" y="1028"/>
                      <a:pt x="1370" y="1096"/>
                      <a:pt x="1529" y="1188"/>
                    </a:cubicBezTo>
                    <a:cubicBezTo>
                      <a:pt x="1689" y="1256"/>
                      <a:pt x="1872" y="1348"/>
                      <a:pt x="2032" y="1416"/>
                    </a:cubicBezTo>
                    <a:lnTo>
                      <a:pt x="2054" y="1416"/>
                    </a:lnTo>
                    <a:cubicBezTo>
                      <a:pt x="2077" y="1416"/>
                      <a:pt x="2077" y="1439"/>
                      <a:pt x="2100" y="1439"/>
                    </a:cubicBezTo>
                    <a:lnTo>
                      <a:pt x="2077" y="1439"/>
                    </a:lnTo>
                    <a:cubicBezTo>
                      <a:pt x="2100" y="1439"/>
                      <a:pt x="2123" y="1439"/>
                      <a:pt x="2146" y="1462"/>
                    </a:cubicBezTo>
                    <a:cubicBezTo>
                      <a:pt x="2260" y="1507"/>
                      <a:pt x="2351" y="1530"/>
                      <a:pt x="2465" y="1576"/>
                    </a:cubicBezTo>
                    <a:cubicBezTo>
                      <a:pt x="2602" y="1599"/>
                      <a:pt x="2716" y="1644"/>
                      <a:pt x="2830" y="1667"/>
                    </a:cubicBezTo>
                    <a:cubicBezTo>
                      <a:pt x="2843" y="1671"/>
                      <a:pt x="2855" y="1673"/>
                      <a:pt x="2868" y="1673"/>
                    </a:cubicBezTo>
                    <a:cubicBezTo>
                      <a:pt x="2929" y="1673"/>
                      <a:pt x="2994" y="1632"/>
                      <a:pt x="3013" y="1576"/>
                    </a:cubicBezTo>
                    <a:cubicBezTo>
                      <a:pt x="3013" y="1507"/>
                      <a:pt x="2967" y="1439"/>
                      <a:pt x="2899" y="1416"/>
                    </a:cubicBezTo>
                    <a:cubicBezTo>
                      <a:pt x="2808" y="1393"/>
                      <a:pt x="2693" y="1348"/>
                      <a:pt x="2602" y="1325"/>
                    </a:cubicBezTo>
                    <a:cubicBezTo>
                      <a:pt x="2488" y="1302"/>
                      <a:pt x="2397" y="1256"/>
                      <a:pt x="2305" y="1233"/>
                    </a:cubicBezTo>
                    <a:cubicBezTo>
                      <a:pt x="2146" y="1165"/>
                      <a:pt x="1963" y="1074"/>
                      <a:pt x="1803" y="1005"/>
                    </a:cubicBezTo>
                    <a:cubicBezTo>
                      <a:pt x="1621" y="914"/>
                      <a:pt x="1461" y="823"/>
                      <a:pt x="1278" y="708"/>
                    </a:cubicBezTo>
                    <a:cubicBezTo>
                      <a:pt x="1210" y="663"/>
                      <a:pt x="1141" y="617"/>
                      <a:pt x="1073" y="571"/>
                    </a:cubicBezTo>
                    <a:cubicBezTo>
                      <a:pt x="959" y="503"/>
                      <a:pt x="867" y="457"/>
                      <a:pt x="776" y="389"/>
                    </a:cubicBezTo>
                    <a:cubicBezTo>
                      <a:pt x="594" y="252"/>
                      <a:pt x="411" y="138"/>
                      <a:pt x="228" y="24"/>
                    </a:cubicBezTo>
                    <a:cubicBezTo>
                      <a:pt x="206" y="1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5355474" y="3886648"/>
                <a:ext cx="93199" cy="49546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1833" extrusionOk="0">
                    <a:moveTo>
                      <a:pt x="161" y="1"/>
                    </a:moveTo>
                    <a:cubicBezTo>
                      <a:pt x="115" y="1"/>
                      <a:pt x="47" y="24"/>
                      <a:pt x="24" y="69"/>
                    </a:cubicBezTo>
                    <a:cubicBezTo>
                      <a:pt x="24" y="92"/>
                      <a:pt x="1" y="138"/>
                      <a:pt x="24" y="161"/>
                    </a:cubicBezTo>
                    <a:cubicBezTo>
                      <a:pt x="24" y="206"/>
                      <a:pt x="47" y="229"/>
                      <a:pt x="92" y="252"/>
                    </a:cubicBezTo>
                    <a:cubicBezTo>
                      <a:pt x="343" y="435"/>
                      <a:pt x="594" y="594"/>
                      <a:pt x="868" y="777"/>
                    </a:cubicBezTo>
                    <a:cubicBezTo>
                      <a:pt x="982" y="845"/>
                      <a:pt x="1119" y="914"/>
                      <a:pt x="1233" y="982"/>
                    </a:cubicBezTo>
                    <a:cubicBezTo>
                      <a:pt x="1370" y="1051"/>
                      <a:pt x="1507" y="1119"/>
                      <a:pt x="1621" y="1188"/>
                    </a:cubicBezTo>
                    <a:cubicBezTo>
                      <a:pt x="1758" y="1256"/>
                      <a:pt x="1873" y="1302"/>
                      <a:pt x="2010" y="1370"/>
                    </a:cubicBezTo>
                    <a:cubicBezTo>
                      <a:pt x="2146" y="1416"/>
                      <a:pt x="2283" y="1485"/>
                      <a:pt x="2420" y="1530"/>
                    </a:cubicBezTo>
                    <a:cubicBezTo>
                      <a:pt x="2557" y="1599"/>
                      <a:pt x="2694" y="1644"/>
                      <a:pt x="2854" y="1690"/>
                    </a:cubicBezTo>
                    <a:cubicBezTo>
                      <a:pt x="2991" y="1736"/>
                      <a:pt x="3151" y="1781"/>
                      <a:pt x="3311" y="1827"/>
                    </a:cubicBezTo>
                    <a:cubicBezTo>
                      <a:pt x="3319" y="1831"/>
                      <a:pt x="3328" y="1833"/>
                      <a:pt x="3337" y="1833"/>
                    </a:cubicBezTo>
                    <a:cubicBezTo>
                      <a:pt x="3379" y="1833"/>
                      <a:pt x="3425" y="1796"/>
                      <a:pt x="3425" y="1758"/>
                    </a:cubicBezTo>
                    <a:cubicBezTo>
                      <a:pt x="3448" y="1690"/>
                      <a:pt x="3425" y="1644"/>
                      <a:pt x="3356" y="1621"/>
                    </a:cubicBezTo>
                    <a:cubicBezTo>
                      <a:pt x="3288" y="1621"/>
                      <a:pt x="3242" y="1599"/>
                      <a:pt x="3174" y="1576"/>
                    </a:cubicBezTo>
                    <a:cubicBezTo>
                      <a:pt x="3128" y="1553"/>
                      <a:pt x="3059" y="1553"/>
                      <a:pt x="3014" y="1530"/>
                    </a:cubicBezTo>
                    <a:cubicBezTo>
                      <a:pt x="2968" y="1507"/>
                      <a:pt x="2900" y="1507"/>
                      <a:pt x="2854" y="1485"/>
                    </a:cubicBezTo>
                    <a:cubicBezTo>
                      <a:pt x="2786" y="1462"/>
                      <a:pt x="2717" y="1439"/>
                      <a:pt x="2671" y="1416"/>
                    </a:cubicBezTo>
                    <a:lnTo>
                      <a:pt x="2694" y="1416"/>
                    </a:lnTo>
                    <a:cubicBezTo>
                      <a:pt x="2580" y="1370"/>
                      <a:pt x="2489" y="1325"/>
                      <a:pt x="2375" y="1279"/>
                    </a:cubicBezTo>
                    <a:cubicBezTo>
                      <a:pt x="2261" y="1233"/>
                      <a:pt x="2146" y="1188"/>
                      <a:pt x="2032" y="1119"/>
                    </a:cubicBezTo>
                    <a:cubicBezTo>
                      <a:pt x="1941" y="1074"/>
                      <a:pt x="1850" y="1028"/>
                      <a:pt x="1758" y="982"/>
                    </a:cubicBezTo>
                    <a:cubicBezTo>
                      <a:pt x="1644" y="914"/>
                      <a:pt x="1530" y="868"/>
                      <a:pt x="1416" y="800"/>
                    </a:cubicBezTo>
                    <a:cubicBezTo>
                      <a:pt x="1211" y="686"/>
                      <a:pt x="1028" y="571"/>
                      <a:pt x="845" y="435"/>
                    </a:cubicBezTo>
                    <a:cubicBezTo>
                      <a:pt x="754" y="366"/>
                      <a:pt x="663" y="320"/>
                      <a:pt x="572" y="252"/>
                    </a:cubicBezTo>
                    <a:cubicBezTo>
                      <a:pt x="457" y="161"/>
                      <a:pt x="343" y="92"/>
                      <a:pt x="229" y="24"/>
                    </a:cubicBezTo>
                    <a:cubicBezTo>
                      <a:pt x="206" y="1"/>
                      <a:pt x="183" y="1"/>
                      <a:pt x="161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5370287" y="3895298"/>
                <a:ext cx="74684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445" extrusionOk="0">
                    <a:moveTo>
                      <a:pt x="115" y="0"/>
                    </a:moveTo>
                    <a:cubicBezTo>
                      <a:pt x="69" y="0"/>
                      <a:pt x="46" y="23"/>
                      <a:pt x="24" y="46"/>
                    </a:cubicBezTo>
                    <a:cubicBezTo>
                      <a:pt x="1" y="92"/>
                      <a:pt x="24" y="137"/>
                      <a:pt x="69" y="160"/>
                    </a:cubicBezTo>
                    <a:cubicBezTo>
                      <a:pt x="138" y="206"/>
                      <a:pt x="183" y="251"/>
                      <a:pt x="252" y="297"/>
                    </a:cubicBezTo>
                    <a:cubicBezTo>
                      <a:pt x="320" y="343"/>
                      <a:pt x="366" y="366"/>
                      <a:pt x="434" y="411"/>
                    </a:cubicBezTo>
                    <a:cubicBezTo>
                      <a:pt x="526" y="457"/>
                      <a:pt x="617" y="525"/>
                      <a:pt x="731" y="594"/>
                    </a:cubicBezTo>
                    <a:cubicBezTo>
                      <a:pt x="914" y="685"/>
                      <a:pt x="1119" y="799"/>
                      <a:pt x="1325" y="891"/>
                    </a:cubicBezTo>
                    <a:cubicBezTo>
                      <a:pt x="1370" y="936"/>
                      <a:pt x="1416" y="959"/>
                      <a:pt x="1484" y="982"/>
                    </a:cubicBezTo>
                    <a:cubicBezTo>
                      <a:pt x="1530" y="1005"/>
                      <a:pt x="1598" y="1028"/>
                      <a:pt x="1644" y="1050"/>
                    </a:cubicBezTo>
                    <a:cubicBezTo>
                      <a:pt x="1758" y="1096"/>
                      <a:pt x="1872" y="1142"/>
                      <a:pt x="1986" y="1187"/>
                    </a:cubicBezTo>
                    <a:cubicBezTo>
                      <a:pt x="2078" y="1233"/>
                      <a:pt x="2192" y="1279"/>
                      <a:pt x="2306" y="1324"/>
                    </a:cubicBezTo>
                    <a:cubicBezTo>
                      <a:pt x="2420" y="1370"/>
                      <a:pt x="2534" y="1393"/>
                      <a:pt x="2648" y="1438"/>
                    </a:cubicBezTo>
                    <a:cubicBezTo>
                      <a:pt x="2657" y="1443"/>
                      <a:pt x="2665" y="1444"/>
                      <a:pt x="2673" y="1444"/>
                    </a:cubicBezTo>
                    <a:cubicBezTo>
                      <a:pt x="2710" y="1444"/>
                      <a:pt x="2744" y="1407"/>
                      <a:pt x="2763" y="1370"/>
                    </a:cubicBezTo>
                    <a:cubicBezTo>
                      <a:pt x="2763" y="1347"/>
                      <a:pt x="2740" y="1301"/>
                      <a:pt x="2694" y="1279"/>
                    </a:cubicBezTo>
                    <a:cubicBezTo>
                      <a:pt x="2557" y="1233"/>
                      <a:pt x="2397" y="1187"/>
                      <a:pt x="2260" y="1119"/>
                    </a:cubicBezTo>
                    <a:cubicBezTo>
                      <a:pt x="2123" y="1073"/>
                      <a:pt x="1986" y="1028"/>
                      <a:pt x="1872" y="982"/>
                    </a:cubicBezTo>
                    <a:cubicBezTo>
                      <a:pt x="1735" y="913"/>
                      <a:pt x="1598" y="845"/>
                      <a:pt x="1462" y="776"/>
                    </a:cubicBezTo>
                    <a:cubicBezTo>
                      <a:pt x="1302" y="708"/>
                      <a:pt x="1165" y="640"/>
                      <a:pt x="1005" y="548"/>
                    </a:cubicBezTo>
                    <a:cubicBezTo>
                      <a:pt x="891" y="480"/>
                      <a:pt x="754" y="411"/>
                      <a:pt x="640" y="343"/>
                    </a:cubicBezTo>
                    <a:cubicBezTo>
                      <a:pt x="548" y="297"/>
                      <a:pt x="480" y="251"/>
                      <a:pt x="412" y="206"/>
                    </a:cubicBezTo>
                    <a:cubicBezTo>
                      <a:pt x="320" y="137"/>
                      <a:pt x="229" y="92"/>
                      <a:pt x="138" y="23"/>
                    </a:cubicBezTo>
                    <a:cubicBezTo>
                      <a:pt x="138" y="23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7126183" y="3797206"/>
                <a:ext cx="1585012" cy="238432"/>
              </a:xfrm>
              <a:custGeom>
                <a:avLst/>
                <a:gdLst/>
                <a:ahLst/>
                <a:cxnLst/>
                <a:rect l="l" t="t" r="r" b="b"/>
                <a:pathLst>
                  <a:path w="58639" h="8821" extrusionOk="0">
                    <a:moveTo>
                      <a:pt x="22187" y="434"/>
                    </a:moveTo>
                    <a:cubicBezTo>
                      <a:pt x="22193" y="435"/>
                      <a:pt x="22199" y="437"/>
                      <a:pt x="22205" y="438"/>
                    </a:cubicBezTo>
                    <a:lnTo>
                      <a:pt x="22205" y="438"/>
                    </a:lnTo>
                    <a:cubicBezTo>
                      <a:pt x="22199" y="435"/>
                      <a:pt x="22193" y="434"/>
                      <a:pt x="22187" y="434"/>
                    </a:cubicBezTo>
                    <a:close/>
                    <a:moveTo>
                      <a:pt x="22033" y="1070"/>
                    </a:moveTo>
                    <a:cubicBezTo>
                      <a:pt x="22039" y="1072"/>
                      <a:pt x="22044" y="1073"/>
                      <a:pt x="22050" y="1073"/>
                    </a:cubicBezTo>
                    <a:cubicBezTo>
                      <a:pt x="22044" y="1072"/>
                      <a:pt x="22038" y="1071"/>
                      <a:pt x="22033" y="1070"/>
                    </a:cubicBezTo>
                    <a:close/>
                    <a:moveTo>
                      <a:pt x="22267" y="1116"/>
                    </a:moveTo>
                    <a:cubicBezTo>
                      <a:pt x="22270" y="1118"/>
                      <a:pt x="22274" y="1119"/>
                      <a:pt x="22278" y="1119"/>
                    </a:cubicBezTo>
                    <a:cubicBezTo>
                      <a:pt x="22274" y="1118"/>
                      <a:pt x="22271" y="1117"/>
                      <a:pt x="22267" y="1116"/>
                    </a:cubicBezTo>
                    <a:close/>
                    <a:moveTo>
                      <a:pt x="9975" y="1918"/>
                    </a:moveTo>
                    <a:cubicBezTo>
                      <a:pt x="9952" y="1918"/>
                      <a:pt x="9952" y="1940"/>
                      <a:pt x="9930" y="1940"/>
                    </a:cubicBezTo>
                    <a:cubicBezTo>
                      <a:pt x="9952" y="1918"/>
                      <a:pt x="9952" y="1918"/>
                      <a:pt x="9975" y="1918"/>
                    </a:cubicBezTo>
                    <a:close/>
                    <a:moveTo>
                      <a:pt x="4123" y="4908"/>
                    </a:moveTo>
                    <a:lnTo>
                      <a:pt x="4123" y="4908"/>
                    </a:lnTo>
                    <a:cubicBezTo>
                      <a:pt x="4122" y="4909"/>
                      <a:pt x="4120" y="4910"/>
                      <a:pt x="4119" y="4911"/>
                    </a:cubicBezTo>
                    <a:lnTo>
                      <a:pt x="4119" y="4911"/>
                    </a:lnTo>
                    <a:cubicBezTo>
                      <a:pt x="4120" y="4910"/>
                      <a:pt x="4121" y="4909"/>
                      <a:pt x="4123" y="4908"/>
                    </a:cubicBezTo>
                    <a:close/>
                    <a:moveTo>
                      <a:pt x="16686" y="0"/>
                    </a:moveTo>
                    <a:cubicBezTo>
                      <a:pt x="16206" y="0"/>
                      <a:pt x="15750" y="23"/>
                      <a:pt x="15293" y="46"/>
                    </a:cubicBezTo>
                    <a:cubicBezTo>
                      <a:pt x="14768" y="92"/>
                      <a:pt x="14244" y="160"/>
                      <a:pt x="13719" y="251"/>
                    </a:cubicBezTo>
                    <a:cubicBezTo>
                      <a:pt x="13422" y="297"/>
                      <a:pt x="13148" y="343"/>
                      <a:pt x="12851" y="388"/>
                    </a:cubicBezTo>
                    <a:cubicBezTo>
                      <a:pt x="12600" y="457"/>
                      <a:pt x="12326" y="525"/>
                      <a:pt x="12075" y="594"/>
                    </a:cubicBezTo>
                    <a:cubicBezTo>
                      <a:pt x="11550" y="731"/>
                      <a:pt x="11048" y="868"/>
                      <a:pt x="10523" y="1050"/>
                    </a:cubicBezTo>
                    <a:cubicBezTo>
                      <a:pt x="10249" y="1141"/>
                      <a:pt x="9975" y="1233"/>
                      <a:pt x="9701" y="1324"/>
                    </a:cubicBezTo>
                    <a:cubicBezTo>
                      <a:pt x="9450" y="1415"/>
                      <a:pt x="9199" y="1529"/>
                      <a:pt x="8948" y="1621"/>
                    </a:cubicBezTo>
                    <a:cubicBezTo>
                      <a:pt x="8537" y="1781"/>
                      <a:pt x="8126" y="1963"/>
                      <a:pt x="7715" y="2169"/>
                    </a:cubicBezTo>
                    <a:cubicBezTo>
                      <a:pt x="7510" y="2260"/>
                      <a:pt x="7305" y="2374"/>
                      <a:pt x="7099" y="2465"/>
                    </a:cubicBezTo>
                    <a:cubicBezTo>
                      <a:pt x="6871" y="2557"/>
                      <a:pt x="6643" y="2671"/>
                      <a:pt x="6437" y="2785"/>
                    </a:cubicBezTo>
                    <a:cubicBezTo>
                      <a:pt x="6026" y="2990"/>
                      <a:pt x="5593" y="3219"/>
                      <a:pt x="5205" y="3447"/>
                    </a:cubicBezTo>
                    <a:cubicBezTo>
                      <a:pt x="4794" y="3675"/>
                      <a:pt x="4383" y="3949"/>
                      <a:pt x="3995" y="4200"/>
                    </a:cubicBezTo>
                    <a:cubicBezTo>
                      <a:pt x="3584" y="4497"/>
                      <a:pt x="3173" y="4794"/>
                      <a:pt x="2785" y="5113"/>
                    </a:cubicBezTo>
                    <a:cubicBezTo>
                      <a:pt x="2397" y="5410"/>
                      <a:pt x="2078" y="5775"/>
                      <a:pt x="1735" y="6140"/>
                    </a:cubicBezTo>
                    <a:cubicBezTo>
                      <a:pt x="1621" y="6254"/>
                      <a:pt x="1507" y="6368"/>
                      <a:pt x="1393" y="6505"/>
                    </a:cubicBezTo>
                    <a:cubicBezTo>
                      <a:pt x="1279" y="6642"/>
                      <a:pt x="1165" y="6779"/>
                      <a:pt x="1073" y="6916"/>
                    </a:cubicBezTo>
                    <a:cubicBezTo>
                      <a:pt x="936" y="7076"/>
                      <a:pt x="822" y="7236"/>
                      <a:pt x="731" y="7396"/>
                    </a:cubicBezTo>
                    <a:cubicBezTo>
                      <a:pt x="640" y="7555"/>
                      <a:pt x="548" y="7715"/>
                      <a:pt x="457" y="7852"/>
                    </a:cubicBezTo>
                    <a:cubicBezTo>
                      <a:pt x="343" y="8058"/>
                      <a:pt x="229" y="8240"/>
                      <a:pt x="92" y="8423"/>
                    </a:cubicBezTo>
                    <a:cubicBezTo>
                      <a:pt x="1" y="8537"/>
                      <a:pt x="46" y="8697"/>
                      <a:pt x="160" y="8788"/>
                    </a:cubicBezTo>
                    <a:cubicBezTo>
                      <a:pt x="197" y="8810"/>
                      <a:pt x="238" y="8820"/>
                      <a:pt x="280" y="8820"/>
                    </a:cubicBezTo>
                    <a:cubicBezTo>
                      <a:pt x="370" y="8820"/>
                      <a:pt x="463" y="8774"/>
                      <a:pt x="525" y="8697"/>
                    </a:cubicBezTo>
                    <a:cubicBezTo>
                      <a:pt x="594" y="8583"/>
                      <a:pt x="685" y="8468"/>
                      <a:pt x="777" y="8331"/>
                    </a:cubicBezTo>
                    <a:cubicBezTo>
                      <a:pt x="845" y="8240"/>
                      <a:pt x="914" y="8149"/>
                      <a:pt x="982" y="8058"/>
                    </a:cubicBezTo>
                    <a:cubicBezTo>
                      <a:pt x="1142" y="7806"/>
                      <a:pt x="1302" y="7578"/>
                      <a:pt x="1484" y="7350"/>
                    </a:cubicBezTo>
                    <a:cubicBezTo>
                      <a:pt x="1575" y="7259"/>
                      <a:pt x="1644" y="7167"/>
                      <a:pt x="1735" y="7053"/>
                    </a:cubicBezTo>
                    <a:cubicBezTo>
                      <a:pt x="1849" y="6916"/>
                      <a:pt x="1986" y="6802"/>
                      <a:pt x="2123" y="6665"/>
                    </a:cubicBezTo>
                    <a:cubicBezTo>
                      <a:pt x="2329" y="6460"/>
                      <a:pt x="2534" y="6231"/>
                      <a:pt x="2740" y="6026"/>
                    </a:cubicBezTo>
                    <a:cubicBezTo>
                      <a:pt x="3141" y="5603"/>
                      <a:pt x="3629" y="5266"/>
                      <a:pt x="4119" y="4911"/>
                    </a:cubicBezTo>
                    <a:lnTo>
                      <a:pt x="4119" y="4911"/>
                    </a:lnTo>
                    <a:cubicBezTo>
                      <a:pt x="4113" y="4916"/>
                      <a:pt x="4109" y="4921"/>
                      <a:pt x="4109" y="4930"/>
                    </a:cubicBezTo>
                    <a:lnTo>
                      <a:pt x="4155" y="4885"/>
                    </a:lnTo>
                    <a:lnTo>
                      <a:pt x="4155" y="4885"/>
                    </a:lnTo>
                    <a:cubicBezTo>
                      <a:pt x="4143" y="4896"/>
                      <a:pt x="4131" y="4902"/>
                      <a:pt x="4123" y="4908"/>
                    </a:cubicBezTo>
                    <a:lnTo>
                      <a:pt x="4123" y="4908"/>
                    </a:lnTo>
                    <a:cubicBezTo>
                      <a:pt x="4133" y="4900"/>
                      <a:pt x="4144" y="4893"/>
                      <a:pt x="4155" y="4885"/>
                    </a:cubicBezTo>
                    <a:cubicBezTo>
                      <a:pt x="4269" y="4816"/>
                      <a:pt x="4383" y="4725"/>
                      <a:pt x="4497" y="4657"/>
                    </a:cubicBezTo>
                    <a:cubicBezTo>
                      <a:pt x="4908" y="4383"/>
                      <a:pt x="5342" y="4109"/>
                      <a:pt x="5775" y="3880"/>
                    </a:cubicBezTo>
                    <a:cubicBezTo>
                      <a:pt x="6232" y="3607"/>
                      <a:pt x="6711" y="3356"/>
                      <a:pt x="7190" y="3127"/>
                    </a:cubicBezTo>
                    <a:cubicBezTo>
                      <a:pt x="7647" y="2922"/>
                      <a:pt x="8103" y="2694"/>
                      <a:pt x="8583" y="2488"/>
                    </a:cubicBezTo>
                    <a:cubicBezTo>
                      <a:pt x="9039" y="2283"/>
                      <a:pt x="9519" y="2100"/>
                      <a:pt x="9998" y="1918"/>
                    </a:cubicBezTo>
                    <a:cubicBezTo>
                      <a:pt x="10865" y="1598"/>
                      <a:pt x="11756" y="1324"/>
                      <a:pt x="12646" y="1119"/>
                    </a:cubicBezTo>
                    <a:cubicBezTo>
                      <a:pt x="13125" y="1005"/>
                      <a:pt x="13627" y="913"/>
                      <a:pt x="14129" y="845"/>
                    </a:cubicBezTo>
                    <a:cubicBezTo>
                      <a:pt x="14586" y="776"/>
                      <a:pt x="15042" y="731"/>
                      <a:pt x="15499" y="685"/>
                    </a:cubicBezTo>
                    <a:lnTo>
                      <a:pt x="15408" y="685"/>
                    </a:lnTo>
                    <a:cubicBezTo>
                      <a:pt x="15933" y="662"/>
                      <a:pt x="16458" y="639"/>
                      <a:pt x="16983" y="639"/>
                    </a:cubicBezTo>
                    <a:cubicBezTo>
                      <a:pt x="17119" y="662"/>
                      <a:pt x="17256" y="662"/>
                      <a:pt x="17416" y="662"/>
                    </a:cubicBezTo>
                    <a:lnTo>
                      <a:pt x="17759" y="662"/>
                    </a:lnTo>
                    <a:cubicBezTo>
                      <a:pt x="18033" y="662"/>
                      <a:pt x="18284" y="662"/>
                      <a:pt x="18535" y="685"/>
                    </a:cubicBezTo>
                    <a:cubicBezTo>
                      <a:pt x="18786" y="708"/>
                      <a:pt x="19060" y="708"/>
                      <a:pt x="19311" y="731"/>
                    </a:cubicBezTo>
                    <a:cubicBezTo>
                      <a:pt x="19448" y="731"/>
                      <a:pt x="19585" y="731"/>
                      <a:pt x="19722" y="753"/>
                    </a:cubicBezTo>
                    <a:cubicBezTo>
                      <a:pt x="19859" y="753"/>
                      <a:pt x="20018" y="776"/>
                      <a:pt x="20155" y="776"/>
                    </a:cubicBezTo>
                    <a:cubicBezTo>
                      <a:pt x="20406" y="822"/>
                      <a:pt x="20680" y="845"/>
                      <a:pt x="20931" y="890"/>
                    </a:cubicBezTo>
                    <a:cubicBezTo>
                      <a:pt x="21205" y="936"/>
                      <a:pt x="21479" y="959"/>
                      <a:pt x="21753" y="1005"/>
                    </a:cubicBezTo>
                    <a:lnTo>
                      <a:pt x="21685" y="1005"/>
                    </a:lnTo>
                    <a:cubicBezTo>
                      <a:pt x="21815" y="1026"/>
                      <a:pt x="21924" y="1048"/>
                      <a:pt x="22033" y="1070"/>
                    </a:cubicBezTo>
                    <a:lnTo>
                      <a:pt x="22033" y="1070"/>
                    </a:lnTo>
                    <a:cubicBezTo>
                      <a:pt x="22026" y="1067"/>
                      <a:pt x="22019" y="1064"/>
                      <a:pt x="22011" y="1061"/>
                    </a:cubicBezTo>
                    <a:lnTo>
                      <a:pt x="22011" y="1061"/>
                    </a:lnTo>
                    <a:cubicBezTo>
                      <a:pt x="22099" y="1080"/>
                      <a:pt x="22176" y="1098"/>
                      <a:pt x="22267" y="1116"/>
                    </a:cubicBezTo>
                    <a:lnTo>
                      <a:pt x="22267" y="1116"/>
                    </a:lnTo>
                    <a:cubicBezTo>
                      <a:pt x="22263" y="1115"/>
                      <a:pt x="22261" y="1112"/>
                      <a:pt x="22259" y="1108"/>
                    </a:cubicBezTo>
                    <a:lnTo>
                      <a:pt x="22259" y="1108"/>
                    </a:lnTo>
                    <a:cubicBezTo>
                      <a:pt x="22266" y="1119"/>
                      <a:pt x="22283" y="1119"/>
                      <a:pt x="22301" y="1119"/>
                    </a:cubicBezTo>
                    <a:lnTo>
                      <a:pt x="22324" y="1119"/>
                    </a:lnTo>
                    <a:cubicBezTo>
                      <a:pt x="22552" y="1164"/>
                      <a:pt x="22780" y="1210"/>
                      <a:pt x="23031" y="1278"/>
                    </a:cubicBezTo>
                    <a:cubicBezTo>
                      <a:pt x="23282" y="1347"/>
                      <a:pt x="23533" y="1415"/>
                      <a:pt x="23784" y="1484"/>
                    </a:cubicBezTo>
                    <a:cubicBezTo>
                      <a:pt x="24241" y="1598"/>
                      <a:pt x="24720" y="1712"/>
                      <a:pt x="25200" y="1826"/>
                    </a:cubicBezTo>
                    <a:cubicBezTo>
                      <a:pt x="26227" y="2123"/>
                      <a:pt x="27231" y="2465"/>
                      <a:pt x="28235" y="2831"/>
                    </a:cubicBezTo>
                    <a:cubicBezTo>
                      <a:pt x="28486" y="2899"/>
                      <a:pt x="28738" y="2990"/>
                      <a:pt x="28966" y="3082"/>
                    </a:cubicBezTo>
                    <a:cubicBezTo>
                      <a:pt x="29217" y="3173"/>
                      <a:pt x="29445" y="3264"/>
                      <a:pt x="29696" y="3356"/>
                    </a:cubicBezTo>
                    <a:cubicBezTo>
                      <a:pt x="30198" y="3515"/>
                      <a:pt x="30701" y="3698"/>
                      <a:pt x="31203" y="3880"/>
                    </a:cubicBezTo>
                    <a:cubicBezTo>
                      <a:pt x="31454" y="3972"/>
                      <a:pt x="31728" y="4063"/>
                      <a:pt x="32002" y="4154"/>
                    </a:cubicBezTo>
                    <a:cubicBezTo>
                      <a:pt x="32230" y="4246"/>
                      <a:pt x="32458" y="4337"/>
                      <a:pt x="32686" y="4428"/>
                    </a:cubicBezTo>
                    <a:cubicBezTo>
                      <a:pt x="32960" y="4520"/>
                      <a:pt x="33211" y="4634"/>
                      <a:pt x="33485" y="4725"/>
                    </a:cubicBezTo>
                    <a:cubicBezTo>
                      <a:pt x="33736" y="4816"/>
                      <a:pt x="34010" y="4930"/>
                      <a:pt x="34284" y="5022"/>
                    </a:cubicBezTo>
                    <a:cubicBezTo>
                      <a:pt x="34763" y="5204"/>
                      <a:pt x="35243" y="5387"/>
                      <a:pt x="35722" y="5547"/>
                    </a:cubicBezTo>
                    <a:cubicBezTo>
                      <a:pt x="36201" y="5707"/>
                      <a:pt x="36658" y="5889"/>
                      <a:pt x="37137" y="6049"/>
                    </a:cubicBezTo>
                    <a:cubicBezTo>
                      <a:pt x="37594" y="6209"/>
                      <a:pt x="38050" y="6368"/>
                      <a:pt x="38507" y="6528"/>
                    </a:cubicBezTo>
                    <a:cubicBezTo>
                      <a:pt x="38758" y="6620"/>
                      <a:pt x="39009" y="6688"/>
                      <a:pt x="39260" y="6779"/>
                    </a:cubicBezTo>
                    <a:cubicBezTo>
                      <a:pt x="39488" y="6848"/>
                      <a:pt x="39739" y="6916"/>
                      <a:pt x="39968" y="6985"/>
                    </a:cubicBezTo>
                    <a:cubicBezTo>
                      <a:pt x="40493" y="7145"/>
                      <a:pt x="41018" y="7259"/>
                      <a:pt x="41543" y="7396"/>
                    </a:cubicBezTo>
                    <a:cubicBezTo>
                      <a:pt x="41794" y="7441"/>
                      <a:pt x="42068" y="7510"/>
                      <a:pt x="42341" y="7578"/>
                    </a:cubicBezTo>
                    <a:cubicBezTo>
                      <a:pt x="42593" y="7624"/>
                      <a:pt x="42844" y="7669"/>
                      <a:pt x="43095" y="7715"/>
                    </a:cubicBezTo>
                    <a:cubicBezTo>
                      <a:pt x="43369" y="7784"/>
                      <a:pt x="43620" y="7806"/>
                      <a:pt x="43871" y="7852"/>
                    </a:cubicBezTo>
                    <a:cubicBezTo>
                      <a:pt x="44122" y="7898"/>
                      <a:pt x="44373" y="7943"/>
                      <a:pt x="44624" y="7989"/>
                    </a:cubicBezTo>
                    <a:cubicBezTo>
                      <a:pt x="45172" y="8080"/>
                      <a:pt x="45697" y="8149"/>
                      <a:pt x="46222" y="8194"/>
                    </a:cubicBezTo>
                    <a:cubicBezTo>
                      <a:pt x="46359" y="8217"/>
                      <a:pt x="46473" y="8217"/>
                      <a:pt x="46610" y="8240"/>
                    </a:cubicBezTo>
                    <a:cubicBezTo>
                      <a:pt x="46747" y="8240"/>
                      <a:pt x="46884" y="8263"/>
                      <a:pt x="47021" y="8286"/>
                    </a:cubicBezTo>
                    <a:cubicBezTo>
                      <a:pt x="47272" y="8309"/>
                      <a:pt x="47546" y="8331"/>
                      <a:pt x="47797" y="8331"/>
                    </a:cubicBezTo>
                    <a:cubicBezTo>
                      <a:pt x="48322" y="8377"/>
                      <a:pt x="48847" y="8400"/>
                      <a:pt x="49349" y="8423"/>
                    </a:cubicBezTo>
                    <a:cubicBezTo>
                      <a:pt x="49623" y="8446"/>
                      <a:pt x="49874" y="8446"/>
                      <a:pt x="50148" y="8468"/>
                    </a:cubicBezTo>
                    <a:lnTo>
                      <a:pt x="50969" y="8468"/>
                    </a:lnTo>
                    <a:cubicBezTo>
                      <a:pt x="51221" y="8446"/>
                      <a:pt x="51472" y="8446"/>
                      <a:pt x="51723" y="8423"/>
                    </a:cubicBezTo>
                    <a:lnTo>
                      <a:pt x="52065" y="8423"/>
                    </a:lnTo>
                    <a:cubicBezTo>
                      <a:pt x="52202" y="8400"/>
                      <a:pt x="52316" y="8400"/>
                      <a:pt x="52430" y="8400"/>
                    </a:cubicBezTo>
                    <a:cubicBezTo>
                      <a:pt x="52955" y="8377"/>
                      <a:pt x="53503" y="8354"/>
                      <a:pt x="54028" y="8286"/>
                    </a:cubicBezTo>
                    <a:cubicBezTo>
                      <a:pt x="54279" y="8263"/>
                      <a:pt x="54530" y="8217"/>
                      <a:pt x="54781" y="8172"/>
                    </a:cubicBezTo>
                    <a:cubicBezTo>
                      <a:pt x="54987" y="8126"/>
                      <a:pt x="55192" y="8103"/>
                      <a:pt x="55375" y="8058"/>
                    </a:cubicBezTo>
                    <a:cubicBezTo>
                      <a:pt x="55557" y="8035"/>
                      <a:pt x="55717" y="7989"/>
                      <a:pt x="55877" y="7966"/>
                    </a:cubicBezTo>
                    <a:cubicBezTo>
                      <a:pt x="56082" y="7921"/>
                      <a:pt x="56288" y="7852"/>
                      <a:pt x="56493" y="7806"/>
                    </a:cubicBezTo>
                    <a:cubicBezTo>
                      <a:pt x="56858" y="7715"/>
                      <a:pt x="57246" y="7624"/>
                      <a:pt x="57612" y="7487"/>
                    </a:cubicBezTo>
                    <a:cubicBezTo>
                      <a:pt x="57817" y="7441"/>
                      <a:pt x="58000" y="7396"/>
                      <a:pt x="58159" y="7304"/>
                    </a:cubicBezTo>
                    <a:cubicBezTo>
                      <a:pt x="58296" y="7259"/>
                      <a:pt x="58410" y="7190"/>
                      <a:pt x="58502" y="7122"/>
                    </a:cubicBezTo>
                    <a:cubicBezTo>
                      <a:pt x="58525" y="7099"/>
                      <a:pt x="58525" y="7099"/>
                      <a:pt x="58547" y="7099"/>
                    </a:cubicBezTo>
                    <a:cubicBezTo>
                      <a:pt x="58593" y="7030"/>
                      <a:pt x="58593" y="7030"/>
                      <a:pt x="58616" y="6962"/>
                    </a:cubicBezTo>
                    <a:cubicBezTo>
                      <a:pt x="58639" y="6916"/>
                      <a:pt x="58639" y="6848"/>
                      <a:pt x="58639" y="6802"/>
                    </a:cubicBezTo>
                    <a:cubicBezTo>
                      <a:pt x="58616" y="6756"/>
                      <a:pt x="58593" y="6711"/>
                      <a:pt x="58570" y="6688"/>
                    </a:cubicBezTo>
                    <a:cubicBezTo>
                      <a:pt x="58502" y="6620"/>
                      <a:pt x="58410" y="6597"/>
                      <a:pt x="58342" y="6574"/>
                    </a:cubicBezTo>
                    <a:cubicBezTo>
                      <a:pt x="58296" y="6551"/>
                      <a:pt x="58274" y="6551"/>
                      <a:pt x="58251" y="6551"/>
                    </a:cubicBezTo>
                    <a:cubicBezTo>
                      <a:pt x="58228" y="6551"/>
                      <a:pt x="58205" y="6528"/>
                      <a:pt x="58182" y="6528"/>
                    </a:cubicBezTo>
                    <a:lnTo>
                      <a:pt x="58045" y="6528"/>
                    </a:lnTo>
                    <a:cubicBezTo>
                      <a:pt x="57863" y="6551"/>
                      <a:pt x="57703" y="6597"/>
                      <a:pt x="57520" y="6642"/>
                    </a:cubicBezTo>
                    <a:cubicBezTo>
                      <a:pt x="57246" y="6711"/>
                      <a:pt x="56972" y="6802"/>
                      <a:pt x="56699" y="6871"/>
                    </a:cubicBezTo>
                    <a:cubicBezTo>
                      <a:pt x="56425" y="6939"/>
                      <a:pt x="56151" y="7008"/>
                      <a:pt x="55854" y="7053"/>
                    </a:cubicBezTo>
                    <a:cubicBezTo>
                      <a:pt x="55580" y="7122"/>
                      <a:pt x="55283" y="7145"/>
                      <a:pt x="55010" y="7190"/>
                    </a:cubicBezTo>
                    <a:cubicBezTo>
                      <a:pt x="54736" y="7236"/>
                      <a:pt x="54462" y="7236"/>
                      <a:pt x="54188" y="7259"/>
                    </a:cubicBezTo>
                    <a:cubicBezTo>
                      <a:pt x="54051" y="7281"/>
                      <a:pt x="53937" y="7281"/>
                      <a:pt x="53823" y="7304"/>
                    </a:cubicBezTo>
                    <a:cubicBezTo>
                      <a:pt x="53549" y="7327"/>
                      <a:pt x="53275" y="7327"/>
                      <a:pt x="53001" y="7327"/>
                    </a:cubicBezTo>
                    <a:cubicBezTo>
                      <a:pt x="52902" y="7335"/>
                      <a:pt x="52803" y="7337"/>
                      <a:pt x="52704" y="7337"/>
                    </a:cubicBezTo>
                    <a:cubicBezTo>
                      <a:pt x="52506" y="7337"/>
                      <a:pt x="52309" y="7327"/>
                      <a:pt x="52111" y="7327"/>
                    </a:cubicBezTo>
                    <a:cubicBezTo>
                      <a:pt x="51540" y="7327"/>
                      <a:pt x="50969" y="7327"/>
                      <a:pt x="50399" y="7350"/>
                    </a:cubicBezTo>
                    <a:cubicBezTo>
                      <a:pt x="49851" y="7350"/>
                      <a:pt x="49280" y="7373"/>
                      <a:pt x="48733" y="7373"/>
                    </a:cubicBezTo>
                    <a:cubicBezTo>
                      <a:pt x="48185" y="7373"/>
                      <a:pt x="47614" y="7327"/>
                      <a:pt x="47066" y="7304"/>
                    </a:cubicBezTo>
                    <a:cubicBezTo>
                      <a:pt x="46770" y="7281"/>
                      <a:pt x="46496" y="7281"/>
                      <a:pt x="46199" y="7259"/>
                    </a:cubicBezTo>
                    <a:cubicBezTo>
                      <a:pt x="45902" y="7236"/>
                      <a:pt x="45605" y="7190"/>
                      <a:pt x="45286" y="7145"/>
                    </a:cubicBezTo>
                    <a:cubicBezTo>
                      <a:pt x="44692" y="7053"/>
                      <a:pt x="44099" y="6985"/>
                      <a:pt x="43506" y="6871"/>
                    </a:cubicBezTo>
                    <a:lnTo>
                      <a:pt x="43574" y="6871"/>
                    </a:lnTo>
                    <a:cubicBezTo>
                      <a:pt x="43506" y="6871"/>
                      <a:pt x="43437" y="6848"/>
                      <a:pt x="43369" y="6848"/>
                    </a:cubicBezTo>
                    <a:cubicBezTo>
                      <a:pt x="42912" y="6756"/>
                      <a:pt x="42478" y="6642"/>
                      <a:pt x="42045" y="6528"/>
                    </a:cubicBezTo>
                    <a:cubicBezTo>
                      <a:pt x="41794" y="6460"/>
                      <a:pt x="41565" y="6414"/>
                      <a:pt x="41337" y="6346"/>
                    </a:cubicBezTo>
                    <a:cubicBezTo>
                      <a:pt x="41063" y="6277"/>
                      <a:pt x="40812" y="6231"/>
                      <a:pt x="40538" y="6186"/>
                    </a:cubicBezTo>
                    <a:cubicBezTo>
                      <a:pt x="40486" y="6173"/>
                      <a:pt x="40440" y="6159"/>
                      <a:pt x="40399" y="6159"/>
                    </a:cubicBezTo>
                    <a:cubicBezTo>
                      <a:pt x="40368" y="6159"/>
                      <a:pt x="40339" y="6167"/>
                      <a:pt x="40310" y="6186"/>
                    </a:cubicBezTo>
                    <a:cubicBezTo>
                      <a:pt x="40242" y="6231"/>
                      <a:pt x="40173" y="6300"/>
                      <a:pt x="40150" y="6368"/>
                    </a:cubicBezTo>
                    <a:cubicBezTo>
                      <a:pt x="39945" y="6300"/>
                      <a:pt x="39739" y="6254"/>
                      <a:pt x="39534" y="6186"/>
                    </a:cubicBezTo>
                    <a:cubicBezTo>
                      <a:pt x="39283" y="6095"/>
                      <a:pt x="39032" y="6026"/>
                      <a:pt x="38804" y="5935"/>
                    </a:cubicBezTo>
                    <a:cubicBezTo>
                      <a:pt x="38324" y="5798"/>
                      <a:pt x="37891" y="5615"/>
                      <a:pt x="37434" y="5455"/>
                    </a:cubicBezTo>
                    <a:cubicBezTo>
                      <a:pt x="37206" y="5387"/>
                      <a:pt x="36978" y="5296"/>
                      <a:pt x="36749" y="5227"/>
                    </a:cubicBezTo>
                    <a:cubicBezTo>
                      <a:pt x="36521" y="5136"/>
                      <a:pt x="36270" y="5045"/>
                      <a:pt x="36042" y="4976"/>
                    </a:cubicBezTo>
                    <a:cubicBezTo>
                      <a:pt x="35540" y="4794"/>
                      <a:pt x="35060" y="4634"/>
                      <a:pt x="34581" y="4451"/>
                    </a:cubicBezTo>
                    <a:cubicBezTo>
                      <a:pt x="34307" y="4337"/>
                      <a:pt x="34056" y="4246"/>
                      <a:pt x="33782" y="4154"/>
                    </a:cubicBezTo>
                    <a:cubicBezTo>
                      <a:pt x="33508" y="4040"/>
                      <a:pt x="33234" y="3949"/>
                      <a:pt x="32983" y="3835"/>
                    </a:cubicBezTo>
                    <a:cubicBezTo>
                      <a:pt x="32755" y="3744"/>
                      <a:pt x="32527" y="3652"/>
                      <a:pt x="32275" y="3584"/>
                    </a:cubicBezTo>
                    <a:cubicBezTo>
                      <a:pt x="32024" y="3470"/>
                      <a:pt x="31751" y="3378"/>
                      <a:pt x="31499" y="3287"/>
                    </a:cubicBezTo>
                    <a:cubicBezTo>
                      <a:pt x="30997" y="3104"/>
                      <a:pt x="30495" y="2922"/>
                      <a:pt x="29993" y="2762"/>
                    </a:cubicBezTo>
                    <a:cubicBezTo>
                      <a:pt x="29742" y="2671"/>
                      <a:pt x="29514" y="2579"/>
                      <a:pt x="29285" y="2511"/>
                    </a:cubicBezTo>
                    <a:cubicBezTo>
                      <a:pt x="29034" y="2420"/>
                      <a:pt x="28783" y="2328"/>
                      <a:pt x="28532" y="2237"/>
                    </a:cubicBezTo>
                    <a:cubicBezTo>
                      <a:pt x="28030" y="2054"/>
                      <a:pt x="27528" y="1895"/>
                      <a:pt x="27048" y="1712"/>
                    </a:cubicBezTo>
                    <a:cubicBezTo>
                      <a:pt x="26524" y="1552"/>
                      <a:pt x="25999" y="1393"/>
                      <a:pt x="25496" y="1233"/>
                    </a:cubicBezTo>
                    <a:cubicBezTo>
                      <a:pt x="24971" y="1096"/>
                      <a:pt x="24446" y="982"/>
                      <a:pt x="23944" y="845"/>
                    </a:cubicBezTo>
                    <a:cubicBezTo>
                      <a:pt x="23670" y="776"/>
                      <a:pt x="23396" y="708"/>
                      <a:pt x="23123" y="639"/>
                    </a:cubicBezTo>
                    <a:cubicBezTo>
                      <a:pt x="22832" y="550"/>
                      <a:pt x="22519" y="504"/>
                      <a:pt x="22205" y="438"/>
                    </a:cubicBezTo>
                    <a:lnTo>
                      <a:pt x="22205" y="438"/>
                    </a:lnTo>
                    <a:cubicBezTo>
                      <a:pt x="22214" y="441"/>
                      <a:pt x="22224" y="446"/>
                      <a:pt x="22235" y="450"/>
                    </a:cubicBezTo>
                    <a:lnTo>
                      <a:pt x="22235" y="450"/>
                    </a:lnTo>
                    <a:cubicBezTo>
                      <a:pt x="22113" y="429"/>
                      <a:pt x="21992" y="409"/>
                      <a:pt x="21890" y="388"/>
                    </a:cubicBezTo>
                    <a:lnTo>
                      <a:pt x="21958" y="388"/>
                    </a:lnTo>
                    <a:cubicBezTo>
                      <a:pt x="21685" y="343"/>
                      <a:pt x="21388" y="297"/>
                      <a:pt x="21114" y="251"/>
                    </a:cubicBezTo>
                    <a:cubicBezTo>
                      <a:pt x="20840" y="228"/>
                      <a:pt x="20566" y="183"/>
                      <a:pt x="20292" y="137"/>
                    </a:cubicBezTo>
                    <a:cubicBezTo>
                      <a:pt x="20155" y="137"/>
                      <a:pt x="19995" y="114"/>
                      <a:pt x="19859" y="92"/>
                    </a:cubicBezTo>
                    <a:cubicBezTo>
                      <a:pt x="19722" y="92"/>
                      <a:pt x="19562" y="92"/>
                      <a:pt x="19425" y="69"/>
                    </a:cubicBezTo>
                    <a:cubicBezTo>
                      <a:pt x="19151" y="69"/>
                      <a:pt x="18877" y="46"/>
                      <a:pt x="18603" y="46"/>
                    </a:cubicBezTo>
                    <a:cubicBezTo>
                      <a:pt x="18329" y="23"/>
                      <a:pt x="18055" y="0"/>
                      <a:pt x="17804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7108911" y="3741065"/>
                <a:ext cx="713862" cy="284707"/>
              </a:xfrm>
              <a:custGeom>
                <a:avLst/>
                <a:gdLst/>
                <a:ahLst/>
                <a:cxnLst/>
                <a:rect l="l" t="t" r="r" b="b"/>
                <a:pathLst>
                  <a:path w="26410" h="10533" extrusionOk="0">
                    <a:moveTo>
                      <a:pt x="15522" y="0"/>
                    </a:moveTo>
                    <a:cubicBezTo>
                      <a:pt x="15339" y="0"/>
                      <a:pt x="15156" y="0"/>
                      <a:pt x="14974" y="23"/>
                    </a:cubicBezTo>
                    <a:cubicBezTo>
                      <a:pt x="14860" y="23"/>
                      <a:pt x="14768" y="23"/>
                      <a:pt x="14654" y="46"/>
                    </a:cubicBezTo>
                    <a:cubicBezTo>
                      <a:pt x="14563" y="46"/>
                      <a:pt x="14449" y="69"/>
                      <a:pt x="14335" y="91"/>
                    </a:cubicBezTo>
                    <a:cubicBezTo>
                      <a:pt x="14175" y="91"/>
                      <a:pt x="14015" y="137"/>
                      <a:pt x="13855" y="160"/>
                    </a:cubicBezTo>
                    <a:cubicBezTo>
                      <a:pt x="13696" y="183"/>
                      <a:pt x="13513" y="228"/>
                      <a:pt x="13353" y="274"/>
                    </a:cubicBezTo>
                    <a:cubicBezTo>
                      <a:pt x="13239" y="297"/>
                      <a:pt x="13125" y="320"/>
                      <a:pt x="13011" y="342"/>
                    </a:cubicBezTo>
                    <a:cubicBezTo>
                      <a:pt x="12851" y="365"/>
                      <a:pt x="12691" y="388"/>
                      <a:pt x="12554" y="434"/>
                    </a:cubicBezTo>
                    <a:cubicBezTo>
                      <a:pt x="12463" y="434"/>
                      <a:pt x="12372" y="457"/>
                      <a:pt x="12303" y="457"/>
                    </a:cubicBezTo>
                    <a:cubicBezTo>
                      <a:pt x="12212" y="479"/>
                      <a:pt x="12098" y="502"/>
                      <a:pt x="12029" y="525"/>
                    </a:cubicBezTo>
                    <a:cubicBezTo>
                      <a:pt x="12007" y="502"/>
                      <a:pt x="11984" y="502"/>
                      <a:pt x="11961" y="479"/>
                    </a:cubicBezTo>
                    <a:cubicBezTo>
                      <a:pt x="11892" y="434"/>
                      <a:pt x="11847" y="411"/>
                      <a:pt x="11778" y="411"/>
                    </a:cubicBezTo>
                    <a:lnTo>
                      <a:pt x="11618" y="411"/>
                    </a:lnTo>
                    <a:cubicBezTo>
                      <a:pt x="11573" y="411"/>
                      <a:pt x="11504" y="434"/>
                      <a:pt x="11459" y="457"/>
                    </a:cubicBezTo>
                    <a:cubicBezTo>
                      <a:pt x="11367" y="457"/>
                      <a:pt x="11276" y="479"/>
                      <a:pt x="11185" y="525"/>
                    </a:cubicBezTo>
                    <a:cubicBezTo>
                      <a:pt x="11025" y="571"/>
                      <a:pt x="10865" y="616"/>
                      <a:pt x="10705" y="685"/>
                    </a:cubicBezTo>
                    <a:cubicBezTo>
                      <a:pt x="10363" y="799"/>
                      <a:pt x="9998" y="936"/>
                      <a:pt x="9656" y="1096"/>
                    </a:cubicBezTo>
                    <a:cubicBezTo>
                      <a:pt x="9016" y="1370"/>
                      <a:pt x="8377" y="1712"/>
                      <a:pt x="7761" y="2054"/>
                    </a:cubicBezTo>
                    <a:cubicBezTo>
                      <a:pt x="7464" y="2237"/>
                      <a:pt x="7190" y="2397"/>
                      <a:pt x="6916" y="2579"/>
                    </a:cubicBezTo>
                    <a:cubicBezTo>
                      <a:pt x="6757" y="2693"/>
                      <a:pt x="6597" y="2785"/>
                      <a:pt x="6437" y="2899"/>
                    </a:cubicBezTo>
                    <a:cubicBezTo>
                      <a:pt x="6369" y="2945"/>
                      <a:pt x="6300" y="2990"/>
                      <a:pt x="6232" y="3059"/>
                    </a:cubicBezTo>
                    <a:cubicBezTo>
                      <a:pt x="6186" y="3059"/>
                      <a:pt x="6140" y="3082"/>
                      <a:pt x="6118" y="3104"/>
                    </a:cubicBezTo>
                    <a:cubicBezTo>
                      <a:pt x="5638" y="3378"/>
                      <a:pt x="5182" y="3606"/>
                      <a:pt x="4702" y="3858"/>
                    </a:cubicBezTo>
                    <a:cubicBezTo>
                      <a:pt x="4588" y="3926"/>
                      <a:pt x="4520" y="4063"/>
                      <a:pt x="4565" y="4200"/>
                    </a:cubicBezTo>
                    <a:cubicBezTo>
                      <a:pt x="4565" y="4200"/>
                      <a:pt x="4565" y="4200"/>
                      <a:pt x="4565" y="4223"/>
                    </a:cubicBezTo>
                    <a:cubicBezTo>
                      <a:pt x="4337" y="4405"/>
                      <a:pt x="4132" y="4588"/>
                      <a:pt x="3926" y="4793"/>
                    </a:cubicBezTo>
                    <a:cubicBezTo>
                      <a:pt x="3767" y="4953"/>
                      <a:pt x="3607" y="5090"/>
                      <a:pt x="3447" y="5250"/>
                    </a:cubicBezTo>
                    <a:cubicBezTo>
                      <a:pt x="3379" y="5296"/>
                      <a:pt x="3310" y="5341"/>
                      <a:pt x="3242" y="5387"/>
                    </a:cubicBezTo>
                    <a:cubicBezTo>
                      <a:pt x="3127" y="5478"/>
                      <a:pt x="3036" y="5569"/>
                      <a:pt x="2922" y="5661"/>
                    </a:cubicBezTo>
                    <a:cubicBezTo>
                      <a:pt x="2876" y="5684"/>
                      <a:pt x="2854" y="5752"/>
                      <a:pt x="2854" y="5821"/>
                    </a:cubicBezTo>
                    <a:cubicBezTo>
                      <a:pt x="2717" y="5935"/>
                      <a:pt x="2602" y="6072"/>
                      <a:pt x="2488" y="6209"/>
                    </a:cubicBezTo>
                    <a:cubicBezTo>
                      <a:pt x="2443" y="6277"/>
                      <a:pt x="2374" y="6346"/>
                      <a:pt x="2329" y="6414"/>
                    </a:cubicBezTo>
                    <a:cubicBezTo>
                      <a:pt x="2260" y="6528"/>
                      <a:pt x="2214" y="6642"/>
                      <a:pt x="2169" y="6734"/>
                    </a:cubicBezTo>
                    <a:cubicBezTo>
                      <a:pt x="2169" y="6779"/>
                      <a:pt x="2169" y="6802"/>
                      <a:pt x="2169" y="6825"/>
                    </a:cubicBezTo>
                    <a:cubicBezTo>
                      <a:pt x="2078" y="6916"/>
                      <a:pt x="1986" y="7030"/>
                      <a:pt x="1895" y="7144"/>
                    </a:cubicBezTo>
                    <a:lnTo>
                      <a:pt x="1872" y="7144"/>
                    </a:lnTo>
                    <a:cubicBezTo>
                      <a:pt x="1781" y="7167"/>
                      <a:pt x="1735" y="7213"/>
                      <a:pt x="1689" y="7281"/>
                    </a:cubicBezTo>
                    <a:cubicBezTo>
                      <a:pt x="1621" y="7350"/>
                      <a:pt x="1575" y="7418"/>
                      <a:pt x="1530" y="7510"/>
                    </a:cubicBezTo>
                    <a:lnTo>
                      <a:pt x="1370" y="7715"/>
                    </a:lnTo>
                    <a:cubicBezTo>
                      <a:pt x="1279" y="7852"/>
                      <a:pt x="1187" y="7989"/>
                      <a:pt x="1073" y="8126"/>
                    </a:cubicBezTo>
                    <a:cubicBezTo>
                      <a:pt x="982" y="8286"/>
                      <a:pt x="868" y="8423"/>
                      <a:pt x="754" y="8582"/>
                    </a:cubicBezTo>
                    <a:cubicBezTo>
                      <a:pt x="708" y="8674"/>
                      <a:pt x="640" y="8742"/>
                      <a:pt x="594" y="8833"/>
                    </a:cubicBezTo>
                    <a:cubicBezTo>
                      <a:pt x="525" y="8948"/>
                      <a:pt x="457" y="9039"/>
                      <a:pt x="388" y="9153"/>
                    </a:cubicBezTo>
                    <a:cubicBezTo>
                      <a:pt x="320" y="9244"/>
                      <a:pt x="251" y="9358"/>
                      <a:pt x="206" y="9450"/>
                    </a:cubicBezTo>
                    <a:cubicBezTo>
                      <a:pt x="183" y="9495"/>
                      <a:pt x="160" y="9541"/>
                      <a:pt x="160" y="9610"/>
                    </a:cubicBezTo>
                    <a:cubicBezTo>
                      <a:pt x="160" y="9678"/>
                      <a:pt x="183" y="9724"/>
                      <a:pt x="206" y="9792"/>
                    </a:cubicBezTo>
                    <a:cubicBezTo>
                      <a:pt x="137" y="9792"/>
                      <a:pt x="92" y="9815"/>
                      <a:pt x="69" y="9838"/>
                    </a:cubicBezTo>
                    <a:cubicBezTo>
                      <a:pt x="23" y="9883"/>
                      <a:pt x="0" y="9929"/>
                      <a:pt x="0" y="9975"/>
                    </a:cubicBezTo>
                    <a:cubicBezTo>
                      <a:pt x="0" y="10020"/>
                      <a:pt x="0" y="10089"/>
                      <a:pt x="46" y="10112"/>
                    </a:cubicBezTo>
                    <a:cubicBezTo>
                      <a:pt x="92" y="10157"/>
                      <a:pt x="115" y="10180"/>
                      <a:pt x="183" y="10180"/>
                    </a:cubicBezTo>
                    <a:cubicBezTo>
                      <a:pt x="183" y="10180"/>
                      <a:pt x="183" y="10180"/>
                      <a:pt x="183" y="10203"/>
                    </a:cubicBezTo>
                    <a:cubicBezTo>
                      <a:pt x="274" y="10226"/>
                      <a:pt x="366" y="10271"/>
                      <a:pt x="457" y="10317"/>
                    </a:cubicBezTo>
                    <a:cubicBezTo>
                      <a:pt x="457" y="10317"/>
                      <a:pt x="457" y="10340"/>
                      <a:pt x="457" y="10340"/>
                    </a:cubicBezTo>
                    <a:cubicBezTo>
                      <a:pt x="476" y="10436"/>
                      <a:pt x="577" y="10533"/>
                      <a:pt x="677" y="10533"/>
                    </a:cubicBezTo>
                    <a:cubicBezTo>
                      <a:pt x="695" y="10533"/>
                      <a:pt x="713" y="10530"/>
                      <a:pt x="731" y="10523"/>
                    </a:cubicBezTo>
                    <a:cubicBezTo>
                      <a:pt x="776" y="10500"/>
                      <a:pt x="822" y="10500"/>
                      <a:pt x="868" y="10454"/>
                    </a:cubicBezTo>
                    <a:lnTo>
                      <a:pt x="891" y="10454"/>
                    </a:lnTo>
                    <a:cubicBezTo>
                      <a:pt x="910" y="10458"/>
                      <a:pt x="929" y="10460"/>
                      <a:pt x="947" y="10460"/>
                    </a:cubicBezTo>
                    <a:cubicBezTo>
                      <a:pt x="1035" y="10460"/>
                      <a:pt x="1104" y="10416"/>
                      <a:pt x="1142" y="10340"/>
                    </a:cubicBezTo>
                    <a:cubicBezTo>
                      <a:pt x="1164" y="10271"/>
                      <a:pt x="1142" y="10180"/>
                      <a:pt x="1096" y="10135"/>
                    </a:cubicBezTo>
                    <a:cubicBezTo>
                      <a:pt x="1096" y="10135"/>
                      <a:pt x="1096" y="10135"/>
                      <a:pt x="1096" y="10112"/>
                    </a:cubicBezTo>
                    <a:cubicBezTo>
                      <a:pt x="1096" y="10112"/>
                      <a:pt x="1119" y="10089"/>
                      <a:pt x="1119" y="10066"/>
                    </a:cubicBezTo>
                    <a:cubicBezTo>
                      <a:pt x="1233" y="9861"/>
                      <a:pt x="1370" y="9655"/>
                      <a:pt x="1507" y="9450"/>
                    </a:cubicBezTo>
                    <a:cubicBezTo>
                      <a:pt x="1598" y="9336"/>
                      <a:pt x="1667" y="9199"/>
                      <a:pt x="1758" y="9085"/>
                    </a:cubicBezTo>
                    <a:cubicBezTo>
                      <a:pt x="1804" y="9016"/>
                      <a:pt x="1849" y="8925"/>
                      <a:pt x="1895" y="8856"/>
                    </a:cubicBezTo>
                    <a:cubicBezTo>
                      <a:pt x="1963" y="8856"/>
                      <a:pt x="2032" y="8833"/>
                      <a:pt x="2078" y="8765"/>
                    </a:cubicBezTo>
                    <a:cubicBezTo>
                      <a:pt x="2351" y="8514"/>
                      <a:pt x="2625" y="8217"/>
                      <a:pt x="2876" y="7943"/>
                    </a:cubicBezTo>
                    <a:cubicBezTo>
                      <a:pt x="2945" y="7898"/>
                      <a:pt x="2991" y="7852"/>
                      <a:pt x="3036" y="7806"/>
                    </a:cubicBezTo>
                    <a:cubicBezTo>
                      <a:pt x="3173" y="7715"/>
                      <a:pt x="3287" y="7624"/>
                      <a:pt x="3401" y="7510"/>
                    </a:cubicBezTo>
                    <a:cubicBezTo>
                      <a:pt x="3538" y="7418"/>
                      <a:pt x="3652" y="7304"/>
                      <a:pt x="3767" y="7190"/>
                    </a:cubicBezTo>
                    <a:cubicBezTo>
                      <a:pt x="3881" y="7099"/>
                      <a:pt x="3995" y="6985"/>
                      <a:pt x="4109" y="6871"/>
                    </a:cubicBezTo>
                    <a:cubicBezTo>
                      <a:pt x="4314" y="6688"/>
                      <a:pt x="4543" y="6482"/>
                      <a:pt x="4748" y="6300"/>
                    </a:cubicBezTo>
                    <a:cubicBezTo>
                      <a:pt x="4839" y="6186"/>
                      <a:pt x="4931" y="6094"/>
                      <a:pt x="5045" y="6003"/>
                    </a:cubicBezTo>
                    <a:cubicBezTo>
                      <a:pt x="5182" y="5935"/>
                      <a:pt x="5319" y="5866"/>
                      <a:pt x="5456" y="5775"/>
                    </a:cubicBezTo>
                    <a:cubicBezTo>
                      <a:pt x="5570" y="5729"/>
                      <a:pt x="5684" y="5684"/>
                      <a:pt x="5798" y="5638"/>
                    </a:cubicBezTo>
                    <a:cubicBezTo>
                      <a:pt x="6118" y="5478"/>
                      <a:pt x="6437" y="5296"/>
                      <a:pt x="6757" y="5136"/>
                    </a:cubicBezTo>
                    <a:cubicBezTo>
                      <a:pt x="7053" y="4976"/>
                      <a:pt x="7305" y="4816"/>
                      <a:pt x="7601" y="4679"/>
                    </a:cubicBezTo>
                    <a:cubicBezTo>
                      <a:pt x="7921" y="4497"/>
                      <a:pt x="8240" y="4337"/>
                      <a:pt x="8560" y="4154"/>
                    </a:cubicBezTo>
                    <a:cubicBezTo>
                      <a:pt x="8560" y="4154"/>
                      <a:pt x="8583" y="4154"/>
                      <a:pt x="8583" y="4131"/>
                    </a:cubicBezTo>
                    <a:cubicBezTo>
                      <a:pt x="8697" y="4086"/>
                      <a:pt x="8811" y="4040"/>
                      <a:pt x="8925" y="3995"/>
                    </a:cubicBezTo>
                    <a:cubicBezTo>
                      <a:pt x="9199" y="3880"/>
                      <a:pt x="9450" y="3766"/>
                      <a:pt x="9724" y="3629"/>
                    </a:cubicBezTo>
                    <a:cubicBezTo>
                      <a:pt x="9998" y="3584"/>
                      <a:pt x="10249" y="3515"/>
                      <a:pt x="10500" y="3470"/>
                    </a:cubicBezTo>
                    <a:cubicBezTo>
                      <a:pt x="10865" y="3378"/>
                      <a:pt x="11253" y="3287"/>
                      <a:pt x="11618" y="3196"/>
                    </a:cubicBezTo>
                    <a:cubicBezTo>
                      <a:pt x="12303" y="3036"/>
                      <a:pt x="12988" y="2876"/>
                      <a:pt x="13673" y="2762"/>
                    </a:cubicBezTo>
                    <a:cubicBezTo>
                      <a:pt x="13969" y="2693"/>
                      <a:pt x="14266" y="2625"/>
                      <a:pt x="14563" y="2557"/>
                    </a:cubicBezTo>
                    <a:cubicBezTo>
                      <a:pt x="14700" y="2534"/>
                      <a:pt x="14860" y="2488"/>
                      <a:pt x="15019" y="2465"/>
                    </a:cubicBezTo>
                    <a:cubicBezTo>
                      <a:pt x="15042" y="2442"/>
                      <a:pt x="15065" y="2442"/>
                      <a:pt x="15088" y="2442"/>
                    </a:cubicBezTo>
                    <a:lnTo>
                      <a:pt x="15385" y="2442"/>
                    </a:lnTo>
                    <a:cubicBezTo>
                      <a:pt x="15567" y="2442"/>
                      <a:pt x="15727" y="2442"/>
                      <a:pt x="15910" y="2420"/>
                    </a:cubicBezTo>
                    <a:cubicBezTo>
                      <a:pt x="16252" y="2420"/>
                      <a:pt x="16617" y="2420"/>
                      <a:pt x="16960" y="2397"/>
                    </a:cubicBezTo>
                    <a:cubicBezTo>
                      <a:pt x="17690" y="2374"/>
                      <a:pt x="18398" y="2351"/>
                      <a:pt x="19128" y="2328"/>
                    </a:cubicBezTo>
                    <a:cubicBezTo>
                      <a:pt x="19402" y="2305"/>
                      <a:pt x="19676" y="2305"/>
                      <a:pt x="19950" y="2305"/>
                    </a:cubicBezTo>
                    <a:lnTo>
                      <a:pt x="20087" y="2305"/>
                    </a:lnTo>
                    <a:cubicBezTo>
                      <a:pt x="20361" y="2305"/>
                      <a:pt x="20612" y="2328"/>
                      <a:pt x="20863" y="2328"/>
                    </a:cubicBezTo>
                    <a:cubicBezTo>
                      <a:pt x="20908" y="2328"/>
                      <a:pt x="20954" y="2351"/>
                      <a:pt x="21023" y="2351"/>
                    </a:cubicBezTo>
                    <a:cubicBezTo>
                      <a:pt x="21068" y="2351"/>
                      <a:pt x="21114" y="2374"/>
                      <a:pt x="21159" y="2397"/>
                    </a:cubicBezTo>
                    <a:cubicBezTo>
                      <a:pt x="21342" y="2442"/>
                      <a:pt x="21525" y="2511"/>
                      <a:pt x="21707" y="2557"/>
                    </a:cubicBezTo>
                    <a:cubicBezTo>
                      <a:pt x="22027" y="2648"/>
                      <a:pt x="22346" y="2739"/>
                      <a:pt x="22689" y="2830"/>
                    </a:cubicBezTo>
                    <a:cubicBezTo>
                      <a:pt x="23396" y="2990"/>
                      <a:pt x="24104" y="3173"/>
                      <a:pt x="24812" y="3333"/>
                    </a:cubicBezTo>
                    <a:cubicBezTo>
                      <a:pt x="24994" y="3378"/>
                      <a:pt x="25200" y="3447"/>
                      <a:pt x="25405" y="3470"/>
                    </a:cubicBezTo>
                    <a:cubicBezTo>
                      <a:pt x="25473" y="3492"/>
                      <a:pt x="25565" y="3515"/>
                      <a:pt x="25633" y="3538"/>
                    </a:cubicBezTo>
                    <a:cubicBezTo>
                      <a:pt x="25770" y="3561"/>
                      <a:pt x="25930" y="3606"/>
                      <a:pt x="26067" y="3606"/>
                    </a:cubicBezTo>
                    <a:cubicBezTo>
                      <a:pt x="26113" y="3606"/>
                      <a:pt x="26181" y="3584"/>
                      <a:pt x="26227" y="3561"/>
                    </a:cubicBezTo>
                    <a:cubicBezTo>
                      <a:pt x="26272" y="3538"/>
                      <a:pt x="26295" y="3515"/>
                      <a:pt x="26341" y="3470"/>
                    </a:cubicBezTo>
                    <a:cubicBezTo>
                      <a:pt x="26386" y="3378"/>
                      <a:pt x="26409" y="3241"/>
                      <a:pt x="26341" y="3150"/>
                    </a:cubicBezTo>
                    <a:cubicBezTo>
                      <a:pt x="26318" y="3104"/>
                      <a:pt x="26295" y="3059"/>
                      <a:pt x="26272" y="3013"/>
                    </a:cubicBezTo>
                    <a:cubicBezTo>
                      <a:pt x="26227" y="2990"/>
                      <a:pt x="26181" y="2945"/>
                      <a:pt x="26135" y="2922"/>
                    </a:cubicBezTo>
                    <a:cubicBezTo>
                      <a:pt x="26090" y="2899"/>
                      <a:pt x="26021" y="2876"/>
                      <a:pt x="25976" y="2853"/>
                    </a:cubicBezTo>
                    <a:cubicBezTo>
                      <a:pt x="25930" y="2808"/>
                      <a:pt x="25884" y="2762"/>
                      <a:pt x="25816" y="2739"/>
                    </a:cubicBezTo>
                    <a:cubicBezTo>
                      <a:pt x="25747" y="2716"/>
                      <a:pt x="25656" y="2693"/>
                      <a:pt x="25565" y="2671"/>
                    </a:cubicBezTo>
                    <a:cubicBezTo>
                      <a:pt x="25565" y="2648"/>
                      <a:pt x="25565" y="2625"/>
                      <a:pt x="25588" y="2579"/>
                    </a:cubicBezTo>
                    <a:cubicBezTo>
                      <a:pt x="25588" y="2534"/>
                      <a:pt x="25565" y="2488"/>
                      <a:pt x="25542" y="2442"/>
                    </a:cubicBezTo>
                    <a:cubicBezTo>
                      <a:pt x="25519" y="2397"/>
                      <a:pt x="25496" y="2351"/>
                      <a:pt x="25451" y="2328"/>
                    </a:cubicBezTo>
                    <a:cubicBezTo>
                      <a:pt x="25336" y="2237"/>
                      <a:pt x="25200" y="2169"/>
                      <a:pt x="25085" y="2100"/>
                    </a:cubicBezTo>
                    <a:cubicBezTo>
                      <a:pt x="25108" y="2032"/>
                      <a:pt x="25085" y="1963"/>
                      <a:pt x="25063" y="1917"/>
                    </a:cubicBezTo>
                    <a:cubicBezTo>
                      <a:pt x="25040" y="1849"/>
                      <a:pt x="24971" y="1803"/>
                      <a:pt x="24926" y="1780"/>
                    </a:cubicBezTo>
                    <a:cubicBezTo>
                      <a:pt x="24812" y="1735"/>
                      <a:pt x="24697" y="1689"/>
                      <a:pt x="24583" y="1666"/>
                    </a:cubicBezTo>
                    <a:cubicBezTo>
                      <a:pt x="24515" y="1621"/>
                      <a:pt x="24446" y="1598"/>
                      <a:pt x="24355" y="1575"/>
                    </a:cubicBezTo>
                    <a:cubicBezTo>
                      <a:pt x="24195" y="1529"/>
                      <a:pt x="24035" y="1484"/>
                      <a:pt x="23876" y="1438"/>
                    </a:cubicBezTo>
                    <a:cubicBezTo>
                      <a:pt x="23556" y="1347"/>
                      <a:pt x="23259" y="1255"/>
                      <a:pt x="22940" y="1164"/>
                    </a:cubicBezTo>
                    <a:cubicBezTo>
                      <a:pt x="22780" y="1119"/>
                      <a:pt x="22620" y="1050"/>
                      <a:pt x="22483" y="1027"/>
                    </a:cubicBezTo>
                    <a:cubicBezTo>
                      <a:pt x="22301" y="982"/>
                      <a:pt x="22118" y="936"/>
                      <a:pt x="21936" y="890"/>
                    </a:cubicBezTo>
                    <a:cubicBezTo>
                      <a:pt x="21913" y="890"/>
                      <a:pt x="21890" y="890"/>
                      <a:pt x="21844" y="867"/>
                    </a:cubicBezTo>
                    <a:cubicBezTo>
                      <a:pt x="21821" y="822"/>
                      <a:pt x="21776" y="753"/>
                      <a:pt x="21730" y="731"/>
                    </a:cubicBezTo>
                    <a:cubicBezTo>
                      <a:pt x="21639" y="662"/>
                      <a:pt x="21547" y="616"/>
                      <a:pt x="21456" y="594"/>
                    </a:cubicBezTo>
                    <a:cubicBezTo>
                      <a:pt x="21365" y="571"/>
                      <a:pt x="21296" y="548"/>
                      <a:pt x="21228" y="548"/>
                    </a:cubicBezTo>
                    <a:cubicBezTo>
                      <a:pt x="21023" y="502"/>
                      <a:pt x="20840" y="457"/>
                      <a:pt x="20634" y="434"/>
                    </a:cubicBezTo>
                    <a:cubicBezTo>
                      <a:pt x="20292" y="365"/>
                      <a:pt x="19950" y="342"/>
                      <a:pt x="19607" y="297"/>
                    </a:cubicBezTo>
                    <a:cubicBezTo>
                      <a:pt x="19174" y="274"/>
                      <a:pt x="18740" y="251"/>
                      <a:pt x="18283" y="206"/>
                    </a:cubicBezTo>
                    <a:cubicBezTo>
                      <a:pt x="18169" y="206"/>
                      <a:pt x="18032" y="183"/>
                      <a:pt x="17918" y="160"/>
                    </a:cubicBezTo>
                    <a:cubicBezTo>
                      <a:pt x="17644" y="137"/>
                      <a:pt x="17370" y="91"/>
                      <a:pt x="17097" y="91"/>
                    </a:cubicBezTo>
                    <a:cubicBezTo>
                      <a:pt x="17089" y="84"/>
                      <a:pt x="17079" y="81"/>
                      <a:pt x="17068" y="81"/>
                    </a:cubicBezTo>
                    <a:cubicBezTo>
                      <a:pt x="17046" y="81"/>
                      <a:pt x="17020" y="91"/>
                      <a:pt x="17005" y="91"/>
                    </a:cubicBezTo>
                    <a:cubicBezTo>
                      <a:pt x="16868" y="69"/>
                      <a:pt x="16709" y="46"/>
                      <a:pt x="16572" y="46"/>
                    </a:cubicBezTo>
                    <a:cubicBezTo>
                      <a:pt x="16252" y="23"/>
                      <a:pt x="15955" y="0"/>
                      <a:pt x="15636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7609885" y="3900839"/>
                <a:ext cx="115391" cy="10082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73" extrusionOk="0">
                    <a:moveTo>
                      <a:pt x="1758" y="1"/>
                    </a:moveTo>
                    <a:cubicBezTo>
                      <a:pt x="1712" y="1"/>
                      <a:pt x="1667" y="1"/>
                      <a:pt x="1598" y="24"/>
                    </a:cubicBezTo>
                    <a:lnTo>
                      <a:pt x="1096" y="24"/>
                    </a:lnTo>
                    <a:cubicBezTo>
                      <a:pt x="1028" y="24"/>
                      <a:pt x="959" y="24"/>
                      <a:pt x="868" y="46"/>
                    </a:cubicBezTo>
                    <a:lnTo>
                      <a:pt x="662" y="46"/>
                    </a:lnTo>
                    <a:cubicBezTo>
                      <a:pt x="594" y="69"/>
                      <a:pt x="503" y="69"/>
                      <a:pt x="411" y="92"/>
                    </a:cubicBezTo>
                    <a:cubicBezTo>
                      <a:pt x="297" y="92"/>
                      <a:pt x="183" y="115"/>
                      <a:pt x="69" y="115"/>
                    </a:cubicBezTo>
                    <a:cubicBezTo>
                      <a:pt x="23" y="138"/>
                      <a:pt x="1" y="183"/>
                      <a:pt x="1" y="229"/>
                    </a:cubicBezTo>
                    <a:cubicBezTo>
                      <a:pt x="1" y="252"/>
                      <a:pt x="23" y="252"/>
                      <a:pt x="23" y="275"/>
                    </a:cubicBezTo>
                    <a:cubicBezTo>
                      <a:pt x="35" y="286"/>
                      <a:pt x="46" y="292"/>
                      <a:pt x="58" y="292"/>
                    </a:cubicBezTo>
                    <a:cubicBezTo>
                      <a:pt x="69" y="292"/>
                      <a:pt x="80" y="286"/>
                      <a:pt x="92" y="275"/>
                    </a:cubicBezTo>
                    <a:cubicBezTo>
                      <a:pt x="229" y="275"/>
                      <a:pt x="366" y="252"/>
                      <a:pt x="480" y="229"/>
                    </a:cubicBezTo>
                    <a:cubicBezTo>
                      <a:pt x="571" y="229"/>
                      <a:pt x="662" y="206"/>
                      <a:pt x="754" y="206"/>
                    </a:cubicBezTo>
                    <a:cubicBezTo>
                      <a:pt x="868" y="206"/>
                      <a:pt x="982" y="183"/>
                      <a:pt x="1096" y="183"/>
                    </a:cubicBezTo>
                    <a:lnTo>
                      <a:pt x="2420" y="183"/>
                    </a:lnTo>
                    <a:cubicBezTo>
                      <a:pt x="2534" y="183"/>
                      <a:pt x="2648" y="206"/>
                      <a:pt x="2762" y="206"/>
                    </a:cubicBezTo>
                    <a:cubicBezTo>
                      <a:pt x="2854" y="206"/>
                      <a:pt x="2945" y="206"/>
                      <a:pt x="3036" y="229"/>
                    </a:cubicBezTo>
                    <a:lnTo>
                      <a:pt x="3082" y="229"/>
                    </a:lnTo>
                    <a:cubicBezTo>
                      <a:pt x="3128" y="229"/>
                      <a:pt x="3173" y="229"/>
                      <a:pt x="3242" y="252"/>
                    </a:cubicBezTo>
                    <a:cubicBezTo>
                      <a:pt x="3538" y="275"/>
                      <a:pt x="3858" y="320"/>
                      <a:pt x="4155" y="366"/>
                    </a:cubicBezTo>
                    <a:cubicBezTo>
                      <a:pt x="4167" y="370"/>
                      <a:pt x="4179" y="372"/>
                      <a:pt x="4190" y="372"/>
                    </a:cubicBezTo>
                    <a:cubicBezTo>
                      <a:pt x="4238" y="372"/>
                      <a:pt x="4269" y="335"/>
                      <a:pt x="4269" y="298"/>
                    </a:cubicBezTo>
                    <a:cubicBezTo>
                      <a:pt x="4269" y="252"/>
                      <a:pt x="4246" y="229"/>
                      <a:pt x="4246" y="229"/>
                    </a:cubicBezTo>
                    <a:cubicBezTo>
                      <a:pt x="4223" y="206"/>
                      <a:pt x="4200" y="206"/>
                      <a:pt x="4178" y="183"/>
                    </a:cubicBezTo>
                    <a:cubicBezTo>
                      <a:pt x="3995" y="161"/>
                      <a:pt x="3790" y="138"/>
                      <a:pt x="3607" y="115"/>
                    </a:cubicBezTo>
                    <a:cubicBezTo>
                      <a:pt x="3538" y="115"/>
                      <a:pt x="3447" y="92"/>
                      <a:pt x="3379" y="92"/>
                    </a:cubicBezTo>
                    <a:cubicBezTo>
                      <a:pt x="3265" y="69"/>
                      <a:pt x="3173" y="69"/>
                      <a:pt x="3059" y="46"/>
                    </a:cubicBezTo>
                    <a:lnTo>
                      <a:pt x="2831" y="46"/>
                    </a:lnTo>
                    <a:cubicBezTo>
                      <a:pt x="2740" y="46"/>
                      <a:pt x="2671" y="24"/>
                      <a:pt x="2603" y="24"/>
                    </a:cubicBezTo>
                    <a:lnTo>
                      <a:pt x="2123" y="24"/>
                    </a:lnTo>
                    <a:lnTo>
                      <a:pt x="1827" y="1"/>
                    </a:ln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7632103" y="3901461"/>
                <a:ext cx="54303" cy="1500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555" extrusionOk="0">
                    <a:moveTo>
                      <a:pt x="206" y="1"/>
                    </a:moveTo>
                    <a:cubicBezTo>
                      <a:pt x="183" y="1"/>
                      <a:pt x="160" y="1"/>
                      <a:pt x="137" y="23"/>
                    </a:cubicBezTo>
                    <a:cubicBezTo>
                      <a:pt x="114" y="23"/>
                      <a:pt x="92" y="46"/>
                      <a:pt x="69" y="69"/>
                    </a:cubicBezTo>
                    <a:cubicBezTo>
                      <a:pt x="46" y="115"/>
                      <a:pt x="46" y="183"/>
                      <a:pt x="92" y="229"/>
                    </a:cubicBezTo>
                    <a:cubicBezTo>
                      <a:pt x="114" y="252"/>
                      <a:pt x="114" y="252"/>
                      <a:pt x="137" y="275"/>
                    </a:cubicBezTo>
                    <a:cubicBezTo>
                      <a:pt x="160" y="275"/>
                      <a:pt x="183" y="297"/>
                      <a:pt x="229" y="297"/>
                    </a:cubicBezTo>
                    <a:cubicBezTo>
                      <a:pt x="251" y="297"/>
                      <a:pt x="274" y="320"/>
                      <a:pt x="297" y="320"/>
                    </a:cubicBezTo>
                    <a:lnTo>
                      <a:pt x="343" y="320"/>
                    </a:lnTo>
                    <a:cubicBezTo>
                      <a:pt x="251" y="343"/>
                      <a:pt x="160" y="366"/>
                      <a:pt x="69" y="389"/>
                    </a:cubicBezTo>
                    <a:cubicBezTo>
                      <a:pt x="23" y="412"/>
                      <a:pt x="0" y="434"/>
                      <a:pt x="0" y="480"/>
                    </a:cubicBezTo>
                    <a:cubicBezTo>
                      <a:pt x="19" y="517"/>
                      <a:pt x="53" y="555"/>
                      <a:pt x="89" y="555"/>
                    </a:cubicBezTo>
                    <a:cubicBezTo>
                      <a:pt x="98" y="555"/>
                      <a:pt x="106" y="553"/>
                      <a:pt x="114" y="548"/>
                    </a:cubicBezTo>
                    <a:cubicBezTo>
                      <a:pt x="183" y="526"/>
                      <a:pt x="251" y="503"/>
                      <a:pt x="343" y="480"/>
                    </a:cubicBezTo>
                    <a:cubicBezTo>
                      <a:pt x="388" y="480"/>
                      <a:pt x="457" y="457"/>
                      <a:pt x="525" y="457"/>
                    </a:cubicBezTo>
                    <a:cubicBezTo>
                      <a:pt x="594" y="434"/>
                      <a:pt x="662" y="412"/>
                      <a:pt x="731" y="412"/>
                    </a:cubicBezTo>
                    <a:lnTo>
                      <a:pt x="822" y="412"/>
                    </a:lnTo>
                    <a:cubicBezTo>
                      <a:pt x="845" y="389"/>
                      <a:pt x="868" y="389"/>
                      <a:pt x="868" y="389"/>
                    </a:cubicBezTo>
                    <a:cubicBezTo>
                      <a:pt x="982" y="412"/>
                      <a:pt x="1073" y="412"/>
                      <a:pt x="1164" y="434"/>
                    </a:cubicBezTo>
                    <a:cubicBezTo>
                      <a:pt x="1301" y="434"/>
                      <a:pt x="1415" y="434"/>
                      <a:pt x="1530" y="457"/>
                    </a:cubicBezTo>
                    <a:cubicBezTo>
                      <a:pt x="1575" y="457"/>
                      <a:pt x="1644" y="434"/>
                      <a:pt x="1667" y="389"/>
                    </a:cubicBezTo>
                    <a:cubicBezTo>
                      <a:pt x="1735" y="389"/>
                      <a:pt x="1826" y="389"/>
                      <a:pt x="1895" y="412"/>
                    </a:cubicBezTo>
                    <a:cubicBezTo>
                      <a:pt x="1940" y="412"/>
                      <a:pt x="1986" y="366"/>
                      <a:pt x="2009" y="320"/>
                    </a:cubicBezTo>
                    <a:cubicBezTo>
                      <a:pt x="2009" y="297"/>
                      <a:pt x="2009" y="275"/>
                      <a:pt x="2009" y="252"/>
                    </a:cubicBezTo>
                    <a:cubicBezTo>
                      <a:pt x="1986" y="206"/>
                      <a:pt x="1963" y="206"/>
                      <a:pt x="1940" y="183"/>
                    </a:cubicBezTo>
                    <a:cubicBezTo>
                      <a:pt x="1918" y="183"/>
                      <a:pt x="1872" y="160"/>
                      <a:pt x="1849" y="160"/>
                    </a:cubicBezTo>
                    <a:cubicBezTo>
                      <a:pt x="1826" y="160"/>
                      <a:pt x="1781" y="138"/>
                      <a:pt x="1758" y="138"/>
                    </a:cubicBezTo>
                    <a:cubicBezTo>
                      <a:pt x="1712" y="138"/>
                      <a:pt x="1689" y="138"/>
                      <a:pt x="1644" y="115"/>
                    </a:cubicBezTo>
                    <a:cubicBezTo>
                      <a:pt x="1575" y="115"/>
                      <a:pt x="1530" y="115"/>
                      <a:pt x="1461" y="92"/>
                    </a:cubicBezTo>
                    <a:cubicBezTo>
                      <a:pt x="1301" y="92"/>
                      <a:pt x="1164" y="69"/>
                      <a:pt x="1027" y="46"/>
                    </a:cubicBezTo>
                    <a:cubicBezTo>
                      <a:pt x="890" y="46"/>
                      <a:pt x="776" y="46"/>
                      <a:pt x="662" y="23"/>
                    </a:cubicBezTo>
                    <a:lnTo>
                      <a:pt x="480" y="23"/>
                    </a:lnTo>
                    <a:cubicBezTo>
                      <a:pt x="411" y="1"/>
                      <a:pt x="343" y="1"/>
                      <a:pt x="274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7737601" y="3786718"/>
                <a:ext cx="504704" cy="193535"/>
              </a:xfrm>
              <a:custGeom>
                <a:avLst/>
                <a:gdLst/>
                <a:ahLst/>
                <a:cxnLst/>
                <a:rect l="l" t="t" r="r" b="b"/>
                <a:pathLst>
                  <a:path w="18672" h="7160" extrusionOk="0">
                    <a:moveTo>
                      <a:pt x="92" y="0"/>
                    </a:moveTo>
                    <a:cubicBezTo>
                      <a:pt x="69" y="0"/>
                      <a:pt x="46" y="0"/>
                      <a:pt x="23" y="23"/>
                    </a:cubicBezTo>
                    <a:cubicBezTo>
                      <a:pt x="0" y="69"/>
                      <a:pt x="23" y="114"/>
                      <a:pt x="46" y="137"/>
                    </a:cubicBezTo>
                    <a:cubicBezTo>
                      <a:pt x="229" y="228"/>
                      <a:pt x="388" y="320"/>
                      <a:pt x="571" y="411"/>
                    </a:cubicBezTo>
                    <a:cubicBezTo>
                      <a:pt x="662" y="457"/>
                      <a:pt x="754" y="502"/>
                      <a:pt x="845" y="525"/>
                    </a:cubicBezTo>
                    <a:cubicBezTo>
                      <a:pt x="913" y="571"/>
                      <a:pt x="1028" y="594"/>
                      <a:pt x="1119" y="639"/>
                    </a:cubicBezTo>
                    <a:cubicBezTo>
                      <a:pt x="1096" y="731"/>
                      <a:pt x="1142" y="799"/>
                      <a:pt x="1210" y="845"/>
                    </a:cubicBezTo>
                    <a:cubicBezTo>
                      <a:pt x="1210" y="845"/>
                      <a:pt x="1233" y="868"/>
                      <a:pt x="1233" y="868"/>
                    </a:cubicBezTo>
                    <a:cubicBezTo>
                      <a:pt x="1210" y="868"/>
                      <a:pt x="1210" y="890"/>
                      <a:pt x="1210" y="913"/>
                    </a:cubicBezTo>
                    <a:cubicBezTo>
                      <a:pt x="1187" y="982"/>
                      <a:pt x="1210" y="1050"/>
                      <a:pt x="1256" y="1096"/>
                    </a:cubicBezTo>
                    <a:cubicBezTo>
                      <a:pt x="1370" y="1141"/>
                      <a:pt x="1484" y="1210"/>
                      <a:pt x="1621" y="1256"/>
                    </a:cubicBezTo>
                    <a:cubicBezTo>
                      <a:pt x="1712" y="1301"/>
                      <a:pt x="1826" y="1347"/>
                      <a:pt x="1941" y="1393"/>
                    </a:cubicBezTo>
                    <a:cubicBezTo>
                      <a:pt x="2123" y="1461"/>
                      <a:pt x="2283" y="1507"/>
                      <a:pt x="2466" y="1575"/>
                    </a:cubicBezTo>
                    <a:cubicBezTo>
                      <a:pt x="2762" y="1689"/>
                      <a:pt x="3059" y="1803"/>
                      <a:pt x="3356" y="1917"/>
                    </a:cubicBezTo>
                    <a:cubicBezTo>
                      <a:pt x="3698" y="2054"/>
                      <a:pt x="4040" y="2191"/>
                      <a:pt x="4406" y="2306"/>
                    </a:cubicBezTo>
                    <a:cubicBezTo>
                      <a:pt x="4725" y="2442"/>
                      <a:pt x="5068" y="2534"/>
                      <a:pt x="5387" y="2648"/>
                    </a:cubicBezTo>
                    <a:lnTo>
                      <a:pt x="5615" y="2716"/>
                    </a:lnTo>
                    <a:cubicBezTo>
                      <a:pt x="5707" y="2739"/>
                      <a:pt x="5798" y="2785"/>
                      <a:pt x="5889" y="2808"/>
                    </a:cubicBezTo>
                    <a:lnTo>
                      <a:pt x="5935" y="2808"/>
                    </a:lnTo>
                    <a:cubicBezTo>
                      <a:pt x="5981" y="2831"/>
                      <a:pt x="6003" y="2853"/>
                      <a:pt x="6049" y="2876"/>
                    </a:cubicBezTo>
                    <a:cubicBezTo>
                      <a:pt x="6140" y="2922"/>
                      <a:pt x="6255" y="2967"/>
                      <a:pt x="6346" y="2990"/>
                    </a:cubicBezTo>
                    <a:cubicBezTo>
                      <a:pt x="6643" y="3127"/>
                      <a:pt x="6962" y="3241"/>
                      <a:pt x="7259" y="3355"/>
                    </a:cubicBezTo>
                    <a:cubicBezTo>
                      <a:pt x="7601" y="3492"/>
                      <a:pt x="7921" y="3629"/>
                      <a:pt x="8263" y="3766"/>
                    </a:cubicBezTo>
                    <a:cubicBezTo>
                      <a:pt x="8423" y="3812"/>
                      <a:pt x="8583" y="3880"/>
                      <a:pt x="8742" y="3949"/>
                    </a:cubicBezTo>
                    <a:cubicBezTo>
                      <a:pt x="8925" y="3995"/>
                      <a:pt x="9085" y="4063"/>
                      <a:pt x="9245" y="4132"/>
                    </a:cubicBezTo>
                    <a:cubicBezTo>
                      <a:pt x="9450" y="4177"/>
                      <a:pt x="9655" y="4246"/>
                      <a:pt x="9861" y="4314"/>
                    </a:cubicBezTo>
                    <a:cubicBezTo>
                      <a:pt x="9952" y="4337"/>
                      <a:pt x="10044" y="4383"/>
                      <a:pt x="10135" y="4405"/>
                    </a:cubicBezTo>
                    <a:cubicBezTo>
                      <a:pt x="10158" y="4428"/>
                      <a:pt x="10203" y="4428"/>
                      <a:pt x="10249" y="4451"/>
                    </a:cubicBezTo>
                    <a:cubicBezTo>
                      <a:pt x="10317" y="4474"/>
                      <a:pt x="10386" y="4497"/>
                      <a:pt x="10477" y="4497"/>
                    </a:cubicBezTo>
                    <a:cubicBezTo>
                      <a:pt x="10500" y="4520"/>
                      <a:pt x="10546" y="4520"/>
                      <a:pt x="10591" y="4542"/>
                    </a:cubicBezTo>
                    <a:cubicBezTo>
                      <a:pt x="10610" y="4549"/>
                      <a:pt x="10630" y="4551"/>
                      <a:pt x="10650" y="4551"/>
                    </a:cubicBezTo>
                    <a:cubicBezTo>
                      <a:pt x="10707" y="4551"/>
                      <a:pt x="10769" y="4530"/>
                      <a:pt x="10820" y="4497"/>
                    </a:cubicBezTo>
                    <a:cubicBezTo>
                      <a:pt x="11276" y="4702"/>
                      <a:pt x="11755" y="4885"/>
                      <a:pt x="12235" y="5090"/>
                    </a:cubicBezTo>
                    <a:cubicBezTo>
                      <a:pt x="12395" y="5159"/>
                      <a:pt x="12577" y="5227"/>
                      <a:pt x="12737" y="5296"/>
                    </a:cubicBezTo>
                    <a:cubicBezTo>
                      <a:pt x="12897" y="5364"/>
                      <a:pt x="13056" y="5433"/>
                      <a:pt x="13216" y="5478"/>
                    </a:cubicBezTo>
                    <a:cubicBezTo>
                      <a:pt x="13239" y="5490"/>
                      <a:pt x="13268" y="5495"/>
                      <a:pt x="13296" y="5495"/>
                    </a:cubicBezTo>
                    <a:cubicBezTo>
                      <a:pt x="13325" y="5495"/>
                      <a:pt x="13353" y="5490"/>
                      <a:pt x="13376" y="5478"/>
                    </a:cubicBezTo>
                    <a:cubicBezTo>
                      <a:pt x="13444" y="5501"/>
                      <a:pt x="13513" y="5524"/>
                      <a:pt x="13581" y="5547"/>
                    </a:cubicBezTo>
                    <a:cubicBezTo>
                      <a:pt x="13810" y="5638"/>
                      <a:pt x="14038" y="5729"/>
                      <a:pt x="14266" y="5821"/>
                    </a:cubicBezTo>
                    <a:cubicBezTo>
                      <a:pt x="14540" y="5912"/>
                      <a:pt x="14837" y="6026"/>
                      <a:pt x="15134" y="6140"/>
                    </a:cubicBezTo>
                    <a:cubicBezTo>
                      <a:pt x="15271" y="6209"/>
                      <a:pt x="15385" y="6254"/>
                      <a:pt x="15522" y="6300"/>
                    </a:cubicBezTo>
                    <a:cubicBezTo>
                      <a:pt x="15681" y="6346"/>
                      <a:pt x="15818" y="6414"/>
                      <a:pt x="15978" y="6460"/>
                    </a:cubicBezTo>
                    <a:cubicBezTo>
                      <a:pt x="16006" y="6469"/>
                      <a:pt x="16039" y="6475"/>
                      <a:pt x="16072" y="6475"/>
                    </a:cubicBezTo>
                    <a:cubicBezTo>
                      <a:pt x="16118" y="6475"/>
                      <a:pt x="16166" y="6464"/>
                      <a:pt x="16206" y="6437"/>
                    </a:cubicBezTo>
                    <a:cubicBezTo>
                      <a:pt x="16435" y="6505"/>
                      <a:pt x="16686" y="6574"/>
                      <a:pt x="16914" y="6665"/>
                    </a:cubicBezTo>
                    <a:cubicBezTo>
                      <a:pt x="16982" y="6688"/>
                      <a:pt x="17051" y="6688"/>
                      <a:pt x="17119" y="6711"/>
                    </a:cubicBezTo>
                    <a:cubicBezTo>
                      <a:pt x="17165" y="6734"/>
                      <a:pt x="17188" y="6734"/>
                      <a:pt x="17233" y="6756"/>
                    </a:cubicBezTo>
                    <a:cubicBezTo>
                      <a:pt x="17530" y="6871"/>
                      <a:pt x="17850" y="6985"/>
                      <a:pt x="18169" y="7076"/>
                    </a:cubicBezTo>
                    <a:cubicBezTo>
                      <a:pt x="18238" y="7099"/>
                      <a:pt x="18329" y="7122"/>
                      <a:pt x="18398" y="7144"/>
                    </a:cubicBezTo>
                    <a:cubicBezTo>
                      <a:pt x="18416" y="7154"/>
                      <a:pt x="18435" y="7159"/>
                      <a:pt x="18456" y="7159"/>
                    </a:cubicBezTo>
                    <a:cubicBezTo>
                      <a:pt x="18485" y="7159"/>
                      <a:pt x="18517" y="7148"/>
                      <a:pt x="18557" y="7122"/>
                    </a:cubicBezTo>
                    <a:cubicBezTo>
                      <a:pt x="18603" y="7099"/>
                      <a:pt x="18626" y="7076"/>
                      <a:pt x="18649" y="7008"/>
                    </a:cubicBezTo>
                    <a:cubicBezTo>
                      <a:pt x="18671" y="6916"/>
                      <a:pt x="18626" y="6779"/>
                      <a:pt x="18512" y="6756"/>
                    </a:cubicBezTo>
                    <a:cubicBezTo>
                      <a:pt x="18375" y="6734"/>
                      <a:pt x="18261" y="6688"/>
                      <a:pt x="18124" y="6642"/>
                    </a:cubicBezTo>
                    <a:cubicBezTo>
                      <a:pt x="18101" y="6619"/>
                      <a:pt x="18055" y="6597"/>
                      <a:pt x="18010" y="6574"/>
                    </a:cubicBezTo>
                    <a:cubicBezTo>
                      <a:pt x="17873" y="6528"/>
                      <a:pt x="17713" y="6460"/>
                      <a:pt x="17576" y="6414"/>
                    </a:cubicBezTo>
                    <a:cubicBezTo>
                      <a:pt x="17530" y="6414"/>
                      <a:pt x="17507" y="6391"/>
                      <a:pt x="17462" y="6391"/>
                    </a:cubicBezTo>
                    <a:cubicBezTo>
                      <a:pt x="17302" y="6323"/>
                      <a:pt x="17165" y="6277"/>
                      <a:pt x="17028" y="6231"/>
                    </a:cubicBezTo>
                    <a:cubicBezTo>
                      <a:pt x="16663" y="6095"/>
                      <a:pt x="16298" y="5958"/>
                      <a:pt x="15955" y="5843"/>
                    </a:cubicBezTo>
                    <a:cubicBezTo>
                      <a:pt x="15271" y="5615"/>
                      <a:pt x="14586" y="5364"/>
                      <a:pt x="13901" y="5159"/>
                    </a:cubicBezTo>
                    <a:cubicBezTo>
                      <a:pt x="13399" y="4976"/>
                      <a:pt x="12874" y="4771"/>
                      <a:pt x="12372" y="4588"/>
                    </a:cubicBezTo>
                    <a:cubicBezTo>
                      <a:pt x="12189" y="4520"/>
                      <a:pt x="12029" y="4451"/>
                      <a:pt x="11870" y="4383"/>
                    </a:cubicBezTo>
                    <a:cubicBezTo>
                      <a:pt x="11618" y="4268"/>
                      <a:pt x="11367" y="4177"/>
                      <a:pt x="11116" y="4063"/>
                    </a:cubicBezTo>
                    <a:cubicBezTo>
                      <a:pt x="10865" y="3972"/>
                      <a:pt x="10591" y="3858"/>
                      <a:pt x="10317" y="3766"/>
                    </a:cubicBezTo>
                    <a:lnTo>
                      <a:pt x="10226" y="3766"/>
                    </a:lnTo>
                    <a:lnTo>
                      <a:pt x="9952" y="3652"/>
                    </a:lnTo>
                    <a:lnTo>
                      <a:pt x="9929" y="3652"/>
                    </a:lnTo>
                    <a:cubicBezTo>
                      <a:pt x="9907" y="3629"/>
                      <a:pt x="9884" y="3629"/>
                      <a:pt x="9861" y="3607"/>
                    </a:cubicBezTo>
                    <a:cubicBezTo>
                      <a:pt x="9770" y="3561"/>
                      <a:pt x="9655" y="3538"/>
                      <a:pt x="9564" y="3492"/>
                    </a:cubicBezTo>
                    <a:cubicBezTo>
                      <a:pt x="9473" y="3470"/>
                      <a:pt x="9382" y="3424"/>
                      <a:pt x="9290" y="3401"/>
                    </a:cubicBezTo>
                    <a:cubicBezTo>
                      <a:pt x="9131" y="3333"/>
                      <a:pt x="8971" y="3241"/>
                      <a:pt x="8811" y="3173"/>
                    </a:cubicBezTo>
                    <a:cubicBezTo>
                      <a:pt x="8560" y="3059"/>
                      <a:pt x="8332" y="2967"/>
                      <a:pt x="8081" y="2853"/>
                    </a:cubicBezTo>
                    <a:cubicBezTo>
                      <a:pt x="8081" y="2831"/>
                      <a:pt x="8035" y="2808"/>
                      <a:pt x="8012" y="2785"/>
                    </a:cubicBezTo>
                    <a:cubicBezTo>
                      <a:pt x="7944" y="2739"/>
                      <a:pt x="7852" y="2716"/>
                      <a:pt x="7784" y="2671"/>
                    </a:cubicBezTo>
                    <a:cubicBezTo>
                      <a:pt x="7601" y="2579"/>
                      <a:pt x="7396" y="2511"/>
                      <a:pt x="7213" y="2420"/>
                    </a:cubicBezTo>
                    <a:cubicBezTo>
                      <a:pt x="7145" y="2397"/>
                      <a:pt x="7099" y="2374"/>
                      <a:pt x="7031" y="2351"/>
                    </a:cubicBezTo>
                    <a:cubicBezTo>
                      <a:pt x="6711" y="2191"/>
                      <a:pt x="6369" y="2054"/>
                      <a:pt x="6049" y="1895"/>
                    </a:cubicBezTo>
                    <a:cubicBezTo>
                      <a:pt x="5821" y="1781"/>
                      <a:pt x="5570" y="1689"/>
                      <a:pt x="5342" y="1575"/>
                    </a:cubicBezTo>
                    <a:cubicBezTo>
                      <a:pt x="5319" y="1575"/>
                      <a:pt x="5319" y="1552"/>
                      <a:pt x="5296" y="1552"/>
                    </a:cubicBezTo>
                    <a:cubicBezTo>
                      <a:pt x="5227" y="1507"/>
                      <a:pt x="5159" y="1484"/>
                      <a:pt x="5113" y="1438"/>
                    </a:cubicBezTo>
                    <a:cubicBezTo>
                      <a:pt x="5022" y="1415"/>
                      <a:pt x="4931" y="1370"/>
                      <a:pt x="4839" y="1347"/>
                    </a:cubicBezTo>
                    <a:lnTo>
                      <a:pt x="4634" y="1256"/>
                    </a:lnTo>
                    <a:cubicBezTo>
                      <a:pt x="4497" y="1210"/>
                      <a:pt x="4360" y="1164"/>
                      <a:pt x="4246" y="1119"/>
                    </a:cubicBezTo>
                    <a:cubicBezTo>
                      <a:pt x="3995" y="1027"/>
                      <a:pt x="3744" y="936"/>
                      <a:pt x="3493" y="845"/>
                    </a:cubicBezTo>
                    <a:cubicBezTo>
                      <a:pt x="3470" y="822"/>
                      <a:pt x="3424" y="822"/>
                      <a:pt x="3401" y="799"/>
                    </a:cubicBezTo>
                    <a:cubicBezTo>
                      <a:pt x="3287" y="753"/>
                      <a:pt x="3150" y="708"/>
                      <a:pt x="3036" y="662"/>
                    </a:cubicBezTo>
                    <a:lnTo>
                      <a:pt x="2534" y="480"/>
                    </a:lnTo>
                    <a:cubicBezTo>
                      <a:pt x="2443" y="434"/>
                      <a:pt x="2374" y="411"/>
                      <a:pt x="2283" y="365"/>
                    </a:cubicBezTo>
                    <a:cubicBezTo>
                      <a:pt x="2237" y="365"/>
                      <a:pt x="2214" y="343"/>
                      <a:pt x="2192" y="343"/>
                    </a:cubicBezTo>
                    <a:cubicBezTo>
                      <a:pt x="2123" y="320"/>
                      <a:pt x="2077" y="297"/>
                      <a:pt x="2009" y="274"/>
                    </a:cubicBezTo>
                    <a:cubicBezTo>
                      <a:pt x="1963" y="251"/>
                      <a:pt x="1895" y="228"/>
                      <a:pt x="1826" y="228"/>
                    </a:cubicBezTo>
                    <a:cubicBezTo>
                      <a:pt x="1781" y="206"/>
                      <a:pt x="1735" y="206"/>
                      <a:pt x="1689" y="206"/>
                    </a:cubicBezTo>
                    <a:cubicBezTo>
                      <a:pt x="1553" y="160"/>
                      <a:pt x="1416" y="91"/>
                      <a:pt x="1279" y="46"/>
                    </a:cubicBezTo>
                    <a:cubicBezTo>
                      <a:pt x="1249" y="34"/>
                      <a:pt x="1220" y="28"/>
                      <a:pt x="1191" y="28"/>
                    </a:cubicBezTo>
                    <a:cubicBezTo>
                      <a:pt x="1109" y="28"/>
                      <a:pt x="1033" y="75"/>
                      <a:pt x="982" y="160"/>
                    </a:cubicBezTo>
                    <a:cubicBezTo>
                      <a:pt x="936" y="206"/>
                      <a:pt x="936" y="274"/>
                      <a:pt x="936" y="343"/>
                    </a:cubicBezTo>
                    <a:cubicBezTo>
                      <a:pt x="936" y="365"/>
                      <a:pt x="959" y="388"/>
                      <a:pt x="959" y="411"/>
                    </a:cubicBezTo>
                    <a:cubicBezTo>
                      <a:pt x="936" y="388"/>
                      <a:pt x="913" y="388"/>
                      <a:pt x="891" y="388"/>
                    </a:cubicBezTo>
                    <a:cubicBezTo>
                      <a:pt x="845" y="365"/>
                      <a:pt x="799" y="343"/>
                      <a:pt x="754" y="320"/>
                    </a:cubicBezTo>
                    <a:cubicBezTo>
                      <a:pt x="685" y="297"/>
                      <a:pt x="617" y="251"/>
                      <a:pt x="548" y="228"/>
                    </a:cubicBezTo>
                    <a:lnTo>
                      <a:pt x="571" y="228"/>
                    </a:lnTo>
                    <a:cubicBezTo>
                      <a:pt x="434" y="160"/>
                      <a:pt x="297" y="91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7057094" y="3658380"/>
                <a:ext cx="1668292" cy="348255"/>
              </a:xfrm>
              <a:custGeom>
                <a:avLst/>
                <a:gdLst/>
                <a:ahLst/>
                <a:cxnLst/>
                <a:rect l="l" t="t" r="r" b="b"/>
                <a:pathLst>
                  <a:path w="61720" h="12884" extrusionOk="0">
                    <a:moveTo>
                      <a:pt x="10751" y="2009"/>
                    </a:moveTo>
                    <a:lnTo>
                      <a:pt x="10686" y="2031"/>
                    </a:lnTo>
                    <a:lnTo>
                      <a:pt x="10686" y="2031"/>
                    </a:lnTo>
                    <a:cubicBezTo>
                      <a:pt x="10702" y="2029"/>
                      <a:pt x="10722" y="2024"/>
                      <a:pt x="10751" y="2009"/>
                    </a:cubicBezTo>
                    <a:close/>
                    <a:moveTo>
                      <a:pt x="3581" y="7078"/>
                    </a:moveTo>
                    <a:cubicBezTo>
                      <a:pt x="3575" y="7085"/>
                      <a:pt x="3568" y="7092"/>
                      <a:pt x="3561" y="7099"/>
                    </a:cubicBezTo>
                    <a:cubicBezTo>
                      <a:pt x="3568" y="7092"/>
                      <a:pt x="3575" y="7085"/>
                      <a:pt x="3581" y="7078"/>
                    </a:cubicBezTo>
                    <a:close/>
                    <a:moveTo>
                      <a:pt x="17188" y="1"/>
                    </a:moveTo>
                    <a:cubicBezTo>
                      <a:pt x="16891" y="1"/>
                      <a:pt x="16594" y="1"/>
                      <a:pt x="16297" y="23"/>
                    </a:cubicBezTo>
                    <a:cubicBezTo>
                      <a:pt x="16001" y="69"/>
                      <a:pt x="15704" y="115"/>
                      <a:pt x="15407" y="160"/>
                    </a:cubicBezTo>
                    <a:cubicBezTo>
                      <a:pt x="15110" y="206"/>
                      <a:pt x="14837" y="229"/>
                      <a:pt x="14563" y="274"/>
                    </a:cubicBezTo>
                    <a:cubicBezTo>
                      <a:pt x="14266" y="320"/>
                      <a:pt x="14015" y="389"/>
                      <a:pt x="13741" y="457"/>
                    </a:cubicBezTo>
                    <a:cubicBezTo>
                      <a:pt x="13444" y="503"/>
                      <a:pt x="13170" y="571"/>
                      <a:pt x="12896" y="640"/>
                    </a:cubicBezTo>
                    <a:cubicBezTo>
                      <a:pt x="12600" y="708"/>
                      <a:pt x="12303" y="799"/>
                      <a:pt x="12006" y="914"/>
                    </a:cubicBezTo>
                    <a:cubicBezTo>
                      <a:pt x="11458" y="1096"/>
                      <a:pt x="10911" y="1256"/>
                      <a:pt x="10386" y="1461"/>
                    </a:cubicBezTo>
                    <a:cubicBezTo>
                      <a:pt x="10180" y="1530"/>
                      <a:pt x="9975" y="1621"/>
                      <a:pt x="9769" y="1690"/>
                    </a:cubicBezTo>
                    <a:cubicBezTo>
                      <a:pt x="9541" y="1758"/>
                      <a:pt x="9336" y="1872"/>
                      <a:pt x="9130" y="1963"/>
                    </a:cubicBezTo>
                    <a:cubicBezTo>
                      <a:pt x="8879" y="2078"/>
                      <a:pt x="8651" y="2192"/>
                      <a:pt x="8400" y="2306"/>
                    </a:cubicBezTo>
                    <a:cubicBezTo>
                      <a:pt x="8149" y="2443"/>
                      <a:pt x="7898" y="2557"/>
                      <a:pt x="7669" y="2671"/>
                    </a:cubicBezTo>
                    <a:cubicBezTo>
                      <a:pt x="7441" y="2808"/>
                      <a:pt x="7236" y="2922"/>
                      <a:pt x="7030" y="3059"/>
                    </a:cubicBezTo>
                    <a:cubicBezTo>
                      <a:pt x="6802" y="3219"/>
                      <a:pt x="6574" y="3379"/>
                      <a:pt x="6368" y="3538"/>
                    </a:cubicBezTo>
                    <a:cubicBezTo>
                      <a:pt x="5957" y="3858"/>
                      <a:pt x="5569" y="4223"/>
                      <a:pt x="5159" y="4566"/>
                    </a:cubicBezTo>
                    <a:cubicBezTo>
                      <a:pt x="4862" y="4817"/>
                      <a:pt x="4542" y="5113"/>
                      <a:pt x="4268" y="5387"/>
                    </a:cubicBezTo>
                    <a:cubicBezTo>
                      <a:pt x="4086" y="5570"/>
                      <a:pt x="3926" y="5752"/>
                      <a:pt x="3766" y="5912"/>
                    </a:cubicBezTo>
                    <a:cubicBezTo>
                      <a:pt x="3561" y="6118"/>
                      <a:pt x="3355" y="6346"/>
                      <a:pt x="3173" y="6551"/>
                    </a:cubicBezTo>
                    <a:cubicBezTo>
                      <a:pt x="3081" y="6665"/>
                      <a:pt x="2990" y="6757"/>
                      <a:pt x="2922" y="6871"/>
                    </a:cubicBezTo>
                    <a:cubicBezTo>
                      <a:pt x="2830" y="6962"/>
                      <a:pt x="2762" y="7076"/>
                      <a:pt x="2671" y="7168"/>
                    </a:cubicBezTo>
                    <a:cubicBezTo>
                      <a:pt x="2488" y="7419"/>
                      <a:pt x="2328" y="7647"/>
                      <a:pt x="2168" y="7898"/>
                    </a:cubicBezTo>
                    <a:cubicBezTo>
                      <a:pt x="2009" y="8103"/>
                      <a:pt x="1849" y="8309"/>
                      <a:pt x="1712" y="8514"/>
                    </a:cubicBezTo>
                    <a:cubicBezTo>
                      <a:pt x="1598" y="8697"/>
                      <a:pt x="1507" y="8902"/>
                      <a:pt x="1392" y="9108"/>
                    </a:cubicBezTo>
                    <a:cubicBezTo>
                      <a:pt x="1401" y="9099"/>
                      <a:pt x="1410" y="9090"/>
                      <a:pt x="1417" y="9082"/>
                    </a:cubicBezTo>
                    <a:lnTo>
                      <a:pt x="1417" y="9082"/>
                    </a:lnTo>
                    <a:cubicBezTo>
                      <a:pt x="1401" y="9115"/>
                      <a:pt x="1385" y="9152"/>
                      <a:pt x="1370" y="9199"/>
                    </a:cubicBezTo>
                    <a:cubicBezTo>
                      <a:pt x="1370" y="9176"/>
                      <a:pt x="1392" y="9131"/>
                      <a:pt x="1392" y="9108"/>
                    </a:cubicBezTo>
                    <a:lnTo>
                      <a:pt x="1392" y="9108"/>
                    </a:lnTo>
                    <a:cubicBezTo>
                      <a:pt x="1255" y="9382"/>
                      <a:pt x="1141" y="9656"/>
                      <a:pt x="1027" y="9930"/>
                    </a:cubicBezTo>
                    <a:cubicBezTo>
                      <a:pt x="890" y="10203"/>
                      <a:pt x="776" y="10477"/>
                      <a:pt x="662" y="10751"/>
                    </a:cubicBezTo>
                    <a:cubicBezTo>
                      <a:pt x="616" y="10888"/>
                      <a:pt x="548" y="11048"/>
                      <a:pt x="502" y="11185"/>
                    </a:cubicBezTo>
                    <a:cubicBezTo>
                      <a:pt x="457" y="11345"/>
                      <a:pt x="411" y="11482"/>
                      <a:pt x="365" y="11641"/>
                    </a:cubicBezTo>
                    <a:cubicBezTo>
                      <a:pt x="274" y="11892"/>
                      <a:pt x="206" y="12144"/>
                      <a:pt x="91" y="12372"/>
                    </a:cubicBezTo>
                    <a:cubicBezTo>
                      <a:pt x="91" y="12395"/>
                      <a:pt x="69" y="12417"/>
                      <a:pt x="69" y="12440"/>
                    </a:cubicBezTo>
                    <a:cubicBezTo>
                      <a:pt x="23" y="12509"/>
                      <a:pt x="0" y="12577"/>
                      <a:pt x="23" y="12669"/>
                    </a:cubicBezTo>
                    <a:cubicBezTo>
                      <a:pt x="46" y="12737"/>
                      <a:pt x="91" y="12805"/>
                      <a:pt x="160" y="12828"/>
                    </a:cubicBezTo>
                    <a:cubicBezTo>
                      <a:pt x="206" y="12865"/>
                      <a:pt x="266" y="12883"/>
                      <a:pt x="326" y="12883"/>
                    </a:cubicBezTo>
                    <a:cubicBezTo>
                      <a:pt x="416" y="12883"/>
                      <a:pt x="507" y="12842"/>
                      <a:pt x="548" y="12760"/>
                    </a:cubicBezTo>
                    <a:cubicBezTo>
                      <a:pt x="639" y="12623"/>
                      <a:pt x="708" y="12463"/>
                      <a:pt x="776" y="12303"/>
                    </a:cubicBezTo>
                    <a:cubicBezTo>
                      <a:pt x="822" y="12189"/>
                      <a:pt x="845" y="12075"/>
                      <a:pt x="890" y="11961"/>
                    </a:cubicBezTo>
                    <a:cubicBezTo>
                      <a:pt x="1004" y="11687"/>
                      <a:pt x="1096" y="11390"/>
                      <a:pt x="1210" y="11116"/>
                    </a:cubicBezTo>
                    <a:cubicBezTo>
                      <a:pt x="1301" y="10843"/>
                      <a:pt x="1415" y="10591"/>
                      <a:pt x="1529" y="10340"/>
                    </a:cubicBezTo>
                    <a:cubicBezTo>
                      <a:pt x="1643" y="10089"/>
                      <a:pt x="1758" y="9838"/>
                      <a:pt x="1872" y="9587"/>
                    </a:cubicBezTo>
                    <a:cubicBezTo>
                      <a:pt x="1963" y="9427"/>
                      <a:pt x="2032" y="9268"/>
                      <a:pt x="2123" y="9108"/>
                    </a:cubicBezTo>
                    <a:cubicBezTo>
                      <a:pt x="2237" y="8880"/>
                      <a:pt x="2397" y="8674"/>
                      <a:pt x="2557" y="8469"/>
                    </a:cubicBezTo>
                    <a:cubicBezTo>
                      <a:pt x="2716" y="8240"/>
                      <a:pt x="2876" y="7989"/>
                      <a:pt x="3059" y="7761"/>
                    </a:cubicBezTo>
                    <a:cubicBezTo>
                      <a:pt x="3218" y="7510"/>
                      <a:pt x="3424" y="7259"/>
                      <a:pt x="3606" y="7031"/>
                    </a:cubicBezTo>
                    <a:lnTo>
                      <a:pt x="3606" y="7031"/>
                    </a:lnTo>
                    <a:cubicBezTo>
                      <a:pt x="3606" y="7046"/>
                      <a:pt x="3596" y="7062"/>
                      <a:pt x="3581" y="7078"/>
                    </a:cubicBezTo>
                    <a:lnTo>
                      <a:pt x="3581" y="7078"/>
                    </a:lnTo>
                    <a:cubicBezTo>
                      <a:pt x="3639" y="7017"/>
                      <a:pt x="3682" y="6955"/>
                      <a:pt x="3743" y="6894"/>
                    </a:cubicBezTo>
                    <a:cubicBezTo>
                      <a:pt x="4040" y="6551"/>
                      <a:pt x="4337" y="6255"/>
                      <a:pt x="4634" y="5958"/>
                    </a:cubicBezTo>
                    <a:cubicBezTo>
                      <a:pt x="4885" y="5684"/>
                      <a:pt x="5136" y="5456"/>
                      <a:pt x="5410" y="5205"/>
                    </a:cubicBezTo>
                    <a:cubicBezTo>
                      <a:pt x="5547" y="5091"/>
                      <a:pt x="5684" y="4976"/>
                      <a:pt x="5821" y="4862"/>
                    </a:cubicBezTo>
                    <a:cubicBezTo>
                      <a:pt x="5980" y="4725"/>
                      <a:pt x="6140" y="4588"/>
                      <a:pt x="6300" y="4429"/>
                    </a:cubicBezTo>
                    <a:cubicBezTo>
                      <a:pt x="6460" y="4292"/>
                      <a:pt x="6619" y="4155"/>
                      <a:pt x="6802" y="4018"/>
                    </a:cubicBezTo>
                    <a:cubicBezTo>
                      <a:pt x="6962" y="3904"/>
                      <a:pt x="7122" y="3767"/>
                      <a:pt x="7281" y="3653"/>
                    </a:cubicBezTo>
                    <a:cubicBezTo>
                      <a:pt x="7532" y="3493"/>
                      <a:pt x="7784" y="3356"/>
                      <a:pt x="8057" y="3219"/>
                    </a:cubicBezTo>
                    <a:cubicBezTo>
                      <a:pt x="8354" y="3059"/>
                      <a:pt x="8651" y="2922"/>
                      <a:pt x="8948" y="2762"/>
                    </a:cubicBezTo>
                    <a:cubicBezTo>
                      <a:pt x="9244" y="2625"/>
                      <a:pt x="9518" y="2488"/>
                      <a:pt x="9815" y="2352"/>
                    </a:cubicBezTo>
                    <a:cubicBezTo>
                      <a:pt x="9952" y="2306"/>
                      <a:pt x="10089" y="2260"/>
                      <a:pt x="10226" y="2215"/>
                    </a:cubicBezTo>
                    <a:cubicBezTo>
                      <a:pt x="10363" y="2146"/>
                      <a:pt x="10500" y="2100"/>
                      <a:pt x="10637" y="2055"/>
                    </a:cubicBezTo>
                    <a:cubicBezTo>
                      <a:pt x="10614" y="2055"/>
                      <a:pt x="10591" y="2078"/>
                      <a:pt x="10545" y="2078"/>
                    </a:cubicBezTo>
                    <a:lnTo>
                      <a:pt x="10686" y="2031"/>
                    </a:lnTo>
                    <a:lnTo>
                      <a:pt x="10686" y="2031"/>
                    </a:lnTo>
                    <a:cubicBezTo>
                      <a:pt x="10676" y="2032"/>
                      <a:pt x="10668" y="2032"/>
                      <a:pt x="10659" y="2032"/>
                    </a:cubicBezTo>
                    <a:cubicBezTo>
                      <a:pt x="11070" y="1895"/>
                      <a:pt x="11504" y="1758"/>
                      <a:pt x="11915" y="1621"/>
                    </a:cubicBezTo>
                    <a:cubicBezTo>
                      <a:pt x="12166" y="1530"/>
                      <a:pt x="12417" y="1461"/>
                      <a:pt x="12645" y="1370"/>
                    </a:cubicBezTo>
                    <a:cubicBezTo>
                      <a:pt x="12896" y="1302"/>
                      <a:pt x="13147" y="1256"/>
                      <a:pt x="13399" y="1187"/>
                    </a:cubicBezTo>
                    <a:cubicBezTo>
                      <a:pt x="13878" y="1073"/>
                      <a:pt x="14357" y="959"/>
                      <a:pt x="14859" y="891"/>
                    </a:cubicBezTo>
                    <a:cubicBezTo>
                      <a:pt x="15110" y="845"/>
                      <a:pt x="15384" y="822"/>
                      <a:pt x="15658" y="777"/>
                    </a:cubicBezTo>
                    <a:cubicBezTo>
                      <a:pt x="15909" y="731"/>
                      <a:pt x="16183" y="708"/>
                      <a:pt x="16434" y="662"/>
                    </a:cubicBezTo>
                    <a:lnTo>
                      <a:pt x="16891" y="662"/>
                    </a:lnTo>
                    <a:cubicBezTo>
                      <a:pt x="17073" y="662"/>
                      <a:pt x="17233" y="640"/>
                      <a:pt x="17416" y="640"/>
                    </a:cubicBezTo>
                    <a:cubicBezTo>
                      <a:pt x="17758" y="662"/>
                      <a:pt x="18123" y="662"/>
                      <a:pt x="18466" y="685"/>
                    </a:cubicBezTo>
                    <a:cubicBezTo>
                      <a:pt x="18808" y="708"/>
                      <a:pt x="19151" y="708"/>
                      <a:pt x="19493" y="754"/>
                    </a:cubicBezTo>
                    <a:cubicBezTo>
                      <a:pt x="19812" y="777"/>
                      <a:pt x="20109" y="822"/>
                      <a:pt x="20429" y="868"/>
                    </a:cubicBezTo>
                    <a:lnTo>
                      <a:pt x="20406" y="868"/>
                    </a:lnTo>
                    <a:cubicBezTo>
                      <a:pt x="20474" y="891"/>
                      <a:pt x="20543" y="891"/>
                      <a:pt x="20611" y="914"/>
                    </a:cubicBezTo>
                    <a:lnTo>
                      <a:pt x="20657" y="914"/>
                    </a:lnTo>
                    <a:cubicBezTo>
                      <a:pt x="20657" y="914"/>
                      <a:pt x="20657" y="914"/>
                      <a:pt x="20657" y="914"/>
                    </a:cubicBezTo>
                    <a:lnTo>
                      <a:pt x="20657" y="914"/>
                    </a:lnTo>
                    <a:cubicBezTo>
                      <a:pt x="20657" y="914"/>
                      <a:pt x="20657" y="914"/>
                      <a:pt x="20657" y="914"/>
                    </a:cubicBezTo>
                    <a:lnTo>
                      <a:pt x="20657" y="914"/>
                    </a:lnTo>
                    <a:cubicBezTo>
                      <a:pt x="20657" y="914"/>
                      <a:pt x="20661" y="914"/>
                      <a:pt x="20666" y="915"/>
                    </a:cubicBezTo>
                    <a:lnTo>
                      <a:pt x="20666" y="915"/>
                    </a:lnTo>
                    <a:cubicBezTo>
                      <a:pt x="20663" y="915"/>
                      <a:pt x="20660" y="914"/>
                      <a:pt x="20657" y="914"/>
                    </a:cubicBezTo>
                    <a:lnTo>
                      <a:pt x="20657" y="914"/>
                    </a:lnTo>
                    <a:cubicBezTo>
                      <a:pt x="20657" y="914"/>
                      <a:pt x="20680" y="936"/>
                      <a:pt x="20680" y="936"/>
                    </a:cubicBezTo>
                    <a:cubicBezTo>
                      <a:pt x="20680" y="923"/>
                      <a:pt x="20673" y="918"/>
                      <a:pt x="20666" y="915"/>
                    </a:cubicBezTo>
                    <a:lnTo>
                      <a:pt x="20666" y="915"/>
                    </a:lnTo>
                    <a:cubicBezTo>
                      <a:pt x="21667" y="1120"/>
                      <a:pt x="22669" y="1371"/>
                      <a:pt x="23647" y="1644"/>
                    </a:cubicBezTo>
                    <a:cubicBezTo>
                      <a:pt x="23898" y="1735"/>
                      <a:pt x="24149" y="1804"/>
                      <a:pt x="24400" y="1872"/>
                    </a:cubicBezTo>
                    <a:cubicBezTo>
                      <a:pt x="24674" y="1963"/>
                      <a:pt x="24948" y="2032"/>
                      <a:pt x="25222" y="2123"/>
                    </a:cubicBezTo>
                    <a:cubicBezTo>
                      <a:pt x="25496" y="2215"/>
                      <a:pt x="25770" y="2306"/>
                      <a:pt x="26044" y="2420"/>
                    </a:cubicBezTo>
                    <a:cubicBezTo>
                      <a:pt x="26318" y="2534"/>
                      <a:pt x="26592" y="2625"/>
                      <a:pt x="26888" y="2717"/>
                    </a:cubicBezTo>
                    <a:cubicBezTo>
                      <a:pt x="27436" y="2899"/>
                      <a:pt x="27961" y="3105"/>
                      <a:pt x="28509" y="3310"/>
                    </a:cubicBezTo>
                    <a:cubicBezTo>
                      <a:pt x="28988" y="3493"/>
                      <a:pt x="29468" y="3698"/>
                      <a:pt x="29947" y="3904"/>
                    </a:cubicBezTo>
                    <a:cubicBezTo>
                      <a:pt x="30449" y="4109"/>
                      <a:pt x="30928" y="4337"/>
                      <a:pt x="31431" y="4543"/>
                    </a:cubicBezTo>
                    <a:cubicBezTo>
                      <a:pt x="31682" y="4657"/>
                      <a:pt x="31933" y="4748"/>
                      <a:pt x="32161" y="4862"/>
                    </a:cubicBezTo>
                    <a:cubicBezTo>
                      <a:pt x="32435" y="4976"/>
                      <a:pt x="32686" y="5091"/>
                      <a:pt x="32937" y="5205"/>
                    </a:cubicBezTo>
                    <a:cubicBezTo>
                      <a:pt x="33257" y="5342"/>
                      <a:pt x="33599" y="5501"/>
                      <a:pt x="33896" y="5638"/>
                    </a:cubicBezTo>
                    <a:cubicBezTo>
                      <a:pt x="34078" y="5730"/>
                      <a:pt x="34261" y="5821"/>
                      <a:pt x="34443" y="5912"/>
                    </a:cubicBezTo>
                    <a:cubicBezTo>
                      <a:pt x="34443" y="5910"/>
                      <a:pt x="34443" y="5908"/>
                      <a:pt x="34443" y="5906"/>
                    </a:cubicBezTo>
                    <a:lnTo>
                      <a:pt x="34443" y="5906"/>
                    </a:lnTo>
                    <a:cubicBezTo>
                      <a:pt x="34451" y="5910"/>
                      <a:pt x="34458" y="5912"/>
                      <a:pt x="34466" y="5912"/>
                    </a:cubicBezTo>
                    <a:cubicBezTo>
                      <a:pt x="35014" y="6186"/>
                      <a:pt x="35539" y="6437"/>
                      <a:pt x="36087" y="6643"/>
                    </a:cubicBezTo>
                    <a:cubicBezTo>
                      <a:pt x="36589" y="6848"/>
                      <a:pt x="37091" y="7076"/>
                      <a:pt x="37571" y="7305"/>
                    </a:cubicBezTo>
                    <a:cubicBezTo>
                      <a:pt x="38118" y="7533"/>
                      <a:pt x="38643" y="7784"/>
                      <a:pt x="39191" y="8012"/>
                    </a:cubicBezTo>
                    <a:cubicBezTo>
                      <a:pt x="39442" y="8126"/>
                      <a:pt x="39693" y="8195"/>
                      <a:pt x="39944" y="8309"/>
                    </a:cubicBezTo>
                    <a:cubicBezTo>
                      <a:pt x="40195" y="8400"/>
                      <a:pt x="40447" y="8492"/>
                      <a:pt x="40698" y="8583"/>
                    </a:cubicBezTo>
                    <a:cubicBezTo>
                      <a:pt x="40972" y="8674"/>
                      <a:pt x="41245" y="8788"/>
                      <a:pt x="41519" y="8880"/>
                    </a:cubicBezTo>
                    <a:cubicBezTo>
                      <a:pt x="41770" y="8971"/>
                      <a:pt x="42044" y="9039"/>
                      <a:pt x="42318" y="9131"/>
                    </a:cubicBezTo>
                    <a:cubicBezTo>
                      <a:pt x="42569" y="9199"/>
                      <a:pt x="42820" y="9268"/>
                      <a:pt x="43071" y="9336"/>
                    </a:cubicBezTo>
                    <a:cubicBezTo>
                      <a:pt x="43345" y="9405"/>
                      <a:pt x="43642" y="9473"/>
                      <a:pt x="43916" y="9541"/>
                    </a:cubicBezTo>
                    <a:cubicBezTo>
                      <a:pt x="44464" y="9678"/>
                      <a:pt x="44989" y="9793"/>
                      <a:pt x="45537" y="9930"/>
                    </a:cubicBezTo>
                    <a:cubicBezTo>
                      <a:pt x="46016" y="10044"/>
                      <a:pt x="46518" y="10158"/>
                      <a:pt x="46997" y="10249"/>
                    </a:cubicBezTo>
                    <a:cubicBezTo>
                      <a:pt x="47568" y="10340"/>
                      <a:pt x="48139" y="10500"/>
                      <a:pt x="48709" y="10591"/>
                    </a:cubicBezTo>
                    <a:cubicBezTo>
                      <a:pt x="49006" y="10660"/>
                      <a:pt x="49303" y="10706"/>
                      <a:pt x="49577" y="10751"/>
                    </a:cubicBezTo>
                    <a:cubicBezTo>
                      <a:pt x="49851" y="10797"/>
                      <a:pt x="50124" y="10843"/>
                      <a:pt x="50421" y="10888"/>
                    </a:cubicBezTo>
                    <a:cubicBezTo>
                      <a:pt x="50969" y="10957"/>
                      <a:pt x="51540" y="11025"/>
                      <a:pt x="52110" y="11071"/>
                    </a:cubicBezTo>
                    <a:cubicBezTo>
                      <a:pt x="52430" y="11094"/>
                      <a:pt x="52727" y="11116"/>
                      <a:pt x="53046" y="11116"/>
                    </a:cubicBezTo>
                    <a:cubicBezTo>
                      <a:pt x="53320" y="11116"/>
                      <a:pt x="53594" y="11094"/>
                      <a:pt x="53868" y="11094"/>
                    </a:cubicBezTo>
                    <a:cubicBezTo>
                      <a:pt x="54347" y="11094"/>
                      <a:pt x="54849" y="11048"/>
                      <a:pt x="55329" y="11002"/>
                    </a:cubicBezTo>
                    <a:cubicBezTo>
                      <a:pt x="55580" y="10979"/>
                      <a:pt x="55808" y="10957"/>
                      <a:pt x="56036" y="10911"/>
                    </a:cubicBezTo>
                    <a:cubicBezTo>
                      <a:pt x="56287" y="10865"/>
                      <a:pt x="56538" y="10820"/>
                      <a:pt x="56789" y="10774"/>
                    </a:cubicBezTo>
                    <a:cubicBezTo>
                      <a:pt x="57041" y="10728"/>
                      <a:pt x="57314" y="10683"/>
                      <a:pt x="57566" y="10614"/>
                    </a:cubicBezTo>
                    <a:cubicBezTo>
                      <a:pt x="57794" y="10569"/>
                      <a:pt x="58045" y="10500"/>
                      <a:pt x="58273" y="10432"/>
                    </a:cubicBezTo>
                    <a:cubicBezTo>
                      <a:pt x="58707" y="10318"/>
                      <a:pt x="59140" y="10181"/>
                      <a:pt x="59574" y="10021"/>
                    </a:cubicBezTo>
                    <a:cubicBezTo>
                      <a:pt x="59780" y="9952"/>
                      <a:pt x="60008" y="9884"/>
                      <a:pt x="60213" y="9793"/>
                    </a:cubicBezTo>
                    <a:cubicBezTo>
                      <a:pt x="60396" y="9701"/>
                      <a:pt x="60601" y="9610"/>
                      <a:pt x="60784" y="9519"/>
                    </a:cubicBezTo>
                    <a:cubicBezTo>
                      <a:pt x="60944" y="9427"/>
                      <a:pt x="61103" y="9336"/>
                      <a:pt x="61240" y="9245"/>
                    </a:cubicBezTo>
                    <a:cubicBezTo>
                      <a:pt x="61332" y="9199"/>
                      <a:pt x="61423" y="9131"/>
                      <a:pt x="61491" y="9085"/>
                    </a:cubicBezTo>
                    <a:cubicBezTo>
                      <a:pt x="61583" y="9016"/>
                      <a:pt x="61651" y="8948"/>
                      <a:pt x="61697" y="8834"/>
                    </a:cubicBezTo>
                    <a:cubicBezTo>
                      <a:pt x="61720" y="8765"/>
                      <a:pt x="61720" y="8674"/>
                      <a:pt x="61674" y="8606"/>
                    </a:cubicBezTo>
                    <a:cubicBezTo>
                      <a:pt x="61628" y="8537"/>
                      <a:pt x="61583" y="8492"/>
                      <a:pt x="61514" y="8469"/>
                    </a:cubicBezTo>
                    <a:cubicBezTo>
                      <a:pt x="61469" y="8446"/>
                      <a:pt x="61446" y="8446"/>
                      <a:pt x="61423" y="8446"/>
                    </a:cubicBezTo>
                    <a:cubicBezTo>
                      <a:pt x="61377" y="8446"/>
                      <a:pt x="61332" y="8446"/>
                      <a:pt x="61286" y="8469"/>
                    </a:cubicBezTo>
                    <a:cubicBezTo>
                      <a:pt x="61263" y="8469"/>
                      <a:pt x="61263" y="8492"/>
                      <a:pt x="61240" y="8492"/>
                    </a:cubicBezTo>
                    <a:cubicBezTo>
                      <a:pt x="61218" y="8492"/>
                      <a:pt x="61195" y="8514"/>
                      <a:pt x="61172" y="8537"/>
                    </a:cubicBezTo>
                    <a:cubicBezTo>
                      <a:pt x="61103" y="8560"/>
                      <a:pt x="61058" y="8583"/>
                      <a:pt x="61012" y="8628"/>
                    </a:cubicBezTo>
                    <a:cubicBezTo>
                      <a:pt x="60898" y="8697"/>
                      <a:pt x="60761" y="8788"/>
                      <a:pt x="60624" y="8857"/>
                    </a:cubicBezTo>
                    <a:cubicBezTo>
                      <a:pt x="60487" y="8948"/>
                      <a:pt x="60327" y="9016"/>
                      <a:pt x="60190" y="9085"/>
                    </a:cubicBezTo>
                    <a:cubicBezTo>
                      <a:pt x="60031" y="9176"/>
                      <a:pt x="59848" y="9245"/>
                      <a:pt x="59688" y="9290"/>
                    </a:cubicBezTo>
                    <a:cubicBezTo>
                      <a:pt x="59506" y="9359"/>
                      <a:pt x="59346" y="9427"/>
                      <a:pt x="59163" y="9496"/>
                    </a:cubicBezTo>
                    <a:cubicBezTo>
                      <a:pt x="58844" y="9587"/>
                      <a:pt x="58547" y="9678"/>
                      <a:pt x="58227" y="9770"/>
                    </a:cubicBezTo>
                    <a:cubicBezTo>
                      <a:pt x="57862" y="9861"/>
                      <a:pt x="57497" y="9975"/>
                      <a:pt x="57132" y="10044"/>
                    </a:cubicBezTo>
                    <a:cubicBezTo>
                      <a:pt x="56767" y="10135"/>
                      <a:pt x="56401" y="10203"/>
                      <a:pt x="56013" y="10249"/>
                    </a:cubicBezTo>
                    <a:cubicBezTo>
                      <a:pt x="55694" y="10318"/>
                      <a:pt x="55374" y="10340"/>
                      <a:pt x="55032" y="10386"/>
                    </a:cubicBezTo>
                    <a:cubicBezTo>
                      <a:pt x="54553" y="10432"/>
                      <a:pt x="54050" y="10454"/>
                      <a:pt x="53571" y="10454"/>
                    </a:cubicBezTo>
                    <a:lnTo>
                      <a:pt x="52727" y="10454"/>
                    </a:lnTo>
                    <a:cubicBezTo>
                      <a:pt x="52430" y="10432"/>
                      <a:pt x="52133" y="10409"/>
                      <a:pt x="51836" y="10386"/>
                    </a:cubicBezTo>
                    <a:cubicBezTo>
                      <a:pt x="51562" y="10386"/>
                      <a:pt x="51311" y="10340"/>
                      <a:pt x="51060" y="10318"/>
                    </a:cubicBezTo>
                    <a:cubicBezTo>
                      <a:pt x="50786" y="10272"/>
                      <a:pt x="50512" y="10249"/>
                      <a:pt x="50239" y="10203"/>
                    </a:cubicBezTo>
                    <a:cubicBezTo>
                      <a:pt x="49714" y="10135"/>
                      <a:pt x="49189" y="10021"/>
                      <a:pt x="48641" y="9930"/>
                    </a:cubicBezTo>
                    <a:cubicBezTo>
                      <a:pt x="48390" y="9884"/>
                      <a:pt x="48116" y="9815"/>
                      <a:pt x="47842" y="9747"/>
                    </a:cubicBezTo>
                    <a:cubicBezTo>
                      <a:pt x="47591" y="9701"/>
                      <a:pt x="47317" y="9656"/>
                      <a:pt x="47066" y="9587"/>
                    </a:cubicBezTo>
                    <a:cubicBezTo>
                      <a:pt x="46564" y="9496"/>
                      <a:pt x="46084" y="9382"/>
                      <a:pt x="45582" y="9268"/>
                    </a:cubicBezTo>
                    <a:cubicBezTo>
                      <a:pt x="45308" y="9199"/>
                      <a:pt x="45057" y="9131"/>
                      <a:pt x="44783" y="9085"/>
                    </a:cubicBezTo>
                    <a:cubicBezTo>
                      <a:pt x="44509" y="9016"/>
                      <a:pt x="44236" y="8948"/>
                      <a:pt x="43984" y="8880"/>
                    </a:cubicBezTo>
                    <a:cubicBezTo>
                      <a:pt x="43437" y="8743"/>
                      <a:pt x="42912" y="8628"/>
                      <a:pt x="42364" y="8469"/>
                    </a:cubicBezTo>
                    <a:cubicBezTo>
                      <a:pt x="41839" y="8309"/>
                      <a:pt x="41291" y="8126"/>
                      <a:pt x="40766" y="7921"/>
                    </a:cubicBezTo>
                    <a:cubicBezTo>
                      <a:pt x="40515" y="7830"/>
                      <a:pt x="40264" y="7738"/>
                      <a:pt x="40013" y="7624"/>
                    </a:cubicBezTo>
                    <a:cubicBezTo>
                      <a:pt x="39739" y="7533"/>
                      <a:pt x="39465" y="7442"/>
                      <a:pt x="39214" y="7327"/>
                    </a:cubicBezTo>
                    <a:cubicBezTo>
                      <a:pt x="38666" y="7099"/>
                      <a:pt x="38141" y="6848"/>
                      <a:pt x="37616" y="6597"/>
                    </a:cubicBezTo>
                    <a:cubicBezTo>
                      <a:pt x="37137" y="6392"/>
                      <a:pt x="36635" y="6186"/>
                      <a:pt x="36133" y="5981"/>
                    </a:cubicBezTo>
                    <a:cubicBezTo>
                      <a:pt x="35699" y="5798"/>
                      <a:pt x="35288" y="5593"/>
                      <a:pt x="34877" y="5410"/>
                    </a:cubicBezTo>
                    <a:cubicBezTo>
                      <a:pt x="34740" y="5342"/>
                      <a:pt x="34603" y="5273"/>
                      <a:pt x="34466" y="5205"/>
                    </a:cubicBezTo>
                    <a:cubicBezTo>
                      <a:pt x="33964" y="4954"/>
                      <a:pt x="33439" y="4703"/>
                      <a:pt x="32937" y="4497"/>
                    </a:cubicBezTo>
                    <a:cubicBezTo>
                      <a:pt x="32686" y="4383"/>
                      <a:pt x="32435" y="4269"/>
                      <a:pt x="32184" y="4155"/>
                    </a:cubicBezTo>
                    <a:cubicBezTo>
                      <a:pt x="31933" y="4041"/>
                      <a:pt x="31659" y="3949"/>
                      <a:pt x="31408" y="3835"/>
                    </a:cubicBezTo>
                    <a:cubicBezTo>
                      <a:pt x="30928" y="3630"/>
                      <a:pt x="30426" y="3401"/>
                      <a:pt x="29947" y="3196"/>
                    </a:cubicBezTo>
                    <a:cubicBezTo>
                      <a:pt x="29696" y="3082"/>
                      <a:pt x="29445" y="2991"/>
                      <a:pt x="29216" y="2877"/>
                    </a:cubicBezTo>
                    <a:cubicBezTo>
                      <a:pt x="28965" y="2785"/>
                      <a:pt x="28714" y="2694"/>
                      <a:pt x="28486" y="2603"/>
                    </a:cubicBezTo>
                    <a:cubicBezTo>
                      <a:pt x="27961" y="2420"/>
                      <a:pt x="27436" y="2215"/>
                      <a:pt x="26911" y="2032"/>
                    </a:cubicBezTo>
                    <a:cubicBezTo>
                      <a:pt x="26614" y="1941"/>
                      <a:pt x="26318" y="1827"/>
                      <a:pt x="26021" y="1712"/>
                    </a:cubicBezTo>
                    <a:cubicBezTo>
                      <a:pt x="25747" y="1621"/>
                      <a:pt x="25496" y="1530"/>
                      <a:pt x="25222" y="1439"/>
                    </a:cubicBezTo>
                    <a:cubicBezTo>
                      <a:pt x="24948" y="1347"/>
                      <a:pt x="24674" y="1279"/>
                      <a:pt x="24400" y="1210"/>
                    </a:cubicBezTo>
                    <a:cubicBezTo>
                      <a:pt x="24149" y="1119"/>
                      <a:pt x="23898" y="1050"/>
                      <a:pt x="23624" y="959"/>
                    </a:cubicBezTo>
                    <a:cubicBezTo>
                      <a:pt x="23122" y="799"/>
                      <a:pt x="22597" y="685"/>
                      <a:pt x="22072" y="571"/>
                    </a:cubicBezTo>
                    <a:cubicBezTo>
                      <a:pt x="21570" y="434"/>
                      <a:pt x="21045" y="343"/>
                      <a:pt x="20543" y="252"/>
                    </a:cubicBezTo>
                    <a:lnTo>
                      <a:pt x="20566" y="252"/>
                    </a:lnTo>
                    <a:cubicBezTo>
                      <a:pt x="20315" y="206"/>
                      <a:pt x="20064" y="160"/>
                      <a:pt x="19812" y="115"/>
                    </a:cubicBezTo>
                    <a:cubicBezTo>
                      <a:pt x="19516" y="92"/>
                      <a:pt x="19242" y="69"/>
                      <a:pt x="18968" y="69"/>
                    </a:cubicBezTo>
                    <a:cubicBezTo>
                      <a:pt x="18397" y="23"/>
                      <a:pt x="17849" y="1"/>
                      <a:pt x="17302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7951679" y="3860132"/>
                <a:ext cx="64818" cy="27165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05" extrusionOk="0">
                    <a:moveTo>
                      <a:pt x="161" y="0"/>
                    </a:moveTo>
                    <a:cubicBezTo>
                      <a:pt x="115" y="0"/>
                      <a:pt x="92" y="23"/>
                      <a:pt x="69" y="69"/>
                    </a:cubicBezTo>
                    <a:cubicBezTo>
                      <a:pt x="69" y="69"/>
                      <a:pt x="69" y="92"/>
                      <a:pt x="69" y="92"/>
                    </a:cubicBezTo>
                    <a:cubicBezTo>
                      <a:pt x="46" y="115"/>
                      <a:pt x="24" y="137"/>
                      <a:pt x="1" y="160"/>
                    </a:cubicBezTo>
                    <a:cubicBezTo>
                      <a:pt x="1" y="229"/>
                      <a:pt x="24" y="274"/>
                      <a:pt x="69" y="297"/>
                    </a:cubicBezTo>
                    <a:cubicBezTo>
                      <a:pt x="434" y="434"/>
                      <a:pt x="800" y="548"/>
                      <a:pt x="1142" y="662"/>
                    </a:cubicBezTo>
                    <a:cubicBezTo>
                      <a:pt x="1302" y="731"/>
                      <a:pt x="1462" y="776"/>
                      <a:pt x="1621" y="845"/>
                    </a:cubicBezTo>
                    <a:cubicBezTo>
                      <a:pt x="1690" y="868"/>
                      <a:pt x="1758" y="891"/>
                      <a:pt x="1827" y="913"/>
                    </a:cubicBezTo>
                    <a:cubicBezTo>
                      <a:pt x="1895" y="936"/>
                      <a:pt x="1941" y="936"/>
                      <a:pt x="1987" y="959"/>
                    </a:cubicBezTo>
                    <a:cubicBezTo>
                      <a:pt x="2032" y="982"/>
                      <a:pt x="2101" y="982"/>
                      <a:pt x="2146" y="1005"/>
                    </a:cubicBezTo>
                    <a:lnTo>
                      <a:pt x="2306" y="1005"/>
                    </a:lnTo>
                    <a:cubicBezTo>
                      <a:pt x="2329" y="1005"/>
                      <a:pt x="2375" y="959"/>
                      <a:pt x="2375" y="936"/>
                    </a:cubicBezTo>
                    <a:cubicBezTo>
                      <a:pt x="2397" y="891"/>
                      <a:pt x="2375" y="822"/>
                      <a:pt x="2329" y="799"/>
                    </a:cubicBezTo>
                    <a:lnTo>
                      <a:pt x="2306" y="776"/>
                    </a:lnTo>
                    <a:lnTo>
                      <a:pt x="2260" y="754"/>
                    </a:lnTo>
                    <a:cubicBezTo>
                      <a:pt x="2238" y="731"/>
                      <a:pt x="2215" y="731"/>
                      <a:pt x="2192" y="731"/>
                    </a:cubicBezTo>
                    <a:cubicBezTo>
                      <a:pt x="2146" y="708"/>
                      <a:pt x="2101" y="685"/>
                      <a:pt x="2055" y="662"/>
                    </a:cubicBezTo>
                    <a:cubicBezTo>
                      <a:pt x="1987" y="639"/>
                      <a:pt x="1895" y="617"/>
                      <a:pt x="1804" y="571"/>
                    </a:cubicBezTo>
                    <a:cubicBezTo>
                      <a:pt x="1644" y="525"/>
                      <a:pt x="1484" y="457"/>
                      <a:pt x="1325" y="411"/>
                    </a:cubicBezTo>
                    <a:cubicBezTo>
                      <a:pt x="1165" y="343"/>
                      <a:pt x="982" y="297"/>
                      <a:pt x="822" y="229"/>
                    </a:cubicBezTo>
                    <a:cubicBezTo>
                      <a:pt x="617" y="160"/>
                      <a:pt x="412" y="92"/>
                      <a:pt x="206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7042282" y="3876782"/>
                <a:ext cx="74062" cy="13014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4815" extrusionOk="0">
                    <a:moveTo>
                      <a:pt x="2420" y="1"/>
                    </a:moveTo>
                    <a:cubicBezTo>
                      <a:pt x="2374" y="1"/>
                      <a:pt x="2351" y="23"/>
                      <a:pt x="2306" y="23"/>
                    </a:cubicBezTo>
                    <a:cubicBezTo>
                      <a:pt x="2237" y="46"/>
                      <a:pt x="2191" y="92"/>
                      <a:pt x="2169" y="138"/>
                    </a:cubicBezTo>
                    <a:cubicBezTo>
                      <a:pt x="2100" y="206"/>
                      <a:pt x="2055" y="297"/>
                      <a:pt x="2009" y="389"/>
                    </a:cubicBezTo>
                    <a:cubicBezTo>
                      <a:pt x="1895" y="548"/>
                      <a:pt x="1803" y="685"/>
                      <a:pt x="1712" y="845"/>
                    </a:cubicBezTo>
                    <a:cubicBezTo>
                      <a:pt x="1621" y="1005"/>
                      <a:pt x="1507" y="1165"/>
                      <a:pt x="1415" y="1325"/>
                    </a:cubicBezTo>
                    <a:cubicBezTo>
                      <a:pt x="1415" y="1347"/>
                      <a:pt x="1393" y="1370"/>
                      <a:pt x="1393" y="1393"/>
                    </a:cubicBezTo>
                    <a:cubicBezTo>
                      <a:pt x="1370" y="1439"/>
                      <a:pt x="1347" y="1484"/>
                      <a:pt x="1324" y="1507"/>
                    </a:cubicBezTo>
                    <a:cubicBezTo>
                      <a:pt x="1187" y="1758"/>
                      <a:pt x="1050" y="2009"/>
                      <a:pt x="913" y="2260"/>
                    </a:cubicBezTo>
                    <a:cubicBezTo>
                      <a:pt x="890" y="2306"/>
                      <a:pt x="868" y="2352"/>
                      <a:pt x="845" y="2397"/>
                    </a:cubicBezTo>
                    <a:cubicBezTo>
                      <a:pt x="799" y="2397"/>
                      <a:pt x="754" y="2420"/>
                      <a:pt x="731" y="2443"/>
                    </a:cubicBezTo>
                    <a:cubicBezTo>
                      <a:pt x="685" y="2466"/>
                      <a:pt x="639" y="2511"/>
                      <a:pt x="617" y="2557"/>
                    </a:cubicBezTo>
                    <a:cubicBezTo>
                      <a:pt x="594" y="2580"/>
                      <a:pt x="571" y="2603"/>
                      <a:pt x="548" y="2648"/>
                    </a:cubicBezTo>
                    <a:cubicBezTo>
                      <a:pt x="525" y="2694"/>
                      <a:pt x="480" y="2763"/>
                      <a:pt x="457" y="2808"/>
                    </a:cubicBezTo>
                    <a:cubicBezTo>
                      <a:pt x="411" y="2945"/>
                      <a:pt x="343" y="3059"/>
                      <a:pt x="274" y="3196"/>
                    </a:cubicBezTo>
                    <a:cubicBezTo>
                      <a:pt x="229" y="3356"/>
                      <a:pt x="183" y="3493"/>
                      <a:pt x="137" y="3653"/>
                    </a:cubicBezTo>
                    <a:cubicBezTo>
                      <a:pt x="69" y="3812"/>
                      <a:pt x="46" y="3995"/>
                      <a:pt x="0" y="4155"/>
                    </a:cubicBezTo>
                    <a:cubicBezTo>
                      <a:pt x="0" y="4246"/>
                      <a:pt x="0" y="4337"/>
                      <a:pt x="0" y="4452"/>
                    </a:cubicBezTo>
                    <a:cubicBezTo>
                      <a:pt x="0" y="4474"/>
                      <a:pt x="0" y="4520"/>
                      <a:pt x="23" y="4566"/>
                    </a:cubicBezTo>
                    <a:cubicBezTo>
                      <a:pt x="23" y="4634"/>
                      <a:pt x="69" y="4680"/>
                      <a:pt x="114" y="4725"/>
                    </a:cubicBezTo>
                    <a:cubicBezTo>
                      <a:pt x="151" y="4786"/>
                      <a:pt x="225" y="4814"/>
                      <a:pt x="300" y="4814"/>
                    </a:cubicBezTo>
                    <a:cubicBezTo>
                      <a:pt x="368" y="4814"/>
                      <a:pt x="436" y="4791"/>
                      <a:pt x="480" y="4748"/>
                    </a:cubicBezTo>
                    <a:cubicBezTo>
                      <a:pt x="502" y="4725"/>
                      <a:pt x="525" y="4703"/>
                      <a:pt x="548" y="4680"/>
                    </a:cubicBezTo>
                    <a:cubicBezTo>
                      <a:pt x="559" y="4691"/>
                      <a:pt x="571" y="4697"/>
                      <a:pt x="585" y="4697"/>
                    </a:cubicBezTo>
                    <a:cubicBezTo>
                      <a:pt x="599" y="4697"/>
                      <a:pt x="617" y="4691"/>
                      <a:pt x="639" y="4680"/>
                    </a:cubicBezTo>
                    <a:cubicBezTo>
                      <a:pt x="685" y="4680"/>
                      <a:pt x="708" y="4657"/>
                      <a:pt x="754" y="4634"/>
                    </a:cubicBezTo>
                    <a:cubicBezTo>
                      <a:pt x="845" y="4566"/>
                      <a:pt x="868" y="4429"/>
                      <a:pt x="890" y="4292"/>
                    </a:cubicBezTo>
                    <a:cubicBezTo>
                      <a:pt x="913" y="4223"/>
                      <a:pt x="913" y="4132"/>
                      <a:pt x="936" y="4064"/>
                    </a:cubicBezTo>
                    <a:cubicBezTo>
                      <a:pt x="936" y="3995"/>
                      <a:pt x="936" y="3949"/>
                      <a:pt x="936" y="3904"/>
                    </a:cubicBezTo>
                    <a:lnTo>
                      <a:pt x="936" y="3881"/>
                    </a:lnTo>
                    <a:cubicBezTo>
                      <a:pt x="959" y="3812"/>
                      <a:pt x="982" y="3744"/>
                      <a:pt x="1027" y="3698"/>
                    </a:cubicBezTo>
                    <a:cubicBezTo>
                      <a:pt x="1027" y="3653"/>
                      <a:pt x="1027" y="3630"/>
                      <a:pt x="1050" y="3607"/>
                    </a:cubicBezTo>
                    <a:cubicBezTo>
                      <a:pt x="1050" y="3607"/>
                      <a:pt x="1050" y="3584"/>
                      <a:pt x="1050" y="3584"/>
                    </a:cubicBezTo>
                    <a:cubicBezTo>
                      <a:pt x="1073" y="3561"/>
                      <a:pt x="1119" y="3539"/>
                      <a:pt x="1142" y="3493"/>
                    </a:cubicBezTo>
                    <a:cubicBezTo>
                      <a:pt x="1164" y="3470"/>
                      <a:pt x="1187" y="3424"/>
                      <a:pt x="1187" y="3402"/>
                    </a:cubicBezTo>
                    <a:cubicBezTo>
                      <a:pt x="1233" y="3356"/>
                      <a:pt x="1256" y="3310"/>
                      <a:pt x="1278" y="3265"/>
                    </a:cubicBezTo>
                    <a:cubicBezTo>
                      <a:pt x="1324" y="3196"/>
                      <a:pt x="1370" y="3128"/>
                      <a:pt x="1393" y="3036"/>
                    </a:cubicBezTo>
                    <a:cubicBezTo>
                      <a:pt x="1507" y="2877"/>
                      <a:pt x="1598" y="2717"/>
                      <a:pt x="1689" y="2557"/>
                    </a:cubicBezTo>
                    <a:cubicBezTo>
                      <a:pt x="1849" y="2238"/>
                      <a:pt x="2032" y="1941"/>
                      <a:pt x="2214" y="1621"/>
                    </a:cubicBezTo>
                    <a:cubicBezTo>
                      <a:pt x="2283" y="1461"/>
                      <a:pt x="2374" y="1325"/>
                      <a:pt x="2443" y="1165"/>
                    </a:cubicBezTo>
                    <a:lnTo>
                      <a:pt x="2580" y="891"/>
                    </a:lnTo>
                    <a:cubicBezTo>
                      <a:pt x="2602" y="822"/>
                      <a:pt x="2625" y="731"/>
                      <a:pt x="2671" y="640"/>
                    </a:cubicBezTo>
                    <a:cubicBezTo>
                      <a:pt x="2694" y="594"/>
                      <a:pt x="2694" y="526"/>
                      <a:pt x="2716" y="480"/>
                    </a:cubicBezTo>
                    <a:cubicBezTo>
                      <a:pt x="2739" y="412"/>
                      <a:pt x="2739" y="320"/>
                      <a:pt x="2739" y="252"/>
                    </a:cubicBezTo>
                    <a:cubicBezTo>
                      <a:pt x="2716" y="138"/>
                      <a:pt x="2625" y="46"/>
                      <a:pt x="2511" y="23"/>
                    </a:cubicBezTo>
                    <a:cubicBezTo>
                      <a:pt x="2488" y="1"/>
                      <a:pt x="2465" y="1"/>
                      <a:pt x="242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7017603" y="3989686"/>
                <a:ext cx="26543" cy="72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69" extrusionOk="0">
                    <a:moveTo>
                      <a:pt x="114" y="1"/>
                    </a:moveTo>
                    <a:cubicBezTo>
                      <a:pt x="92" y="1"/>
                      <a:pt x="69" y="1"/>
                      <a:pt x="46" y="24"/>
                    </a:cubicBezTo>
                    <a:cubicBezTo>
                      <a:pt x="23" y="46"/>
                      <a:pt x="0" y="69"/>
                      <a:pt x="0" y="92"/>
                    </a:cubicBezTo>
                    <a:cubicBezTo>
                      <a:pt x="0" y="138"/>
                      <a:pt x="46" y="206"/>
                      <a:pt x="114" y="206"/>
                    </a:cubicBezTo>
                    <a:lnTo>
                      <a:pt x="731" y="206"/>
                    </a:lnTo>
                    <a:cubicBezTo>
                      <a:pt x="731" y="229"/>
                      <a:pt x="753" y="252"/>
                      <a:pt x="776" y="252"/>
                    </a:cubicBezTo>
                    <a:cubicBezTo>
                      <a:pt x="788" y="263"/>
                      <a:pt x="805" y="269"/>
                      <a:pt x="822" y="269"/>
                    </a:cubicBezTo>
                    <a:cubicBezTo>
                      <a:pt x="839" y="269"/>
                      <a:pt x="856" y="263"/>
                      <a:pt x="868" y="252"/>
                    </a:cubicBezTo>
                    <a:cubicBezTo>
                      <a:pt x="868" y="252"/>
                      <a:pt x="890" y="229"/>
                      <a:pt x="913" y="229"/>
                    </a:cubicBezTo>
                    <a:lnTo>
                      <a:pt x="936" y="206"/>
                    </a:lnTo>
                    <a:cubicBezTo>
                      <a:pt x="982" y="183"/>
                      <a:pt x="982" y="115"/>
                      <a:pt x="959" y="92"/>
                    </a:cubicBezTo>
                    <a:cubicBezTo>
                      <a:pt x="936" y="1"/>
                      <a:pt x="845" y="1"/>
                      <a:pt x="753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7071285" y="3630620"/>
                <a:ext cx="642909" cy="298627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11048" extrusionOk="0">
                    <a:moveTo>
                      <a:pt x="16868" y="0"/>
                    </a:moveTo>
                    <a:cubicBezTo>
                      <a:pt x="16731" y="0"/>
                      <a:pt x="16594" y="23"/>
                      <a:pt x="16480" y="23"/>
                    </a:cubicBezTo>
                    <a:cubicBezTo>
                      <a:pt x="16366" y="23"/>
                      <a:pt x="16252" y="23"/>
                      <a:pt x="16160" y="46"/>
                    </a:cubicBezTo>
                    <a:cubicBezTo>
                      <a:pt x="16069" y="46"/>
                      <a:pt x="15978" y="46"/>
                      <a:pt x="15886" y="69"/>
                    </a:cubicBezTo>
                    <a:cubicBezTo>
                      <a:pt x="15407" y="69"/>
                      <a:pt x="14928" y="115"/>
                      <a:pt x="14448" y="137"/>
                    </a:cubicBezTo>
                    <a:cubicBezTo>
                      <a:pt x="14312" y="160"/>
                      <a:pt x="14152" y="160"/>
                      <a:pt x="14015" y="183"/>
                    </a:cubicBezTo>
                    <a:cubicBezTo>
                      <a:pt x="13969" y="183"/>
                      <a:pt x="13901" y="183"/>
                      <a:pt x="13855" y="206"/>
                    </a:cubicBezTo>
                    <a:lnTo>
                      <a:pt x="13764" y="206"/>
                    </a:lnTo>
                    <a:cubicBezTo>
                      <a:pt x="13672" y="229"/>
                      <a:pt x="13627" y="251"/>
                      <a:pt x="13581" y="297"/>
                    </a:cubicBezTo>
                    <a:lnTo>
                      <a:pt x="13558" y="297"/>
                    </a:lnTo>
                    <a:cubicBezTo>
                      <a:pt x="13490" y="320"/>
                      <a:pt x="13444" y="320"/>
                      <a:pt x="13376" y="343"/>
                    </a:cubicBezTo>
                    <a:cubicBezTo>
                      <a:pt x="13353" y="343"/>
                      <a:pt x="13307" y="366"/>
                      <a:pt x="13262" y="366"/>
                    </a:cubicBezTo>
                    <a:cubicBezTo>
                      <a:pt x="13147" y="388"/>
                      <a:pt x="13056" y="434"/>
                      <a:pt x="12942" y="457"/>
                    </a:cubicBezTo>
                    <a:cubicBezTo>
                      <a:pt x="12782" y="503"/>
                      <a:pt x="12622" y="525"/>
                      <a:pt x="12463" y="571"/>
                    </a:cubicBezTo>
                    <a:cubicBezTo>
                      <a:pt x="12417" y="571"/>
                      <a:pt x="12394" y="594"/>
                      <a:pt x="12349" y="594"/>
                    </a:cubicBezTo>
                    <a:cubicBezTo>
                      <a:pt x="12326" y="594"/>
                      <a:pt x="12280" y="617"/>
                      <a:pt x="12257" y="617"/>
                    </a:cubicBezTo>
                    <a:cubicBezTo>
                      <a:pt x="12075" y="639"/>
                      <a:pt x="11915" y="685"/>
                      <a:pt x="11732" y="708"/>
                    </a:cubicBezTo>
                    <a:cubicBezTo>
                      <a:pt x="11390" y="776"/>
                      <a:pt x="11048" y="845"/>
                      <a:pt x="10705" y="936"/>
                    </a:cubicBezTo>
                    <a:cubicBezTo>
                      <a:pt x="10523" y="982"/>
                      <a:pt x="10340" y="1028"/>
                      <a:pt x="10180" y="1096"/>
                    </a:cubicBezTo>
                    <a:cubicBezTo>
                      <a:pt x="9952" y="1164"/>
                      <a:pt x="9746" y="1210"/>
                      <a:pt x="9541" y="1301"/>
                    </a:cubicBezTo>
                    <a:cubicBezTo>
                      <a:pt x="9495" y="1324"/>
                      <a:pt x="9450" y="1347"/>
                      <a:pt x="9427" y="1393"/>
                    </a:cubicBezTo>
                    <a:cubicBezTo>
                      <a:pt x="9381" y="1461"/>
                      <a:pt x="9381" y="1507"/>
                      <a:pt x="9381" y="1575"/>
                    </a:cubicBezTo>
                    <a:cubicBezTo>
                      <a:pt x="9336" y="1575"/>
                      <a:pt x="9290" y="1598"/>
                      <a:pt x="9267" y="1621"/>
                    </a:cubicBezTo>
                    <a:cubicBezTo>
                      <a:pt x="9244" y="1621"/>
                      <a:pt x="9221" y="1644"/>
                      <a:pt x="9221" y="1644"/>
                    </a:cubicBezTo>
                    <a:lnTo>
                      <a:pt x="9199" y="1644"/>
                    </a:lnTo>
                    <a:cubicBezTo>
                      <a:pt x="9085" y="1667"/>
                      <a:pt x="8970" y="1735"/>
                      <a:pt x="8879" y="1781"/>
                    </a:cubicBezTo>
                    <a:cubicBezTo>
                      <a:pt x="8811" y="1804"/>
                      <a:pt x="8742" y="1826"/>
                      <a:pt x="8674" y="1872"/>
                    </a:cubicBezTo>
                    <a:cubicBezTo>
                      <a:pt x="8514" y="1941"/>
                      <a:pt x="8354" y="2009"/>
                      <a:pt x="8217" y="2100"/>
                    </a:cubicBezTo>
                    <a:cubicBezTo>
                      <a:pt x="7898" y="2260"/>
                      <a:pt x="7555" y="2420"/>
                      <a:pt x="7236" y="2602"/>
                    </a:cubicBezTo>
                    <a:cubicBezTo>
                      <a:pt x="6939" y="2762"/>
                      <a:pt x="6642" y="2922"/>
                      <a:pt x="6368" y="3105"/>
                    </a:cubicBezTo>
                    <a:cubicBezTo>
                      <a:pt x="6209" y="3219"/>
                      <a:pt x="6049" y="3333"/>
                      <a:pt x="5889" y="3424"/>
                    </a:cubicBezTo>
                    <a:cubicBezTo>
                      <a:pt x="5729" y="3538"/>
                      <a:pt x="5547" y="3675"/>
                      <a:pt x="5387" y="3789"/>
                    </a:cubicBezTo>
                    <a:cubicBezTo>
                      <a:pt x="5227" y="3881"/>
                      <a:pt x="5090" y="3995"/>
                      <a:pt x="4930" y="4109"/>
                    </a:cubicBezTo>
                    <a:cubicBezTo>
                      <a:pt x="4816" y="4200"/>
                      <a:pt x="4702" y="4292"/>
                      <a:pt x="4588" y="4383"/>
                    </a:cubicBezTo>
                    <a:cubicBezTo>
                      <a:pt x="4519" y="4451"/>
                      <a:pt x="4428" y="4520"/>
                      <a:pt x="4360" y="4611"/>
                    </a:cubicBezTo>
                    <a:cubicBezTo>
                      <a:pt x="4291" y="4680"/>
                      <a:pt x="4223" y="4771"/>
                      <a:pt x="4200" y="4885"/>
                    </a:cubicBezTo>
                    <a:cubicBezTo>
                      <a:pt x="4177" y="4953"/>
                      <a:pt x="4177" y="5022"/>
                      <a:pt x="4223" y="5090"/>
                    </a:cubicBezTo>
                    <a:cubicBezTo>
                      <a:pt x="3994" y="5273"/>
                      <a:pt x="3789" y="5478"/>
                      <a:pt x="3561" y="5661"/>
                    </a:cubicBezTo>
                    <a:cubicBezTo>
                      <a:pt x="3401" y="5821"/>
                      <a:pt x="3241" y="5981"/>
                      <a:pt x="3059" y="6118"/>
                    </a:cubicBezTo>
                    <a:cubicBezTo>
                      <a:pt x="2990" y="6209"/>
                      <a:pt x="2899" y="6277"/>
                      <a:pt x="2830" y="6369"/>
                    </a:cubicBezTo>
                    <a:cubicBezTo>
                      <a:pt x="2808" y="6391"/>
                      <a:pt x="2762" y="6437"/>
                      <a:pt x="2739" y="6460"/>
                    </a:cubicBezTo>
                    <a:cubicBezTo>
                      <a:pt x="2602" y="6597"/>
                      <a:pt x="2488" y="6734"/>
                      <a:pt x="2351" y="6871"/>
                    </a:cubicBezTo>
                    <a:cubicBezTo>
                      <a:pt x="2237" y="7008"/>
                      <a:pt x="2100" y="7168"/>
                      <a:pt x="1986" y="7327"/>
                    </a:cubicBezTo>
                    <a:cubicBezTo>
                      <a:pt x="1872" y="7441"/>
                      <a:pt x="1780" y="7578"/>
                      <a:pt x="1666" y="7692"/>
                    </a:cubicBezTo>
                    <a:cubicBezTo>
                      <a:pt x="1621" y="7761"/>
                      <a:pt x="1575" y="7852"/>
                      <a:pt x="1529" y="7921"/>
                    </a:cubicBezTo>
                    <a:cubicBezTo>
                      <a:pt x="1484" y="7989"/>
                      <a:pt x="1438" y="8058"/>
                      <a:pt x="1392" y="8126"/>
                    </a:cubicBezTo>
                    <a:cubicBezTo>
                      <a:pt x="1347" y="8195"/>
                      <a:pt x="1278" y="8286"/>
                      <a:pt x="1233" y="8354"/>
                    </a:cubicBezTo>
                    <a:cubicBezTo>
                      <a:pt x="1187" y="8423"/>
                      <a:pt x="1141" y="8491"/>
                      <a:pt x="1096" y="8583"/>
                    </a:cubicBezTo>
                    <a:cubicBezTo>
                      <a:pt x="1004" y="8742"/>
                      <a:pt x="913" y="8902"/>
                      <a:pt x="822" y="9085"/>
                    </a:cubicBezTo>
                    <a:cubicBezTo>
                      <a:pt x="708" y="9245"/>
                      <a:pt x="616" y="9427"/>
                      <a:pt x="525" y="9610"/>
                    </a:cubicBezTo>
                    <a:cubicBezTo>
                      <a:pt x="457" y="9747"/>
                      <a:pt x="365" y="9907"/>
                      <a:pt x="297" y="10043"/>
                    </a:cubicBezTo>
                    <a:cubicBezTo>
                      <a:pt x="251" y="10158"/>
                      <a:pt x="205" y="10295"/>
                      <a:pt x="160" y="10409"/>
                    </a:cubicBezTo>
                    <a:cubicBezTo>
                      <a:pt x="137" y="10454"/>
                      <a:pt x="137" y="10500"/>
                      <a:pt x="114" y="10546"/>
                    </a:cubicBezTo>
                    <a:cubicBezTo>
                      <a:pt x="114" y="10568"/>
                      <a:pt x="114" y="10568"/>
                      <a:pt x="114" y="10591"/>
                    </a:cubicBezTo>
                    <a:cubicBezTo>
                      <a:pt x="91" y="10637"/>
                      <a:pt x="46" y="10683"/>
                      <a:pt x="23" y="10728"/>
                    </a:cubicBezTo>
                    <a:cubicBezTo>
                      <a:pt x="23" y="10751"/>
                      <a:pt x="23" y="10751"/>
                      <a:pt x="0" y="10774"/>
                    </a:cubicBezTo>
                    <a:cubicBezTo>
                      <a:pt x="0" y="10797"/>
                      <a:pt x="0" y="10820"/>
                      <a:pt x="0" y="10865"/>
                    </a:cubicBezTo>
                    <a:cubicBezTo>
                      <a:pt x="0" y="10888"/>
                      <a:pt x="0" y="10934"/>
                      <a:pt x="23" y="10957"/>
                    </a:cubicBezTo>
                    <a:cubicBezTo>
                      <a:pt x="46" y="11002"/>
                      <a:pt x="91" y="11048"/>
                      <a:pt x="160" y="11048"/>
                    </a:cubicBezTo>
                    <a:cubicBezTo>
                      <a:pt x="228" y="11048"/>
                      <a:pt x="274" y="11025"/>
                      <a:pt x="320" y="10979"/>
                    </a:cubicBezTo>
                    <a:cubicBezTo>
                      <a:pt x="320" y="10979"/>
                      <a:pt x="320" y="10957"/>
                      <a:pt x="320" y="10957"/>
                    </a:cubicBezTo>
                    <a:cubicBezTo>
                      <a:pt x="342" y="10957"/>
                      <a:pt x="388" y="10957"/>
                      <a:pt x="411" y="10934"/>
                    </a:cubicBezTo>
                    <a:cubicBezTo>
                      <a:pt x="479" y="10888"/>
                      <a:pt x="548" y="10865"/>
                      <a:pt x="594" y="10797"/>
                    </a:cubicBezTo>
                    <a:cubicBezTo>
                      <a:pt x="616" y="10751"/>
                      <a:pt x="639" y="10705"/>
                      <a:pt x="685" y="10660"/>
                    </a:cubicBezTo>
                    <a:lnTo>
                      <a:pt x="822" y="10454"/>
                    </a:lnTo>
                    <a:cubicBezTo>
                      <a:pt x="936" y="10295"/>
                      <a:pt x="1027" y="10158"/>
                      <a:pt x="1141" y="9998"/>
                    </a:cubicBezTo>
                    <a:cubicBezTo>
                      <a:pt x="1324" y="9724"/>
                      <a:pt x="1507" y="9427"/>
                      <a:pt x="1689" y="9153"/>
                    </a:cubicBezTo>
                    <a:cubicBezTo>
                      <a:pt x="1872" y="8879"/>
                      <a:pt x="2032" y="8606"/>
                      <a:pt x="2191" y="8332"/>
                    </a:cubicBezTo>
                    <a:cubicBezTo>
                      <a:pt x="2260" y="8240"/>
                      <a:pt x="2328" y="8126"/>
                      <a:pt x="2397" y="8012"/>
                    </a:cubicBezTo>
                    <a:cubicBezTo>
                      <a:pt x="2488" y="7966"/>
                      <a:pt x="2534" y="7852"/>
                      <a:pt x="2602" y="7761"/>
                    </a:cubicBezTo>
                    <a:cubicBezTo>
                      <a:pt x="2602" y="7738"/>
                      <a:pt x="2602" y="7738"/>
                      <a:pt x="2625" y="7715"/>
                    </a:cubicBezTo>
                    <a:cubicBezTo>
                      <a:pt x="2648" y="7693"/>
                      <a:pt x="2671" y="7647"/>
                      <a:pt x="2693" y="7624"/>
                    </a:cubicBezTo>
                    <a:lnTo>
                      <a:pt x="2693" y="7624"/>
                    </a:lnTo>
                    <a:cubicBezTo>
                      <a:pt x="2692" y="7625"/>
                      <a:pt x="2671" y="7647"/>
                      <a:pt x="2671" y="7647"/>
                    </a:cubicBezTo>
                    <a:cubicBezTo>
                      <a:pt x="2671" y="7624"/>
                      <a:pt x="2693" y="7624"/>
                      <a:pt x="2693" y="7624"/>
                    </a:cubicBezTo>
                    <a:lnTo>
                      <a:pt x="2693" y="7624"/>
                    </a:lnTo>
                    <a:cubicBezTo>
                      <a:pt x="2693" y="7624"/>
                      <a:pt x="2693" y="7624"/>
                      <a:pt x="2693" y="7624"/>
                    </a:cubicBezTo>
                    <a:cubicBezTo>
                      <a:pt x="2876" y="7396"/>
                      <a:pt x="3104" y="7190"/>
                      <a:pt x="3310" y="7008"/>
                    </a:cubicBezTo>
                    <a:cubicBezTo>
                      <a:pt x="3424" y="6894"/>
                      <a:pt x="3538" y="6779"/>
                      <a:pt x="3675" y="6665"/>
                    </a:cubicBezTo>
                    <a:cubicBezTo>
                      <a:pt x="3972" y="6414"/>
                      <a:pt x="4246" y="6140"/>
                      <a:pt x="4542" y="5889"/>
                    </a:cubicBezTo>
                    <a:cubicBezTo>
                      <a:pt x="4565" y="5866"/>
                      <a:pt x="4588" y="5844"/>
                      <a:pt x="4611" y="5844"/>
                    </a:cubicBezTo>
                    <a:cubicBezTo>
                      <a:pt x="4816" y="5684"/>
                      <a:pt x="4999" y="5501"/>
                      <a:pt x="5181" y="5341"/>
                    </a:cubicBezTo>
                    <a:cubicBezTo>
                      <a:pt x="5204" y="5319"/>
                      <a:pt x="5227" y="5319"/>
                      <a:pt x="5250" y="5296"/>
                    </a:cubicBezTo>
                    <a:cubicBezTo>
                      <a:pt x="5273" y="5273"/>
                      <a:pt x="5296" y="5250"/>
                      <a:pt x="5318" y="5250"/>
                    </a:cubicBezTo>
                    <a:cubicBezTo>
                      <a:pt x="5455" y="5113"/>
                      <a:pt x="5615" y="4999"/>
                      <a:pt x="5752" y="4862"/>
                    </a:cubicBezTo>
                    <a:cubicBezTo>
                      <a:pt x="5889" y="4771"/>
                      <a:pt x="6049" y="4657"/>
                      <a:pt x="6186" y="4543"/>
                    </a:cubicBezTo>
                    <a:cubicBezTo>
                      <a:pt x="6323" y="4428"/>
                      <a:pt x="6482" y="4314"/>
                      <a:pt x="6642" y="4200"/>
                    </a:cubicBezTo>
                    <a:cubicBezTo>
                      <a:pt x="7122" y="3881"/>
                      <a:pt x="7601" y="3584"/>
                      <a:pt x="8103" y="3287"/>
                    </a:cubicBezTo>
                    <a:cubicBezTo>
                      <a:pt x="8149" y="3264"/>
                      <a:pt x="8194" y="3242"/>
                      <a:pt x="8240" y="3219"/>
                    </a:cubicBezTo>
                    <a:lnTo>
                      <a:pt x="8308" y="3219"/>
                    </a:lnTo>
                    <a:cubicBezTo>
                      <a:pt x="8491" y="3219"/>
                      <a:pt x="8674" y="3173"/>
                      <a:pt x="8833" y="3105"/>
                    </a:cubicBezTo>
                    <a:cubicBezTo>
                      <a:pt x="8948" y="3082"/>
                      <a:pt x="9039" y="3059"/>
                      <a:pt x="9130" y="3036"/>
                    </a:cubicBezTo>
                    <a:cubicBezTo>
                      <a:pt x="9290" y="2990"/>
                      <a:pt x="9427" y="2945"/>
                      <a:pt x="9587" y="2899"/>
                    </a:cubicBezTo>
                    <a:cubicBezTo>
                      <a:pt x="9929" y="2785"/>
                      <a:pt x="10294" y="2671"/>
                      <a:pt x="10637" y="2534"/>
                    </a:cubicBezTo>
                    <a:cubicBezTo>
                      <a:pt x="11321" y="2329"/>
                      <a:pt x="11983" y="2100"/>
                      <a:pt x="12645" y="1872"/>
                    </a:cubicBezTo>
                    <a:cubicBezTo>
                      <a:pt x="12942" y="1781"/>
                      <a:pt x="13216" y="1689"/>
                      <a:pt x="13513" y="1575"/>
                    </a:cubicBezTo>
                    <a:cubicBezTo>
                      <a:pt x="13650" y="1530"/>
                      <a:pt x="13787" y="1484"/>
                      <a:pt x="13923" y="1438"/>
                    </a:cubicBezTo>
                    <a:cubicBezTo>
                      <a:pt x="14083" y="1393"/>
                      <a:pt x="14243" y="1347"/>
                      <a:pt x="14380" y="1301"/>
                    </a:cubicBezTo>
                    <a:lnTo>
                      <a:pt x="15156" y="1301"/>
                    </a:lnTo>
                    <a:cubicBezTo>
                      <a:pt x="15225" y="1301"/>
                      <a:pt x="15270" y="1279"/>
                      <a:pt x="15316" y="1279"/>
                    </a:cubicBezTo>
                    <a:cubicBezTo>
                      <a:pt x="15498" y="1301"/>
                      <a:pt x="15658" y="1301"/>
                      <a:pt x="15841" y="1324"/>
                    </a:cubicBezTo>
                    <a:cubicBezTo>
                      <a:pt x="16206" y="1347"/>
                      <a:pt x="16548" y="1370"/>
                      <a:pt x="16914" y="1393"/>
                    </a:cubicBezTo>
                    <a:lnTo>
                      <a:pt x="17393" y="1438"/>
                    </a:lnTo>
                    <a:cubicBezTo>
                      <a:pt x="17484" y="1438"/>
                      <a:pt x="17576" y="1438"/>
                      <a:pt x="17667" y="1461"/>
                    </a:cubicBezTo>
                    <a:lnTo>
                      <a:pt x="17918" y="1461"/>
                    </a:lnTo>
                    <a:cubicBezTo>
                      <a:pt x="17964" y="1461"/>
                      <a:pt x="18009" y="1438"/>
                      <a:pt x="18078" y="1393"/>
                    </a:cubicBezTo>
                    <a:cubicBezTo>
                      <a:pt x="18123" y="1370"/>
                      <a:pt x="18192" y="1301"/>
                      <a:pt x="18215" y="1233"/>
                    </a:cubicBezTo>
                    <a:cubicBezTo>
                      <a:pt x="18215" y="1187"/>
                      <a:pt x="18237" y="1142"/>
                      <a:pt x="18215" y="1073"/>
                    </a:cubicBezTo>
                    <a:lnTo>
                      <a:pt x="18215" y="1073"/>
                    </a:lnTo>
                    <a:cubicBezTo>
                      <a:pt x="18260" y="1096"/>
                      <a:pt x="18329" y="1096"/>
                      <a:pt x="18374" y="1096"/>
                    </a:cubicBezTo>
                    <a:cubicBezTo>
                      <a:pt x="18534" y="1142"/>
                      <a:pt x="18694" y="1187"/>
                      <a:pt x="18854" y="1233"/>
                    </a:cubicBezTo>
                    <a:cubicBezTo>
                      <a:pt x="19196" y="1324"/>
                      <a:pt x="19539" y="1393"/>
                      <a:pt x="19881" y="1461"/>
                    </a:cubicBezTo>
                    <a:cubicBezTo>
                      <a:pt x="20588" y="1575"/>
                      <a:pt x="21296" y="1689"/>
                      <a:pt x="22026" y="1804"/>
                    </a:cubicBezTo>
                    <a:lnTo>
                      <a:pt x="22072" y="1804"/>
                    </a:lnTo>
                    <a:cubicBezTo>
                      <a:pt x="22118" y="1804"/>
                      <a:pt x="22163" y="1804"/>
                      <a:pt x="22209" y="1781"/>
                    </a:cubicBezTo>
                    <a:cubicBezTo>
                      <a:pt x="22369" y="1804"/>
                      <a:pt x="22506" y="1849"/>
                      <a:pt x="22666" y="1895"/>
                    </a:cubicBezTo>
                    <a:cubicBezTo>
                      <a:pt x="22757" y="1941"/>
                      <a:pt x="22825" y="1963"/>
                      <a:pt x="22917" y="1986"/>
                    </a:cubicBezTo>
                    <a:cubicBezTo>
                      <a:pt x="22962" y="1986"/>
                      <a:pt x="22985" y="2009"/>
                      <a:pt x="23031" y="2009"/>
                    </a:cubicBezTo>
                    <a:cubicBezTo>
                      <a:pt x="23054" y="2032"/>
                      <a:pt x="23076" y="2032"/>
                      <a:pt x="23099" y="2032"/>
                    </a:cubicBezTo>
                    <a:cubicBezTo>
                      <a:pt x="23168" y="2055"/>
                      <a:pt x="23236" y="2077"/>
                      <a:pt x="23282" y="2077"/>
                    </a:cubicBezTo>
                    <a:cubicBezTo>
                      <a:pt x="23350" y="2077"/>
                      <a:pt x="23396" y="2077"/>
                      <a:pt x="23442" y="2055"/>
                    </a:cubicBezTo>
                    <a:cubicBezTo>
                      <a:pt x="23487" y="2032"/>
                      <a:pt x="23510" y="1986"/>
                      <a:pt x="23556" y="1941"/>
                    </a:cubicBezTo>
                    <a:cubicBezTo>
                      <a:pt x="23579" y="1895"/>
                      <a:pt x="23601" y="1826"/>
                      <a:pt x="23601" y="1758"/>
                    </a:cubicBezTo>
                    <a:cubicBezTo>
                      <a:pt x="23670" y="1735"/>
                      <a:pt x="23738" y="1667"/>
                      <a:pt x="23761" y="1598"/>
                    </a:cubicBezTo>
                    <a:cubicBezTo>
                      <a:pt x="23784" y="1530"/>
                      <a:pt x="23761" y="1438"/>
                      <a:pt x="23738" y="1370"/>
                    </a:cubicBezTo>
                    <a:cubicBezTo>
                      <a:pt x="23716" y="1324"/>
                      <a:pt x="23647" y="1256"/>
                      <a:pt x="23579" y="1233"/>
                    </a:cubicBezTo>
                    <a:cubicBezTo>
                      <a:pt x="23510" y="1233"/>
                      <a:pt x="23442" y="1187"/>
                      <a:pt x="23350" y="1164"/>
                    </a:cubicBezTo>
                    <a:cubicBezTo>
                      <a:pt x="23282" y="1142"/>
                      <a:pt x="23213" y="1142"/>
                      <a:pt x="23122" y="1119"/>
                    </a:cubicBezTo>
                    <a:cubicBezTo>
                      <a:pt x="22985" y="1073"/>
                      <a:pt x="22825" y="1050"/>
                      <a:pt x="22666" y="1005"/>
                    </a:cubicBezTo>
                    <a:cubicBezTo>
                      <a:pt x="22369" y="936"/>
                      <a:pt x="22049" y="891"/>
                      <a:pt x="21753" y="822"/>
                    </a:cubicBezTo>
                    <a:cubicBezTo>
                      <a:pt x="21410" y="754"/>
                      <a:pt x="21068" y="685"/>
                      <a:pt x="20725" y="639"/>
                    </a:cubicBezTo>
                    <a:lnTo>
                      <a:pt x="20246" y="548"/>
                    </a:lnTo>
                    <a:cubicBezTo>
                      <a:pt x="20155" y="548"/>
                      <a:pt x="20064" y="525"/>
                      <a:pt x="19972" y="525"/>
                    </a:cubicBezTo>
                    <a:cubicBezTo>
                      <a:pt x="19858" y="503"/>
                      <a:pt x="19721" y="480"/>
                      <a:pt x="19607" y="480"/>
                    </a:cubicBezTo>
                    <a:cubicBezTo>
                      <a:pt x="19402" y="411"/>
                      <a:pt x="19196" y="366"/>
                      <a:pt x="18991" y="320"/>
                    </a:cubicBezTo>
                    <a:cubicBezTo>
                      <a:pt x="18808" y="274"/>
                      <a:pt x="18626" y="229"/>
                      <a:pt x="18443" y="183"/>
                    </a:cubicBezTo>
                    <a:cubicBezTo>
                      <a:pt x="18237" y="137"/>
                      <a:pt x="18055" y="115"/>
                      <a:pt x="17849" y="69"/>
                    </a:cubicBezTo>
                    <a:cubicBezTo>
                      <a:pt x="17690" y="46"/>
                      <a:pt x="17507" y="46"/>
                      <a:pt x="17347" y="23"/>
                    </a:cubicBezTo>
                    <a:cubicBezTo>
                      <a:pt x="17302" y="12"/>
                      <a:pt x="17262" y="12"/>
                      <a:pt x="17222" y="12"/>
                    </a:cubicBezTo>
                    <a:cubicBezTo>
                      <a:pt x="17182" y="12"/>
                      <a:pt x="17142" y="12"/>
                      <a:pt x="17096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7561771" y="3637404"/>
                <a:ext cx="1056278" cy="310358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11482" extrusionOk="0">
                    <a:moveTo>
                      <a:pt x="15978" y="6255"/>
                    </a:moveTo>
                    <a:cubicBezTo>
                      <a:pt x="15989" y="6255"/>
                      <a:pt x="15995" y="6260"/>
                      <a:pt x="16001" y="6266"/>
                    </a:cubicBezTo>
                    <a:lnTo>
                      <a:pt x="15978" y="6255"/>
                    </a:lnTo>
                    <a:close/>
                    <a:moveTo>
                      <a:pt x="21570" y="8081"/>
                    </a:moveTo>
                    <a:cubicBezTo>
                      <a:pt x="21575" y="8082"/>
                      <a:pt x="21580" y="8084"/>
                      <a:pt x="21585" y="8086"/>
                    </a:cubicBezTo>
                    <a:lnTo>
                      <a:pt x="21585" y="8086"/>
                    </a:lnTo>
                    <a:cubicBezTo>
                      <a:pt x="21582" y="8083"/>
                      <a:pt x="21577" y="8081"/>
                      <a:pt x="21570" y="8081"/>
                    </a:cubicBezTo>
                    <a:close/>
                    <a:moveTo>
                      <a:pt x="160" y="0"/>
                    </a:moveTo>
                    <a:cubicBezTo>
                      <a:pt x="114" y="0"/>
                      <a:pt x="69" y="23"/>
                      <a:pt x="46" y="69"/>
                    </a:cubicBezTo>
                    <a:cubicBezTo>
                      <a:pt x="0" y="115"/>
                      <a:pt x="0" y="206"/>
                      <a:pt x="46" y="252"/>
                    </a:cubicBezTo>
                    <a:cubicBezTo>
                      <a:pt x="91" y="274"/>
                      <a:pt x="114" y="297"/>
                      <a:pt x="160" y="320"/>
                    </a:cubicBezTo>
                    <a:cubicBezTo>
                      <a:pt x="206" y="320"/>
                      <a:pt x="274" y="320"/>
                      <a:pt x="320" y="343"/>
                    </a:cubicBezTo>
                    <a:lnTo>
                      <a:pt x="365" y="343"/>
                    </a:lnTo>
                    <a:cubicBezTo>
                      <a:pt x="297" y="366"/>
                      <a:pt x="251" y="411"/>
                      <a:pt x="251" y="480"/>
                    </a:cubicBezTo>
                    <a:cubicBezTo>
                      <a:pt x="251" y="548"/>
                      <a:pt x="320" y="640"/>
                      <a:pt x="388" y="640"/>
                    </a:cubicBezTo>
                    <a:cubicBezTo>
                      <a:pt x="845" y="662"/>
                      <a:pt x="1301" y="662"/>
                      <a:pt x="1735" y="708"/>
                    </a:cubicBezTo>
                    <a:cubicBezTo>
                      <a:pt x="2100" y="731"/>
                      <a:pt x="2465" y="754"/>
                      <a:pt x="2808" y="822"/>
                    </a:cubicBezTo>
                    <a:cubicBezTo>
                      <a:pt x="2853" y="822"/>
                      <a:pt x="2922" y="845"/>
                      <a:pt x="2967" y="845"/>
                    </a:cubicBezTo>
                    <a:cubicBezTo>
                      <a:pt x="3059" y="845"/>
                      <a:pt x="3127" y="799"/>
                      <a:pt x="3150" y="708"/>
                    </a:cubicBezTo>
                    <a:cubicBezTo>
                      <a:pt x="3264" y="754"/>
                      <a:pt x="3401" y="777"/>
                      <a:pt x="3515" y="799"/>
                    </a:cubicBezTo>
                    <a:cubicBezTo>
                      <a:pt x="3515" y="822"/>
                      <a:pt x="3538" y="822"/>
                      <a:pt x="3538" y="822"/>
                    </a:cubicBezTo>
                    <a:cubicBezTo>
                      <a:pt x="3492" y="936"/>
                      <a:pt x="3561" y="1050"/>
                      <a:pt x="3675" y="1096"/>
                    </a:cubicBezTo>
                    <a:cubicBezTo>
                      <a:pt x="3744" y="1119"/>
                      <a:pt x="3858" y="1142"/>
                      <a:pt x="3949" y="1187"/>
                    </a:cubicBezTo>
                    <a:lnTo>
                      <a:pt x="4109" y="1233"/>
                    </a:lnTo>
                    <a:cubicBezTo>
                      <a:pt x="4109" y="1256"/>
                      <a:pt x="4086" y="1256"/>
                      <a:pt x="4086" y="1279"/>
                    </a:cubicBezTo>
                    <a:cubicBezTo>
                      <a:pt x="4063" y="1347"/>
                      <a:pt x="4063" y="1416"/>
                      <a:pt x="4109" y="1484"/>
                    </a:cubicBezTo>
                    <a:cubicBezTo>
                      <a:pt x="4132" y="1553"/>
                      <a:pt x="4177" y="1575"/>
                      <a:pt x="4246" y="1598"/>
                    </a:cubicBezTo>
                    <a:cubicBezTo>
                      <a:pt x="4451" y="1690"/>
                      <a:pt x="4657" y="1758"/>
                      <a:pt x="4862" y="1826"/>
                    </a:cubicBezTo>
                    <a:cubicBezTo>
                      <a:pt x="5067" y="1895"/>
                      <a:pt x="5250" y="1963"/>
                      <a:pt x="5455" y="2032"/>
                    </a:cubicBezTo>
                    <a:cubicBezTo>
                      <a:pt x="5889" y="2169"/>
                      <a:pt x="6323" y="2329"/>
                      <a:pt x="6779" y="2488"/>
                    </a:cubicBezTo>
                    <a:cubicBezTo>
                      <a:pt x="7122" y="2603"/>
                      <a:pt x="7487" y="2739"/>
                      <a:pt x="7852" y="2854"/>
                    </a:cubicBezTo>
                    <a:cubicBezTo>
                      <a:pt x="8126" y="2945"/>
                      <a:pt x="8423" y="3013"/>
                      <a:pt x="8697" y="3105"/>
                    </a:cubicBezTo>
                    <a:cubicBezTo>
                      <a:pt x="9062" y="3264"/>
                      <a:pt x="9427" y="3401"/>
                      <a:pt x="9815" y="3561"/>
                    </a:cubicBezTo>
                    <a:cubicBezTo>
                      <a:pt x="9906" y="3584"/>
                      <a:pt x="9998" y="3630"/>
                      <a:pt x="10089" y="3653"/>
                    </a:cubicBezTo>
                    <a:cubicBezTo>
                      <a:pt x="10135" y="3675"/>
                      <a:pt x="10203" y="3698"/>
                      <a:pt x="10249" y="3721"/>
                    </a:cubicBezTo>
                    <a:cubicBezTo>
                      <a:pt x="10272" y="3721"/>
                      <a:pt x="10317" y="3744"/>
                      <a:pt x="10340" y="3744"/>
                    </a:cubicBezTo>
                    <a:cubicBezTo>
                      <a:pt x="10363" y="3767"/>
                      <a:pt x="10409" y="3767"/>
                      <a:pt x="10431" y="3789"/>
                    </a:cubicBezTo>
                    <a:cubicBezTo>
                      <a:pt x="10477" y="3789"/>
                      <a:pt x="10523" y="3789"/>
                      <a:pt x="10568" y="3812"/>
                    </a:cubicBezTo>
                    <a:cubicBezTo>
                      <a:pt x="10637" y="3812"/>
                      <a:pt x="10705" y="3789"/>
                      <a:pt x="10774" y="3744"/>
                    </a:cubicBezTo>
                    <a:cubicBezTo>
                      <a:pt x="10797" y="3744"/>
                      <a:pt x="10819" y="3767"/>
                      <a:pt x="10842" y="3767"/>
                    </a:cubicBezTo>
                    <a:cubicBezTo>
                      <a:pt x="11002" y="3858"/>
                      <a:pt x="11162" y="3926"/>
                      <a:pt x="11344" y="3995"/>
                    </a:cubicBezTo>
                    <a:cubicBezTo>
                      <a:pt x="11344" y="3995"/>
                      <a:pt x="11367" y="4018"/>
                      <a:pt x="11367" y="4018"/>
                    </a:cubicBezTo>
                    <a:cubicBezTo>
                      <a:pt x="11641" y="4155"/>
                      <a:pt x="11915" y="4314"/>
                      <a:pt x="12189" y="4474"/>
                    </a:cubicBezTo>
                    <a:cubicBezTo>
                      <a:pt x="12508" y="4657"/>
                      <a:pt x="12805" y="4862"/>
                      <a:pt x="13125" y="5045"/>
                    </a:cubicBezTo>
                    <a:cubicBezTo>
                      <a:pt x="13262" y="5136"/>
                      <a:pt x="13399" y="5227"/>
                      <a:pt x="13558" y="5319"/>
                    </a:cubicBezTo>
                    <a:cubicBezTo>
                      <a:pt x="13627" y="5342"/>
                      <a:pt x="13695" y="5387"/>
                      <a:pt x="13764" y="5433"/>
                    </a:cubicBezTo>
                    <a:cubicBezTo>
                      <a:pt x="13832" y="5479"/>
                      <a:pt x="13878" y="5501"/>
                      <a:pt x="13924" y="5524"/>
                    </a:cubicBezTo>
                    <a:lnTo>
                      <a:pt x="13946" y="5524"/>
                    </a:lnTo>
                    <a:cubicBezTo>
                      <a:pt x="13969" y="5536"/>
                      <a:pt x="13998" y="5541"/>
                      <a:pt x="14026" y="5541"/>
                    </a:cubicBezTo>
                    <a:cubicBezTo>
                      <a:pt x="14055" y="5541"/>
                      <a:pt x="14083" y="5536"/>
                      <a:pt x="14106" y="5524"/>
                    </a:cubicBezTo>
                    <a:cubicBezTo>
                      <a:pt x="14152" y="5524"/>
                      <a:pt x="14175" y="5501"/>
                      <a:pt x="14220" y="5479"/>
                    </a:cubicBezTo>
                    <a:cubicBezTo>
                      <a:pt x="14243" y="5501"/>
                      <a:pt x="14243" y="5501"/>
                      <a:pt x="14266" y="5501"/>
                    </a:cubicBezTo>
                    <a:cubicBezTo>
                      <a:pt x="14517" y="5638"/>
                      <a:pt x="14768" y="5775"/>
                      <a:pt x="15019" y="5889"/>
                    </a:cubicBezTo>
                    <a:cubicBezTo>
                      <a:pt x="15042" y="5912"/>
                      <a:pt x="15088" y="5935"/>
                      <a:pt x="15111" y="5935"/>
                    </a:cubicBezTo>
                    <a:cubicBezTo>
                      <a:pt x="15156" y="5958"/>
                      <a:pt x="15202" y="5958"/>
                      <a:pt x="15270" y="5958"/>
                    </a:cubicBezTo>
                    <a:cubicBezTo>
                      <a:pt x="15270" y="5935"/>
                      <a:pt x="15293" y="5935"/>
                      <a:pt x="15316" y="5935"/>
                    </a:cubicBezTo>
                    <a:cubicBezTo>
                      <a:pt x="15362" y="5958"/>
                      <a:pt x="15430" y="5981"/>
                      <a:pt x="15476" y="6026"/>
                    </a:cubicBezTo>
                    <a:cubicBezTo>
                      <a:pt x="15750" y="6163"/>
                      <a:pt x="16024" y="6300"/>
                      <a:pt x="16297" y="6460"/>
                    </a:cubicBezTo>
                    <a:cubicBezTo>
                      <a:pt x="16434" y="6551"/>
                      <a:pt x="16594" y="6643"/>
                      <a:pt x="16754" y="6734"/>
                    </a:cubicBezTo>
                    <a:cubicBezTo>
                      <a:pt x="16800" y="6757"/>
                      <a:pt x="16868" y="6802"/>
                      <a:pt x="16937" y="6848"/>
                    </a:cubicBezTo>
                    <a:lnTo>
                      <a:pt x="17028" y="6894"/>
                    </a:lnTo>
                    <a:cubicBezTo>
                      <a:pt x="17119" y="6939"/>
                      <a:pt x="17210" y="7008"/>
                      <a:pt x="17302" y="7008"/>
                    </a:cubicBezTo>
                    <a:cubicBezTo>
                      <a:pt x="17347" y="7008"/>
                      <a:pt x="17393" y="7008"/>
                      <a:pt x="17439" y="6985"/>
                    </a:cubicBezTo>
                    <a:cubicBezTo>
                      <a:pt x="17530" y="7031"/>
                      <a:pt x="17621" y="7099"/>
                      <a:pt x="17735" y="7145"/>
                    </a:cubicBezTo>
                    <a:cubicBezTo>
                      <a:pt x="17918" y="7259"/>
                      <a:pt x="18123" y="7350"/>
                      <a:pt x="18329" y="7464"/>
                    </a:cubicBezTo>
                    <a:cubicBezTo>
                      <a:pt x="18420" y="7487"/>
                      <a:pt x="18489" y="7533"/>
                      <a:pt x="18580" y="7578"/>
                    </a:cubicBezTo>
                    <a:cubicBezTo>
                      <a:pt x="18694" y="7647"/>
                      <a:pt x="18831" y="7715"/>
                      <a:pt x="18968" y="7761"/>
                    </a:cubicBezTo>
                    <a:cubicBezTo>
                      <a:pt x="18985" y="7767"/>
                      <a:pt x="19005" y="7770"/>
                      <a:pt x="19026" y="7770"/>
                    </a:cubicBezTo>
                    <a:cubicBezTo>
                      <a:pt x="19091" y="7770"/>
                      <a:pt x="19168" y="7744"/>
                      <a:pt x="19219" y="7693"/>
                    </a:cubicBezTo>
                    <a:cubicBezTo>
                      <a:pt x="19402" y="7784"/>
                      <a:pt x="19584" y="7898"/>
                      <a:pt x="19744" y="7989"/>
                    </a:cubicBezTo>
                    <a:cubicBezTo>
                      <a:pt x="19767" y="7989"/>
                      <a:pt x="19790" y="8012"/>
                      <a:pt x="19790" y="8012"/>
                    </a:cubicBezTo>
                    <a:cubicBezTo>
                      <a:pt x="19813" y="8012"/>
                      <a:pt x="19813" y="8035"/>
                      <a:pt x="19813" y="8035"/>
                    </a:cubicBezTo>
                    <a:cubicBezTo>
                      <a:pt x="19835" y="8058"/>
                      <a:pt x="19858" y="8103"/>
                      <a:pt x="19881" y="8103"/>
                    </a:cubicBezTo>
                    <a:cubicBezTo>
                      <a:pt x="19927" y="8149"/>
                      <a:pt x="19972" y="8149"/>
                      <a:pt x="19995" y="8172"/>
                    </a:cubicBezTo>
                    <a:cubicBezTo>
                      <a:pt x="20064" y="8172"/>
                      <a:pt x="20109" y="8195"/>
                      <a:pt x="20155" y="8218"/>
                    </a:cubicBezTo>
                    <a:cubicBezTo>
                      <a:pt x="20201" y="8240"/>
                      <a:pt x="20246" y="8240"/>
                      <a:pt x="20269" y="8263"/>
                    </a:cubicBezTo>
                    <a:cubicBezTo>
                      <a:pt x="20338" y="8286"/>
                      <a:pt x="20406" y="8332"/>
                      <a:pt x="20452" y="8355"/>
                    </a:cubicBezTo>
                    <a:cubicBezTo>
                      <a:pt x="20589" y="8423"/>
                      <a:pt x="20703" y="8491"/>
                      <a:pt x="20840" y="8560"/>
                    </a:cubicBezTo>
                    <a:cubicBezTo>
                      <a:pt x="20908" y="8583"/>
                      <a:pt x="20977" y="8628"/>
                      <a:pt x="21045" y="8651"/>
                    </a:cubicBezTo>
                    <a:cubicBezTo>
                      <a:pt x="21159" y="8697"/>
                      <a:pt x="21251" y="8743"/>
                      <a:pt x="21365" y="8743"/>
                    </a:cubicBezTo>
                    <a:cubicBezTo>
                      <a:pt x="21378" y="8749"/>
                      <a:pt x="21391" y="8752"/>
                      <a:pt x="21405" y="8752"/>
                    </a:cubicBezTo>
                    <a:cubicBezTo>
                      <a:pt x="21437" y="8752"/>
                      <a:pt x="21469" y="8736"/>
                      <a:pt x="21502" y="8720"/>
                    </a:cubicBezTo>
                    <a:cubicBezTo>
                      <a:pt x="21616" y="8765"/>
                      <a:pt x="21753" y="8811"/>
                      <a:pt x="21890" y="8857"/>
                    </a:cubicBezTo>
                    <a:cubicBezTo>
                      <a:pt x="21981" y="8902"/>
                      <a:pt x="22072" y="8948"/>
                      <a:pt x="22164" y="8971"/>
                    </a:cubicBezTo>
                    <a:cubicBezTo>
                      <a:pt x="22255" y="9016"/>
                      <a:pt x="22323" y="9039"/>
                      <a:pt x="22392" y="9085"/>
                    </a:cubicBezTo>
                    <a:cubicBezTo>
                      <a:pt x="22437" y="9108"/>
                      <a:pt x="22483" y="9131"/>
                      <a:pt x="22529" y="9153"/>
                    </a:cubicBezTo>
                    <a:cubicBezTo>
                      <a:pt x="22620" y="9199"/>
                      <a:pt x="22711" y="9245"/>
                      <a:pt x="22803" y="9268"/>
                    </a:cubicBezTo>
                    <a:cubicBezTo>
                      <a:pt x="22825" y="9279"/>
                      <a:pt x="22848" y="9285"/>
                      <a:pt x="22871" y="9285"/>
                    </a:cubicBezTo>
                    <a:cubicBezTo>
                      <a:pt x="22894" y="9285"/>
                      <a:pt x="22917" y="9279"/>
                      <a:pt x="22940" y="9268"/>
                    </a:cubicBezTo>
                    <a:cubicBezTo>
                      <a:pt x="23122" y="9313"/>
                      <a:pt x="23282" y="9382"/>
                      <a:pt x="23465" y="9450"/>
                    </a:cubicBezTo>
                    <a:cubicBezTo>
                      <a:pt x="23853" y="9610"/>
                      <a:pt x="24263" y="9792"/>
                      <a:pt x="24674" y="9929"/>
                    </a:cubicBezTo>
                    <a:cubicBezTo>
                      <a:pt x="24834" y="9975"/>
                      <a:pt x="24971" y="10044"/>
                      <a:pt x="25131" y="10089"/>
                    </a:cubicBezTo>
                    <a:cubicBezTo>
                      <a:pt x="25291" y="10135"/>
                      <a:pt x="25450" y="10203"/>
                      <a:pt x="25587" y="10249"/>
                    </a:cubicBezTo>
                    <a:cubicBezTo>
                      <a:pt x="25656" y="10249"/>
                      <a:pt x="25724" y="10249"/>
                      <a:pt x="25770" y="10226"/>
                    </a:cubicBezTo>
                    <a:cubicBezTo>
                      <a:pt x="25816" y="10203"/>
                      <a:pt x="25861" y="10158"/>
                      <a:pt x="25884" y="10089"/>
                    </a:cubicBezTo>
                    <a:cubicBezTo>
                      <a:pt x="25884" y="10089"/>
                      <a:pt x="25884" y="10066"/>
                      <a:pt x="25884" y="10066"/>
                    </a:cubicBezTo>
                    <a:cubicBezTo>
                      <a:pt x="25932" y="10083"/>
                      <a:pt x="25981" y="10099"/>
                      <a:pt x="26029" y="10099"/>
                    </a:cubicBezTo>
                    <a:cubicBezTo>
                      <a:pt x="26049" y="10099"/>
                      <a:pt x="26069" y="10096"/>
                      <a:pt x="26090" y="10089"/>
                    </a:cubicBezTo>
                    <a:cubicBezTo>
                      <a:pt x="26135" y="10089"/>
                      <a:pt x="26181" y="10089"/>
                      <a:pt x="26204" y="10066"/>
                    </a:cubicBezTo>
                    <a:cubicBezTo>
                      <a:pt x="26226" y="10066"/>
                      <a:pt x="26272" y="10044"/>
                      <a:pt x="26272" y="10021"/>
                    </a:cubicBezTo>
                    <a:cubicBezTo>
                      <a:pt x="26478" y="10066"/>
                      <a:pt x="26660" y="10112"/>
                      <a:pt x="26843" y="10158"/>
                    </a:cubicBezTo>
                    <a:cubicBezTo>
                      <a:pt x="27003" y="10203"/>
                      <a:pt x="27139" y="10226"/>
                      <a:pt x="27299" y="10272"/>
                    </a:cubicBezTo>
                    <a:cubicBezTo>
                      <a:pt x="27482" y="10317"/>
                      <a:pt x="27687" y="10386"/>
                      <a:pt x="27893" y="10432"/>
                    </a:cubicBezTo>
                    <a:cubicBezTo>
                      <a:pt x="27961" y="10454"/>
                      <a:pt x="28052" y="10500"/>
                      <a:pt x="28144" y="10523"/>
                    </a:cubicBezTo>
                    <a:cubicBezTo>
                      <a:pt x="28189" y="10523"/>
                      <a:pt x="28235" y="10546"/>
                      <a:pt x="28304" y="10546"/>
                    </a:cubicBezTo>
                    <a:cubicBezTo>
                      <a:pt x="28372" y="10569"/>
                      <a:pt x="28463" y="10591"/>
                      <a:pt x="28555" y="10614"/>
                    </a:cubicBezTo>
                    <a:cubicBezTo>
                      <a:pt x="28600" y="10614"/>
                      <a:pt x="28646" y="10591"/>
                      <a:pt x="28692" y="10569"/>
                    </a:cubicBezTo>
                    <a:cubicBezTo>
                      <a:pt x="28714" y="10569"/>
                      <a:pt x="28737" y="10569"/>
                      <a:pt x="28760" y="10591"/>
                    </a:cubicBezTo>
                    <a:cubicBezTo>
                      <a:pt x="28760" y="10660"/>
                      <a:pt x="28806" y="10728"/>
                      <a:pt x="28874" y="10774"/>
                    </a:cubicBezTo>
                    <a:cubicBezTo>
                      <a:pt x="28920" y="10774"/>
                      <a:pt x="28965" y="10774"/>
                      <a:pt x="29034" y="10797"/>
                    </a:cubicBezTo>
                    <a:cubicBezTo>
                      <a:pt x="29080" y="10797"/>
                      <a:pt x="29125" y="10820"/>
                      <a:pt x="29171" y="10820"/>
                    </a:cubicBezTo>
                    <a:lnTo>
                      <a:pt x="29399" y="10865"/>
                    </a:lnTo>
                    <a:cubicBezTo>
                      <a:pt x="29605" y="10888"/>
                      <a:pt x="29787" y="10911"/>
                      <a:pt x="29993" y="10957"/>
                    </a:cubicBezTo>
                    <a:cubicBezTo>
                      <a:pt x="30130" y="10979"/>
                      <a:pt x="30289" y="11002"/>
                      <a:pt x="30449" y="11025"/>
                    </a:cubicBezTo>
                    <a:cubicBezTo>
                      <a:pt x="30586" y="11048"/>
                      <a:pt x="30700" y="11094"/>
                      <a:pt x="30837" y="11116"/>
                    </a:cubicBezTo>
                    <a:cubicBezTo>
                      <a:pt x="30883" y="11116"/>
                      <a:pt x="30906" y="11139"/>
                      <a:pt x="30951" y="11139"/>
                    </a:cubicBezTo>
                    <a:cubicBezTo>
                      <a:pt x="30951" y="11162"/>
                      <a:pt x="30974" y="11185"/>
                      <a:pt x="30997" y="11208"/>
                    </a:cubicBezTo>
                    <a:cubicBezTo>
                      <a:pt x="31020" y="11208"/>
                      <a:pt x="31043" y="11208"/>
                      <a:pt x="31065" y="11230"/>
                    </a:cubicBezTo>
                    <a:cubicBezTo>
                      <a:pt x="31111" y="11230"/>
                      <a:pt x="31157" y="11253"/>
                      <a:pt x="31225" y="11253"/>
                    </a:cubicBezTo>
                    <a:cubicBezTo>
                      <a:pt x="31271" y="11253"/>
                      <a:pt x="31339" y="11276"/>
                      <a:pt x="31385" y="11276"/>
                    </a:cubicBezTo>
                    <a:cubicBezTo>
                      <a:pt x="31476" y="11299"/>
                      <a:pt x="31568" y="11299"/>
                      <a:pt x="31659" y="11299"/>
                    </a:cubicBezTo>
                    <a:cubicBezTo>
                      <a:pt x="31841" y="11322"/>
                      <a:pt x="32024" y="11345"/>
                      <a:pt x="32207" y="11367"/>
                    </a:cubicBezTo>
                    <a:cubicBezTo>
                      <a:pt x="32321" y="11367"/>
                      <a:pt x="32412" y="11390"/>
                      <a:pt x="32526" y="11390"/>
                    </a:cubicBezTo>
                    <a:lnTo>
                      <a:pt x="32572" y="11390"/>
                    </a:lnTo>
                    <a:cubicBezTo>
                      <a:pt x="32823" y="11436"/>
                      <a:pt x="33051" y="11436"/>
                      <a:pt x="33302" y="11459"/>
                    </a:cubicBezTo>
                    <a:lnTo>
                      <a:pt x="33804" y="11459"/>
                    </a:lnTo>
                    <a:cubicBezTo>
                      <a:pt x="33850" y="11459"/>
                      <a:pt x="33873" y="11459"/>
                      <a:pt x="33919" y="11482"/>
                    </a:cubicBezTo>
                    <a:lnTo>
                      <a:pt x="34010" y="11482"/>
                    </a:lnTo>
                    <a:cubicBezTo>
                      <a:pt x="34056" y="11482"/>
                      <a:pt x="34101" y="11482"/>
                      <a:pt x="34147" y="11459"/>
                    </a:cubicBezTo>
                    <a:lnTo>
                      <a:pt x="34535" y="11459"/>
                    </a:lnTo>
                    <a:cubicBezTo>
                      <a:pt x="34695" y="11459"/>
                      <a:pt x="34877" y="11482"/>
                      <a:pt x="35060" y="11482"/>
                    </a:cubicBezTo>
                    <a:lnTo>
                      <a:pt x="35311" y="11482"/>
                    </a:lnTo>
                    <a:cubicBezTo>
                      <a:pt x="35448" y="11482"/>
                      <a:pt x="35562" y="11482"/>
                      <a:pt x="35699" y="11459"/>
                    </a:cubicBezTo>
                    <a:cubicBezTo>
                      <a:pt x="35745" y="11459"/>
                      <a:pt x="35790" y="11413"/>
                      <a:pt x="35813" y="11367"/>
                    </a:cubicBezTo>
                    <a:cubicBezTo>
                      <a:pt x="36019" y="11345"/>
                      <a:pt x="36247" y="11345"/>
                      <a:pt x="36452" y="11322"/>
                    </a:cubicBezTo>
                    <a:cubicBezTo>
                      <a:pt x="36863" y="11276"/>
                      <a:pt x="37251" y="11230"/>
                      <a:pt x="37639" y="11162"/>
                    </a:cubicBezTo>
                    <a:cubicBezTo>
                      <a:pt x="38073" y="11071"/>
                      <a:pt x="38506" y="10934"/>
                      <a:pt x="38940" y="10820"/>
                    </a:cubicBezTo>
                    <a:cubicBezTo>
                      <a:pt x="39031" y="10797"/>
                      <a:pt x="39077" y="10706"/>
                      <a:pt x="39054" y="10614"/>
                    </a:cubicBezTo>
                    <a:cubicBezTo>
                      <a:pt x="39054" y="10555"/>
                      <a:pt x="38986" y="10496"/>
                      <a:pt x="38908" y="10496"/>
                    </a:cubicBezTo>
                    <a:cubicBezTo>
                      <a:pt x="38896" y="10496"/>
                      <a:pt x="38884" y="10497"/>
                      <a:pt x="38872" y="10500"/>
                    </a:cubicBezTo>
                    <a:cubicBezTo>
                      <a:pt x="38324" y="10660"/>
                      <a:pt x="37753" y="10820"/>
                      <a:pt x="37183" y="10911"/>
                    </a:cubicBezTo>
                    <a:cubicBezTo>
                      <a:pt x="36680" y="10979"/>
                      <a:pt x="36155" y="11025"/>
                      <a:pt x="35653" y="11071"/>
                    </a:cubicBezTo>
                    <a:lnTo>
                      <a:pt x="34900" y="11071"/>
                    </a:lnTo>
                    <a:cubicBezTo>
                      <a:pt x="34649" y="11071"/>
                      <a:pt x="34421" y="11094"/>
                      <a:pt x="34192" y="11094"/>
                    </a:cubicBezTo>
                    <a:cubicBezTo>
                      <a:pt x="34170" y="11071"/>
                      <a:pt x="34147" y="11071"/>
                      <a:pt x="34101" y="11048"/>
                    </a:cubicBezTo>
                    <a:cubicBezTo>
                      <a:pt x="33964" y="11025"/>
                      <a:pt x="33804" y="11025"/>
                      <a:pt x="33668" y="11025"/>
                    </a:cubicBezTo>
                    <a:lnTo>
                      <a:pt x="33439" y="11002"/>
                    </a:lnTo>
                    <a:cubicBezTo>
                      <a:pt x="33234" y="10979"/>
                      <a:pt x="33028" y="10934"/>
                      <a:pt x="32823" y="10911"/>
                    </a:cubicBezTo>
                    <a:cubicBezTo>
                      <a:pt x="32412" y="10865"/>
                      <a:pt x="32024" y="10820"/>
                      <a:pt x="31613" y="10751"/>
                    </a:cubicBezTo>
                    <a:cubicBezTo>
                      <a:pt x="31294" y="10706"/>
                      <a:pt x="30974" y="10660"/>
                      <a:pt x="30677" y="10637"/>
                    </a:cubicBezTo>
                    <a:cubicBezTo>
                      <a:pt x="30495" y="10591"/>
                      <a:pt x="30335" y="10546"/>
                      <a:pt x="30152" y="10500"/>
                    </a:cubicBezTo>
                    <a:cubicBezTo>
                      <a:pt x="29742" y="10409"/>
                      <a:pt x="29331" y="10317"/>
                      <a:pt x="28897" y="10203"/>
                    </a:cubicBezTo>
                    <a:cubicBezTo>
                      <a:pt x="28806" y="10181"/>
                      <a:pt x="28692" y="10135"/>
                      <a:pt x="28577" y="10112"/>
                    </a:cubicBezTo>
                    <a:cubicBezTo>
                      <a:pt x="28486" y="10089"/>
                      <a:pt x="28418" y="10066"/>
                      <a:pt x="28349" y="10044"/>
                    </a:cubicBezTo>
                    <a:cubicBezTo>
                      <a:pt x="28258" y="10044"/>
                      <a:pt x="28167" y="10021"/>
                      <a:pt x="28098" y="9998"/>
                    </a:cubicBezTo>
                    <a:cubicBezTo>
                      <a:pt x="27984" y="9975"/>
                      <a:pt x="27893" y="9952"/>
                      <a:pt x="27779" y="9929"/>
                    </a:cubicBezTo>
                    <a:cubicBezTo>
                      <a:pt x="27642" y="9884"/>
                      <a:pt x="27527" y="9861"/>
                      <a:pt x="27391" y="9815"/>
                    </a:cubicBezTo>
                    <a:cubicBezTo>
                      <a:pt x="26980" y="9701"/>
                      <a:pt x="26569" y="9564"/>
                      <a:pt x="26158" y="9450"/>
                    </a:cubicBezTo>
                    <a:cubicBezTo>
                      <a:pt x="25382" y="9222"/>
                      <a:pt x="24606" y="8994"/>
                      <a:pt x="23807" y="8765"/>
                    </a:cubicBezTo>
                    <a:cubicBezTo>
                      <a:pt x="23602" y="8697"/>
                      <a:pt x="23373" y="8628"/>
                      <a:pt x="23168" y="8560"/>
                    </a:cubicBezTo>
                    <a:cubicBezTo>
                      <a:pt x="23077" y="8560"/>
                      <a:pt x="23008" y="8514"/>
                      <a:pt x="22917" y="8491"/>
                    </a:cubicBezTo>
                    <a:cubicBezTo>
                      <a:pt x="22848" y="8469"/>
                      <a:pt x="22803" y="8469"/>
                      <a:pt x="22734" y="8446"/>
                    </a:cubicBezTo>
                    <a:cubicBezTo>
                      <a:pt x="22643" y="8400"/>
                      <a:pt x="22552" y="8377"/>
                      <a:pt x="22460" y="8355"/>
                    </a:cubicBezTo>
                    <a:cubicBezTo>
                      <a:pt x="22437" y="8343"/>
                      <a:pt x="22420" y="8337"/>
                      <a:pt x="22403" y="8337"/>
                    </a:cubicBezTo>
                    <a:cubicBezTo>
                      <a:pt x="22386" y="8337"/>
                      <a:pt x="22369" y="8343"/>
                      <a:pt x="22346" y="8355"/>
                    </a:cubicBezTo>
                    <a:lnTo>
                      <a:pt x="22323" y="8355"/>
                    </a:lnTo>
                    <a:cubicBezTo>
                      <a:pt x="22301" y="8332"/>
                      <a:pt x="22255" y="8332"/>
                      <a:pt x="22209" y="8309"/>
                    </a:cubicBezTo>
                    <a:cubicBezTo>
                      <a:pt x="22141" y="8286"/>
                      <a:pt x="22049" y="8240"/>
                      <a:pt x="21981" y="8218"/>
                    </a:cubicBezTo>
                    <a:cubicBezTo>
                      <a:pt x="21912" y="8195"/>
                      <a:pt x="21844" y="8172"/>
                      <a:pt x="21776" y="8149"/>
                    </a:cubicBezTo>
                    <a:cubicBezTo>
                      <a:pt x="21712" y="8128"/>
                      <a:pt x="21649" y="8107"/>
                      <a:pt x="21585" y="8086"/>
                    </a:cubicBezTo>
                    <a:lnTo>
                      <a:pt x="21585" y="8086"/>
                    </a:lnTo>
                    <a:cubicBezTo>
                      <a:pt x="21593" y="8092"/>
                      <a:pt x="21593" y="8103"/>
                      <a:pt x="21593" y="8103"/>
                    </a:cubicBezTo>
                    <a:cubicBezTo>
                      <a:pt x="21547" y="8081"/>
                      <a:pt x="21524" y="8081"/>
                      <a:pt x="21479" y="8081"/>
                    </a:cubicBezTo>
                    <a:cubicBezTo>
                      <a:pt x="21433" y="8081"/>
                      <a:pt x="21410" y="8103"/>
                      <a:pt x="21387" y="8103"/>
                    </a:cubicBezTo>
                    <a:cubicBezTo>
                      <a:pt x="21068" y="7944"/>
                      <a:pt x="20726" y="7761"/>
                      <a:pt x="20383" y="7601"/>
                    </a:cubicBezTo>
                    <a:cubicBezTo>
                      <a:pt x="19630" y="7236"/>
                      <a:pt x="18854" y="6939"/>
                      <a:pt x="18101" y="6620"/>
                    </a:cubicBezTo>
                    <a:cubicBezTo>
                      <a:pt x="18032" y="6597"/>
                      <a:pt x="17987" y="6551"/>
                      <a:pt x="17918" y="6528"/>
                    </a:cubicBezTo>
                    <a:cubicBezTo>
                      <a:pt x="17850" y="6506"/>
                      <a:pt x="17781" y="6460"/>
                      <a:pt x="17713" y="6437"/>
                    </a:cubicBezTo>
                    <a:lnTo>
                      <a:pt x="17667" y="6437"/>
                    </a:lnTo>
                    <a:lnTo>
                      <a:pt x="17598" y="6414"/>
                    </a:lnTo>
                    <a:cubicBezTo>
                      <a:pt x="17416" y="6323"/>
                      <a:pt x="17256" y="6255"/>
                      <a:pt x="17074" y="6163"/>
                    </a:cubicBezTo>
                    <a:cubicBezTo>
                      <a:pt x="17028" y="6163"/>
                      <a:pt x="16982" y="6140"/>
                      <a:pt x="16914" y="6118"/>
                    </a:cubicBezTo>
                    <a:cubicBezTo>
                      <a:pt x="16891" y="6095"/>
                      <a:pt x="16868" y="6095"/>
                      <a:pt x="16845" y="6072"/>
                    </a:cubicBezTo>
                    <a:cubicBezTo>
                      <a:pt x="16731" y="6004"/>
                      <a:pt x="16594" y="5958"/>
                      <a:pt x="16457" y="5889"/>
                    </a:cubicBezTo>
                    <a:cubicBezTo>
                      <a:pt x="16343" y="5844"/>
                      <a:pt x="16229" y="5775"/>
                      <a:pt x="16092" y="5730"/>
                    </a:cubicBezTo>
                    <a:cubicBezTo>
                      <a:pt x="15818" y="5593"/>
                      <a:pt x="15544" y="5433"/>
                      <a:pt x="15247" y="5296"/>
                    </a:cubicBezTo>
                    <a:cubicBezTo>
                      <a:pt x="14517" y="4931"/>
                      <a:pt x="13787" y="4566"/>
                      <a:pt x="13056" y="4223"/>
                    </a:cubicBezTo>
                    <a:cubicBezTo>
                      <a:pt x="12760" y="4086"/>
                      <a:pt x="12463" y="3926"/>
                      <a:pt x="12143" y="3789"/>
                    </a:cubicBezTo>
                    <a:cubicBezTo>
                      <a:pt x="12120" y="3744"/>
                      <a:pt x="12075" y="3721"/>
                      <a:pt x="12052" y="3698"/>
                    </a:cubicBezTo>
                    <a:cubicBezTo>
                      <a:pt x="12006" y="3675"/>
                      <a:pt x="11938" y="3653"/>
                      <a:pt x="11892" y="3630"/>
                    </a:cubicBezTo>
                    <a:cubicBezTo>
                      <a:pt x="11481" y="3424"/>
                      <a:pt x="11048" y="3219"/>
                      <a:pt x="10614" y="3036"/>
                    </a:cubicBezTo>
                    <a:cubicBezTo>
                      <a:pt x="10272" y="2876"/>
                      <a:pt x="9906" y="2739"/>
                      <a:pt x="9564" y="2580"/>
                    </a:cubicBezTo>
                    <a:cubicBezTo>
                      <a:pt x="9541" y="2580"/>
                      <a:pt x="9518" y="2580"/>
                      <a:pt x="9518" y="2557"/>
                    </a:cubicBezTo>
                    <a:lnTo>
                      <a:pt x="9404" y="2511"/>
                    </a:lnTo>
                    <a:cubicBezTo>
                      <a:pt x="9359" y="2488"/>
                      <a:pt x="9290" y="2466"/>
                      <a:pt x="9222" y="2443"/>
                    </a:cubicBezTo>
                    <a:cubicBezTo>
                      <a:pt x="9199" y="2431"/>
                      <a:pt x="9182" y="2426"/>
                      <a:pt x="9165" y="2426"/>
                    </a:cubicBezTo>
                    <a:cubicBezTo>
                      <a:pt x="9147" y="2426"/>
                      <a:pt x="9130" y="2431"/>
                      <a:pt x="9107" y="2443"/>
                    </a:cubicBezTo>
                    <a:cubicBezTo>
                      <a:pt x="9085" y="2420"/>
                      <a:pt x="9062" y="2420"/>
                      <a:pt x="9039" y="2397"/>
                    </a:cubicBezTo>
                    <a:cubicBezTo>
                      <a:pt x="9016" y="2397"/>
                      <a:pt x="8993" y="2374"/>
                      <a:pt x="8971" y="2374"/>
                    </a:cubicBezTo>
                    <a:cubicBezTo>
                      <a:pt x="8925" y="2351"/>
                      <a:pt x="8902" y="2329"/>
                      <a:pt x="8856" y="2306"/>
                    </a:cubicBezTo>
                    <a:cubicBezTo>
                      <a:pt x="8765" y="2260"/>
                      <a:pt x="8651" y="2215"/>
                      <a:pt x="8537" y="2192"/>
                    </a:cubicBezTo>
                    <a:cubicBezTo>
                      <a:pt x="8514" y="2192"/>
                      <a:pt x="8514" y="2169"/>
                      <a:pt x="8491" y="2169"/>
                    </a:cubicBezTo>
                    <a:cubicBezTo>
                      <a:pt x="8400" y="2123"/>
                      <a:pt x="8331" y="2100"/>
                      <a:pt x="8263" y="2078"/>
                    </a:cubicBezTo>
                    <a:cubicBezTo>
                      <a:pt x="8217" y="2055"/>
                      <a:pt x="8172" y="2032"/>
                      <a:pt x="8126" y="2009"/>
                    </a:cubicBezTo>
                    <a:cubicBezTo>
                      <a:pt x="8052" y="1991"/>
                      <a:pt x="7978" y="1957"/>
                      <a:pt x="7916" y="1957"/>
                    </a:cubicBezTo>
                    <a:cubicBezTo>
                      <a:pt x="7902" y="1957"/>
                      <a:pt x="7888" y="1959"/>
                      <a:pt x="7875" y="1963"/>
                    </a:cubicBezTo>
                    <a:cubicBezTo>
                      <a:pt x="7806" y="1918"/>
                      <a:pt x="7738" y="1895"/>
                      <a:pt x="7669" y="1872"/>
                    </a:cubicBezTo>
                    <a:cubicBezTo>
                      <a:pt x="7578" y="1849"/>
                      <a:pt x="7464" y="1804"/>
                      <a:pt x="7373" y="1781"/>
                    </a:cubicBezTo>
                    <a:cubicBezTo>
                      <a:pt x="7373" y="1781"/>
                      <a:pt x="7373" y="1758"/>
                      <a:pt x="7373" y="1758"/>
                    </a:cubicBezTo>
                    <a:lnTo>
                      <a:pt x="7396" y="1758"/>
                    </a:lnTo>
                    <a:cubicBezTo>
                      <a:pt x="7441" y="1621"/>
                      <a:pt x="7350" y="1484"/>
                      <a:pt x="7236" y="1461"/>
                    </a:cubicBezTo>
                    <a:cubicBezTo>
                      <a:pt x="7053" y="1393"/>
                      <a:pt x="6848" y="1347"/>
                      <a:pt x="6665" y="1279"/>
                    </a:cubicBezTo>
                    <a:cubicBezTo>
                      <a:pt x="6460" y="1233"/>
                      <a:pt x="6254" y="1187"/>
                      <a:pt x="6072" y="1119"/>
                    </a:cubicBezTo>
                    <a:cubicBezTo>
                      <a:pt x="5638" y="1005"/>
                      <a:pt x="5204" y="868"/>
                      <a:pt x="4771" y="754"/>
                    </a:cubicBezTo>
                    <a:cubicBezTo>
                      <a:pt x="4405" y="640"/>
                      <a:pt x="4017" y="548"/>
                      <a:pt x="3629" y="457"/>
                    </a:cubicBezTo>
                    <a:cubicBezTo>
                      <a:pt x="3538" y="434"/>
                      <a:pt x="3447" y="411"/>
                      <a:pt x="3355" y="388"/>
                    </a:cubicBezTo>
                    <a:cubicBezTo>
                      <a:pt x="3355" y="343"/>
                      <a:pt x="3333" y="297"/>
                      <a:pt x="3310" y="274"/>
                    </a:cubicBezTo>
                    <a:cubicBezTo>
                      <a:pt x="3264" y="229"/>
                      <a:pt x="3219" y="206"/>
                      <a:pt x="3173" y="206"/>
                    </a:cubicBezTo>
                    <a:cubicBezTo>
                      <a:pt x="3104" y="206"/>
                      <a:pt x="3059" y="206"/>
                      <a:pt x="3013" y="183"/>
                    </a:cubicBezTo>
                    <a:lnTo>
                      <a:pt x="2808" y="183"/>
                    </a:lnTo>
                    <a:cubicBezTo>
                      <a:pt x="2694" y="160"/>
                      <a:pt x="2602" y="160"/>
                      <a:pt x="2488" y="160"/>
                    </a:cubicBezTo>
                    <a:cubicBezTo>
                      <a:pt x="2328" y="137"/>
                      <a:pt x="2169" y="137"/>
                      <a:pt x="2009" y="115"/>
                    </a:cubicBezTo>
                    <a:cubicBezTo>
                      <a:pt x="1963" y="115"/>
                      <a:pt x="1940" y="92"/>
                      <a:pt x="1895" y="92"/>
                    </a:cubicBezTo>
                    <a:cubicBezTo>
                      <a:pt x="1781" y="69"/>
                      <a:pt x="1666" y="69"/>
                      <a:pt x="1552" y="69"/>
                    </a:cubicBezTo>
                    <a:cubicBezTo>
                      <a:pt x="1438" y="46"/>
                      <a:pt x="1324" y="23"/>
                      <a:pt x="1210" y="23"/>
                    </a:cubicBezTo>
                    <a:lnTo>
                      <a:pt x="822" y="23"/>
                    </a:lnTo>
                    <a:cubicBezTo>
                      <a:pt x="594" y="23"/>
                      <a:pt x="388" y="0"/>
                      <a:pt x="160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7026847" y="358372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7044120" y="3657758"/>
                <a:ext cx="3730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138" h="640" extrusionOk="0">
                    <a:moveTo>
                      <a:pt x="24" y="1"/>
                    </a:moveTo>
                    <a:cubicBezTo>
                      <a:pt x="24" y="183"/>
                      <a:pt x="24" y="366"/>
                      <a:pt x="24" y="548"/>
                    </a:cubicBezTo>
                    <a:lnTo>
                      <a:pt x="1" y="640"/>
                    </a:lnTo>
                    <a:cubicBezTo>
                      <a:pt x="69" y="617"/>
                      <a:pt x="115" y="571"/>
                      <a:pt x="115" y="503"/>
                    </a:cubicBezTo>
                    <a:cubicBezTo>
                      <a:pt x="138" y="457"/>
                      <a:pt x="115" y="412"/>
                      <a:pt x="115" y="366"/>
                    </a:cubicBezTo>
                    <a:cubicBezTo>
                      <a:pt x="115" y="320"/>
                      <a:pt x="92" y="275"/>
                      <a:pt x="92" y="252"/>
                    </a:cubicBezTo>
                    <a:cubicBezTo>
                      <a:pt x="69" y="183"/>
                      <a:pt x="46" y="115"/>
                      <a:pt x="46" y="46"/>
                    </a:cubicBezTo>
                    <a:cubicBezTo>
                      <a:pt x="24" y="24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7044120" y="3644189"/>
                <a:ext cx="4352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43" extrusionOk="0">
                    <a:moveTo>
                      <a:pt x="115" y="1"/>
                    </a:moveTo>
                    <a:cubicBezTo>
                      <a:pt x="46" y="23"/>
                      <a:pt x="1" y="92"/>
                      <a:pt x="24" y="137"/>
                    </a:cubicBezTo>
                    <a:cubicBezTo>
                      <a:pt x="24" y="206"/>
                      <a:pt x="24" y="274"/>
                      <a:pt x="24" y="343"/>
                    </a:cubicBezTo>
                    <a:cubicBezTo>
                      <a:pt x="92" y="320"/>
                      <a:pt x="161" y="229"/>
                      <a:pt x="138" y="137"/>
                    </a:cubicBezTo>
                    <a:cubicBezTo>
                      <a:pt x="138" y="92"/>
                      <a:pt x="115" y="46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7445164" y="3127159"/>
                <a:ext cx="133907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1759" extrusionOk="0">
                    <a:moveTo>
                      <a:pt x="343" y="1"/>
                    </a:moveTo>
                    <a:cubicBezTo>
                      <a:pt x="274" y="1"/>
                      <a:pt x="228" y="47"/>
                      <a:pt x="183" y="92"/>
                    </a:cubicBezTo>
                    <a:cubicBezTo>
                      <a:pt x="137" y="138"/>
                      <a:pt x="114" y="206"/>
                      <a:pt x="91" y="252"/>
                    </a:cubicBezTo>
                    <a:cubicBezTo>
                      <a:pt x="69" y="298"/>
                      <a:pt x="46" y="366"/>
                      <a:pt x="23" y="412"/>
                    </a:cubicBezTo>
                    <a:cubicBezTo>
                      <a:pt x="0" y="503"/>
                      <a:pt x="23" y="617"/>
                      <a:pt x="91" y="686"/>
                    </a:cubicBezTo>
                    <a:cubicBezTo>
                      <a:pt x="137" y="709"/>
                      <a:pt x="183" y="731"/>
                      <a:pt x="228" y="731"/>
                    </a:cubicBezTo>
                    <a:lnTo>
                      <a:pt x="365" y="731"/>
                    </a:lnTo>
                    <a:cubicBezTo>
                      <a:pt x="320" y="823"/>
                      <a:pt x="388" y="960"/>
                      <a:pt x="480" y="1005"/>
                    </a:cubicBezTo>
                    <a:cubicBezTo>
                      <a:pt x="501" y="1011"/>
                      <a:pt x="524" y="1014"/>
                      <a:pt x="547" y="1014"/>
                    </a:cubicBezTo>
                    <a:cubicBezTo>
                      <a:pt x="621" y="1014"/>
                      <a:pt x="696" y="984"/>
                      <a:pt x="731" y="914"/>
                    </a:cubicBezTo>
                    <a:cubicBezTo>
                      <a:pt x="753" y="914"/>
                      <a:pt x="753" y="937"/>
                      <a:pt x="776" y="960"/>
                    </a:cubicBezTo>
                    <a:cubicBezTo>
                      <a:pt x="982" y="1142"/>
                      <a:pt x="1233" y="1279"/>
                      <a:pt x="1461" y="1393"/>
                    </a:cubicBezTo>
                    <a:cubicBezTo>
                      <a:pt x="1735" y="1530"/>
                      <a:pt x="2032" y="1622"/>
                      <a:pt x="2306" y="1690"/>
                    </a:cubicBezTo>
                    <a:cubicBezTo>
                      <a:pt x="2465" y="1736"/>
                      <a:pt x="2625" y="1759"/>
                      <a:pt x="2785" y="1759"/>
                    </a:cubicBezTo>
                    <a:lnTo>
                      <a:pt x="3287" y="1759"/>
                    </a:lnTo>
                    <a:cubicBezTo>
                      <a:pt x="3584" y="1736"/>
                      <a:pt x="3903" y="1713"/>
                      <a:pt x="4177" y="1576"/>
                    </a:cubicBezTo>
                    <a:cubicBezTo>
                      <a:pt x="4337" y="1485"/>
                      <a:pt x="4474" y="1393"/>
                      <a:pt x="4634" y="1302"/>
                    </a:cubicBezTo>
                    <a:cubicBezTo>
                      <a:pt x="4679" y="1256"/>
                      <a:pt x="4725" y="1234"/>
                      <a:pt x="4771" y="1211"/>
                    </a:cubicBezTo>
                    <a:cubicBezTo>
                      <a:pt x="4794" y="1188"/>
                      <a:pt x="4839" y="1142"/>
                      <a:pt x="4862" y="1119"/>
                    </a:cubicBezTo>
                    <a:cubicBezTo>
                      <a:pt x="4953" y="1028"/>
                      <a:pt x="4953" y="914"/>
                      <a:pt x="4908" y="800"/>
                    </a:cubicBezTo>
                    <a:cubicBezTo>
                      <a:pt x="4885" y="731"/>
                      <a:pt x="4839" y="663"/>
                      <a:pt x="4748" y="617"/>
                    </a:cubicBezTo>
                    <a:cubicBezTo>
                      <a:pt x="4725" y="617"/>
                      <a:pt x="4702" y="594"/>
                      <a:pt x="4679" y="594"/>
                    </a:cubicBezTo>
                    <a:lnTo>
                      <a:pt x="4611" y="594"/>
                    </a:lnTo>
                    <a:cubicBezTo>
                      <a:pt x="4565" y="594"/>
                      <a:pt x="4542" y="594"/>
                      <a:pt x="4497" y="617"/>
                    </a:cubicBezTo>
                    <a:cubicBezTo>
                      <a:pt x="4474" y="640"/>
                      <a:pt x="4428" y="640"/>
                      <a:pt x="4405" y="663"/>
                    </a:cubicBezTo>
                    <a:cubicBezTo>
                      <a:pt x="4314" y="709"/>
                      <a:pt x="4223" y="731"/>
                      <a:pt x="4132" y="777"/>
                    </a:cubicBezTo>
                    <a:cubicBezTo>
                      <a:pt x="4086" y="777"/>
                      <a:pt x="4040" y="800"/>
                      <a:pt x="3972" y="823"/>
                    </a:cubicBezTo>
                    <a:cubicBezTo>
                      <a:pt x="3926" y="846"/>
                      <a:pt x="3858" y="868"/>
                      <a:pt x="3812" y="868"/>
                    </a:cubicBezTo>
                    <a:cubicBezTo>
                      <a:pt x="3538" y="914"/>
                      <a:pt x="3264" y="914"/>
                      <a:pt x="2990" y="914"/>
                    </a:cubicBezTo>
                    <a:cubicBezTo>
                      <a:pt x="2929" y="922"/>
                      <a:pt x="2866" y="924"/>
                      <a:pt x="2801" y="924"/>
                    </a:cubicBezTo>
                    <a:cubicBezTo>
                      <a:pt x="2671" y="924"/>
                      <a:pt x="2534" y="914"/>
                      <a:pt x="2397" y="914"/>
                    </a:cubicBezTo>
                    <a:cubicBezTo>
                      <a:pt x="2260" y="914"/>
                      <a:pt x="2100" y="914"/>
                      <a:pt x="1940" y="891"/>
                    </a:cubicBezTo>
                    <a:cubicBezTo>
                      <a:pt x="1826" y="891"/>
                      <a:pt x="1712" y="868"/>
                      <a:pt x="1621" y="868"/>
                    </a:cubicBezTo>
                    <a:cubicBezTo>
                      <a:pt x="1484" y="823"/>
                      <a:pt x="1370" y="754"/>
                      <a:pt x="1278" y="686"/>
                    </a:cubicBezTo>
                    <a:cubicBezTo>
                      <a:pt x="1164" y="640"/>
                      <a:pt x="1073" y="572"/>
                      <a:pt x="959" y="480"/>
                    </a:cubicBezTo>
                    <a:cubicBezTo>
                      <a:pt x="936" y="457"/>
                      <a:pt x="890" y="435"/>
                      <a:pt x="845" y="389"/>
                    </a:cubicBezTo>
                    <a:cubicBezTo>
                      <a:pt x="822" y="343"/>
                      <a:pt x="799" y="321"/>
                      <a:pt x="753" y="298"/>
                    </a:cubicBezTo>
                    <a:cubicBezTo>
                      <a:pt x="731" y="275"/>
                      <a:pt x="708" y="252"/>
                      <a:pt x="662" y="229"/>
                    </a:cubicBezTo>
                    <a:cubicBezTo>
                      <a:pt x="616" y="161"/>
                      <a:pt x="548" y="69"/>
                      <a:pt x="480" y="24"/>
                    </a:cubicBezTo>
                    <a:cubicBezTo>
                      <a:pt x="434" y="1"/>
                      <a:pt x="411" y="1"/>
                      <a:pt x="36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7561149" y="3154324"/>
                <a:ext cx="270246" cy="128960"/>
              </a:xfrm>
              <a:custGeom>
                <a:avLst/>
                <a:gdLst/>
                <a:ahLst/>
                <a:cxnLst/>
                <a:rect l="l" t="t" r="r" b="b"/>
                <a:pathLst>
                  <a:path w="9998" h="4771" extrusionOk="0">
                    <a:moveTo>
                      <a:pt x="251" y="0"/>
                    </a:moveTo>
                    <a:cubicBezTo>
                      <a:pt x="206" y="0"/>
                      <a:pt x="160" y="0"/>
                      <a:pt x="137" y="23"/>
                    </a:cubicBezTo>
                    <a:cubicBezTo>
                      <a:pt x="23" y="92"/>
                      <a:pt x="0" y="251"/>
                      <a:pt x="69" y="343"/>
                    </a:cubicBezTo>
                    <a:cubicBezTo>
                      <a:pt x="183" y="480"/>
                      <a:pt x="297" y="617"/>
                      <a:pt x="411" y="731"/>
                    </a:cubicBezTo>
                    <a:cubicBezTo>
                      <a:pt x="503" y="845"/>
                      <a:pt x="594" y="959"/>
                      <a:pt x="708" y="1073"/>
                    </a:cubicBezTo>
                    <a:cubicBezTo>
                      <a:pt x="822" y="1210"/>
                      <a:pt x="959" y="1347"/>
                      <a:pt x="1073" y="1484"/>
                    </a:cubicBezTo>
                    <a:cubicBezTo>
                      <a:pt x="1187" y="1598"/>
                      <a:pt x="1301" y="1712"/>
                      <a:pt x="1438" y="1826"/>
                    </a:cubicBezTo>
                    <a:cubicBezTo>
                      <a:pt x="1667" y="2032"/>
                      <a:pt x="1918" y="2260"/>
                      <a:pt x="2169" y="2465"/>
                    </a:cubicBezTo>
                    <a:cubicBezTo>
                      <a:pt x="2420" y="2671"/>
                      <a:pt x="2671" y="2831"/>
                      <a:pt x="2922" y="3013"/>
                    </a:cubicBezTo>
                    <a:cubicBezTo>
                      <a:pt x="3470" y="3356"/>
                      <a:pt x="4063" y="3629"/>
                      <a:pt x="4657" y="3903"/>
                    </a:cubicBezTo>
                    <a:cubicBezTo>
                      <a:pt x="4953" y="4018"/>
                      <a:pt x="5273" y="4154"/>
                      <a:pt x="5593" y="4246"/>
                    </a:cubicBezTo>
                    <a:cubicBezTo>
                      <a:pt x="5844" y="4314"/>
                      <a:pt x="6095" y="4360"/>
                      <a:pt x="6346" y="4428"/>
                    </a:cubicBezTo>
                    <a:cubicBezTo>
                      <a:pt x="6483" y="4451"/>
                      <a:pt x="6620" y="4474"/>
                      <a:pt x="6734" y="4497"/>
                    </a:cubicBezTo>
                    <a:cubicBezTo>
                      <a:pt x="6871" y="4520"/>
                      <a:pt x="7008" y="4565"/>
                      <a:pt x="7145" y="4588"/>
                    </a:cubicBezTo>
                    <a:cubicBezTo>
                      <a:pt x="7419" y="4657"/>
                      <a:pt x="7692" y="4702"/>
                      <a:pt x="7966" y="4725"/>
                    </a:cubicBezTo>
                    <a:cubicBezTo>
                      <a:pt x="8240" y="4771"/>
                      <a:pt x="8537" y="4771"/>
                      <a:pt x="8811" y="4771"/>
                    </a:cubicBezTo>
                    <a:cubicBezTo>
                      <a:pt x="9108" y="4771"/>
                      <a:pt x="9404" y="4725"/>
                      <a:pt x="9701" y="4679"/>
                    </a:cubicBezTo>
                    <a:cubicBezTo>
                      <a:pt x="9770" y="4657"/>
                      <a:pt x="9838" y="4657"/>
                      <a:pt x="9884" y="4611"/>
                    </a:cubicBezTo>
                    <a:cubicBezTo>
                      <a:pt x="9975" y="4565"/>
                      <a:pt x="9998" y="4474"/>
                      <a:pt x="9975" y="4383"/>
                    </a:cubicBezTo>
                    <a:cubicBezTo>
                      <a:pt x="9952" y="4337"/>
                      <a:pt x="9884" y="4269"/>
                      <a:pt x="9838" y="4269"/>
                    </a:cubicBezTo>
                    <a:lnTo>
                      <a:pt x="9450" y="4269"/>
                    </a:lnTo>
                    <a:cubicBezTo>
                      <a:pt x="9396" y="4287"/>
                      <a:pt x="9342" y="4290"/>
                      <a:pt x="9288" y="4291"/>
                    </a:cubicBezTo>
                    <a:lnTo>
                      <a:pt x="9288" y="4291"/>
                    </a:lnTo>
                    <a:cubicBezTo>
                      <a:pt x="9061" y="4269"/>
                      <a:pt x="8833" y="4269"/>
                      <a:pt x="8583" y="4246"/>
                    </a:cubicBezTo>
                    <a:cubicBezTo>
                      <a:pt x="8354" y="4223"/>
                      <a:pt x="8103" y="4177"/>
                      <a:pt x="7875" y="4132"/>
                    </a:cubicBezTo>
                    <a:cubicBezTo>
                      <a:pt x="7624" y="4086"/>
                      <a:pt x="7396" y="4040"/>
                      <a:pt x="7167" y="3995"/>
                    </a:cubicBezTo>
                    <a:cubicBezTo>
                      <a:pt x="7145" y="3995"/>
                      <a:pt x="7099" y="3995"/>
                      <a:pt x="7076" y="3972"/>
                    </a:cubicBezTo>
                    <a:cubicBezTo>
                      <a:pt x="7031" y="3972"/>
                      <a:pt x="7008" y="3972"/>
                      <a:pt x="6985" y="3949"/>
                    </a:cubicBezTo>
                    <a:cubicBezTo>
                      <a:pt x="6871" y="3926"/>
                      <a:pt x="6757" y="3903"/>
                      <a:pt x="6643" y="3881"/>
                    </a:cubicBezTo>
                    <a:cubicBezTo>
                      <a:pt x="6574" y="3858"/>
                      <a:pt x="6528" y="3835"/>
                      <a:pt x="6483" y="3812"/>
                    </a:cubicBezTo>
                    <a:cubicBezTo>
                      <a:pt x="6277" y="3766"/>
                      <a:pt x="6095" y="3698"/>
                      <a:pt x="5889" y="3629"/>
                    </a:cubicBezTo>
                    <a:cubicBezTo>
                      <a:pt x="5707" y="3538"/>
                      <a:pt x="5524" y="3470"/>
                      <a:pt x="5319" y="3378"/>
                    </a:cubicBezTo>
                    <a:cubicBezTo>
                      <a:pt x="4931" y="3219"/>
                      <a:pt x="4588" y="2990"/>
                      <a:pt x="4223" y="2785"/>
                    </a:cubicBezTo>
                    <a:lnTo>
                      <a:pt x="4223" y="2785"/>
                    </a:lnTo>
                    <a:lnTo>
                      <a:pt x="4269" y="2808"/>
                    </a:lnTo>
                    <a:cubicBezTo>
                      <a:pt x="3995" y="2648"/>
                      <a:pt x="3744" y="2465"/>
                      <a:pt x="3470" y="2306"/>
                    </a:cubicBezTo>
                    <a:cubicBezTo>
                      <a:pt x="3196" y="2123"/>
                      <a:pt x="2922" y="1940"/>
                      <a:pt x="2671" y="1735"/>
                    </a:cubicBezTo>
                    <a:cubicBezTo>
                      <a:pt x="2420" y="1552"/>
                      <a:pt x="2192" y="1347"/>
                      <a:pt x="1963" y="1164"/>
                    </a:cubicBezTo>
                    <a:cubicBezTo>
                      <a:pt x="1826" y="1050"/>
                      <a:pt x="1712" y="936"/>
                      <a:pt x="1598" y="822"/>
                    </a:cubicBezTo>
                    <a:cubicBezTo>
                      <a:pt x="1484" y="754"/>
                      <a:pt x="1393" y="639"/>
                      <a:pt x="1301" y="548"/>
                    </a:cubicBezTo>
                    <a:cubicBezTo>
                      <a:pt x="1210" y="434"/>
                      <a:pt x="1119" y="343"/>
                      <a:pt x="1050" y="206"/>
                    </a:cubicBezTo>
                    <a:cubicBezTo>
                      <a:pt x="1005" y="160"/>
                      <a:pt x="982" y="114"/>
                      <a:pt x="913" y="92"/>
                    </a:cubicBezTo>
                    <a:cubicBezTo>
                      <a:pt x="881" y="75"/>
                      <a:pt x="837" y="59"/>
                      <a:pt x="790" y="59"/>
                    </a:cubicBezTo>
                    <a:cubicBezTo>
                      <a:pt x="771" y="59"/>
                      <a:pt x="751" y="62"/>
                      <a:pt x="731" y="69"/>
                    </a:cubicBezTo>
                    <a:cubicBezTo>
                      <a:pt x="662" y="114"/>
                      <a:pt x="594" y="183"/>
                      <a:pt x="594" y="251"/>
                    </a:cubicBezTo>
                    <a:cubicBezTo>
                      <a:pt x="525" y="206"/>
                      <a:pt x="480" y="137"/>
                      <a:pt x="434" y="92"/>
                    </a:cubicBezTo>
                    <a:cubicBezTo>
                      <a:pt x="388" y="23"/>
                      <a:pt x="320" y="0"/>
                      <a:pt x="251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7573475" y="3152459"/>
                <a:ext cx="40140" cy="38085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09" extrusionOk="0">
                    <a:moveTo>
                      <a:pt x="92" y="1"/>
                    </a:moveTo>
                    <a:cubicBezTo>
                      <a:pt x="69" y="1"/>
                      <a:pt x="47" y="24"/>
                      <a:pt x="24" y="46"/>
                    </a:cubicBezTo>
                    <a:cubicBezTo>
                      <a:pt x="24" y="69"/>
                      <a:pt x="1" y="92"/>
                      <a:pt x="1" y="115"/>
                    </a:cubicBezTo>
                    <a:cubicBezTo>
                      <a:pt x="1" y="138"/>
                      <a:pt x="24" y="161"/>
                      <a:pt x="47" y="183"/>
                    </a:cubicBezTo>
                    <a:cubicBezTo>
                      <a:pt x="161" y="298"/>
                      <a:pt x="275" y="412"/>
                      <a:pt x="366" y="526"/>
                    </a:cubicBezTo>
                    <a:cubicBezTo>
                      <a:pt x="480" y="640"/>
                      <a:pt x="571" y="731"/>
                      <a:pt x="686" y="823"/>
                    </a:cubicBezTo>
                    <a:cubicBezTo>
                      <a:pt x="777" y="914"/>
                      <a:pt x="868" y="1005"/>
                      <a:pt x="960" y="1096"/>
                    </a:cubicBezTo>
                    <a:cubicBezTo>
                      <a:pt x="1028" y="1165"/>
                      <a:pt x="1074" y="1211"/>
                      <a:pt x="1119" y="1256"/>
                    </a:cubicBezTo>
                    <a:cubicBezTo>
                      <a:pt x="1188" y="1302"/>
                      <a:pt x="1256" y="1370"/>
                      <a:pt x="1348" y="1393"/>
                    </a:cubicBezTo>
                    <a:cubicBezTo>
                      <a:pt x="1357" y="1403"/>
                      <a:pt x="1374" y="1408"/>
                      <a:pt x="1393" y="1408"/>
                    </a:cubicBezTo>
                    <a:cubicBezTo>
                      <a:pt x="1419" y="1408"/>
                      <a:pt x="1448" y="1397"/>
                      <a:pt x="1462" y="1370"/>
                    </a:cubicBezTo>
                    <a:cubicBezTo>
                      <a:pt x="1485" y="1347"/>
                      <a:pt x="1485" y="1325"/>
                      <a:pt x="1485" y="1302"/>
                    </a:cubicBezTo>
                    <a:cubicBezTo>
                      <a:pt x="1485" y="1279"/>
                      <a:pt x="1462" y="1256"/>
                      <a:pt x="1439" y="1233"/>
                    </a:cubicBezTo>
                    <a:cubicBezTo>
                      <a:pt x="1370" y="1188"/>
                      <a:pt x="1325" y="1142"/>
                      <a:pt x="1256" y="1096"/>
                    </a:cubicBezTo>
                    <a:cubicBezTo>
                      <a:pt x="1211" y="1051"/>
                      <a:pt x="1142" y="1005"/>
                      <a:pt x="1096" y="937"/>
                    </a:cubicBezTo>
                    <a:cubicBezTo>
                      <a:pt x="1005" y="845"/>
                      <a:pt x="914" y="754"/>
                      <a:pt x="800" y="663"/>
                    </a:cubicBezTo>
                    <a:cubicBezTo>
                      <a:pt x="708" y="571"/>
                      <a:pt x="594" y="480"/>
                      <a:pt x="503" y="366"/>
                    </a:cubicBezTo>
                    <a:cubicBezTo>
                      <a:pt x="457" y="320"/>
                      <a:pt x="412" y="275"/>
                      <a:pt x="366" y="229"/>
                    </a:cubicBezTo>
                    <a:lnTo>
                      <a:pt x="161" y="24"/>
                    </a:lnTo>
                    <a:cubicBezTo>
                      <a:pt x="161" y="1"/>
                      <a:pt x="138" y="1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7567312" y="3151838"/>
                <a:ext cx="354796" cy="136042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5033" extrusionOk="0">
                    <a:moveTo>
                      <a:pt x="3196" y="3425"/>
                    </a:moveTo>
                    <a:cubicBezTo>
                      <a:pt x="3216" y="3444"/>
                      <a:pt x="3218" y="3447"/>
                      <a:pt x="3233" y="3448"/>
                    </a:cubicBezTo>
                    <a:lnTo>
                      <a:pt x="3233" y="3448"/>
                    </a:lnTo>
                    <a:cubicBezTo>
                      <a:pt x="3221" y="3440"/>
                      <a:pt x="3209" y="3432"/>
                      <a:pt x="3196" y="3425"/>
                    </a:cubicBezTo>
                    <a:close/>
                    <a:moveTo>
                      <a:pt x="160" y="1"/>
                    </a:moveTo>
                    <a:cubicBezTo>
                      <a:pt x="115" y="1"/>
                      <a:pt x="92" y="24"/>
                      <a:pt x="69" y="24"/>
                    </a:cubicBezTo>
                    <a:cubicBezTo>
                      <a:pt x="23" y="69"/>
                      <a:pt x="1" y="161"/>
                      <a:pt x="46" y="206"/>
                    </a:cubicBezTo>
                    <a:cubicBezTo>
                      <a:pt x="229" y="457"/>
                      <a:pt x="411" y="731"/>
                      <a:pt x="617" y="982"/>
                    </a:cubicBezTo>
                    <a:cubicBezTo>
                      <a:pt x="799" y="1234"/>
                      <a:pt x="1005" y="1462"/>
                      <a:pt x="1233" y="1690"/>
                    </a:cubicBezTo>
                    <a:cubicBezTo>
                      <a:pt x="1439" y="1941"/>
                      <a:pt x="1690" y="2169"/>
                      <a:pt x="1918" y="2398"/>
                    </a:cubicBezTo>
                    <a:cubicBezTo>
                      <a:pt x="2055" y="2512"/>
                      <a:pt x="2169" y="2626"/>
                      <a:pt x="2306" y="2740"/>
                    </a:cubicBezTo>
                    <a:cubicBezTo>
                      <a:pt x="2443" y="2854"/>
                      <a:pt x="2557" y="2968"/>
                      <a:pt x="2694" y="3082"/>
                    </a:cubicBezTo>
                    <a:cubicBezTo>
                      <a:pt x="2877" y="3219"/>
                      <a:pt x="3059" y="3333"/>
                      <a:pt x="3242" y="3448"/>
                    </a:cubicBezTo>
                    <a:cubicBezTo>
                      <a:pt x="3239" y="3448"/>
                      <a:pt x="3236" y="3448"/>
                      <a:pt x="3233" y="3448"/>
                    </a:cubicBezTo>
                    <a:lnTo>
                      <a:pt x="3233" y="3448"/>
                    </a:lnTo>
                    <a:cubicBezTo>
                      <a:pt x="3516" y="3621"/>
                      <a:pt x="3779" y="3773"/>
                      <a:pt x="4064" y="3904"/>
                    </a:cubicBezTo>
                    <a:cubicBezTo>
                      <a:pt x="4337" y="4064"/>
                      <a:pt x="4634" y="4201"/>
                      <a:pt x="4931" y="4315"/>
                    </a:cubicBezTo>
                    <a:cubicBezTo>
                      <a:pt x="5091" y="4383"/>
                      <a:pt x="5228" y="4429"/>
                      <a:pt x="5387" y="4498"/>
                    </a:cubicBezTo>
                    <a:cubicBezTo>
                      <a:pt x="5547" y="4543"/>
                      <a:pt x="5707" y="4589"/>
                      <a:pt x="5867" y="4635"/>
                    </a:cubicBezTo>
                    <a:cubicBezTo>
                      <a:pt x="6163" y="4703"/>
                      <a:pt x="6483" y="4794"/>
                      <a:pt x="6780" y="4840"/>
                    </a:cubicBezTo>
                    <a:cubicBezTo>
                      <a:pt x="6939" y="4863"/>
                      <a:pt x="7099" y="4886"/>
                      <a:pt x="7259" y="4886"/>
                    </a:cubicBezTo>
                    <a:cubicBezTo>
                      <a:pt x="7396" y="4908"/>
                      <a:pt x="7556" y="4931"/>
                      <a:pt x="7716" y="4954"/>
                    </a:cubicBezTo>
                    <a:cubicBezTo>
                      <a:pt x="8035" y="4977"/>
                      <a:pt x="8332" y="5000"/>
                      <a:pt x="8629" y="5023"/>
                    </a:cubicBezTo>
                    <a:cubicBezTo>
                      <a:pt x="8735" y="5023"/>
                      <a:pt x="8842" y="5033"/>
                      <a:pt x="8948" y="5033"/>
                    </a:cubicBezTo>
                    <a:cubicBezTo>
                      <a:pt x="9001" y="5033"/>
                      <a:pt x="9055" y="5030"/>
                      <a:pt x="9108" y="5023"/>
                    </a:cubicBezTo>
                    <a:cubicBezTo>
                      <a:pt x="9245" y="5023"/>
                      <a:pt x="9405" y="5023"/>
                      <a:pt x="9564" y="5000"/>
                    </a:cubicBezTo>
                    <a:cubicBezTo>
                      <a:pt x="9861" y="4954"/>
                      <a:pt x="10158" y="4908"/>
                      <a:pt x="10432" y="4840"/>
                    </a:cubicBezTo>
                    <a:cubicBezTo>
                      <a:pt x="10660" y="4771"/>
                      <a:pt x="10888" y="4703"/>
                      <a:pt x="11094" y="4612"/>
                    </a:cubicBezTo>
                    <a:cubicBezTo>
                      <a:pt x="11208" y="4566"/>
                      <a:pt x="11322" y="4543"/>
                      <a:pt x="11413" y="4475"/>
                    </a:cubicBezTo>
                    <a:cubicBezTo>
                      <a:pt x="11550" y="4406"/>
                      <a:pt x="11687" y="4338"/>
                      <a:pt x="11801" y="4246"/>
                    </a:cubicBezTo>
                    <a:lnTo>
                      <a:pt x="12098" y="4064"/>
                    </a:lnTo>
                    <a:cubicBezTo>
                      <a:pt x="12258" y="3973"/>
                      <a:pt x="12395" y="3836"/>
                      <a:pt x="12509" y="3699"/>
                    </a:cubicBezTo>
                    <a:cubicBezTo>
                      <a:pt x="12623" y="3585"/>
                      <a:pt x="12714" y="3470"/>
                      <a:pt x="12806" y="3356"/>
                    </a:cubicBezTo>
                    <a:cubicBezTo>
                      <a:pt x="12851" y="3288"/>
                      <a:pt x="12897" y="3242"/>
                      <a:pt x="12943" y="3174"/>
                    </a:cubicBezTo>
                    <a:cubicBezTo>
                      <a:pt x="12965" y="3151"/>
                      <a:pt x="12988" y="3128"/>
                      <a:pt x="13011" y="3105"/>
                    </a:cubicBezTo>
                    <a:cubicBezTo>
                      <a:pt x="13057" y="3037"/>
                      <a:pt x="13080" y="2991"/>
                      <a:pt x="13080" y="2923"/>
                    </a:cubicBezTo>
                    <a:cubicBezTo>
                      <a:pt x="13102" y="2877"/>
                      <a:pt x="13125" y="2831"/>
                      <a:pt x="13125" y="2763"/>
                    </a:cubicBezTo>
                    <a:cubicBezTo>
                      <a:pt x="13102" y="2694"/>
                      <a:pt x="13080" y="2626"/>
                      <a:pt x="13011" y="2580"/>
                    </a:cubicBezTo>
                    <a:cubicBezTo>
                      <a:pt x="12960" y="2529"/>
                      <a:pt x="12908" y="2503"/>
                      <a:pt x="12847" y="2503"/>
                    </a:cubicBezTo>
                    <a:cubicBezTo>
                      <a:pt x="12827" y="2503"/>
                      <a:pt x="12806" y="2506"/>
                      <a:pt x="12783" y="2512"/>
                    </a:cubicBezTo>
                    <a:cubicBezTo>
                      <a:pt x="12714" y="2512"/>
                      <a:pt x="12623" y="2557"/>
                      <a:pt x="12577" y="2603"/>
                    </a:cubicBezTo>
                    <a:cubicBezTo>
                      <a:pt x="12532" y="2672"/>
                      <a:pt x="12486" y="2740"/>
                      <a:pt x="12440" y="2786"/>
                    </a:cubicBezTo>
                    <a:cubicBezTo>
                      <a:pt x="12372" y="2854"/>
                      <a:pt x="12303" y="2945"/>
                      <a:pt x="12258" y="3014"/>
                    </a:cubicBezTo>
                    <a:cubicBezTo>
                      <a:pt x="12144" y="3128"/>
                      <a:pt x="12030" y="3265"/>
                      <a:pt x="11915" y="3379"/>
                    </a:cubicBezTo>
                    <a:cubicBezTo>
                      <a:pt x="11801" y="3493"/>
                      <a:pt x="11664" y="3562"/>
                      <a:pt x="11527" y="3653"/>
                    </a:cubicBezTo>
                    <a:cubicBezTo>
                      <a:pt x="11413" y="3721"/>
                      <a:pt x="11322" y="3813"/>
                      <a:pt x="11185" y="3881"/>
                    </a:cubicBezTo>
                    <a:cubicBezTo>
                      <a:pt x="11025" y="3950"/>
                      <a:pt x="10843" y="4018"/>
                      <a:pt x="10660" y="4087"/>
                    </a:cubicBezTo>
                    <a:cubicBezTo>
                      <a:pt x="10500" y="4155"/>
                      <a:pt x="10318" y="4201"/>
                      <a:pt x="10135" y="4246"/>
                    </a:cubicBezTo>
                    <a:cubicBezTo>
                      <a:pt x="9724" y="4338"/>
                      <a:pt x="9291" y="4383"/>
                      <a:pt x="8857" y="4383"/>
                    </a:cubicBezTo>
                    <a:cubicBezTo>
                      <a:pt x="8332" y="4361"/>
                      <a:pt x="7784" y="4315"/>
                      <a:pt x="7236" y="4246"/>
                    </a:cubicBezTo>
                    <a:cubicBezTo>
                      <a:pt x="7099" y="4246"/>
                      <a:pt x="6939" y="4224"/>
                      <a:pt x="6803" y="4201"/>
                    </a:cubicBezTo>
                    <a:cubicBezTo>
                      <a:pt x="6643" y="4178"/>
                      <a:pt x="6506" y="4155"/>
                      <a:pt x="6369" y="4132"/>
                    </a:cubicBezTo>
                    <a:cubicBezTo>
                      <a:pt x="6232" y="4110"/>
                      <a:pt x="6095" y="4064"/>
                      <a:pt x="5958" y="4041"/>
                    </a:cubicBezTo>
                    <a:cubicBezTo>
                      <a:pt x="5821" y="3995"/>
                      <a:pt x="5707" y="3973"/>
                      <a:pt x="5570" y="3927"/>
                    </a:cubicBezTo>
                    <a:cubicBezTo>
                      <a:pt x="5365" y="3858"/>
                      <a:pt x="5182" y="3790"/>
                      <a:pt x="4977" y="3721"/>
                    </a:cubicBezTo>
                    <a:cubicBezTo>
                      <a:pt x="4771" y="3653"/>
                      <a:pt x="4588" y="3562"/>
                      <a:pt x="4383" y="3470"/>
                    </a:cubicBezTo>
                    <a:cubicBezTo>
                      <a:pt x="3995" y="3311"/>
                      <a:pt x="3607" y="3128"/>
                      <a:pt x="3242" y="2900"/>
                    </a:cubicBezTo>
                    <a:cubicBezTo>
                      <a:pt x="3059" y="2786"/>
                      <a:pt x="2877" y="2649"/>
                      <a:pt x="2694" y="2512"/>
                    </a:cubicBezTo>
                    <a:cubicBezTo>
                      <a:pt x="2511" y="2375"/>
                      <a:pt x="2329" y="2238"/>
                      <a:pt x="2146" y="2078"/>
                    </a:cubicBezTo>
                    <a:cubicBezTo>
                      <a:pt x="1964" y="1941"/>
                      <a:pt x="1781" y="1781"/>
                      <a:pt x="1598" y="1622"/>
                    </a:cubicBezTo>
                    <a:cubicBezTo>
                      <a:pt x="1439" y="1485"/>
                      <a:pt x="1302" y="1325"/>
                      <a:pt x="1142" y="1165"/>
                    </a:cubicBezTo>
                    <a:lnTo>
                      <a:pt x="1142" y="1165"/>
                    </a:lnTo>
                    <a:cubicBezTo>
                      <a:pt x="1145" y="1168"/>
                      <a:pt x="1165" y="1188"/>
                      <a:pt x="1165" y="1188"/>
                    </a:cubicBezTo>
                    <a:cubicBezTo>
                      <a:pt x="1119" y="1142"/>
                      <a:pt x="1051" y="1074"/>
                      <a:pt x="1005" y="1005"/>
                    </a:cubicBezTo>
                    <a:lnTo>
                      <a:pt x="1005" y="1005"/>
                    </a:lnTo>
                    <a:cubicBezTo>
                      <a:pt x="1005" y="1028"/>
                      <a:pt x="1028" y="1028"/>
                      <a:pt x="1028" y="1051"/>
                    </a:cubicBezTo>
                    <a:cubicBezTo>
                      <a:pt x="891" y="891"/>
                      <a:pt x="754" y="754"/>
                      <a:pt x="640" y="594"/>
                    </a:cubicBezTo>
                    <a:cubicBezTo>
                      <a:pt x="503" y="412"/>
                      <a:pt x="389" y="229"/>
                      <a:pt x="252" y="69"/>
                    </a:cubicBezTo>
                    <a:cubicBezTo>
                      <a:pt x="229" y="24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6204027" y="3138269"/>
                <a:ext cx="262651" cy="124662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4612" extrusionOk="0">
                    <a:moveTo>
                      <a:pt x="4170" y="3630"/>
                    </a:moveTo>
                    <a:cubicBezTo>
                      <a:pt x="4170" y="3630"/>
                      <a:pt x="4151" y="3630"/>
                      <a:pt x="4131" y="3647"/>
                    </a:cubicBezTo>
                    <a:lnTo>
                      <a:pt x="4131" y="3647"/>
                    </a:lnTo>
                    <a:cubicBezTo>
                      <a:pt x="4144" y="3641"/>
                      <a:pt x="4157" y="3636"/>
                      <a:pt x="4170" y="3630"/>
                    </a:cubicBezTo>
                    <a:close/>
                    <a:moveTo>
                      <a:pt x="9397" y="1"/>
                    </a:moveTo>
                    <a:cubicBezTo>
                      <a:pt x="9305" y="1"/>
                      <a:pt x="9237" y="24"/>
                      <a:pt x="9168" y="92"/>
                    </a:cubicBezTo>
                    <a:cubicBezTo>
                      <a:pt x="8895" y="389"/>
                      <a:pt x="8643" y="731"/>
                      <a:pt x="8324" y="1005"/>
                    </a:cubicBezTo>
                    <a:cubicBezTo>
                      <a:pt x="8164" y="1119"/>
                      <a:pt x="8027" y="1233"/>
                      <a:pt x="7867" y="1348"/>
                    </a:cubicBezTo>
                    <a:cubicBezTo>
                      <a:pt x="7708" y="1484"/>
                      <a:pt x="7548" y="1599"/>
                      <a:pt x="7388" y="1736"/>
                    </a:cubicBezTo>
                    <a:cubicBezTo>
                      <a:pt x="7388" y="1736"/>
                      <a:pt x="7411" y="1713"/>
                      <a:pt x="7411" y="1713"/>
                    </a:cubicBezTo>
                    <a:lnTo>
                      <a:pt x="7411" y="1713"/>
                    </a:lnTo>
                    <a:cubicBezTo>
                      <a:pt x="7274" y="1827"/>
                      <a:pt x="7137" y="1964"/>
                      <a:pt x="6977" y="2078"/>
                    </a:cubicBezTo>
                    <a:cubicBezTo>
                      <a:pt x="6909" y="2146"/>
                      <a:pt x="6840" y="2192"/>
                      <a:pt x="6749" y="2261"/>
                    </a:cubicBezTo>
                    <a:cubicBezTo>
                      <a:pt x="6658" y="2306"/>
                      <a:pt x="6566" y="2375"/>
                      <a:pt x="6475" y="2443"/>
                    </a:cubicBezTo>
                    <a:cubicBezTo>
                      <a:pt x="6292" y="2557"/>
                      <a:pt x="6087" y="2671"/>
                      <a:pt x="5882" y="2786"/>
                    </a:cubicBezTo>
                    <a:cubicBezTo>
                      <a:pt x="5813" y="2831"/>
                      <a:pt x="5722" y="2877"/>
                      <a:pt x="5653" y="2922"/>
                    </a:cubicBezTo>
                    <a:cubicBezTo>
                      <a:pt x="5562" y="2968"/>
                      <a:pt x="5448" y="3014"/>
                      <a:pt x="5357" y="3059"/>
                    </a:cubicBezTo>
                    <a:cubicBezTo>
                      <a:pt x="5265" y="3105"/>
                      <a:pt x="5174" y="3151"/>
                      <a:pt x="5083" y="3196"/>
                    </a:cubicBezTo>
                    <a:cubicBezTo>
                      <a:pt x="4991" y="3242"/>
                      <a:pt x="4923" y="3288"/>
                      <a:pt x="4854" y="3333"/>
                    </a:cubicBezTo>
                    <a:cubicBezTo>
                      <a:pt x="4740" y="3379"/>
                      <a:pt x="4649" y="3425"/>
                      <a:pt x="4535" y="3470"/>
                    </a:cubicBezTo>
                    <a:cubicBezTo>
                      <a:pt x="4398" y="3539"/>
                      <a:pt x="4261" y="3584"/>
                      <a:pt x="4124" y="3653"/>
                    </a:cubicBezTo>
                    <a:cubicBezTo>
                      <a:pt x="4126" y="3651"/>
                      <a:pt x="4129" y="3649"/>
                      <a:pt x="4131" y="3647"/>
                    </a:cubicBezTo>
                    <a:lnTo>
                      <a:pt x="4131" y="3647"/>
                    </a:lnTo>
                    <a:cubicBezTo>
                      <a:pt x="3984" y="3710"/>
                      <a:pt x="3837" y="3773"/>
                      <a:pt x="3690" y="3835"/>
                    </a:cubicBezTo>
                    <a:cubicBezTo>
                      <a:pt x="3599" y="3858"/>
                      <a:pt x="3508" y="3904"/>
                      <a:pt x="3439" y="3927"/>
                    </a:cubicBezTo>
                    <a:cubicBezTo>
                      <a:pt x="3325" y="3972"/>
                      <a:pt x="3234" y="4018"/>
                      <a:pt x="3143" y="4041"/>
                    </a:cubicBezTo>
                    <a:cubicBezTo>
                      <a:pt x="2983" y="4109"/>
                      <a:pt x="2823" y="4155"/>
                      <a:pt x="2663" y="4201"/>
                    </a:cubicBezTo>
                    <a:cubicBezTo>
                      <a:pt x="2503" y="4269"/>
                      <a:pt x="2344" y="4292"/>
                      <a:pt x="2161" y="4338"/>
                    </a:cubicBezTo>
                    <a:cubicBezTo>
                      <a:pt x="1910" y="4383"/>
                      <a:pt x="1636" y="4406"/>
                      <a:pt x="1385" y="4406"/>
                    </a:cubicBezTo>
                    <a:lnTo>
                      <a:pt x="997" y="4406"/>
                    </a:lnTo>
                    <a:cubicBezTo>
                      <a:pt x="860" y="4406"/>
                      <a:pt x="746" y="4383"/>
                      <a:pt x="609" y="4383"/>
                    </a:cubicBezTo>
                    <a:lnTo>
                      <a:pt x="632" y="4383"/>
                    </a:lnTo>
                    <a:cubicBezTo>
                      <a:pt x="472" y="4360"/>
                      <a:pt x="312" y="4338"/>
                      <a:pt x="130" y="4292"/>
                    </a:cubicBezTo>
                    <a:cubicBezTo>
                      <a:pt x="124" y="4290"/>
                      <a:pt x="118" y="4290"/>
                      <a:pt x="112" y="4290"/>
                    </a:cubicBezTo>
                    <a:cubicBezTo>
                      <a:pt x="33" y="4290"/>
                      <a:pt x="0" y="4430"/>
                      <a:pt x="107" y="4452"/>
                    </a:cubicBezTo>
                    <a:cubicBezTo>
                      <a:pt x="267" y="4475"/>
                      <a:pt x="404" y="4520"/>
                      <a:pt x="563" y="4543"/>
                    </a:cubicBezTo>
                    <a:cubicBezTo>
                      <a:pt x="700" y="4566"/>
                      <a:pt x="837" y="4566"/>
                      <a:pt x="974" y="4566"/>
                    </a:cubicBezTo>
                    <a:cubicBezTo>
                      <a:pt x="1134" y="4566"/>
                      <a:pt x="1271" y="4589"/>
                      <a:pt x="1431" y="4589"/>
                    </a:cubicBezTo>
                    <a:cubicBezTo>
                      <a:pt x="1545" y="4589"/>
                      <a:pt x="1682" y="4612"/>
                      <a:pt x="1819" y="4612"/>
                    </a:cubicBezTo>
                    <a:cubicBezTo>
                      <a:pt x="2138" y="4612"/>
                      <a:pt x="2458" y="4566"/>
                      <a:pt x="2755" y="4497"/>
                    </a:cubicBezTo>
                    <a:cubicBezTo>
                      <a:pt x="3051" y="4452"/>
                      <a:pt x="3325" y="4383"/>
                      <a:pt x="3622" y="4292"/>
                    </a:cubicBezTo>
                    <a:cubicBezTo>
                      <a:pt x="3759" y="4246"/>
                      <a:pt x="3896" y="4201"/>
                      <a:pt x="4056" y="4132"/>
                    </a:cubicBezTo>
                    <a:cubicBezTo>
                      <a:pt x="4170" y="4109"/>
                      <a:pt x="4307" y="4064"/>
                      <a:pt x="4421" y="4018"/>
                    </a:cubicBezTo>
                    <a:cubicBezTo>
                      <a:pt x="4695" y="3927"/>
                      <a:pt x="4946" y="3835"/>
                      <a:pt x="5197" y="3721"/>
                    </a:cubicBezTo>
                    <a:cubicBezTo>
                      <a:pt x="5334" y="3653"/>
                      <a:pt x="5471" y="3607"/>
                      <a:pt x="5608" y="3539"/>
                    </a:cubicBezTo>
                    <a:cubicBezTo>
                      <a:pt x="5745" y="3470"/>
                      <a:pt x="5882" y="3425"/>
                      <a:pt x="6041" y="3356"/>
                    </a:cubicBezTo>
                    <a:cubicBezTo>
                      <a:pt x="6156" y="3288"/>
                      <a:pt x="6292" y="3219"/>
                      <a:pt x="6407" y="3174"/>
                    </a:cubicBezTo>
                    <a:cubicBezTo>
                      <a:pt x="6566" y="3082"/>
                      <a:pt x="6703" y="3014"/>
                      <a:pt x="6840" y="2922"/>
                    </a:cubicBezTo>
                    <a:cubicBezTo>
                      <a:pt x="6977" y="2854"/>
                      <a:pt x="7114" y="2763"/>
                      <a:pt x="7228" y="2671"/>
                    </a:cubicBezTo>
                    <a:cubicBezTo>
                      <a:pt x="7342" y="2580"/>
                      <a:pt x="7457" y="2489"/>
                      <a:pt x="7594" y="2397"/>
                    </a:cubicBezTo>
                    <a:cubicBezTo>
                      <a:pt x="7708" y="2283"/>
                      <a:pt x="7822" y="2192"/>
                      <a:pt x="7959" y="2101"/>
                    </a:cubicBezTo>
                    <a:cubicBezTo>
                      <a:pt x="8073" y="2009"/>
                      <a:pt x="8164" y="1918"/>
                      <a:pt x="8301" y="1827"/>
                    </a:cubicBezTo>
                    <a:cubicBezTo>
                      <a:pt x="8415" y="1736"/>
                      <a:pt x="8552" y="1644"/>
                      <a:pt x="8666" y="1553"/>
                    </a:cubicBezTo>
                    <a:cubicBezTo>
                      <a:pt x="8803" y="1439"/>
                      <a:pt x="8917" y="1325"/>
                      <a:pt x="9032" y="1211"/>
                    </a:cubicBezTo>
                    <a:cubicBezTo>
                      <a:pt x="9191" y="1051"/>
                      <a:pt x="9351" y="891"/>
                      <a:pt x="9488" y="708"/>
                    </a:cubicBezTo>
                    <a:cubicBezTo>
                      <a:pt x="9534" y="663"/>
                      <a:pt x="9579" y="617"/>
                      <a:pt x="9602" y="549"/>
                    </a:cubicBezTo>
                    <a:cubicBezTo>
                      <a:pt x="9625" y="526"/>
                      <a:pt x="9648" y="457"/>
                      <a:pt x="9671" y="435"/>
                    </a:cubicBezTo>
                    <a:cubicBezTo>
                      <a:pt x="9671" y="412"/>
                      <a:pt x="9671" y="389"/>
                      <a:pt x="9671" y="366"/>
                    </a:cubicBezTo>
                    <a:cubicBezTo>
                      <a:pt x="9716" y="229"/>
                      <a:pt x="9625" y="92"/>
                      <a:pt x="9534" y="46"/>
                    </a:cubicBezTo>
                    <a:cubicBezTo>
                      <a:pt x="9488" y="1"/>
                      <a:pt x="9442" y="1"/>
                      <a:pt x="939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6449379" y="3140134"/>
                <a:ext cx="158585" cy="64196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2375" extrusionOk="0">
                    <a:moveTo>
                      <a:pt x="320" y="0"/>
                    </a:moveTo>
                    <a:cubicBezTo>
                      <a:pt x="206" y="0"/>
                      <a:pt x="91" y="114"/>
                      <a:pt x="114" y="251"/>
                    </a:cubicBezTo>
                    <a:cubicBezTo>
                      <a:pt x="114" y="274"/>
                      <a:pt x="114" y="297"/>
                      <a:pt x="114" y="343"/>
                    </a:cubicBezTo>
                    <a:cubicBezTo>
                      <a:pt x="23" y="411"/>
                      <a:pt x="0" y="571"/>
                      <a:pt x="69" y="685"/>
                    </a:cubicBezTo>
                    <a:cubicBezTo>
                      <a:pt x="137" y="822"/>
                      <a:pt x="206" y="959"/>
                      <a:pt x="297" y="1073"/>
                    </a:cubicBezTo>
                    <a:cubicBezTo>
                      <a:pt x="343" y="1142"/>
                      <a:pt x="388" y="1210"/>
                      <a:pt x="457" y="1279"/>
                    </a:cubicBezTo>
                    <a:cubicBezTo>
                      <a:pt x="502" y="1324"/>
                      <a:pt x="548" y="1393"/>
                      <a:pt x="616" y="1438"/>
                    </a:cubicBezTo>
                    <a:cubicBezTo>
                      <a:pt x="753" y="1530"/>
                      <a:pt x="890" y="1644"/>
                      <a:pt x="1027" y="1735"/>
                    </a:cubicBezTo>
                    <a:cubicBezTo>
                      <a:pt x="1164" y="1826"/>
                      <a:pt x="1301" y="1918"/>
                      <a:pt x="1461" y="1986"/>
                    </a:cubicBezTo>
                    <a:cubicBezTo>
                      <a:pt x="1758" y="2123"/>
                      <a:pt x="2077" y="2214"/>
                      <a:pt x="2397" y="2283"/>
                    </a:cubicBezTo>
                    <a:cubicBezTo>
                      <a:pt x="2716" y="2374"/>
                      <a:pt x="3036" y="2374"/>
                      <a:pt x="3355" y="2374"/>
                    </a:cubicBezTo>
                    <a:cubicBezTo>
                      <a:pt x="3675" y="2374"/>
                      <a:pt x="4017" y="2351"/>
                      <a:pt x="4314" y="2260"/>
                    </a:cubicBezTo>
                    <a:cubicBezTo>
                      <a:pt x="4611" y="2192"/>
                      <a:pt x="4885" y="2077"/>
                      <a:pt x="5181" y="1940"/>
                    </a:cubicBezTo>
                    <a:cubicBezTo>
                      <a:pt x="5250" y="1918"/>
                      <a:pt x="5341" y="1872"/>
                      <a:pt x="5410" y="1826"/>
                    </a:cubicBezTo>
                    <a:cubicBezTo>
                      <a:pt x="5478" y="1803"/>
                      <a:pt x="5524" y="1781"/>
                      <a:pt x="5592" y="1735"/>
                    </a:cubicBezTo>
                    <a:cubicBezTo>
                      <a:pt x="5638" y="1712"/>
                      <a:pt x="5684" y="1667"/>
                      <a:pt x="5729" y="1621"/>
                    </a:cubicBezTo>
                    <a:cubicBezTo>
                      <a:pt x="5843" y="1507"/>
                      <a:pt x="5866" y="1324"/>
                      <a:pt x="5752" y="1210"/>
                    </a:cubicBezTo>
                    <a:cubicBezTo>
                      <a:pt x="5706" y="1164"/>
                      <a:pt x="5649" y="1147"/>
                      <a:pt x="5589" y="1147"/>
                    </a:cubicBezTo>
                    <a:cubicBezTo>
                      <a:pt x="5530" y="1147"/>
                      <a:pt x="5467" y="1164"/>
                      <a:pt x="5410" y="1187"/>
                    </a:cubicBezTo>
                    <a:cubicBezTo>
                      <a:pt x="5318" y="1210"/>
                      <a:pt x="5250" y="1233"/>
                      <a:pt x="5181" y="1256"/>
                    </a:cubicBezTo>
                    <a:cubicBezTo>
                      <a:pt x="5022" y="1301"/>
                      <a:pt x="4862" y="1347"/>
                      <a:pt x="4702" y="1393"/>
                    </a:cubicBezTo>
                    <a:cubicBezTo>
                      <a:pt x="4634" y="1415"/>
                      <a:pt x="4565" y="1438"/>
                      <a:pt x="4497" y="1438"/>
                    </a:cubicBezTo>
                    <a:cubicBezTo>
                      <a:pt x="4314" y="1484"/>
                      <a:pt x="4154" y="1507"/>
                      <a:pt x="3972" y="1530"/>
                    </a:cubicBezTo>
                    <a:cubicBezTo>
                      <a:pt x="3869" y="1541"/>
                      <a:pt x="3766" y="1547"/>
                      <a:pt x="3664" y="1547"/>
                    </a:cubicBezTo>
                    <a:cubicBezTo>
                      <a:pt x="3561" y="1547"/>
                      <a:pt x="3458" y="1541"/>
                      <a:pt x="3355" y="1530"/>
                    </a:cubicBezTo>
                    <a:cubicBezTo>
                      <a:pt x="3104" y="1507"/>
                      <a:pt x="2853" y="1461"/>
                      <a:pt x="2602" y="1415"/>
                    </a:cubicBezTo>
                    <a:cubicBezTo>
                      <a:pt x="2351" y="1393"/>
                      <a:pt x="2123" y="1347"/>
                      <a:pt x="1895" y="1256"/>
                    </a:cubicBezTo>
                    <a:cubicBezTo>
                      <a:pt x="1781" y="1210"/>
                      <a:pt x="1666" y="1164"/>
                      <a:pt x="1552" y="1096"/>
                    </a:cubicBezTo>
                    <a:cubicBezTo>
                      <a:pt x="1438" y="1027"/>
                      <a:pt x="1301" y="936"/>
                      <a:pt x="1187" y="868"/>
                    </a:cubicBezTo>
                    <a:lnTo>
                      <a:pt x="1187" y="868"/>
                    </a:lnTo>
                    <a:lnTo>
                      <a:pt x="1233" y="890"/>
                    </a:lnTo>
                    <a:cubicBezTo>
                      <a:pt x="1210" y="868"/>
                      <a:pt x="1187" y="868"/>
                      <a:pt x="1187" y="868"/>
                    </a:cubicBezTo>
                    <a:lnTo>
                      <a:pt x="1187" y="868"/>
                    </a:lnTo>
                    <a:cubicBezTo>
                      <a:pt x="1187" y="868"/>
                      <a:pt x="1187" y="868"/>
                      <a:pt x="1187" y="868"/>
                    </a:cubicBezTo>
                    <a:cubicBezTo>
                      <a:pt x="1004" y="731"/>
                      <a:pt x="845" y="617"/>
                      <a:pt x="708" y="457"/>
                    </a:cubicBezTo>
                    <a:cubicBezTo>
                      <a:pt x="662" y="388"/>
                      <a:pt x="616" y="320"/>
                      <a:pt x="571" y="229"/>
                    </a:cubicBezTo>
                    <a:cubicBezTo>
                      <a:pt x="571" y="229"/>
                      <a:pt x="571" y="229"/>
                      <a:pt x="571" y="206"/>
                    </a:cubicBezTo>
                    <a:cubicBezTo>
                      <a:pt x="548" y="160"/>
                      <a:pt x="548" y="92"/>
                      <a:pt x="502" y="46"/>
                    </a:cubicBezTo>
                    <a:cubicBezTo>
                      <a:pt x="457" y="23"/>
                      <a:pt x="411" y="0"/>
                      <a:pt x="343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8292257" y="3290042"/>
                <a:ext cx="453482" cy="574658"/>
              </a:xfrm>
              <a:custGeom>
                <a:avLst/>
                <a:gdLst/>
                <a:ahLst/>
                <a:cxnLst/>
                <a:rect l="l" t="t" r="r" b="b"/>
                <a:pathLst>
                  <a:path w="16777" h="21260" extrusionOk="0">
                    <a:moveTo>
                      <a:pt x="114" y="1"/>
                    </a:moveTo>
                    <a:cubicBezTo>
                      <a:pt x="46" y="24"/>
                      <a:pt x="0" y="115"/>
                      <a:pt x="23" y="206"/>
                    </a:cubicBezTo>
                    <a:cubicBezTo>
                      <a:pt x="137" y="549"/>
                      <a:pt x="251" y="891"/>
                      <a:pt x="366" y="1211"/>
                    </a:cubicBezTo>
                    <a:cubicBezTo>
                      <a:pt x="457" y="1530"/>
                      <a:pt x="548" y="1827"/>
                      <a:pt x="662" y="2124"/>
                    </a:cubicBezTo>
                    <a:cubicBezTo>
                      <a:pt x="731" y="2283"/>
                      <a:pt x="776" y="2443"/>
                      <a:pt x="845" y="2603"/>
                    </a:cubicBezTo>
                    <a:cubicBezTo>
                      <a:pt x="913" y="2763"/>
                      <a:pt x="982" y="2922"/>
                      <a:pt x="1027" y="3082"/>
                    </a:cubicBezTo>
                    <a:cubicBezTo>
                      <a:pt x="1164" y="3379"/>
                      <a:pt x="1301" y="3676"/>
                      <a:pt x="1438" y="3972"/>
                    </a:cubicBezTo>
                    <a:cubicBezTo>
                      <a:pt x="1575" y="4292"/>
                      <a:pt x="1735" y="4612"/>
                      <a:pt x="1918" y="4908"/>
                    </a:cubicBezTo>
                    <a:cubicBezTo>
                      <a:pt x="2055" y="5205"/>
                      <a:pt x="2237" y="5479"/>
                      <a:pt x="2397" y="5753"/>
                    </a:cubicBezTo>
                    <a:cubicBezTo>
                      <a:pt x="2557" y="6050"/>
                      <a:pt x="2739" y="6323"/>
                      <a:pt x="2899" y="6620"/>
                    </a:cubicBezTo>
                    <a:cubicBezTo>
                      <a:pt x="3082" y="6894"/>
                      <a:pt x="3242" y="7168"/>
                      <a:pt x="3424" y="7442"/>
                    </a:cubicBezTo>
                    <a:cubicBezTo>
                      <a:pt x="3584" y="7716"/>
                      <a:pt x="3767" y="7990"/>
                      <a:pt x="3926" y="8264"/>
                    </a:cubicBezTo>
                    <a:cubicBezTo>
                      <a:pt x="4018" y="8423"/>
                      <a:pt x="4132" y="8537"/>
                      <a:pt x="4223" y="8697"/>
                    </a:cubicBezTo>
                    <a:cubicBezTo>
                      <a:pt x="4314" y="8811"/>
                      <a:pt x="4406" y="8948"/>
                      <a:pt x="4497" y="9085"/>
                    </a:cubicBezTo>
                    <a:cubicBezTo>
                      <a:pt x="4680" y="9359"/>
                      <a:pt x="4885" y="9610"/>
                      <a:pt x="5068" y="9884"/>
                    </a:cubicBezTo>
                    <a:cubicBezTo>
                      <a:pt x="5273" y="10135"/>
                      <a:pt x="5478" y="10386"/>
                      <a:pt x="5661" y="10637"/>
                    </a:cubicBezTo>
                    <a:cubicBezTo>
                      <a:pt x="5866" y="10888"/>
                      <a:pt x="6049" y="11140"/>
                      <a:pt x="6254" y="11391"/>
                    </a:cubicBezTo>
                    <a:cubicBezTo>
                      <a:pt x="6460" y="11665"/>
                      <a:pt x="6665" y="11938"/>
                      <a:pt x="6894" y="12190"/>
                    </a:cubicBezTo>
                    <a:cubicBezTo>
                      <a:pt x="7099" y="12463"/>
                      <a:pt x="7304" y="12715"/>
                      <a:pt x="7510" y="12966"/>
                    </a:cubicBezTo>
                    <a:cubicBezTo>
                      <a:pt x="7715" y="13217"/>
                      <a:pt x="7921" y="13468"/>
                      <a:pt x="8103" y="13719"/>
                    </a:cubicBezTo>
                    <a:cubicBezTo>
                      <a:pt x="8263" y="13901"/>
                      <a:pt x="8400" y="14084"/>
                      <a:pt x="8560" y="14244"/>
                    </a:cubicBezTo>
                    <a:cubicBezTo>
                      <a:pt x="8697" y="14426"/>
                      <a:pt x="8857" y="14609"/>
                      <a:pt x="8994" y="14792"/>
                    </a:cubicBezTo>
                    <a:cubicBezTo>
                      <a:pt x="9085" y="14883"/>
                      <a:pt x="9176" y="14997"/>
                      <a:pt x="9267" y="15088"/>
                    </a:cubicBezTo>
                    <a:cubicBezTo>
                      <a:pt x="9290" y="15111"/>
                      <a:pt x="9313" y="15134"/>
                      <a:pt x="9336" y="15157"/>
                    </a:cubicBezTo>
                    <a:cubicBezTo>
                      <a:pt x="9359" y="15180"/>
                      <a:pt x="9382" y="15202"/>
                      <a:pt x="9382" y="15225"/>
                    </a:cubicBezTo>
                    <a:cubicBezTo>
                      <a:pt x="9404" y="15248"/>
                      <a:pt x="9427" y="15248"/>
                      <a:pt x="9427" y="15271"/>
                    </a:cubicBezTo>
                    <a:cubicBezTo>
                      <a:pt x="9496" y="15339"/>
                      <a:pt x="9564" y="15408"/>
                      <a:pt x="9633" y="15499"/>
                    </a:cubicBezTo>
                    <a:cubicBezTo>
                      <a:pt x="9884" y="15750"/>
                      <a:pt x="10135" y="16024"/>
                      <a:pt x="10363" y="16298"/>
                    </a:cubicBezTo>
                    <a:cubicBezTo>
                      <a:pt x="10386" y="16321"/>
                      <a:pt x="10409" y="16344"/>
                      <a:pt x="10432" y="16367"/>
                    </a:cubicBezTo>
                    <a:cubicBezTo>
                      <a:pt x="10477" y="16412"/>
                      <a:pt x="10523" y="16481"/>
                      <a:pt x="10591" y="16526"/>
                    </a:cubicBezTo>
                    <a:cubicBezTo>
                      <a:pt x="11048" y="17051"/>
                      <a:pt x="11504" y="17576"/>
                      <a:pt x="12006" y="18056"/>
                    </a:cubicBezTo>
                    <a:cubicBezTo>
                      <a:pt x="12235" y="18307"/>
                      <a:pt x="12486" y="18535"/>
                      <a:pt x="12737" y="18763"/>
                    </a:cubicBezTo>
                    <a:cubicBezTo>
                      <a:pt x="12988" y="18946"/>
                      <a:pt x="13216" y="19151"/>
                      <a:pt x="13444" y="19357"/>
                    </a:cubicBezTo>
                    <a:cubicBezTo>
                      <a:pt x="13581" y="19471"/>
                      <a:pt x="13741" y="19608"/>
                      <a:pt x="13878" y="19722"/>
                    </a:cubicBezTo>
                    <a:cubicBezTo>
                      <a:pt x="14038" y="19836"/>
                      <a:pt x="14198" y="19973"/>
                      <a:pt x="14357" y="20110"/>
                    </a:cubicBezTo>
                    <a:cubicBezTo>
                      <a:pt x="14426" y="20156"/>
                      <a:pt x="14494" y="20224"/>
                      <a:pt x="14586" y="20270"/>
                    </a:cubicBezTo>
                    <a:cubicBezTo>
                      <a:pt x="14654" y="20338"/>
                      <a:pt x="14723" y="20384"/>
                      <a:pt x="14791" y="20452"/>
                    </a:cubicBezTo>
                    <a:cubicBezTo>
                      <a:pt x="14930" y="20551"/>
                      <a:pt x="15068" y="20650"/>
                      <a:pt x="15207" y="20749"/>
                    </a:cubicBezTo>
                    <a:lnTo>
                      <a:pt x="15207" y="20749"/>
                    </a:lnTo>
                    <a:cubicBezTo>
                      <a:pt x="15205" y="20749"/>
                      <a:pt x="15204" y="20749"/>
                      <a:pt x="15202" y="20749"/>
                    </a:cubicBezTo>
                    <a:cubicBezTo>
                      <a:pt x="15216" y="20759"/>
                      <a:pt x="15231" y="20768"/>
                      <a:pt x="15246" y="20777"/>
                    </a:cubicBezTo>
                    <a:lnTo>
                      <a:pt x="15246" y="20777"/>
                    </a:lnTo>
                    <a:cubicBezTo>
                      <a:pt x="15254" y="20783"/>
                      <a:pt x="15262" y="20789"/>
                      <a:pt x="15270" y="20795"/>
                    </a:cubicBezTo>
                    <a:cubicBezTo>
                      <a:pt x="15268" y="20792"/>
                      <a:pt x="15266" y="20790"/>
                      <a:pt x="15264" y="20788"/>
                    </a:cubicBezTo>
                    <a:lnTo>
                      <a:pt x="15264" y="20788"/>
                    </a:lnTo>
                    <a:cubicBezTo>
                      <a:pt x="15385" y="20861"/>
                      <a:pt x="15519" y="20922"/>
                      <a:pt x="15636" y="21000"/>
                    </a:cubicBezTo>
                    <a:cubicBezTo>
                      <a:pt x="15704" y="21023"/>
                      <a:pt x="15750" y="21046"/>
                      <a:pt x="15818" y="21069"/>
                    </a:cubicBezTo>
                    <a:cubicBezTo>
                      <a:pt x="15841" y="21091"/>
                      <a:pt x="15887" y="21137"/>
                      <a:pt x="15910" y="21160"/>
                    </a:cubicBezTo>
                    <a:cubicBezTo>
                      <a:pt x="15979" y="21230"/>
                      <a:pt x="16089" y="21259"/>
                      <a:pt x="16188" y="21259"/>
                    </a:cubicBezTo>
                    <a:cubicBezTo>
                      <a:pt x="16218" y="21259"/>
                      <a:pt x="16248" y="21257"/>
                      <a:pt x="16275" y="21251"/>
                    </a:cubicBezTo>
                    <a:cubicBezTo>
                      <a:pt x="16298" y="21228"/>
                      <a:pt x="16343" y="21228"/>
                      <a:pt x="16366" y="21206"/>
                    </a:cubicBezTo>
                    <a:cubicBezTo>
                      <a:pt x="16389" y="21183"/>
                      <a:pt x="16412" y="21137"/>
                      <a:pt x="16435" y="21114"/>
                    </a:cubicBezTo>
                    <a:cubicBezTo>
                      <a:pt x="16457" y="21091"/>
                      <a:pt x="16457" y="21046"/>
                      <a:pt x="16457" y="21023"/>
                    </a:cubicBezTo>
                    <a:cubicBezTo>
                      <a:pt x="16480" y="21000"/>
                      <a:pt x="16503" y="21000"/>
                      <a:pt x="16503" y="21000"/>
                    </a:cubicBezTo>
                    <a:cubicBezTo>
                      <a:pt x="16594" y="20954"/>
                      <a:pt x="16686" y="20909"/>
                      <a:pt x="16731" y="20817"/>
                    </a:cubicBezTo>
                    <a:cubicBezTo>
                      <a:pt x="16754" y="20726"/>
                      <a:pt x="16777" y="20635"/>
                      <a:pt x="16731" y="20544"/>
                    </a:cubicBezTo>
                    <a:cubicBezTo>
                      <a:pt x="16686" y="20429"/>
                      <a:pt x="16572" y="20361"/>
                      <a:pt x="16480" y="20270"/>
                    </a:cubicBezTo>
                    <a:cubicBezTo>
                      <a:pt x="16412" y="20224"/>
                      <a:pt x="16343" y="20178"/>
                      <a:pt x="16275" y="20133"/>
                    </a:cubicBezTo>
                    <a:cubicBezTo>
                      <a:pt x="16161" y="20041"/>
                      <a:pt x="16024" y="19950"/>
                      <a:pt x="15887" y="19859"/>
                    </a:cubicBezTo>
                    <a:cubicBezTo>
                      <a:pt x="15704" y="19745"/>
                      <a:pt x="15522" y="19608"/>
                      <a:pt x="15339" y="19494"/>
                    </a:cubicBezTo>
                    <a:cubicBezTo>
                      <a:pt x="15339" y="19471"/>
                      <a:pt x="15316" y="19448"/>
                      <a:pt x="15293" y="19425"/>
                    </a:cubicBezTo>
                    <a:cubicBezTo>
                      <a:pt x="15270" y="19379"/>
                      <a:pt x="15225" y="19357"/>
                      <a:pt x="15179" y="19334"/>
                    </a:cubicBezTo>
                    <a:cubicBezTo>
                      <a:pt x="15088" y="19265"/>
                      <a:pt x="15019" y="19197"/>
                      <a:pt x="14928" y="19128"/>
                    </a:cubicBezTo>
                    <a:cubicBezTo>
                      <a:pt x="14905" y="19106"/>
                      <a:pt x="14905" y="19106"/>
                      <a:pt x="14882" y="19083"/>
                    </a:cubicBezTo>
                    <a:lnTo>
                      <a:pt x="14860" y="19083"/>
                    </a:lnTo>
                    <a:cubicBezTo>
                      <a:pt x="14609" y="18832"/>
                      <a:pt x="14335" y="18581"/>
                      <a:pt x="14061" y="18330"/>
                    </a:cubicBezTo>
                    <a:cubicBezTo>
                      <a:pt x="13878" y="18170"/>
                      <a:pt x="13718" y="18033"/>
                      <a:pt x="13536" y="17873"/>
                    </a:cubicBezTo>
                    <a:cubicBezTo>
                      <a:pt x="13467" y="17805"/>
                      <a:pt x="13399" y="17736"/>
                      <a:pt x="13330" y="17668"/>
                    </a:cubicBezTo>
                    <a:cubicBezTo>
                      <a:pt x="13034" y="17417"/>
                      <a:pt x="12760" y="17143"/>
                      <a:pt x="12463" y="16869"/>
                    </a:cubicBezTo>
                    <a:cubicBezTo>
                      <a:pt x="12303" y="16732"/>
                      <a:pt x="12143" y="16595"/>
                      <a:pt x="11984" y="16435"/>
                    </a:cubicBezTo>
                    <a:cubicBezTo>
                      <a:pt x="11961" y="16412"/>
                      <a:pt x="11938" y="16389"/>
                      <a:pt x="11915" y="16367"/>
                    </a:cubicBezTo>
                    <a:cubicBezTo>
                      <a:pt x="11824" y="16275"/>
                      <a:pt x="11755" y="16184"/>
                      <a:pt x="11664" y="16093"/>
                    </a:cubicBezTo>
                    <a:cubicBezTo>
                      <a:pt x="11459" y="15910"/>
                      <a:pt x="11276" y="15705"/>
                      <a:pt x="11093" y="15499"/>
                    </a:cubicBezTo>
                    <a:cubicBezTo>
                      <a:pt x="10865" y="15271"/>
                      <a:pt x="10660" y="15020"/>
                      <a:pt x="10432" y="14792"/>
                    </a:cubicBezTo>
                    <a:lnTo>
                      <a:pt x="10432" y="14792"/>
                    </a:lnTo>
                    <a:cubicBezTo>
                      <a:pt x="10435" y="14795"/>
                      <a:pt x="10454" y="14814"/>
                      <a:pt x="10454" y="14814"/>
                    </a:cubicBezTo>
                    <a:cubicBezTo>
                      <a:pt x="10203" y="14518"/>
                      <a:pt x="9929" y="14244"/>
                      <a:pt x="9678" y="13970"/>
                    </a:cubicBezTo>
                    <a:cubicBezTo>
                      <a:pt x="9655" y="13947"/>
                      <a:pt x="9633" y="13924"/>
                      <a:pt x="9610" y="13901"/>
                    </a:cubicBezTo>
                    <a:cubicBezTo>
                      <a:pt x="9610" y="13879"/>
                      <a:pt x="9610" y="13879"/>
                      <a:pt x="9610" y="13879"/>
                    </a:cubicBezTo>
                    <a:cubicBezTo>
                      <a:pt x="9450" y="13628"/>
                      <a:pt x="9267" y="13422"/>
                      <a:pt x="9085" y="13194"/>
                    </a:cubicBezTo>
                    <a:cubicBezTo>
                      <a:pt x="8994" y="13080"/>
                      <a:pt x="8902" y="12966"/>
                      <a:pt x="8788" y="12829"/>
                    </a:cubicBezTo>
                    <a:cubicBezTo>
                      <a:pt x="8537" y="12532"/>
                      <a:pt x="8286" y="12235"/>
                      <a:pt x="8035" y="11916"/>
                    </a:cubicBezTo>
                    <a:cubicBezTo>
                      <a:pt x="7578" y="11368"/>
                      <a:pt x="7145" y="10797"/>
                      <a:pt x="6688" y="10249"/>
                    </a:cubicBezTo>
                    <a:cubicBezTo>
                      <a:pt x="6414" y="9884"/>
                      <a:pt x="6140" y="9519"/>
                      <a:pt x="5889" y="9154"/>
                    </a:cubicBezTo>
                    <a:cubicBezTo>
                      <a:pt x="5729" y="8948"/>
                      <a:pt x="5593" y="8743"/>
                      <a:pt x="5433" y="8537"/>
                    </a:cubicBezTo>
                    <a:cubicBezTo>
                      <a:pt x="5364" y="8446"/>
                      <a:pt x="5296" y="8355"/>
                      <a:pt x="5227" y="8264"/>
                    </a:cubicBezTo>
                    <a:cubicBezTo>
                      <a:pt x="5159" y="8172"/>
                      <a:pt x="5090" y="8058"/>
                      <a:pt x="5022" y="7967"/>
                    </a:cubicBezTo>
                    <a:cubicBezTo>
                      <a:pt x="4978" y="7923"/>
                      <a:pt x="4924" y="7897"/>
                      <a:pt x="4867" y="7897"/>
                    </a:cubicBezTo>
                    <a:cubicBezTo>
                      <a:pt x="4836" y="7897"/>
                      <a:pt x="4803" y="7905"/>
                      <a:pt x="4771" y="7921"/>
                    </a:cubicBezTo>
                    <a:lnTo>
                      <a:pt x="4702" y="7830"/>
                    </a:lnTo>
                    <a:cubicBezTo>
                      <a:pt x="4520" y="7556"/>
                      <a:pt x="4337" y="7282"/>
                      <a:pt x="4132" y="7008"/>
                    </a:cubicBezTo>
                    <a:cubicBezTo>
                      <a:pt x="4109" y="6985"/>
                      <a:pt x="4086" y="6963"/>
                      <a:pt x="4063" y="6963"/>
                    </a:cubicBezTo>
                    <a:cubicBezTo>
                      <a:pt x="4040" y="6917"/>
                      <a:pt x="4018" y="6848"/>
                      <a:pt x="3972" y="6803"/>
                    </a:cubicBezTo>
                    <a:cubicBezTo>
                      <a:pt x="3812" y="6529"/>
                      <a:pt x="3630" y="6232"/>
                      <a:pt x="3447" y="5958"/>
                    </a:cubicBezTo>
                    <a:cubicBezTo>
                      <a:pt x="3242" y="5639"/>
                      <a:pt x="3059" y="5342"/>
                      <a:pt x="2854" y="5045"/>
                    </a:cubicBezTo>
                    <a:cubicBezTo>
                      <a:pt x="2808" y="5000"/>
                      <a:pt x="2785" y="4931"/>
                      <a:pt x="2739" y="4863"/>
                    </a:cubicBezTo>
                    <a:cubicBezTo>
                      <a:pt x="2739" y="4863"/>
                      <a:pt x="2717" y="4840"/>
                      <a:pt x="2717" y="4840"/>
                    </a:cubicBezTo>
                    <a:cubicBezTo>
                      <a:pt x="2625" y="4657"/>
                      <a:pt x="2511" y="4497"/>
                      <a:pt x="2397" y="4315"/>
                    </a:cubicBezTo>
                    <a:cubicBezTo>
                      <a:pt x="2283" y="4155"/>
                      <a:pt x="2169" y="3972"/>
                      <a:pt x="2055" y="3813"/>
                    </a:cubicBezTo>
                    <a:cubicBezTo>
                      <a:pt x="2021" y="3779"/>
                      <a:pt x="1988" y="3758"/>
                      <a:pt x="1954" y="3758"/>
                    </a:cubicBezTo>
                    <a:cubicBezTo>
                      <a:pt x="1942" y="3758"/>
                      <a:pt x="1930" y="3761"/>
                      <a:pt x="1918" y="3767"/>
                    </a:cubicBezTo>
                    <a:cubicBezTo>
                      <a:pt x="1849" y="3653"/>
                      <a:pt x="1804" y="3562"/>
                      <a:pt x="1758" y="3447"/>
                    </a:cubicBezTo>
                    <a:lnTo>
                      <a:pt x="1758" y="3447"/>
                    </a:lnTo>
                    <a:lnTo>
                      <a:pt x="1781" y="3516"/>
                    </a:lnTo>
                    <a:cubicBezTo>
                      <a:pt x="1735" y="3402"/>
                      <a:pt x="1667" y="3288"/>
                      <a:pt x="1621" y="3196"/>
                    </a:cubicBezTo>
                    <a:cubicBezTo>
                      <a:pt x="1621" y="3196"/>
                      <a:pt x="1621" y="3219"/>
                      <a:pt x="1621" y="3219"/>
                    </a:cubicBezTo>
                    <a:cubicBezTo>
                      <a:pt x="1507" y="2968"/>
                      <a:pt x="1393" y="2740"/>
                      <a:pt x="1279" y="2489"/>
                    </a:cubicBezTo>
                    <a:cubicBezTo>
                      <a:pt x="1210" y="2352"/>
                      <a:pt x="1142" y="2238"/>
                      <a:pt x="1096" y="2101"/>
                    </a:cubicBezTo>
                    <a:cubicBezTo>
                      <a:pt x="1027" y="1987"/>
                      <a:pt x="982" y="1850"/>
                      <a:pt x="936" y="1736"/>
                    </a:cubicBezTo>
                    <a:cubicBezTo>
                      <a:pt x="822" y="1484"/>
                      <a:pt x="731" y="1211"/>
                      <a:pt x="639" y="959"/>
                    </a:cubicBezTo>
                    <a:cubicBezTo>
                      <a:pt x="525" y="663"/>
                      <a:pt x="434" y="389"/>
                      <a:pt x="320" y="92"/>
                    </a:cubicBezTo>
                    <a:cubicBezTo>
                      <a:pt x="297" y="24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8682786" y="3810775"/>
                <a:ext cx="61737" cy="41356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530" extrusionOk="0">
                    <a:moveTo>
                      <a:pt x="92" y="0"/>
                    </a:moveTo>
                    <a:cubicBezTo>
                      <a:pt x="69" y="0"/>
                      <a:pt x="46" y="0"/>
                      <a:pt x="24" y="23"/>
                    </a:cubicBezTo>
                    <a:cubicBezTo>
                      <a:pt x="1" y="46"/>
                      <a:pt x="1" y="114"/>
                      <a:pt x="46" y="137"/>
                    </a:cubicBezTo>
                    <a:cubicBezTo>
                      <a:pt x="183" y="274"/>
                      <a:pt x="343" y="388"/>
                      <a:pt x="503" y="525"/>
                    </a:cubicBezTo>
                    <a:cubicBezTo>
                      <a:pt x="686" y="639"/>
                      <a:pt x="868" y="754"/>
                      <a:pt x="1028" y="868"/>
                    </a:cubicBezTo>
                    <a:cubicBezTo>
                      <a:pt x="1188" y="982"/>
                      <a:pt x="1347" y="1096"/>
                      <a:pt x="1507" y="1187"/>
                    </a:cubicBezTo>
                    <a:cubicBezTo>
                      <a:pt x="1576" y="1256"/>
                      <a:pt x="1667" y="1301"/>
                      <a:pt x="1758" y="1347"/>
                    </a:cubicBezTo>
                    <a:cubicBezTo>
                      <a:pt x="1781" y="1370"/>
                      <a:pt x="1827" y="1393"/>
                      <a:pt x="1850" y="1416"/>
                    </a:cubicBezTo>
                    <a:cubicBezTo>
                      <a:pt x="1895" y="1438"/>
                      <a:pt x="1918" y="1461"/>
                      <a:pt x="1941" y="1461"/>
                    </a:cubicBezTo>
                    <a:lnTo>
                      <a:pt x="2032" y="1461"/>
                    </a:lnTo>
                    <a:cubicBezTo>
                      <a:pt x="2078" y="1507"/>
                      <a:pt x="2124" y="1530"/>
                      <a:pt x="2192" y="1530"/>
                    </a:cubicBezTo>
                    <a:cubicBezTo>
                      <a:pt x="2238" y="1530"/>
                      <a:pt x="2260" y="1484"/>
                      <a:pt x="2283" y="1438"/>
                    </a:cubicBezTo>
                    <a:cubicBezTo>
                      <a:pt x="2283" y="1393"/>
                      <a:pt x="2260" y="1324"/>
                      <a:pt x="2192" y="1324"/>
                    </a:cubicBezTo>
                    <a:cubicBezTo>
                      <a:pt x="2169" y="1301"/>
                      <a:pt x="2169" y="1301"/>
                      <a:pt x="2146" y="1279"/>
                    </a:cubicBezTo>
                    <a:cubicBezTo>
                      <a:pt x="2078" y="1233"/>
                      <a:pt x="2032" y="1210"/>
                      <a:pt x="1987" y="1164"/>
                    </a:cubicBezTo>
                    <a:cubicBezTo>
                      <a:pt x="1964" y="1142"/>
                      <a:pt x="1918" y="1119"/>
                      <a:pt x="1895" y="1096"/>
                    </a:cubicBezTo>
                    <a:cubicBezTo>
                      <a:pt x="1872" y="1096"/>
                      <a:pt x="1872" y="1073"/>
                      <a:pt x="1850" y="1073"/>
                    </a:cubicBezTo>
                    <a:cubicBezTo>
                      <a:pt x="1831" y="1064"/>
                      <a:pt x="1812" y="1058"/>
                      <a:pt x="1795" y="1058"/>
                    </a:cubicBezTo>
                    <a:cubicBezTo>
                      <a:pt x="1770" y="1058"/>
                      <a:pt x="1749" y="1069"/>
                      <a:pt x="1735" y="1096"/>
                    </a:cubicBezTo>
                    <a:cubicBezTo>
                      <a:pt x="1735" y="1096"/>
                      <a:pt x="1713" y="1119"/>
                      <a:pt x="1713" y="1142"/>
                    </a:cubicBezTo>
                    <a:cubicBezTo>
                      <a:pt x="1690" y="1119"/>
                      <a:pt x="1667" y="1119"/>
                      <a:pt x="1667" y="1096"/>
                    </a:cubicBezTo>
                    <a:cubicBezTo>
                      <a:pt x="1393" y="936"/>
                      <a:pt x="1142" y="754"/>
                      <a:pt x="891" y="594"/>
                    </a:cubicBezTo>
                    <a:cubicBezTo>
                      <a:pt x="777" y="503"/>
                      <a:pt x="640" y="411"/>
                      <a:pt x="526" y="320"/>
                    </a:cubicBezTo>
                    <a:cubicBezTo>
                      <a:pt x="389" y="229"/>
                      <a:pt x="275" y="114"/>
                      <a:pt x="13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328045" y="3447384"/>
                <a:ext cx="320224" cy="4127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5271" extrusionOk="0">
                    <a:moveTo>
                      <a:pt x="616" y="1005"/>
                    </a:moveTo>
                    <a:cubicBezTo>
                      <a:pt x="616" y="1005"/>
                      <a:pt x="617" y="1014"/>
                      <a:pt x="623" y="1021"/>
                    </a:cubicBezTo>
                    <a:lnTo>
                      <a:pt x="623" y="1021"/>
                    </a:lnTo>
                    <a:cubicBezTo>
                      <a:pt x="619" y="1018"/>
                      <a:pt x="616" y="1013"/>
                      <a:pt x="616" y="1005"/>
                    </a:cubicBezTo>
                    <a:close/>
                    <a:moveTo>
                      <a:pt x="8423" y="11641"/>
                    </a:moveTo>
                    <a:cubicBezTo>
                      <a:pt x="8427" y="11646"/>
                      <a:pt x="8431" y="11651"/>
                      <a:pt x="8435" y="11657"/>
                    </a:cubicBezTo>
                    <a:lnTo>
                      <a:pt x="8435" y="11657"/>
                    </a:lnTo>
                    <a:cubicBezTo>
                      <a:pt x="8432" y="11651"/>
                      <a:pt x="8428" y="11646"/>
                      <a:pt x="8423" y="11641"/>
                    </a:cubicBezTo>
                    <a:close/>
                    <a:moveTo>
                      <a:pt x="92" y="0"/>
                    </a:moveTo>
                    <a:cubicBezTo>
                      <a:pt x="92" y="0"/>
                      <a:pt x="92" y="23"/>
                      <a:pt x="69" y="23"/>
                    </a:cubicBezTo>
                    <a:cubicBezTo>
                      <a:pt x="23" y="23"/>
                      <a:pt x="0" y="69"/>
                      <a:pt x="23" y="114"/>
                    </a:cubicBezTo>
                    <a:cubicBezTo>
                      <a:pt x="160" y="434"/>
                      <a:pt x="320" y="754"/>
                      <a:pt x="457" y="1050"/>
                    </a:cubicBezTo>
                    <a:cubicBezTo>
                      <a:pt x="548" y="1210"/>
                      <a:pt x="639" y="1370"/>
                      <a:pt x="708" y="1530"/>
                    </a:cubicBezTo>
                    <a:cubicBezTo>
                      <a:pt x="799" y="1667"/>
                      <a:pt x="890" y="1826"/>
                      <a:pt x="959" y="1963"/>
                    </a:cubicBezTo>
                    <a:cubicBezTo>
                      <a:pt x="1050" y="2123"/>
                      <a:pt x="1141" y="2283"/>
                      <a:pt x="1256" y="2443"/>
                    </a:cubicBezTo>
                    <a:cubicBezTo>
                      <a:pt x="1347" y="2580"/>
                      <a:pt x="1438" y="2739"/>
                      <a:pt x="1530" y="2876"/>
                    </a:cubicBezTo>
                    <a:cubicBezTo>
                      <a:pt x="1689" y="3150"/>
                      <a:pt x="1872" y="3447"/>
                      <a:pt x="2032" y="3744"/>
                    </a:cubicBezTo>
                    <a:cubicBezTo>
                      <a:pt x="2191" y="4018"/>
                      <a:pt x="2374" y="4314"/>
                      <a:pt x="2534" y="4611"/>
                    </a:cubicBezTo>
                    <a:cubicBezTo>
                      <a:pt x="2625" y="4748"/>
                      <a:pt x="2716" y="4885"/>
                      <a:pt x="2785" y="5022"/>
                    </a:cubicBezTo>
                    <a:cubicBezTo>
                      <a:pt x="2876" y="5182"/>
                      <a:pt x="2968" y="5319"/>
                      <a:pt x="3036" y="5456"/>
                    </a:cubicBezTo>
                    <a:cubicBezTo>
                      <a:pt x="3219" y="5729"/>
                      <a:pt x="3378" y="6003"/>
                      <a:pt x="3538" y="6300"/>
                    </a:cubicBezTo>
                    <a:cubicBezTo>
                      <a:pt x="3721" y="6597"/>
                      <a:pt x="3926" y="6871"/>
                      <a:pt x="4109" y="7167"/>
                    </a:cubicBezTo>
                    <a:cubicBezTo>
                      <a:pt x="4200" y="7304"/>
                      <a:pt x="4314" y="7441"/>
                      <a:pt x="4405" y="7601"/>
                    </a:cubicBezTo>
                    <a:cubicBezTo>
                      <a:pt x="4497" y="7738"/>
                      <a:pt x="4588" y="7875"/>
                      <a:pt x="4679" y="8035"/>
                    </a:cubicBezTo>
                    <a:cubicBezTo>
                      <a:pt x="4862" y="8309"/>
                      <a:pt x="5067" y="8583"/>
                      <a:pt x="5273" y="8856"/>
                    </a:cubicBezTo>
                    <a:cubicBezTo>
                      <a:pt x="5478" y="9153"/>
                      <a:pt x="5729" y="9427"/>
                      <a:pt x="5958" y="9701"/>
                    </a:cubicBezTo>
                    <a:cubicBezTo>
                      <a:pt x="6163" y="9975"/>
                      <a:pt x="6391" y="10226"/>
                      <a:pt x="6620" y="10500"/>
                    </a:cubicBezTo>
                    <a:cubicBezTo>
                      <a:pt x="6734" y="10637"/>
                      <a:pt x="6871" y="10774"/>
                      <a:pt x="6985" y="10911"/>
                    </a:cubicBezTo>
                    <a:cubicBezTo>
                      <a:pt x="7099" y="11048"/>
                      <a:pt x="7236" y="11185"/>
                      <a:pt x="7350" y="11344"/>
                    </a:cubicBezTo>
                    <a:lnTo>
                      <a:pt x="7377" y="11358"/>
                    </a:lnTo>
                    <a:lnTo>
                      <a:pt x="7377" y="11358"/>
                    </a:lnTo>
                    <a:cubicBezTo>
                      <a:pt x="7373" y="11352"/>
                      <a:pt x="7373" y="11344"/>
                      <a:pt x="7373" y="11344"/>
                    </a:cubicBezTo>
                    <a:lnTo>
                      <a:pt x="7373" y="11344"/>
                    </a:lnTo>
                    <a:cubicBezTo>
                      <a:pt x="7375" y="11350"/>
                      <a:pt x="7378" y="11355"/>
                      <a:pt x="7382" y="11360"/>
                    </a:cubicBezTo>
                    <a:lnTo>
                      <a:pt x="7382" y="11360"/>
                    </a:lnTo>
                    <a:lnTo>
                      <a:pt x="7377" y="11358"/>
                    </a:lnTo>
                    <a:lnTo>
                      <a:pt x="7377" y="11358"/>
                    </a:lnTo>
                    <a:cubicBezTo>
                      <a:pt x="7378" y="11361"/>
                      <a:pt x="7381" y="11363"/>
                      <a:pt x="7384" y="11365"/>
                    </a:cubicBezTo>
                    <a:lnTo>
                      <a:pt x="7384" y="11365"/>
                    </a:lnTo>
                    <a:cubicBezTo>
                      <a:pt x="7383" y="11363"/>
                      <a:pt x="7382" y="11362"/>
                      <a:pt x="7382" y="11360"/>
                    </a:cubicBezTo>
                    <a:lnTo>
                      <a:pt x="7382" y="11360"/>
                    </a:lnTo>
                    <a:lnTo>
                      <a:pt x="7396" y="11367"/>
                    </a:lnTo>
                    <a:cubicBezTo>
                      <a:pt x="7391" y="11367"/>
                      <a:pt x="7387" y="11366"/>
                      <a:pt x="7384" y="11365"/>
                    </a:cubicBezTo>
                    <a:lnTo>
                      <a:pt x="7384" y="11365"/>
                    </a:lnTo>
                    <a:cubicBezTo>
                      <a:pt x="7409" y="11403"/>
                      <a:pt x="7445" y="11439"/>
                      <a:pt x="7464" y="11459"/>
                    </a:cubicBezTo>
                    <a:cubicBezTo>
                      <a:pt x="7487" y="11481"/>
                      <a:pt x="7510" y="11504"/>
                      <a:pt x="7533" y="11527"/>
                    </a:cubicBezTo>
                    <a:cubicBezTo>
                      <a:pt x="7555" y="11550"/>
                      <a:pt x="7578" y="11596"/>
                      <a:pt x="7624" y="11618"/>
                    </a:cubicBezTo>
                    <a:lnTo>
                      <a:pt x="7601" y="11618"/>
                    </a:lnTo>
                    <a:cubicBezTo>
                      <a:pt x="7829" y="11869"/>
                      <a:pt x="8058" y="12120"/>
                      <a:pt x="8286" y="12372"/>
                    </a:cubicBezTo>
                    <a:cubicBezTo>
                      <a:pt x="8514" y="12645"/>
                      <a:pt x="8765" y="12874"/>
                      <a:pt x="9039" y="13125"/>
                    </a:cubicBezTo>
                    <a:cubicBezTo>
                      <a:pt x="9541" y="13581"/>
                      <a:pt x="10066" y="13992"/>
                      <a:pt x="10546" y="14449"/>
                    </a:cubicBezTo>
                    <a:cubicBezTo>
                      <a:pt x="10660" y="14540"/>
                      <a:pt x="10797" y="14654"/>
                      <a:pt x="10911" y="14768"/>
                    </a:cubicBezTo>
                    <a:cubicBezTo>
                      <a:pt x="11025" y="14882"/>
                      <a:pt x="11139" y="14974"/>
                      <a:pt x="11253" y="15088"/>
                    </a:cubicBezTo>
                    <a:cubicBezTo>
                      <a:pt x="11276" y="15111"/>
                      <a:pt x="11299" y="15133"/>
                      <a:pt x="11299" y="15156"/>
                    </a:cubicBezTo>
                    <a:cubicBezTo>
                      <a:pt x="11344" y="15202"/>
                      <a:pt x="11413" y="15248"/>
                      <a:pt x="11481" y="15270"/>
                    </a:cubicBezTo>
                    <a:cubicBezTo>
                      <a:pt x="11550" y="15270"/>
                      <a:pt x="11641" y="15270"/>
                      <a:pt x="11687" y="15225"/>
                    </a:cubicBezTo>
                    <a:cubicBezTo>
                      <a:pt x="11824" y="15133"/>
                      <a:pt x="11847" y="14951"/>
                      <a:pt x="11755" y="14837"/>
                    </a:cubicBezTo>
                    <a:cubicBezTo>
                      <a:pt x="11550" y="14540"/>
                      <a:pt x="11276" y="14289"/>
                      <a:pt x="11002" y="14038"/>
                    </a:cubicBezTo>
                    <a:cubicBezTo>
                      <a:pt x="10751" y="13810"/>
                      <a:pt x="10477" y="13581"/>
                      <a:pt x="10226" y="13353"/>
                    </a:cubicBezTo>
                    <a:cubicBezTo>
                      <a:pt x="9975" y="13148"/>
                      <a:pt x="9724" y="12942"/>
                      <a:pt x="9496" y="12737"/>
                    </a:cubicBezTo>
                    <a:cubicBezTo>
                      <a:pt x="9244" y="12486"/>
                      <a:pt x="8993" y="12257"/>
                      <a:pt x="8765" y="12006"/>
                    </a:cubicBezTo>
                    <a:cubicBezTo>
                      <a:pt x="8742" y="12006"/>
                      <a:pt x="8742" y="11984"/>
                      <a:pt x="8742" y="11984"/>
                    </a:cubicBezTo>
                    <a:cubicBezTo>
                      <a:pt x="8742" y="11984"/>
                      <a:pt x="8742" y="11984"/>
                      <a:pt x="8742" y="12006"/>
                    </a:cubicBezTo>
                    <a:lnTo>
                      <a:pt x="8719" y="11961"/>
                    </a:lnTo>
                    <a:cubicBezTo>
                      <a:pt x="8632" y="11874"/>
                      <a:pt x="8524" y="11766"/>
                      <a:pt x="8435" y="11657"/>
                    </a:cubicBezTo>
                    <a:lnTo>
                      <a:pt x="8435" y="11657"/>
                    </a:lnTo>
                    <a:cubicBezTo>
                      <a:pt x="8444" y="11670"/>
                      <a:pt x="8448" y="11683"/>
                      <a:pt x="8458" y="11697"/>
                    </a:cubicBezTo>
                    <a:lnTo>
                      <a:pt x="8458" y="11697"/>
                    </a:lnTo>
                    <a:cubicBezTo>
                      <a:pt x="8233" y="11428"/>
                      <a:pt x="8008" y="11181"/>
                      <a:pt x="7761" y="10934"/>
                    </a:cubicBezTo>
                    <a:cubicBezTo>
                      <a:pt x="7624" y="10774"/>
                      <a:pt x="7487" y="10614"/>
                      <a:pt x="7350" y="10477"/>
                    </a:cubicBezTo>
                    <a:cubicBezTo>
                      <a:pt x="7236" y="10340"/>
                      <a:pt x="7099" y="10203"/>
                      <a:pt x="6985" y="10066"/>
                    </a:cubicBezTo>
                    <a:cubicBezTo>
                      <a:pt x="6734" y="9792"/>
                      <a:pt x="6505" y="9541"/>
                      <a:pt x="6277" y="9267"/>
                    </a:cubicBezTo>
                    <a:cubicBezTo>
                      <a:pt x="6163" y="9130"/>
                      <a:pt x="6049" y="9016"/>
                      <a:pt x="5935" y="8879"/>
                    </a:cubicBezTo>
                    <a:cubicBezTo>
                      <a:pt x="5821" y="8742"/>
                      <a:pt x="5729" y="8628"/>
                      <a:pt x="5615" y="8491"/>
                    </a:cubicBezTo>
                    <a:cubicBezTo>
                      <a:pt x="5410" y="8217"/>
                      <a:pt x="5204" y="7943"/>
                      <a:pt x="4999" y="7670"/>
                    </a:cubicBezTo>
                    <a:cubicBezTo>
                      <a:pt x="4794" y="7396"/>
                      <a:pt x="4588" y="7099"/>
                      <a:pt x="4383" y="6825"/>
                    </a:cubicBezTo>
                    <a:cubicBezTo>
                      <a:pt x="3995" y="6277"/>
                      <a:pt x="3607" y="5729"/>
                      <a:pt x="3241" y="5159"/>
                    </a:cubicBezTo>
                    <a:cubicBezTo>
                      <a:pt x="3059" y="4885"/>
                      <a:pt x="2876" y="4611"/>
                      <a:pt x="2694" y="4337"/>
                    </a:cubicBezTo>
                    <a:cubicBezTo>
                      <a:pt x="2511" y="4063"/>
                      <a:pt x="2306" y="3789"/>
                      <a:pt x="2146" y="3493"/>
                    </a:cubicBezTo>
                    <a:cubicBezTo>
                      <a:pt x="2009" y="3287"/>
                      <a:pt x="1872" y="3105"/>
                      <a:pt x="1758" y="2899"/>
                    </a:cubicBezTo>
                    <a:cubicBezTo>
                      <a:pt x="1621" y="2716"/>
                      <a:pt x="1484" y="2534"/>
                      <a:pt x="1370" y="2328"/>
                    </a:cubicBezTo>
                    <a:cubicBezTo>
                      <a:pt x="1119" y="1895"/>
                      <a:pt x="868" y="1461"/>
                      <a:pt x="639" y="1027"/>
                    </a:cubicBezTo>
                    <a:cubicBezTo>
                      <a:pt x="548" y="868"/>
                      <a:pt x="480" y="708"/>
                      <a:pt x="411" y="571"/>
                    </a:cubicBezTo>
                    <a:cubicBezTo>
                      <a:pt x="320" y="411"/>
                      <a:pt x="251" y="229"/>
                      <a:pt x="183" y="69"/>
                    </a:cubicBezTo>
                    <a:cubicBezTo>
                      <a:pt x="160" y="23"/>
                      <a:pt x="137" y="0"/>
                      <a:pt x="92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656892" y="3870619"/>
                <a:ext cx="8028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98" extrusionOk="0">
                    <a:moveTo>
                      <a:pt x="137" y="0"/>
                    </a:moveTo>
                    <a:cubicBezTo>
                      <a:pt x="46" y="0"/>
                      <a:pt x="0" y="92"/>
                      <a:pt x="0" y="160"/>
                    </a:cubicBezTo>
                    <a:cubicBezTo>
                      <a:pt x="0" y="229"/>
                      <a:pt x="69" y="297"/>
                      <a:pt x="160" y="297"/>
                    </a:cubicBezTo>
                    <a:cubicBezTo>
                      <a:pt x="228" y="297"/>
                      <a:pt x="297" y="206"/>
                      <a:pt x="274" y="137"/>
                    </a:cubicBezTo>
                    <a:cubicBezTo>
                      <a:pt x="274" y="69"/>
                      <a:pt x="206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8246603" y="3351130"/>
                <a:ext cx="163504" cy="296654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10975" extrusionOk="0">
                    <a:moveTo>
                      <a:pt x="69" y="1"/>
                    </a:moveTo>
                    <a:cubicBezTo>
                      <a:pt x="23" y="23"/>
                      <a:pt x="0" y="92"/>
                      <a:pt x="23" y="137"/>
                    </a:cubicBezTo>
                    <a:cubicBezTo>
                      <a:pt x="69" y="320"/>
                      <a:pt x="137" y="480"/>
                      <a:pt x="206" y="662"/>
                    </a:cubicBezTo>
                    <a:cubicBezTo>
                      <a:pt x="251" y="822"/>
                      <a:pt x="297" y="959"/>
                      <a:pt x="365" y="1119"/>
                    </a:cubicBezTo>
                    <a:cubicBezTo>
                      <a:pt x="434" y="1279"/>
                      <a:pt x="502" y="1461"/>
                      <a:pt x="571" y="1621"/>
                    </a:cubicBezTo>
                    <a:cubicBezTo>
                      <a:pt x="617" y="1804"/>
                      <a:pt x="685" y="1964"/>
                      <a:pt x="754" y="2123"/>
                    </a:cubicBezTo>
                    <a:cubicBezTo>
                      <a:pt x="890" y="2443"/>
                      <a:pt x="1050" y="2762"/>
                      <a:pt x="1187" y="3082"/>
                    </a:cubicBezTo>
                    <a:cubicBezTo>
                      <a:pt x="1301" y="3402"/>
                      <a:pt x="1461" y="3698"/>
                      <a:pt x="1598" y="3995"/>
                    </a:cubicBezTo>
                    <a:cubicBezTo>
                      <a:pt x="1705" y="4187"/>
                      <a:pt x="1791" y="4378"/>
                      <a:pt x="1895" y="4588"/>
                    </a:cubicBezTo>
                    <a:lnTo>
                      <a:pt x="1895" y="4588"/>
                    </a:lnTo>
                    <a:cubicBezTo>
                      <a:pt x="1895" y="4588"/>
                      <a:pt x="1895" y="4588"/>
                      <a:pt x="1895" y="4588"/>
                    </a:cubicBezTo>
                    <a:cubicBezTo>
                      <a:pt x="1899" y="4597"/>
                      <a:pt x="1904" y="4606"/>
                      <a:pt x="1908" y="4615"/>
                    </a:cubicBezTo>
                    <a:lnTo>
                      <a:pt x="1908" y="4615"/>
                    </a:lnTo>
                    <a:cubicBezTo>
                      <a:pt x="1911" y="4621"/>
                      <a:pt x="1914" y="4628"/>
                      <a:pt x="1918" y="4634"/>
                    </a:cubicBezTo>
                    <a:cubicBezTo>
                      <a:pt x="1918" y="4634"/>
                      <a:pt x="1918" y="4634"/>
                      <a:pt x="1918" y="4634"/>
                    </a:cubicBezTo>
                    <a:lnTo>
                      <a:pt x="1918" y="4634"/>
                    </a:lnTo>
                    <a:cubicBezTo>
                      <a:pt x="2070" y="4936"/>
                      <a:pt x="2222" y="5220"/>
                      <a:pt x="2374" y="5524"/>
                    </a:cubicBezTo>
                    <a:cubicBezTo>
                      <a:pt x="2511" y="5821"/>
                      <a:pt x="2671" y="6141"/>
                      <a:pt x="2831" y="6437"/>
                    </a:cubicBezTo>
                    <a:cubicBezTo>
                      <a:pt x="2990" y="6734"/>
                      <a:pt x="3150" y="7031"/>
                      <a:pt x="3333" y="7327"/>
                    </a:cubicBezTo>
                    <a:cubicBezTo>
                      <a:pt x="3493" y="7624"/>
                      <a:pt x="3652" y="7921"/>
                      <a:pt x="3812" y="8195"/>
                    </a:cubicBezTo>
                    <a:cubicBezTo>
                      <a:pt x="3949" y="8446"/>
                      <a:pt x="4086" y="8674"/>
                      <a:pt x="4246" y="8902"/>
                    </a:cubicBezTo>
                    <a:cubicBezTo>
                      <a:pt x="4383" y="9108"/>
                      <a:pt x="4520" y="9336"/>
                      <a:pt x="4657" y="9541"/>
                    </a:cubicBezTo>
                    <a:cubicBezTo>
                      <a:pt x="4794" y="9770"/>
                      <a:pt x="4931" y="9975"/>
                      <a:pt x="5067" y="10203"/>
                    </a:cubicBezTo>
                    <a:cubicBezTo>
                      <a:pt x="5136" y="10295"/>
                      <a:pt x="5204" y="10409"/>
                      <a:pt x="5273" y="10523"/>
                    </a:cubicBezTo>
                    <a:cubicBezTo>
                      <a:pt x="5364" y="10637"/>
                      <a:pt x="5433" y="10751"/>
                      <a:pt x="5524" y="10865"/>
                    </a:cubicBezTo>
                    <a:cubicBezTo>
                      <a:pt x="5574" y="10932"/>
                      <a:pt x="5661" y="10975"/>
                      <a:pt x="5749" y="10975"/>
                    </a:cubicBezTo>
                    <a:cubicBezTo>
                      <a:pt x="5781" y="10975"/>
                      <a:pt x="5813" y="10969"/>
                      <a:pt x="5844" y="10957"/>
                    </a:cubicBezTo>
                    <a:cubicBezTo>
                      <a:pt x="5912" y="10934"/>
                      <a:pt x="5958" y="10888"/>
                      <a:pt x="6003" y="10820"/>
                    </a:cubicBezTo>
                    <a:cubicBezTo>
                      <a:pt x="6026" y="10751"/>
                      <a:pt x="6049" y="10660"/>
                      <a:pt x="6003" y="10591"/>
                    </a:cubicBezTo>
                    <a:cubicBezTo>
                      <a:pt x="5935" y="10432"/>
                      <a:pt x="5844" y="10272"/>
                      <a:pt x="5729" y="10112"/>
                    </a:cubicBezTo>
                    <a:cubicBezTo>
                      <a:pt x="5638" y="9975"/>
                      <a:pt x="5570" y="9838"/>
                      <a:pt x="5456" y="9701"/>
                    </a:cubicBezTo>
                    <a:cubicBezTo>
                      <a:pt x="5296" y="9427"/>
                      <a:pt x="5113" y="9176"/>
                      <a:pt x="4931" y="8902"/>
                    </a:cubicBezTo>
                    <a:cubicBezTo>
                      <a:pt x="4748" y="8628"/>
                      <a:pt x="4543" y="8332"/>
                      <a:pt x="4360" y="8035"/>
                    </a:cubicBezTo>
                    <a:cubicBezTo>
                      <a:pt x="4269" y="7898"/>
                      <a:pt x="4177" y="7761"/>
                      <a:pt x="4086" y="7601"/>
                    </a:cubicBezTo>
                    <a:cubicBezTo>
                      <a:pt x="4018" y="7464"/>
                      <a:pt x="3926" y="7327"/>
                      <a:pt x="3835" y="7190"/>
                    </a:cubicBezTo>
                    <a:cubicBezTo>
                      <a:pt x="3652" y="6917"/>
                      <a:pt x="3493" y="6620"/>
                      <a:pt x="3333" y="6346"/>
                    </a:cubicBezTo>
                    <a:cubicBezTo>
                      <a:pt x="3150" y="6049"/>
                      <a:pt x="2990" y="5775"/>
                      <a:pt x="2831" y="5479"/>
                    </a:cubicBezTo>
                    <a:cubicBezTo>
                      <a:pt x="2648" y="5182"/>
                      <a:pt x="2488" y="4885"/>
                      <a:pt x="2328" y="4588"/>
                    </a:cubicBezTo>
                    <a:cubicBezTo>
                      <a:pt x="2146" y="4292"/>
                      <a:pt x="1963" y="3972"/>
                      <a:pt x="1803" y="3653"/>
                    </a:cubicBezTo>
                    <a:cubicBezTo>
                      <a:pt x="1712" y="3516"/>
                      <a:pt x="1644" y="3379"/>
                      <a:pt x="1575" y="3242"/>
                    </a:cubicBezTo>
                    <a:cubicBezTo>
                      <a:pt x="1438" y="2991"/>
                      <a:pt x="1324" y="2740"/>
                      <a:pt x="1210" y="2488"/>
                    </a:cubicBezTo>
                    <a:cubicBezTo>
                      <a:pt x="1096" y="2237"/>
                      <a:pt x="959" y="1964"/>
                      <a:pt x="845" y="1690"/>
                    </a:cubicBezTo>
                    <a:cubicBezTo>
                      <a:pt x="731" y="1439"/>
                      <a:pt x="617" y="1165"/>
                      <a:pt x="525" y="914"/>
                    </a:cubicBezTo>
                    <a:cubicBezTo>
                      <a:pt x="411" y="617"/>
                      <a:pt x="320" y="343"/>
                      <a:pt x="206" y="69"/>
                    </a:cubicBezTo>
                    <a:cubicBezTo>
                      <a:pt x="206" y="23"/>
                      <a:pt x="160" y="1"/>
                      <a:pt x="114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5334499" y="3288826"/>
                <a:ext cx="462132" cy="603364"/>
              </a:xfrm>
              <a:custGeom>
                <a:avLst/>
                <a:gdLst/>
                <a:ahLst/>
                <a:cxnLst/>
                <a:rect l="l" t="t" r="r" b="b"/>
                <a:pathLst>
                  <a:path w="17097" h="22322" extrusionOk="0">
                    <a:moveTo>
                      <a:pt x="15408" y="4908"/>
                    </a:moveTo>
                    <a:lnTo>
                      <a:pt x="15408" y="4908"/>
                    </a:lnTo>
                    <a:cubicBezTo>
                      <a:pt x="15405" y="4914"/>
                      <a:pt x="15402" y="4921"/>
                      <a:pt x="15399" y="4928"/>
                    </a:cubicBezTo>
                    <a:lnTo>
                      <a:pt x="15399" y="4928"/>
                    </a:lnTo>
                    <a:cubicBezTo>
                      <a:pt x="15404" y="4923"/>
                      <a:pt x="15408" y="4917"/>
                      <a:pt x="15408" y="4908"/>
                    </a:cubicBezTo>
                    <a:close/>
                    <a:moveTo>
                      <a:pt x="13308" y="7601"/>
                    </a:moveTo>
                    <a:lnTo>
                      <a:pt x="13308" y="7601"/>
                    </a:lnTo>
                    <a:cubicBezTo>
                      <a:pt x="13240" y="7715"/>
                      <a:pt x="13171" y="7852"/>
                      <a:pt x="13080" y="7989"/>
                    </a:cubicBezTo>
                    <a:cubicBezTo>
                      <a:pt x="13148" y="7875"/>
                      <a:pt x="13217" y="7738"/>
                      <a:pt x="13308" y="7601"/>
                    </a:cubicBezTo>
                    <a:close/>
                    <a:moveTo>
                      <a:pt x="4269" y="18785"/>
                    </a:moveTo>
                    <a:cubicBezTo>
                      <a:pt x="4269" y="18808"/>
                      <a:pt x="4292" y="18831"/>
                      <a:pt x="4292" y="18854"/>
                    </a:cubicBezTo>
                    <a:cubicBezTo>
                      <a:pt x="4315" y="18854"/>
                      <a:pt x="4315" y="18877"/>
                      <a:pt x="4315" y="18877"/>
                    </a:cubicBezTo>
                    <a:cubicBezTo>
                      <a:pt x="4246" y="18968"/>
                      <a:pt x="4178" y="19059"/>
                      <a:pt x="4109" y="19151"/>
                    </a:cubicBezTo>
                    <a:cubicBezTo>
                      <a:pt x="4018" y="19242"/>
                      <a:pt x="3950" y="19333"/>
                      <a:pt x="3881" y="19424"/>
                    </a:cubicBezTo>
                    <a:lnTo>
                      <a:pt x="3858" y="19424"/>
                    </a:lnTo>
                    <a:cubicBezTo>
                      <a:pt x="3835" y="19379"/>
                      <a:pt x="3790" y="19333"/>
                      <a:pt x="3744" y="19310"/>
                    </a:cubicBezTo>
                    <a:cubicBezTo>
                      <a:pt x="3927" y="19128"/>
                      <a:pt x="4109" y="18945"/>
                      <a:pt x="4269" y="18785"/>
                    </a:cubicBezTo>
                    <a:close/>
                    <a:moveTo>
                      <a:pt x="16777" y="0"/>
                    </a:moveTo>
                    <a:cubicBezTo>
                      <a:pt x="16732" y="0"/>
                      <a:pt x="16686" y="23"/>
                      <a:pt x="16640" y="46"/>
                    </a:cubicBezTo>
                    <a:cubicBezTo>
                      <a:pt x="16572" y="69"/>
                      <a:pt x="16526" y="160"/>
                      <a:pt x="16504" y="228"/>
                    </a:cubicBezTo>
                    <a:cubicBezTo>
                      <a:pt x="16435" y="616"/>
                      <a:pt x="16344" y="1004"/>
                      <a:pt x="16207" y="1393"/>
                    </a:cubicBezTo>
                    <a:cubicBezTo>
                      <a:pt x="16070" y="1781"/>
                      <a:pt x="15887" y="2169"/>
                      <a:pt x="15727" y="2534"/>
                    </a:cubicBezTo>
                    <a:cubicBezTo>
                      <a:pt x="15636" y="2739"/>
                      <a:pt x="15545" y="2945"/>
                      <a:pt x="15476" y="3150"/>
                    </a:cubicBezTo>
                    <a:cubicBezTo>
                      <a:pt x="15476" y="3127"/>
                      <a:pt x="15476" y="3127"/>
                      <a:pt x="15476" y="3127"/>
                    </a:cubicBezTo>
                    <a:cubicBezTo>
                      <a:pt x="15476" y="3127"/>
                      <a:pt x="15454" y="3150"/>
                      <a:pt x="15454" y="3150"/>
                    </a:cubicBezTo>
                    <a:cubicBezTo>
                      <a:pt x="15454" y="3173"/>
                      <a:pt x="15454" y="3196"/>
                      <a:pt x="15431" y="3196"/>
                    </a:cubicBezTo>
                    <a:lnTo>
                      <a:pt x="15454" y="3196"/>
                    </a:lnTo>
                    <a:cubicBezTo>
                      <a:pt x="15385" y="3333"/>
                      <a:pt x="15339" y="3470"/>
                      <a:pt x="15271" y="3607"/>
                    </a:cubicBezTo>
                    <a:cubicBezTo>
                      <a:pt x="15225" y="3698"/>
                      <a:pt x="15180" y="3789"/>
                      <a:pt x="15134" y="3880"/>
                    </a:cubicBezTo>
                    <a:cubicBezTo>
                      <a:pt x="15043" y="4109"/>
                      <a:pt x="14951" y="4337"/>
                      <a:pt x="14860" y="4542"/>
                    </a:cubicBezTo>
                    <a:lnTo>
                      <a:pt x="14906" y="4451"/>
                    </a:lnTo>
                    <a:lnTo>
                      <a:pt x="14906" y="4451"/>
                    </a:lnTo>
                    <a:cubicBezTo>
                      <a:pt x="14769" y="4771"/>
                      <a:pt x="14632" y="5067"/>
                      <a:pt x="14495" y="5364"/>
                    </a:cubicBezTo>
                    <a:cubicBezTo>
                      <a:pt x="14381" y="5547"/>
                      <a:pt x="14289" y="5729"/>
                      <a:pt x="14198" y="5935"/>
                    </a:cubicBezTo>
                    <a:cubicBezTo>
                      <a:pt x="14198" y="5912"/>
                      <a:pt x="14198" y="5889"/>
                      <a:pt x="14198" y="5866"/>
                    </a:cubicBezTo>
                    <a:cubicBezTo>
                      <a:pt x="14175" y="5775"/>
                      <a:pt x="14084" y="5684"/>
                      <a:pt x="13993" y="5661"/>
                    </a:cubicBezTo>
                    <a:cubicBezTo>
                      <a:pt x="13963" y="5651"/>
                      <a:pt x="13934" y="5647"/>
                      <a:pt x="13906" y="5647"/>
                    </a:cubicBezTo>
                    <a:cubicBezTo>
                      <a:pt x="13800" y="5647"/>
                      <a:pt x="13704" y="5708"/>
                      <a:pt x="13650" y="5798"/>
                    </a:cubicBezTo>
                    <a:cubicBezTo>
                      <a:pt x="13536" y="5958"/>
                      <a:pt x="13422" y="6117"/>
                      <a:pt x="13331" y="6277"/>
                    </a:cubicBezTo>
                    <a:cubicBezTo>
                      <a:pt x="13240" y="6414"/>
                      <a:pt x="13125" y="6551"/>
                      <a:pt x="13034" y="6688"/>
                    </a:cubicBezTo>
                    <a:cubicBezTo>
                      <a:pt x="12851" y="6985"/>
                      <a:pt x="12646" y="7304"/>
                      <a:pt x="12463" y="7601"/>
                    </a:cubicBezTo>
                    <a:cubicBezTo>
                      <a:pt x="12349" y="7738"/>
                      <a:pt x="12258" y="7898"/>
                      <a:pt x="12167" y="8058"/>
                    </a:cubicBezTo>
                    <a:cubicBezTo>
                      <a:pt x="12053" y="8194"/>
                      <a:pt x="11938" y="8354"/>
                      <a:pt x="11847" y="8491"/>
                    </a:cubicBezTo>
                    <a:cubicBezTo>
                      <a:pt x="11802" y="8560"/>
                      <a:pt x="11756" y="8628"/>
                      <a:pt x="11710" y="8697"/>
                    </a:cubicBezTo>
                    <a:lnTo>
                      <a:pt x="11665" y="8697"/>
                    </a:lnTo>
                    <a:cubicBezTo>
                      <a:pt x="11619" y="8697"/>
                      <a:pt x="11573" y="8697"/>
                      <a:pt x="11528" y="8719"/>
                    </a:cubicBezTo>
                    <a:cubicBezTo>
                      <a:pt x="11482" y="8765"/>
                      <a:pt x="11436" y="8788"/>
                      <a:pt x="11413" y="8834"/>
                    </a:cubicBezTo>
                    <a:cubicBezTo>
                      <a:pt x="11368" y="8879"/>
                      <a:pt x="11345" y="8902"/>
                      <a:pt x="11322" y="8948"/>
                    </a:cubicBezTo>
                    <a:cubicBezTo>
                      <a:pt x="11094" y="9244"/>
                      <a:pt x="10843" y="9518"/>
                      <a:pt x="10592" y="9792"/>
                    </a:cubicBezTo>
                    <a:cubicBezTo>
                      <a:pt x="10386" y="10043"/>
                      <a:pt x="10158" y="10294"/>
                      <a:pt x="9953" y="10545"/>
                    </a:cubicBezTo>
                    <a:cubicBezTo>
                      <a:pt x="9473" y="11116"/>
                      <a:pt x="9017" y="11687"/>
                      <a:pt x="8560" y="12280"/>
                    </a:cubicBezTo>
                    <a:cubicBezTo>
                      <a:pt x="8332" y="12577"/>
                      <a:pt x="8104" y="12896"/>
                      <a:pt x="7853" y="13193"/>
                    </a:cubicBezTo>
                    <a:cubicBezTo>
                      <a:pt x="7761" y="13330"/>
                      <a:pt x="7670" y="13444"/>
                      <a:pt x="7579" y="13581"/>
                    </a:cubicBezTo>
                    <a:cubicBezTo>
                      <a:pt x="7533" y="13650"/>
                      <a:pt x="7465" y="13741"/>
                      <a:pt x="7419" y="13809"/>
                    </a:cubicBezTo>
                    <a:cubicBezTo>
                      <a:pt x="7351" y="13901"/>
                      <a:pt x="7282" y="13992"/>
                      <a:pt x="7236" y="14083"/>
                    </a:cubicBezTo>
                    <a:cubicBezTo>
                      <a:pt x="7191" y="14129"/>
                      <a:pt x="7191" y="14197"/>
                      <a:pt x="7191" y="14243"/>
                    </a:cubicBezTo>
                    <a:cubicBezTo>
                      <a:pt x="7145" y="14266"/>
                      <a:pt x="7122" y="14312"/>
                      <a:pt x="7077" y="14334"/>
                    </a:cubicBezTo>
                    <a:cubicBezTo>
                      <a:pt x="6963" y="14449"/>
                      <a:pt x="6848" y="14563"/>
                      <a:pt x="6734" y="14654"/>
                    </a:cubicBezTo>
                    <a:cubicBezTo>
                      <a:pt x="6711" y="14654"/>
                      <a:pt x="6689" y="14677"/>
                      <a:pt x="6666" y="14677"/>
                    </a:cubicBezTo>
                    <a:cubicBezTo>
                      <a:pt x="6552" y="14700"/>
                      <a:pt x="6438" y="14745"/>
                      <a:pt x="6346" y="14814"/>
                    </a:cubicBezTo>
                    <a:cubicBezTo>
                      <a:pt x="6255" y="14882"/>
                      <a:pt x="6164" y="14951"/>
                      <a:pt x="6072" y="15019"/>
                    </a:cubicBezTo>
                    <a:cubicBezTo>
                      <a:pt x="5935" y="15133"/>
                      <a:pt x="5821" y="15225"/>
                      <a:pt x="5707" y="15339"/>
                    </a:cubicBezTo>
                    <a:cubicBezTo>
                      <a:pt x="5570" y="15476"/>
                      <a:pt x="5433" y="15590"/>
                      <a:pt x="5296" y="15727"/>
                    </a:cubicBezTo>
                    <a:cubicBezTo>
                      <a:pt x="5022" y="15978"/>
                      <a:pt x="4771" y="16252"/>
                      <a:pt x="4497" y="16503"/>
                    </a:cubicBezTo>
                    <a:cubicBezTo>
                      <a:pt x="3995" y="17028"/>
                      <a:pt x="3539" y="17553"/>
                      <a:pt x="3059" y="18078"/>
                    </a:cubicBezTo>
                    <a:cubicBezTo>
                      <a:pt x="2945" y="18215"/>
                      <a:pt x="2831" y="18329"/>
                      <a:pt x="2740" y="18466"/>
                    </a:cubicBezTo>
                    <a:cubicBezTo>
                      <a:pt x="2649" y="18511"/>
                      <a:pt x="2580" y="18580"/>
                      <a:pt x="2512" y="18648"/>
                    </a:cubicBezTo>
                    <a:cubicBezTo>
                      <a:pt x="2397" y="18717"/>
                      <a:pt x="2306" y="18785"/>
                      <a:pt x="2192" y="18877"/>
                    </a:cubicBezTo>
                    <a:cubicBezTo>
                      <a:pt x="1781" y="19151"/>
                      <a:pt x="1370" y="19447"/>
                      <a:pt x="959" y="19721"/>
                    </a:cubicBezTo>
                    <a:cubicBezTo>
                      <a:pt x="731" y="19881"/>
                      <a:pt x="480" y="20041"/>
                      <a:pt x="252" y="20223"/>
                    </a:cubicBezTo>
                    <a:cubicBezTo>
                      <a:pt x="183" y="20292"/>
                      <a:pt x="115" y="20360"/>
                      <a:pt x="69" y="20429"/>
                    </a:cubicBezTo>
                    <a:cubicBezTo>
                      <a:pt x="24" y="20520"/>
                      <a:pt x="1" y="20634"/>
                      <a:pt x="24" y="20748"/>
                    </a:cubicBezTo>
                    <a:cubicBezTo>
                      <a:pt x="46" y="20817"/>
                      <a:pt x="92" y="20885"/>
                      <a:pt x="138" y="20931"/>
                    </a:cubicBezTo>
                    <a:cubicBezTo>
                      <a:pt x="229" y="20999"/>
                      <a:pt x="320" y="21091"/>
                      <a:pt x="412" y="21159"/>
                    </a:cubicBezTo>
                    <a:cubicBezTo>
                      <a:pt x="480" y="21228"/>
                      <a:pt x="571" y="21319"/>
                      <a:pt x="663" y="21387"/>
                    </a:cubicBezTo>
                    <a:cubicBezTo>
                      <a:pt x="777" y="21456"/>
                      <a:pt x="868" y="21524"/>
                      <a:pt x="959" y="21616"/>
                    </a:cubicBezTo>
                    <a:cubicBezTo>
                      <a:pt x="1028" y="21661"/>
                      <a:pt x="1096" y="21730"/>
                      <a:pt x="1188" y="21798"/>
                    </a:cubicBezTo>
                    <a:cubicBezTo>
                      <a:pt x="1256" y="21844"/>
                      <a:pt x="1325" y="21912"/>
                      <a:pt x="1416" y="21958"/>
                    </a:cubicBezTo>
                    <a:cubicBezTo>
                      <a:pt x="1530" y="22027"/>
                      <a:pt x="1667" y="22095"/>
                      <a:pt x="1781" y="22186"/>
                    </a:cubicBezTo>
                    <a:cubicBezTo>
                      <a:pt x="1906" y="22240"/>
                      <a:pt x="2031" y="22322"/>
                      <a:pt x="2168" y="22322"/>
                    </a:cubicBezTo>
                    <a:cubicBezTo>
                      <a:pt x="2205" y="22322"/>
                      <a:pt x="2244" y="22315"/>
                      <a:pt x="2283" y="22300"/>
                    </a:cubicBezTo>
                    <a:cubicBezTo>
                      <a:pt x="2329" y="22278"/>
                      <a:pt x="2375" y="22255"/>
                      <a:pt x="2420" y="22232"/>
                    </a:cubicBezTo>
                    <a:cubicBezTo>
                      <a:pt x="2443" y="22209"/>
                      <a:pt x="2466" y="22209"/>
                      <a:pt x="2489" y="22186"/>
                    </a:cubicBezTo>
                    <a:cubicBezTo>
                      <a:pt x="2534" y="22164"/>
                      <a:pt x="2580" y="22118"/>
                      <a:pt x="2626" y="22095"/>
                    </a:cubicBezTo>
                    <a:cubicBezTo>
                      <a:pt x="2694" y="22049"/>
                      <a:pt x="2740" y="22027"/>
                      <a:pt x="2763" y="22004"/>
                    </a:cubicBezTo>
                    <a:lnTo>
                      <a:pt x="2763" y="22004"/>
                    </a:lnTo>
                    <a:lnTo>
                      <a:pt x="2694" y="22049"/>
                    </a:lnTo>
                    <a:cubicBezTo>
                      <a:pt x="2922" y="21890"/>
                      <a:pt x="3128" y="21684"/>
                      <a:pt x="3333" y="21524"/>
                    </a:cubicBezTo>
                    <a:cubicBezTo>
                      <a:pt x="3562" y="21319"/>
                      <a:pt x="3790" y="21136"/>
                      <a:pt x="3995" y="20931"/>
                    </a:cubicBezTo>
                    <a:cubicBezTo>
                      <a:pt x="4224" y="20726"/>
                      <a:pt x="4452" y="20497"/>
                      <a:pt x="4657" y="20269"/>
                    </a:cubicBezTo>
                    <a:cubicBezTo>
                      <a:pt x="4863" y="20041"/>
                      <a:pt x="5045" y="19790"/>
                      <a:pt x="5273" y="19561"/>
                    </a:cubicBezTo>
                    <a:cubicBezTo>
                      <a:pt x="5707" y="19082"/>
                      <a:pt x="6164" y="18603"/>
                      <a:pt x="6597" y="18123"/>
                    </a:cubicBezTo>
                    <a:cubicBezTo>
                      <a:pt x="7054" y="17621"/>
                      <a:pt x="7510" y="17119"/>
                      <a:pt x="7967" y="16617"/>
                    </a:cubicBezTo>
                    <a:cubicBezTo>
                      <a:pt x="8423" y="16092"/>
                      <a:pt x="8857" y="15567"/>
                      <a:pt x="9268" y="15019"/>
                    </a:cubicBezTo>
                    <a:cubicBezTo>
                      <a:pt x="9473" y="14745"/>
                      <a:pt x="9656" y="14471"/>
                      <a:pt x="9861" y="14197"/>
                    </a:cubicBezTo>
                    <a:cubicBezTo>
                      <a:pt x="10067" y="13924"/>
                      <a:pt x="10249" y="13673"/>
                      <a:pt x="10432" y="13399"/>
                    </a:cubicBezTo>
                    <a:cubicBezTo>
                      <a:pt x="10615" y="13125"/>
                      <a:pt x="10820" y="12851"/>
                      <a:pt x="11003" y="12600"/>
                    </a:cubicBezTo>
                    <a:cubicBezTo>
                      <a:pt x="11094" y="12463"/>
                      <a:pt x="11185" y="12326"/>
                      <a:pt x="11277" y="12189"/>
                    </a:cubicBezTo>
                    <a:cubicBezTo>
                      <a:pt x="11368" y="12029"/>
                      <a:pt x="11459" y="11892"/>
                      <a:pt x="11550" y="11755"/>
                    </a:cubicBezTo>
                    <a:cubicBezTo>
                      <a:pt x="11756" y="11481"/>
                      <a:pt x="11916" y="11162"/>
                      <a:pt x="12098" y="10888"/>
                    </a:cubicBezTo>
                    <a:cubicBezTo>
                      <a:pt x="12281" y="10591"/>
                      <a:pt x="12441" y="10317"/>
                      <a:pt x="12600" y="10043"/>
                    </a:cubicBezTo>
                    <a:cubicBezTo>
                      <a:pt x="12943" y="9495"/>
                      <a:pt x="13285" y="8925"/>
                      <a:pt x="13628" y="8354"/>
                    </a:cubicBezTo>
                    <a:cubicBezTo>
                      <a:pt x="13787" y="8080"/>
                      <a:pt x="13947" y="7784"/>
                      <a:pt x="14107" y="7510"/>
                    </a:cubicBezTo>
                    <a:cubicBezTo>
                      <a:pt x="14244" y="7213"/>
                      <a:pt x="14426" y="6916"/>
                      <a:pt x="14586" y="6620"/>
                    </a:cubicBezTo>
                    <a:cubicBezTo>
                      <a:pt x="14857" y="6078"/>
                      <a:pt x="15150" y="5492"/>
                      <a:pt x="15399" y="4928"/>
                    </a:cubicBezTo>
                    <a:lnTo>
                      <a:pt x="15399" y="4928"/>
                    </a:lnTo>
                    <a:cubicBezTo>
                      <a:pt x="15397" y="4929"/>
                      <a:pt x="15396" y="4931"/>
                      <a:pt x="15394" y="4932"/>
                    </a:cubicBezTo>
                    <a:lnTo>
                      <a:pt x="15394" y="4932"/>
                    </a:lnTo>
                    <a:cubicBezTo>
                      <a:pt x="15504" y="4688"/>
                      <a:pt x="15594" y="4444"/>
                      <a:pt x="15705" y="4200"/>
                    </a:cubicBezTo>
                    <a:cubicBezTo>
                      <a:pt x="15727" y="4132"/>
                      <a:pt x="15750" y="4086"/>
                      <a:pt x="15796" y="4017"/>
                    </a:cubicBezTo>
                    <a:cubicBezTo>
                      <a:pt x="15910" y="3766"/>
                      <a:pt x="16001" y="3492"/>
                      <a:pt x="16115" y="3241"/>
                    </a:cubicBezTo>
                    <a:cubicBezTo>
                      <a:pt x="16230" y="3013"/>
                      <a:pt x="16321" y="2762"/>
                      <a:pt x="16412" y="2534"/>
                    </a:cubicBezTo>
                    <a:cubicBezTo>
                      <a:pt x="16526" y="2306"/>
                      <a:pt x="16618" y="2054"/>
                      <a:pt x="16709" y="1826"/>
                    </a:cubicBezTo>
                    <a:cubicBezTo>
                      <a:pt x="16777" y="1575"/>
                      <a:pt x="16869" y="1347"/>
                      <a:pt x="16937" y="1119"/>
                    </a:cubicBezTo>
                    <a:cubicBezTo>
                      <a:pt x="16983" y="868"/>
                      <a:pt x="17029" y="639"/>
                      <a:pt x="17074" y="388"/>
                    </a:cubicBezTo>
                    <a:cubicBezTo>
                      <a:pt x="17097" y="297"/>
                      <a:pt x="17097" y="228"/>
                      <a:pt x="17051" y="160"/>
                    </a:cubicBezTo>
                    <a:cubicBezTo>
                      <a:pt x="17006" y="91"/>
                      <a:pt x="16937" y="46"/>
                      <a:pt x="16869" y="23"/>
                    </a:cubicBezTo>
                    <a:cubicBezTo>
                      <a:pt x="16846" y="23"/>
                      <a:pt x="16823" y="0"/>
                      <a:pt x="16777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5663968" y="3296826"/>
                <a:ext cx="122797" cy="231647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8570" extrusionOk="0">
                    <a:moveTo>
                      <a:pt x="4360" y="1"/>
                    </a:moveTo>
                    <a:cubicBezTo>
                      <a:pt x="4246" y="1"/>
                      <a:pt x="4178" y="92"/>
                      <a:pt x="4155" y="184"/>
                    </a:cubicBezTo>
                    <a:cubicBezTo>
                      <a:pt x="4155" y="206"/>
                      <a:pt x="4155" y="229"/>
                      <a:pt x="4155" y="252"/>
                    </a:cubicBezTo>
                    <a:cubicBezTo>
                      <a:pt x="4132" y="457"/>
                      <a:pt x="4041" y="663"/>
                      <a:pt x="3972" y="845"/>
                    </a:cubicBezTo>
                    <a:cubicBezTo>
                      <a:pt x="3835" y="1142"/>
                      <a:pt x="3698" y="1393"/>
                      <a:pt x="3561" y="1667"/>
                    </a:cubicBezTo>
                    <a:cubicBezTo>
                      <a:pt x="3402" y="2010"/>
                      <a:pt x="3265" y="2329"/>
                      <a:pt x="3105" y="2649"/>
                    </a:cubicBezTo>
                    <a:cubicBezTo>
                      <a:pt x="3082" y="2717"/>
                      <a:pt x="3036" y="2763"/>
                      <a:pt x="3013" y="2831"/>
                    </a:cubicBezTo>
                    <a:cubicBezTo>
                      <a:pt x="3013" y="2831"/>
                      <a:pt x="2991" y="2854"/>
                      <a:pt x="2991" y="2877"/>
                    </a:cubicBezTo>
                    <a:cubicBezTo>
                      <a:pt x="2968" y="2900"/>
                      <a:pt x="2945" y="2968"/>
                      <a:pt x="2922" y="3014"/>
                    </a:cubicBezTo>
                    <a:cubicBezTo>
                      <a:pt x="2877" y="3105"/>
                      <a:pt x="2808" y="3196"/>
                      <a:pt x="2762" y="3311"/>
                    </a:cubicBezTo>
                    <a:cubicBezTo>
                      <a:pt x="2671" y="3448"/>
                      <a:pt x="2580" y="3607"/>
                      <a:pt x="2488" y="3767"/>
                    </a:cubicBezTo>
                    <a:cubicBezTo>
                      <a:pt x="2329" y="4064"/>
                      <a:pt x="2146" y="4383"/>
                      <a:pt x="1964" y="4703"/>
                    </a:cubicBezTo>
                    <a:cubicBezTo>
                      <a:pt x="1804" y="5000"/>
                      <a:pt x="1598" y="5296"/>
                      <a:pt x="1416" y="5616"/>
                    </a:cubicBezTo>
                    <a:cubicBezTo>
                      <a:pt x="1256" y="5913"/>
                      <a:pt x="1073" y="6209"/>
                      <a:pt x="891" y="6506"/>
                    </a:cubicBezTo>
                    <a:cubicBezTo>
                      <a:pt x="799" y="6620"/>
                      <a:pt x="708" y="6757"/>
                      <a:pt x="640" y="6894"/>
                    </a:cubicBezTo>
                    <a:cubicBezTo>
                      <a:pt x="594" y="6940"/>
                      <a:pt x="548" y="7008"/>
                      <a:pt x="526" y="7077"/>
                    </a:cubicBezTo>
                    <a:cubicBezTo>
                      <a:pt x="480" y="7122"/>
                      <a:pt x="434" y="7191"/>
                      <a:pt x="411" y="7259"/>
                    </a:cubicBezTo>
                    <a:cubicBezTo>
                      <a:pt x="389" y="7282"/>
                      <a:pt x="389" y="7305"/>
                      <a:pt x="366" y="7328"/>
                    </a:cubicBezTo>
                    <a:cubicBezTo>
                      <a:pt x="343" y="7419"/>
                      <a:pt x="389" y="7533"/>
                      <a:pt x="480" y="7602"/>
                    </a:cubicBezTo>
                    <a:lnTo>
                      <a:pt x="503" y="7602"/>
                    </a:lnTo>
                    <a:cubicBezTo>
                      <a:pt x="434" y="7716"/>
                      <a:pt x="366" y="7830"/>
                      <a:pt x="297" y="7944"/>
                    </a:cubicBezTo>
                    <a:cubicBezTo>
                      <a:pt x="252" y="7990"/>
                      <a:pt x="229" y="8035"/>
                      <a:pt x="206" y="8081"/>
                    </a:cubicBezTo>
                    <a:cubicBezTo>
                      <a:pt x="137" y="8172"/>
                      <a:pt x="69" y="8264"/>
                      <a:pt x="23" y="8355"/>
                    </a:cubicBezTo>
                    <a:cubicBezTo>
                      <a:pt x="1" y="8423"/>
                      <a:pt x="1" y="8515"/>
                      <a:pt x="69" y="8560"/>
                    </a:cubicBezTo>
                    <a:cubicBezTo>
                      <a:pt x="87" y="8567"/>
                      <a:pt x="107" y="8569"/>
                      <a:pt x="128" y="8569"/>
                    </a:cubicBezTo>
                    <a:cubicBezTo>
                      <a:pt x="183" y="8569"/>
                      <a:pt x="241" y="8548"/>
                      <a:pt x="274" y="8515"/>
                    </a:cubicBezTo>
                    <a:cubicBezTo>
                      <a:pt x="389" y="8355"/>
                      <a:pt x="480" y="8195"/>
                      <a:pt x="571" y="8058"/>
                    </a:cubicBezTo>
                    <a:cubicBezTo>
                      <a:pt x="685" y="7898"/>
                      <a:pt x="777" y="7739"/>
                      <a:pt x="868" y="7579"/>
                    </a:cubicBezTo>
                    <a:cubicBezTo>
                      <a:pt x="1028" y="7373"/>
                      <a:pt x="1165" y="7145"/>
                      <a:pt x="1302" y="6917"/>
                    </a:cubicBezTo>
                    <a:cubicBezTo>
                      <a:pt x="1347" y="6848"/>
                      <a:pt x="1370" y="6803"/>
                      <a:pt x="1416" y="6734"/>
                    </a:cubicBezTo>
                    <a:cubicBezTo>
                      <a:pt x="1621" y="6415"/>
                      <a:pt x="1804" y="6118"/>
                      <a:pt x="2009" y="5799"/>
                    </a:cubicBezTo>
                    <a:cubicBezTo>
                      <a:pt x="2192" y="5502"/>
                      <a:pt x="2374" y="5205"/>
                      <a:pt x="2580" y="4908"/>
                    </a:cubicBezTo>
                    <a:cubicBezTo>
                      <a:pt x="2671" y="4771"/>
                      <a:pt x="2762" y="4612"/>
                      <a:pt x="2854" y="4475"/>
                    </a:cubicBezTo>
                    <a:cubicBezTo>
                      <a:pt x="2899" y="4406"/>
                      <a:pt x="2877" y="4338"/>
                      <a:pt x="2831" y="4315"/>
                    </a:cubicBezTo>
                    <a:cubicBezTo>
                      <a:pt x="2922" y="4155"/>
                      <a:pt x="2991" y="4018"/>
                      <a:pt x="3082" y="3858"/>
                    </a:cubicBezTo>
                    <a:cubicBezTo>
                      <a:pt x="3219" y="3630"/>
                      <a:pt x="3356" y="3379"/>
                      <a:pt x="3493" y="3128"/>
                    </a:cubicBezTo>
                    <a:cubicBezTo>
                      <a:pt x="3561" y="3014"/>
                      <a:pt x="3607" y="2900"/>
                      <a:pt x="3675" y="2786"/>
                    </a:cubicBezTo>
                    <a:cubicBezTo>
                      <a:pt x="3698" y="2717"/>
                      <a:pt x="3744" y="2671"/>
                      <a:pt x="3767" y="2603"/>
                    </a:cubicBezTo>
                    <a:cubicBezTo>
                      <a:pt x="3790" y="2557"/>
                      <a:pt x="3790" y="2535"/>
                      <a:pt x="3812" y="2512"/>
                    </a:cubicBezTo>
                    <a:cubicBezTo>
                      <a:pt x="3835" y="2443"/>
                      <a:pt x="3858" y="2398"/>
                      <a:pt x="3858" y="2352"/>
                    </a:cubicBezTo>
                    <a:cubicBezTo>
                      <a:pt x="3881" y="2306"/>
                      <a:pt x="3881" y="2261"/>
                      <a:pt x="3881" y="2215"/>
                    </a:cubicBezTo>
                    <a:cubicBezTo>
                      <a:pt x="3858" y="2192"/>
                      <a:pt x="3858" y="2169"/>
                      <a:pt x="3858" y="2169"/>
                    </a:cubicBezTo>
                    <a:cubicBezTo>
                      <a:pt x="3949" y="1941"/>
                      <a:pt x="4063" y="1690"/>
                      <a:pt x="4178" y="1462"/>
                    </a:cubicBezTo>
                    <a:cubicBezTo>
                      <a:pt x="4269" y="1279"/>
                      <a:pt x="4360" y="1074"/>
                      <a:pt x="4429" y="868"/>
                    </a:cubicBezTo>
                    <a:cubicBezTo>
                      <a:pt x="4497" y="640"/>
                      <a:pt x="4543" y="435"/>
                      <a:pt x="4543" y="206"/>
                    </a:cubicBezTo>
                    <a:cubicBezTo>
                      <a:pt x="4543" y="92"/>
                      <a:pt x="4451" y="1"/>
                      <a:pt x="4360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5632505" y="3287582"/>
                <a:ext cx="175235" cy="305682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1309" extrusionOk="0">
                    <a:moveTo>
                      <a:pt x="6209" y="1"/>
                    </a:moveTo>
                    <a:cubicBezTo>
                      <a:pt x="6163" y="1"/>
                      <a:pt x="6118" y="1"/>
                      <a:pt x="6095" y="23"/>
                    </a:cubicBezTo>
                    <a:cubicBezTo>
                      <a:pt x="6026" y="46"/>
                      <a:pt x="5981" y="115"/>
                      <a:pt x="5958" y="183"/>
                    </a:cubicBezTo>
                    <a:cubicBezTo>
                      <a:pt x="5867" y="389"/>
                      <a:pt x="5798" y="594"/>
                      <a:pt x="5707" y="822"/>
                    </a:cubicBezTo>
                    <a:cubicBezTo>
                      <a:pt x="5638" y="1028"/>
                      <a:pt x="5547" y="1210"/>
                      <a:pt x="5456" y="1416"/>
                    </a:cubicBezTo>
                    <a:cubicBezTo>
                      <a:pt x="5456" y="1461"/>
                      <a:pt x="5433" y="1507"/>
                      <a:pt x="5410" y="1553"/>
                    </a:cubicBezTo>
                    <a:cubicBezTo>
                      <a:pt x="5273" y="1849"/>
                      <a:pt x="5136" y="2146"/>
                      <a:pt x="4999" y="2420"/>
                    </a:cubicBezTo>
                    <a:cubicBezTo>
                      <a:pt x="4931" y="2580"/>
                      <a:pt x="4839" y="2740"/>
                      <a:pt x="4771" y="2877"/>
                    </a:cubicBezTo>
                    <a:cubicBezTo>
                      <a:pt x="4680" y="3036"/>
                      <a:pt x="4611" y="3196"/>
                      <a:pt x="4520" y="3333"/>
                    </a:cubicBezTo>
                    <a:cubicBezTo>
                      <a:pt x="4383" y="3607"/>
                      <a:pt x="4246" y="3904"/>
                      <a:pt x="4109" y="4178"/>
                    </a:cubicBezTo>
                    <a:cubicBezTo>
                      <a:pt x="3972" y="4497"/>
                      <a:pt x="3812" y="4771"/>
                      <a:pt x="3652" y="5068"/>
                    </a:cubicBezTo>
                    <a:cubicBezTo>
                      <a:pt x="3333" y="5684"/>
                      <a:pt x="2968" y="6277"/>
                      <a:pt x="2603" y="6871"/>
                    </a:cubicBezTo>
                    <a:cubicBezTo>
                      <a:pt x="2443" y="7168"/>
                      <a:pt x="2260" y="7464"/>
                      <a:pt x="2100" y="7738"/>
                    </a:cubicBezTo>
                    <a:cubicBezTo>
                      <a:pt x="1918" y="8035"/>
                      <a:pt x="1712" y="8309"/>
                      <a:pt x="1530" y="8583"/>
                    </a:cubicBezTo>
                    <a:cubicBezTo>
                      <a:pt x="1279" y="8948"/>
                      <a:pt x="1028" y="9290"/>
                      <a:pt x="799" y="9656"/>
                    </a:cubicBezTo>
                    <a:cubicBezTo>
                      <a:pt x="548" y="10066"/>
                      <a:pt x="320" y="10477"/>
                      <a:pt x="69" y="10888"/>
                    </a:cubicBezTo>
                    <a:cubicBezTo>
                      <a:pt x="0" y="11025"/>
                      <a:pt x="23" y="11185"/>
                      <a:pt x="160" y="11276"/>
                    </a:cubicBezTo>
                    <a:cubicBezTo>
                      <a:pt x="204" y="11298"/>
                      <a:pt x="250" y="11308"/>
                      <a:pt x="296" y="11308"/>
                    </a:cubicBezTo>
                    <a:cubicBezTo>
                      <a:pt x="393" y="11308"/>
                      <a:pt x="486" y="11262"/>
                      <a:pt x="548" y="11185"/>
                    </a:cubicBezTo>
                    <a:cubicBezTo>
                      <a:pt x="754" y="10843"/>
                      <a:pt x="982" y="10523"/>
                      <a:pt x="1187" y="10181"/>
                    </a:cubicBezTo>
                    <a:cubicBezTo>
                      <a:pt x="1370" y="9907"/>
                      <a:pt x="1575" y="9610"/>
                      <a:pt x="1781" y="9336"/>
                    </a:cubicBezTo>
                    <a:cubicBezTo>
                      <a:pt x="1963" y="9062"/>
                      <a:pt x="2169" y="8765"/>
                      <a:pt x="2351" y="8492"/>
                    </a:cubicBezTo>
                    <a:cubicBezTo>
                      <a:pt x="2557" y="8218"/>
                      <a:pt x="2739" y="7921"/>
                      <a:pt x="2899" y="7624"/>
                    </a:cubicBezTo>
                    <a:cubicBezTo>
                      <a:pt x="3242" y="7076"/>
                      <a:pt x="3584" y="6506"/>
                      <a:pt x="3926" y="5935"/>
                    </a:cubicBezTo>
                    <a:cubicBezTo>
                      <a:pt x="4063" y="5661"/>
                      <a:pt x="4223" y="5387"/>
                      <a:pt x="4360" y="5091"/>
                    </a:cubicBezTo>
                    <a:cubicBezTo>
                      <a:pt x="4429" y="4976"/>
                      <a:pt x="4497" y="4839"/>
                      <a:pt x="4566" y="4703"/>
                    </a:cubicBezTo>
                    <a:cubicBezTo>
                      <a:pt x="4634" y="4566"/>
                      <a:pt x="4702" y="4406"/>
                      <a:pt x="4771" y="4246"/>
                    </a:cubicBezTo>
                    <a:cubicBezTo>
                      <a:pt x="4839" y="4109"/>
                      <a:pt x="4885" y="3995"/>
                      <a:pt x="4954" y="3858"/>
                    </a:cubicBezTo>
                    <a:cubicBezTo>
                      <a:pt x="5022" y="3721"/>
                      <a:pt x="5090" y="3561"/>
                      <a:pt x="5159" y="3424"/>
                    </a:cubicBezTo>
                    <a:cubicBezTo>
                      <a:pt x="5250" y="3265"/>
                      <a:pt x="5319" y="3128"/>
                      <a:pt x="5410" y="2968"/>
                    </a:cubicBezTo>
                    <a:cubicBezTo>
                      <a:pt x="5479" y="2808"/>
                      <a:pt x="5547" y="2671"/>
                      <a:pt x="5615" y="2534"/>
                    </a:cubicBezTo>
                    <a:cubicBezTo>
                      <a:pt x="5752" y="2215"/>
                      <a:pt x="5889" y="1895"/>
                      <a:pt x="6004" y="1575"/>
                    </a:cubicBezTo>
                    <a:cubicBezTo>
                      <a:pt x="6072" y="1416"/>
                      <a:pt x="6118" y="1256"/>
                      <a:pt x="6163" y="1119"/>
                    </a:cubicBezTo>
                    <a:cubicBezTo>
                      <a:pt x="6232" y="959"/>
                      <a:pt x="6277" y="822"/>
                      <a:pt x="6323" y="662"/>
                    </a:cubicBezTo>
                    <a:cubicBezTo>
                      <a:pt x="6369" y="548"/>
                      <a:pt x="6414" y="434"/>
                      <a:pt x="6460" y="320"/>
                    </a:cubicBezTo>
                    <a:cubicBezTo>
                      <a:pt x="6483" y="252"/>
                      <a:pt x="6460" y="183"/>
                      <a:pt x="6437" y="115"/>
                    </a:cubicBezTo>
                    <a:cubicBezTo>
                      <a:pt x="6414" y="69"/>
                      <a:pt x="6346" y="23"/>
                      <a:pt x="6277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5781197" y="3228360"/>
                <a:ext cx="366500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13559" h="3676" extrusionOk="0">
                    <a:moveTo>
                      <a:pt x="13353" y="0"/>
                    </a:moveTo>
                    <a:cubicBezTo>
                      <a:pt x="13330" y="0"/>
                      <a:pt x="13307" y="0"/>
                      <a:pt x="13285" y="23"/>
                    </a:cubicBezTo>
                    <a:cubicBezTo>
                      <a:pt x="12691" y="274"/>
                      <a:pt x="12098" y="548"/>
                      <a:pt x="11481" y="776"/>
                    </a:cubicBezTo>
                    <a:cubicBezTo>
                      <a:pt x="11185" y="868"/>
                      <a:pt x="10888" y="982"/>
                      <a:pt x="10591" y="1096"/>
                    </a:cubicBezTo>
                    <a:cubicBezTo>
                      <a:pt x="10295" y="1210"/>
                      <a:pt x="9975" y="1324"/>
                      <a:pt x="9678" y="1415"/>
                    </a:cubicBezTo>
                    <a:cubicBezTo>
                      <a:pt x="9108" y="1621"/>
                      <a:pt x="8537" y="1804"/>
                      <a:pt x="7966" y="1986"/>
                    </a:cubicBezTo>
                    <a:lnTo>
                      <a:pt x="7784" y="2032"/>
                    </a:lnTo>
                    <a:cubicBezTo>
                      <a:pt x="7784" y="2009"/>
                      <a:pt x="7784" y="1986"/>
                      <a:pt x="7784" y="1986"/>
                    </a:cubicBezTo>
                    <a:cubicBezTo>
                      <a:pt x="7732" y="1883"/>
                      <a:pt x="7643" y="1832"/>
                      <a:pt x="7553" y="1832"/>
                    </a:cubicBezTo>
                    <a:cubicBezTo>
                      <a:pt x="7523" y="1832"/>
                      <a:pt x="7493" y="1838"/>
                      <a:pt x="7464" y="1849"/>
                    </a:cubicBezTo>
                    <a:cubicBezTo>
                      <a:pt x="7099" y="1986"/>
                      <a:pt x="6711" y="2077"/>
                      <a:pt x="6346" y="2192"/>
                    </a:cubicBezTo>
                    <a:cubicBezTo>
                      <a:pt x="6186" y="2237"/>
                      <a:pt x="6049" y="2260"/>
                      <a:pt x="5889" y="2306"/>
                    </a:cubicBezTo>
                    <a:cubicBezTo>
                      <a:pt x="5729" y="2328"/>
                      <a:pt x="5547" y="2374"/>
                      <a:pt x="5387" y="2397"/>
                    </a:cubicBezTo>
                    <a:cubicBezTo>
                      <a:pt x="5022" y="2443"/>
                      <a:pt x="4680" y="2465"/>
                      <a:pt x="4314" y="2511"/>
                    </a:cubicBezTo>
                    <a:cubicBezTo>
                      <a:pt x="3972" y="2534"/>
                      <a:pt x="3607" y="2557"/>
                      <a:pt x="3242" y="2557"/>
                    </a:cubicBezTo>
                    <a:cubicBezTo>
                      <a:pt x="2899" y="2580"/>
                      <a:pt x="2580" y="2580"/>
                      <a:pt x="2237" y="2580"/>
                    </a:cubicBezTo>
                    <a:cubicBezTo>
                      <a:pt x="2177" y="2600"/>
                      <a:pt x="2117" y="2602"/>
                      <a:pt x="2041" y="2602"/>
                    </a:cubicBezTo>
                    <a:lnTo>
                      <a:pt x="2041" y="2602"/>
                    </a:lnTo>
                    <a:cubicBezTo>
                      <a:pt x="1862" y="2601"/>
                      <a:pt x="1662" y="2580"/>
                      <a:pt x="1484" y="2580"/>
                    </a:cubicBezTo>
                    <a:lnTo>
                      <a:pt x="1073" y="2580"/>
                    </a:lnTo>
                    <a:cubicBezTo>
                      <a:pt x="1027" y="2580"/>
                      <a:pt x="972" y="2569"/>
                      <a:pt x="913" y="2569"/>
                    </a:cubicBezTo>
                    <a:cubicBezTo>
                      <a:pt x="883" y="2569"/>
                      <a:pt x="852" y="2572"/>
                      <a:pt x="822" y="2580"/>
                    </a:cubicBezTo>
                    <a:cubicBezTo>
                      <a:pt x="731" y="2602"/>
                      <a:pt x="662" y="2648"/>
                      <a:pt x="617" y="2739"/>
                    </a:cubicBezTo>
                    <a:cubicBezTo>
                      <a:pt x="594" y="2808"/>
                      <a:pt x="594" y="2876"/>
                      <a:pt x="639" y="2922"/>
                    </a:cubicBezTo>
                    <a:cubicBezTo>
                      <a:pt x="503" y="2945"/>
                      <a:pt x="388" y="2968"/>
                      <a:pt x="274" y="3013"/>
                    </a:cubicBezTo>
                    <a:cubicBezTo>
                      <a:pt x="69" y="3082"/>
                      <a:pt x="0" y="3356"/>
                      <a:pt x="137" y="3515"/>
                    </a:cubicBezTo>
                    <a:cubicBezTo>
                      <a:pt x="206" y="3607"/>
                      <a:pt x="297" y="3652"/>
                      <a:pt x="411" y="3652"/>
                    </a:cubicBezTo>
                    <a:lnTo>
                      <a:pt x="525" y="3652"/>
                    </a:lnTo>
                    <a:cubicBezTo>
                      <a:pt x="617" y="3675"/>
                      <a:pt x="685" y="3675"/>
                      <a:pt x="776" y="3675"/>
                    </a:cubicBezTo>
                    <a:lnTo>
                      <a:pt x="1347" y="3675"/>
                    </a:lnTo>
                    <a:cubicBezTo>
                      <a:pt x="1667" y="3652"/>
                      <a:pt x="2009" y="3652"/>
                      <a:pt x="2329" y="3630"/>
                    </a:cubicBezTo>
                    <a:cubicBezTo>
                      <a:pt x="2671" y="3607"/>
                      <a:pt x="3013" y="3561"/>
                      <a:pt x="3356" y="3515"/>
                    </a:cubicBezTo>
                    <a:cubicBezTo>
                      <a:pt x="3698" y="3470"/>
                      <a:pt x="4040" y="3424"/>
                      <a:pt x="4383" y="3356"/>
                    </a:cubicBezTo>
                    <a:cubicBezTo>
                      <a:pt x="4725" y="3310"/>
                      <a:pt x="5045" y="3241"/>
                      <a:pt x="5387" y="3196"/>
                    </a:cubicBezTo>
                    <a:cubicBezTo>
                      <a:pt x="5729" y="3127"/>
                      <a:pt x="6072" y="3059"/>
                      <a:pt x="6391" y="2990"/>
                    </a:cubicBezTo>
                    <a:cubicBezTo>
                      <a:pt x="6574" y="2968"/>
                      <a:pt x="6734" y="2922"/>
                      <a:pt x="6916" y="2876"/>
                    </a:cubicBezTo>
                    <a:cubicBezTo>
                      <a:pt x="7053" y="2853"/>
                      <a:pt x="7213" y="2808"/>
                      <a:pt x="7373" y="2762"/>
                    </a:cubicBezTo>
                    <a:cubicBezTo>
                      <a:pt x="7715" y="2671"/>
                      <a:pt x="8081" y="2580"/>
                      <a:pt x="8423" y="2488"/>
                    </a:cubicBezTo>
                    <a:cubicBezTo>
                      <a:pt x="8742" y="2374"/>
                      <a:pt x="9062" y="2260"/>
                      <a:pt x="9359" y="2146"/>
                    </a:cubicBezTo>
                    <a:cubicBezTo>
                      <a:pt x="9678" y="2032"/>
                      <a:pt x="9998" y="1918"/>
                      <a:pt x="10295" y="1781"/>
                    </a:cubicBezTo>
                    <a:cubicBezTo>
                      <a:pt x="10454" y="1735"/>
                      <a:pt x="10591" y="1667"/>
                      <a:pt x="10751" y="1598"/>
                    </a:cubicBezTo>
                    <a:cubicBezTo>
                      <a:pt x="10888" y="1552"/>
                      <a:pt x="11048" y="1484"/>
                      <a:pt x="11185" y="1415"/>
                    </a:cubicBezTo>
                    <a:cubicBezTo>
                      <a:pt x="11481" y="1279"/>
                      <a:pt x="11778" y="1142"/>
                      <a:pt x="12052" y="1005"/>
                    </a:cubicBezTo>
                    <a:cubicBezTo>
                      <a:pt x="12509" y="776"/>
                      <a:pt x="12965" y="548"/>
                      <a:pt x="13422" y="343"/>
                    </a:cubicBezTo>
                    <a:cubicBezTo>
                      <a:pt x="13513" y="297"/>
                      <a:pt x="13559" y="206"/>
                      <a:pt x="13513" y="114"/>
                    </a:cubicBezTo>
                    <a:cubicBezTo>
                      <a:pt x="13490" y="46"/>
                      <a:pt x="13422" y="0"/>
                      <a:pt x="13353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5415319" y="3612726"/>
                <a:ext cx="1238920" cy="280139"/>
              </a:xfrm>
              <a:custGeom>
                <a:avLst/>
                <a:gdLst/>
                <a:ahLst/>
                <a:cxnLst/>
                <a:rect l="l" t="t" r="r" b="b"/>
                <a:pathLst>
                  <a:path w="45835" h="10364" extrusionOk="0">
                    <a:moveTo>
                      <a:pt x="40333" y="0"/>
                    </a:moveTo>
                    <a:cubicBezTo>
                      <a:pt x="40105" y="0"/>
                      <a:pt x="39877" y="23"/>
                      <a:pt x="39671" y="23"/>
                    </a:cubicBezTo>
                    <a:lnTo>
                      <a:pt x="38918" y="23"/>
                    </a:lnTo>
                    <a:cubicBezTo>
                      <a:pt x="38462" y="46"/>
                      <a:pt x="38005" y="69"/>
                      <a:pt x="37571" y="115"/>
                    </a:cubicBezTo>
                    <a:cubicBezTo>
                      <a:pt x="37092" y="160"/>
                      <a:pt x="36636" y="206"/>
                      <a:pt x="36179" y="274"/>
                    </a:cubicBezTo>
                    <a:cubicBezTo>
                      <a:pt x="35951" y="297"/>
                      <a:pt x="35723" y="320"/>
                      <a:pt x="35494" y="366"/>
                    </a:cubicBezTo>
                    <a:cubicBezTo>
                      <a:pt x="35266" y="411"/>
                      <a:pt x="35061" y="457"/>
                      <a:pt x="34832" y="503"/>
                    </a:cubicBezTo>
                    <a:cubicBezTo>
                      <a:pt x="34604" y="571"/>
                      <a:pt x="34376" y="617"/>
                      <a:pt x="34148" y="685"/>
                    </a:cubicBezTo>
                    <a:cubicBezTo>
                      <a:pt x="33919" y="754"/>
                      <a:pt x="33714" y="822"/>
                      <a:pt x="33486" y="891"/>
                    </a:cubicBezTo>
                    <a:cubicBezTo>
                      <a:pt x="33075" y="1005"/>
                      <a:pt x="32641" y="1142"/>
                      <a:pt x="32230" y="1279"/>
                    </a:cubicBezTo>
                    <a:cubicBezTo>
                      <a:pt x="31797" y="1416"/>
                      <a:pt x="31386" y="1598"/>
                      <a:pt x="30952" y="1758"/>
                    </a:cubicBezTo>
                    <a:cubicBezTo>
                      <a:pt x="30769" y="1826"/>
                      <a:pt x="30564" y="1918"/>
                      <a:pt x="30359" y="1986"/>
                    </a:cubicBezTo>
                    <a:cubicBezTo>
                      <a:pt x="30176" y="2055"/>
                      <a:pt x="29993" y="2146"/>
                      <a:pt x="29788" y="2214"/>
                    </a:cubicBezTo>
                    <a:cubicBezTo>
                      <a:pt x="29377" y="2374"/>
                      <a:pt x="28966" y="2534"/>
                      <a:pt x="28555" y="2717"/>
                    </a:cubicBezTo>
                    <a:cubicBezTo>
                      <a:pt x="28145" y="2922"/>
                      <a:pt x="27734" y="3128"/>
                      <a:pt x="27323" y="3310"/>
                    </a:cubicBezTo>
                    <a:cubicBezTo>
                      <a:pt x="27140" y="3401"/>
                      <a:pt x="26935" y="3493"/>
                      <a:pt x="26729" y="3584"/>
                    </a:cubicBezTo>
                    <a:cubicBezTo>
                      <a:pt x="26547" y="3675"/>
                      <a:pt x="26341" y="3789"/>
                      <a:pt x="26159" y="3881"/>
                    </a:cubicBezTo>
                    <a:cubicBezTo>
                      <a:pt x="25953" y="3972"/>
                      <a:pt x="25771" y="4086"/>
                      <a:pt x="25565" y="4177"/>
                    </a:cubicBezTo>
                    <a:cubicBezTo>
                      <a:pt x="25360" y="4292"/>
                      <a:pt x="25154" y="4383"/>
                      <a:pt x="24949" y="4474"/>
                    </a:cubicBezTo>
                    <a:cubicBezTo>
                      <a:pt x="24561" y="4680"/>
                      <a:pt x="24173" y="4885"/>
                      <a:pt x="23785" y="5090"/>
                    </a:cubicBezTo>
                    <a:cubicBezTo>
                      <a:pt x="23397" y="5296"/>
                      <a:pt x="22986" y="5501"/>
                      <a:pt x="22575" y="5684"/>
                    </a:cubicBezTo>
                    <a:cubicBezTo>
                      <a:pt x="22187" y="5867"/>
                      <a:pt x="21822" y="6049"/>
                      <a:pt x="21434" y="6232"/>
                    </a:cubicBezTo>
                    <a:cubicBezTo>
                      <a:pt x="21023" y="6414"/>
                      <a:pt x="20612" y="6597"/>
                      <a:pt x="20201" y="6757"/>
                    </a:cubicBezTo>
                    <a:cubicBezTo>
                      <a:pt x="19996" y="6848"/>
                      <a:pt x="19813" y="6939"/>
                      <a:pt x="19608" y="7031"/>
                    </a:cubicBezTo>
                    <a:cubicBezTo>
                      <a:pt x="19425" y="7099"/>
                      <a:pt x="19243" y="7190"/>
                      <a:pt x="19060" y="7282"/>
                    </a:cubicBezTo>
                    <a:cubicBezTo>
                      <a:pt x="18855" y="7350"/>
                      <a:pt x="18672" y="7441"/>
                      <a:pt x="18489" y="7510"/>
                    </a:cubicBezTo>
                    <a:cubicBezTo>
                      <a:pt x="18284" y="7601"/>
                      <a:pt x="18079" y="7670"/>
                      <a:pt x="17873" y="7738"/>
                    </a:cubicBezTo>
                    <a:cubicBezTo>
                      <a:pt x="17668" y="7807"/>
                      <a:pt x="17439" y="7875"/>
                      <a:pt x="17234" y="7944"/>
                    </a:cubicBezTo>
                    <a:cubicBezTo>
                      <a:pt x="17029" y="8012"/>
                      <a:pt x="16800" y="8081"/>
                      <a:pt x="16572" y="8149"/>
                    </a:cubicBezTo>
                    <a:cubicBezTo>
                      <a:pt x="16138" y="8309"/>
                      <a:pt x="15728" y="8446"/>
                      <a:pt x="15271" y="8560"/>
                    </a:cubicBezTo>
                    <a:cubicBezTo>
                      <a:pt x="15066" y="8628"/>
                      <a:pt x="14837" y="8697"/>
                      <a:pt x="14609" y="8765"/>
                    </a:cubicBezTo>
                    <a:cubicBezTo>
                      <a:pt x="14175" y="8879"/>
                      <a:pt x="13742" y="8994"/>
                      <a:pt x="13308" y="9085"/>
                    </a:cubicBezTo>
                    <a:cubicBezTo>
                      <a:pt x="13080" y="9131"/>
                      <a:pt x="12852" y="9176"/>
                      <a:pt x="12623" y="9222"/>
                    </a:cubicBezTo>
                    <a:cubicBezTo>
                      <a:pt x="12395" y="9268"/>
                      <a:pt x="12144" y="9313"/>
                      <a:pt x="11916" y="9336"/>
                    </a:cubicBezTo>
                    <a:cubicBezTo>
                      <a:pt x="11482" y="9404"/>
                      <a:pt x="11026" y="9473"/>
                      <a:pt x="10569" y="9541"/>
                    </a:cubicBezTo>
                    <a:cubicBezTo>
                      <a:pt x="10135" y="9587"/>
                      <a:pt x="9702" y="9656"/>
                      <a:pt x="9268" y="9678"/>
                    </a:cubicBezTo>
                    <a:cubicBezTo>
                      <a:pt x="9085" y="9701"/>
                      <a:pt x="8880" y="9701"/>
                      <a:pt x="8697" y="9701"/>
                    </a:cubicBezTo>
                    <a:lnTo>
                      <a:pt x="8172" y="9701"/>
                    </a:lnTo>
                    <a:cubicBezTo>
                      <a:pt x="7990" y="9701"/>
                      <a:pt x="7784" y="9701"/>
                      <a:pt x="7602" y="9678"/>
                    </a:cubicBezTo>
                    <a:cubicBezTo>
                      <a:pt x="7374" y="9678"/>
                      <a:pt x="7168" y="9656"/>
                      <a:pt x="6940" y="9633"/>
                    </a:cubicBezTo>
                    <a:cubicBezTo>
                      <a:pt x="6712" y="9633"/>
                      <a:pt x="6506" y="9610"/>
                      <a:pt x="6301" y="9587"/>
                    </a:cubicBezTo>
                    <a:cubicBezTo>
                      <a:pt x="6072" y="9564"/>
                      <a:pt x="5844" y="9564"/>
                      <a:pt x="5616" y="9541"/>
                    </a:cubicBezTo>
                    <a:cubicBezTo>
                      <a:pt x="5411" y="9519"/>
                      <a:pt x="5205" y="9496"/>
                      <a:pt x="5000" y="9473"/>
                    </a:cubicBezTo>
                    <a:cubicBezTo>
                      <a:pt x="4771" y="9450"/>
                      <a:pt x="4543" y="9427"/>
                      <a:pt x="4338" y="9404"/>
                    </a:cubicBezTo>
                    <a:cubicBezTo>
                      <a:pt x="3881" y="9359"/>
                      <a:pt x="3448" y="9268"/>
                      <a:pt x="3014" y="9153"/>
                    </a:cubicBezTo>
                    <a:cubicBezTo>
                      <a:pt x="2786" y="9108"/>
                      <a:pt x="2535" y="9039"/>
                      <a:pt x="2306" y="8994"/>
                    </a:cubicBezTo>
                    <a:cubicBezTo>
                      <a:pt x="2147" y="8948"/>
                      <a:pt x="2010" y="8902"/>
                      <a:pt x="1873" y="8857"/>
                    </a:cubicBezTo>
                    <a:cubicBezTo>
                      <a:pt x="1713" y="8811"/>
                      <a:pt x="1553" y="8743"/>
                      <a:pt x="1393" y="8674"/>
                    </a:cubicBezTo>
                    <a:cubicBezTo>
                      <a:pt x="1234" y="8606"/>
                      <a:pt x="1097" y="8537"/>
                      <a:pt x="937" y="8446"/>
                    </a:cubicBezTo>
                    <a:cubicBezTo>
                      <a:pt x="868" y="8423"/>
                      <a:pt x="800" y="8377"/>
                      <a:pt x="731" y="8354"/>
                    </a:cubicBezTo>
                    <a:cubicBezTo>
                      <a:pt x="617" y="8309"/>
                      <a:pt x="503" y="8263"/>
                      <a:pt x="389" y="8240"/>
                    </a:cubicBezTo>
                    <a:cubicBezTo>
                      <a:pt x="376" y="8239"/>
                      <a:pt x="362" y="8238"/>
                      <a:pt x="349" y="8238"/>
                    </a:cubicBezTo>
                    <a:cubicBezTo>
                      <a:pt x="184" y="8238"/>
                      <a:pt x="45" y="8366"/>
                      <a:pt x="24" y="8514"/>
                    </a:cubicBezTo>
                    <a:cubicBezTo>
                      <a:pt x="1" y="8606"/>
                      <a:pt x="24" y="8697"/>
                      <a:pt x="92" y="8765"/>
                    </a:cubicBezTo>
                    <a:cubicBezTo>
                      <a:pt x="138" y="8834"/>
                      <a:pt x="206" y="8879"/>
                      <a:pt x="298" y="8879"/>
                    </a:cubicBezTo>
                    <a:cubicBezTo>
                      <a:pt x="298" y="8879"/>
                      <a:pt x="298" y="8879"/>
                      <a:pt x="320" y="8902"/>
                    </a:cubicBezTo>
                    <a:cubicBezTo>
                      <a:pt x="503" y="8948"/>
                      <a:pt x="686" y="9062"/>
                      <a:pt x="891" y="9153"/>
                    </a:cubicBezTo>
                    <a:cubicBezTo>
                      <a:pt x="1074" y="9245"/>
                      <a:pt x="1279" y="9336"/>
                      <a:pt x="1507" y="9427"/>
                    </a:cubicBezTo>
                    <a:cubicBezTo>
                      <a:pt x="1599" y="9450"/>
                      <a:pt x="1690" y="9473"/>
                      <a:pt x="1781" y="9519"/>
                    </a:cubicBezTo>
                    <a:cubicBezTo>
                      <a:pt x="1918" y="9541"/>
                      <a:pt x="2032" y="9587"/>
                      <a:pt x="2169" y="9633"/>
                    </a:cubicBezTo>
                    <a:cubicBezTo>
                      <a:pt x="2375" y="9678"/>
                      <a:pt x="2580" y="9724"/>
                      <a:pt x="2808" y="9770"/>
                    </a:cubicBezTo>
                    <a:cubicBezTo>
                      <a:pt x="3242" y="9884"/>
                      <a:pt x="3676" y="9975"/>
                      <a:pt x="4132" y="10044"/>
                    </a:cubicBezTo>
                    <a:cubicBezTo>
                      <a:pt x="4543" y="10089"/>
                      <a:pt x="4977" y="10135"/>
                      <a:pt x="5411" y="10158"/>
                    </a:cubicBezTo>
                    <a:cubicBezTo>
                      <a:pt x="5844" y="10203"/>
                      <a:pt x="6278" y="10249"/>
                      <a:pt x="6734" y="10272"/>
                    </a:cubicBezTo>
                    <a:cubicBezTo>
                      <a:pt x="7168" y="10317"/>
                      <a:pt x="7602" y="10340"/>
                      <a:pt x="8035" y="10363"/>
                    </a:cubicBezTo>
                    <a:cubicBezTo>
                      <a:pt x="8264" y="10363"/>
                      <a:pt x="8492" y="10363"/>
                      <a:pt x="8720" y="10340"/>
                    </a:cubicBezTo>
                    <a:cubicBezTo>
                      <a:pt x="8948" y="10340"/>
                      <a:pt x="9177" y="10340"/>
                      <a:pt x="9405" y="10317"/>
                    </a:cubicBezTo>
                    <a:cubicBezTo>
                      <a:pt x="9839" y="10295"/>
                      <a:pt x="10272" y="10226"/>
                      <a:pt x="10706" y="10181"/>
                    </a:cubicBezTo>
                    <a:cubicBezTo>
                      <a:pt x="11163" y="10112"/>
                      <a:pt x="11596" y="10044"/>
                      <a:pt x="12053" y="9975"/>
                    </a:cubicBezTo>
                    <a:cubicBezTo>
                      <a:pt x="12509" y="9907"/>
                      <a:pt x="12966" y="9815"/>
                      <a:pt x="13422" y="9724"/>
                    </a:cubicBezTo>
                    <a:cubicBezTo>
                      <a:pt x="13650" y="9678"/>
                      <a:pt x="13879" y="9610"/>
                      <a:pt x="14107" y="9564"/>
                    </a:cubicBezTo>
                    <a:cubicBezTo>
                      <a:pt x="14358" y="9496"/>
                      <a:pt x="14586" y="9427"/>
                      <a:pt x="14837" y="9359"/>
                    </a:cubicBezTo>
                    <a:cubicBezTo>
                      <a:pt x="15248" y="9245"/>
                      <a:pt x="15682" y="9131"/>
                      <a:pt x="16116" y="8994"/>
                    </a:cubicBezTo>
                    <a:cubicBezTo>
                      <a:pt x="16321" y="8925"/>
                      <a:pt x="16549" y="8857"/>
                      <a:pt x="16755" y="8788"/>
                    </a:cubicBezTo>
                    <a:cubicBezTo>
                      <a:pt x="16983" y="8720"/>
                      <a:pt x="17188" y="8651"/>
                      <a:pt x="17417" y="8583"/>
                    </a:cubicBezTo>
                    <a:cubicBezTo>
                      <a:pt x="17828" y="8423"/>
                      <a:pt x="18238" y="8286"/>
                      <a:pt x="18672" y="8149"/>
                    </a:cubicBezTo>
                    <a:cubicBezTo>
                      <a:pt x="18855" y="8081"/>
                      <a:pt x="19060" y="7989"/>
                      <a:pt x="19243" y="7898"/>
                    </a:cubicBezTo>
                    <a:cubicBezTo>
                      <a:pt x="19425" y="7830"/>
                      <a:pt x="19608" y="7738"/>
                      <a:pt x="19790" y="7647"/>
                    </a:cubicBezTo>
                    <a:cubicBezTo>
                      <a:pt x="20201" y="7464"/>
                      <a:pt x="20612" y="7305"/>
                      <a:pt x="21000" y="7122"/>
                    </a:cubicBezTo>
                    <a:cubicBezTo>
                      <a:pt x="21411" y="6962"/>
                      <a:pt x="21799" y="6780"/>
                      <a:pt x="22187" y="6597"/>
                    </a:cubicBezTo>
                    <a:cubicBezTo>
                      <a:pt x="22575" y="6392"/>
                      <a:pt x="22963" y="6232"/>
                      <a:pt x="23374" y="6026"/>
                    </a:cubicBezTo>
                    <a:cubicBezTo>
                      <a:pt x="23557" y="5935"/>
                      <a:pt x="23762" y="5844"/>
                      <a:pt x="23968" y="5730"/>
                    </a:cubicBezTo>
                    <a:cubicBezTo>
                      <a:pt x="24150" y="5638"/>
                      <a:pt x="24356" y="5524"/>
                      <a:pt x="24538" y="5410"/>
                    </a:cubicBezTo>
                    <a:cubicBezTo>
                      <a:pt x="24744" y="5319"/>
                      <a:pt x="24949" y="5205"/>
                      <a:pt x="25132" y="5113"/>
                    </a:cubicBezTo>
                    <a:cubicBezTo>
                      <a:pt x="25337" y="5022"/>
                      <a:pt x="25542" y="4908"/>
                      <a:pt x="25748" y="4817"/>
                    </a:cubicBezTo>
                    <a:cubicBezTo>
                      <a:pt x="25930" y="4725"/>
                      <a:pt x="26136" y="4611"/>
                      <a:pt x="26319" y="4520"/>
                    </a:cubicBezTo>
                    <a:cubicBezTo>
                      <a:pt x="26524" y="4406"/>
                      <a:pt x="26752" y="4314"/>
                      <a:pt x="26935" y="4223"/>
                    </a:cubicBezTo>
                    <a:cubicBezTo>
                      <a:pt x="27140" y="4109"/>
                      <a:pt x="27346" y="4041"/>
                      <a:pt x="27528" y="3949"/>
                    </a:cubicBezTo>
                    <a:cubicBezTo>
                      <a:pt x="27734" y="3835"/>
                      <a:pt x="27939" y="3744"/>
                      <a:pt x="28145" y="3652"/>
                    </a:cubicBezTo>
                    <a:cubicBezTo>
                      <a:pt x="28533" y="3447"/>
                      <a:pt x="28921" y="3264"/>
                      <a:pt x="29331" y="3105"/>
                    </a:cubicBezTo>
                    <a:cubicBezTo>
                      <a:pt x="29537" y="3013"/>
                      <a:pt x="29742" y="2922"/>
                      <a:pt x="29971" y="2854"/>
                    </a:cubicBezTo>
                    <a:cubicBezTo>
                      <a:pt x="30153" y="2762"/>
                      <a:pt x="30359" y="2694"/>
                      <a:pt x="30564" y="2603"/>
                    </a:cubicBezTo>
                    <a:cubicBezTo>
                      <a:pt x="30884" y="2466"/>
                      <a:pt x="31226" y="2351"/>
                      <a:pt x="31546" y="2214"/>
                    </a:cubicBezTo>
                    <a:cubicBezTo>
                      <a:pt x="31865" y="2100"/>
                      <a:pt x="32185" y="1963"/>
                      <a:pt x="32527" y="1872"/>
                    </a:cubicBezTo>
                    <a:cubicBezTo>
                      <a:pt x="32847" y="1758"/>
                      <a:pt x="33189" y="1644"/>
                      <a:pt x="33531" y="1530"/>
                    </a:cubicBezTo>
                    <a:cubicBezTo>
                      <a:pt x="33714" y="1484"/>
                      <a:pt x="33874" y="1438"/>
                      <a:pt x="34056" y="1370"/>
                    </a:cubicBezTo>
                    <a:cubicBezTo>
                      <a:pt x="34216" y="1324"/>
                      <a:pt x="34376" y="1279"/>
                      <a:pt x="34558" y="1233"/>
                    </a:cubicBezTo>
                    <a:lnTo>
                      <a:pt x="34536" y="1233"/>
                    </a:lnTo>
                    <a:cubicBezTo>
                      <a:pt x="34718" y="1187"/>
                      <a:pt x="34901" y="1142"/>
                      <a:pt x="35083" y="1096"/>
                    </a:cubicBezTo>
                    <a:cubicBezTo>
                      <a:pt x="35312" y="1028"/>
                      <a:pt x="35540" y="982"/>
                      <a:pt x="35768" y="936"/>
                    </a:cubicBezTo>
                    <a:cubicBezTo>
                      <a:pt x="35996" y="891"/>
                      <a:pt x="36248" y="868"/>
                      <a:pt x="36499" y="845"/>
                    </a:cubicBezTo>
                    <a:cubicBezTo>
                      <a:pt x="36727" y="799"/>
                      <a:pt x="36955" y="777"/>
                      <a:pt x="37183" y="754"/>
                    </a:cubicBezTo>
                    <a:cubicBezTo>
                      <a:pt x="37640" y="685"/>
                      <a:pt x="38074" y="640"/>
                      <a:pt x="38530" y="617"/>
                    </a:cubicBezTo>
                    <a:cubicBezTo>
                      <a:pt x="38781" y="617"/>
                      <a:pt x="39009" y="594"/>
                      <a:pt x="39260" y="571"/>
                    </a:cubicBezTo>
                    <a:cubicBezTo>
                      <a:pt x="39489" y="571"/>
                      <a:pt x="39717" y="548"/>
                      <a:pt x="39945" y="548"/>
                    </a:cubicBezTo>
                    <a:cubicBezTo>
                      <a:pt x="40562" y="503"/>
                      <a:pt x="41178" y="480"/>
                      <a:pt x="41817" y="480"/>
                    </a:cubicBezTo>
                    <a:lnTo>
                      <a:pt x="42479" y="480"/>
                    </a:lnTo>
                    <a:cubicBezTo>
                      <a:pt x="42730" y="480"/>
                      <a:pt x="42981" y="480"/>
                      <a:pt x="43232" y="503"/>
                    </a:cubicBezTo>
                    <a:cubicBezTo>
                      <a:pt x="43506" y="525"/>
                      <a:pt x="43780" y="548"/>
                      <a:pt x="44054" y="571"/>
                    </a:cubicBezTo>
                    <a:cubicBezTo>
                      <a:pt x="44602" y="640"/>
                      <a:pt x="45149" y="708"/>
                      <a:pt x="45674" y="777"/>
                    </a:cubicBezTo>
                    <a:cubicBezTo>
                      <a:pt x="45687" y="781"/>
                      <a:pt x="45699" y="782"/>
                      <a:pt x="45710" y="782"/>
                    </a:cubicBezTo>
                    <a:cubicBezTo>
                      <a:pt x="45765" y="782"/>
                      <a:pt x="45811" y="742"/>
                      <a:pt x="45811" y="685"/>
                    </a:cubicBezTo>
                    <a:cubicBezTo>
                      <a:pt x="45834" y="617"/>
                      <a:pt x="45789" y="571"/>
                      <a:pt x="45720" y="548"/>
                    </a:cubicBezTo>
                    <a:cubicBezTo>
                      <a:pt x="45264" y="480"/>
                      <a:pt x="44830" y="434"/>
                      <a:pt x="44373" y="366"/>
                    </a:cubicBezTo>
                    <a:cubicBezTo>
                      <a:pt x="43962" y="297"/>
                      <a:pt x="43552" y="206"/>
                      <a:pt x="43118" y="160"/>
                    </a:cubicBezTo>
                    <a:cubicBezTo>
                      <a:pt x="42913" y="137"/>
                      <a:pt x="42684" y="115"/>
                      <a:pt x="42479" y="92"/>
                    </a:cubicBezTo>
                    <a:cubicBezTo>
                      <a:pt x="42251" y="69"/>
                      <a:pt x="42022" y="69"/>
                      <a:pt x="41794" y="46"/>
                    </a:cubicBezTo>
                    <a:cubicBezTo>
                      <a:pt x="41566" y="46"/>
                      <a:pt x="41338" y="23"/>
                      <a:pt x="41109" y="23"/>
                    </a:cubicBezTo>
                    <a:cubicBezTo>
                      <a:pt x="40881" y="23"/>
                      <a:pt x="40630" y="0"/>
                      <a:pt x="40402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5378315" y="3619511"/>
                <a:ext cx="1116744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41315" h="11584" extrusionOk="0">
                    <a:moveTo>
                      <a:pt x="37437" y="1225"/>
                    </a:moveTo>
                    <a:lnTo>
                      <a:pt x="37437" y="1225"/>
                    </a:lnTo>
                    <a:cubicBezTo>
                      <a:pt x="37428" y="1228"/>
                      <a:pt x="37420" y="1230"/>
                      <a:pt x="37411" y="1233"/>
                    </a:cubicBezTo>
                    <a:cubicBezTo>
                      <a:pt x="37420" y="1233"/>
                      <a:pt x="37429" y="1230"/>
                      <a:pt x="37437" y="1225"/>
                    </a:cubicBezTo>
                    <a:close/>
                    <a:moveTo>
                      <a:pt x="1941" y="7875"/>
                    </a:moveTo>
                    <a:cubicBezTo>
                      <a:pt x="1872" y="7967"/>
                      <a:pt x="1804" y="8035"/>
                      <a:pt x="1735" y="8103"/>
                    </a:cubicBezTo>
                    <a:cubicBezTo>
                      <a:pt x="1667" y="8172"/>
                      <a:pt x="1621" y="8240"/>
                      <a:pt x="1553" y="8309"/>
                    </a:cubicBezTo>
                    <a:lnTo>
                      <a:pt x="1598" y="8240"/>
                    </a:lnTo>
                    <a:lnTo>
                      <a:pt x="1598" y="8240"/>
                    </a:lnTo>
                    <a:lnTo>
                      <a:pt x="1416" y="8423"/>
                    </a:lnTo>
                    <a:cubicBezTo>
                      <a:pt x="1324" y="8514"/>
                      <a:pt x="1210" y="8606"/>
                      <a:pt x="1073" y="8674"/>
                    </a:cubicBezTo>
                    <a:cubicBezTo>
                      <a:pt x="1073" y="8697"/>
                      <a:pt x="1050" y="8697"/>
                      <a:pt x="1028" y="8697"/>
                    </a:cubicBezTo>
                    <a:cubicBezTo>
                      <a:pt x="982" y="8651"/>
                      <a:pt x="936" y="8606"/>
                      <a:pt x="891" y="8537"/>
                    </a:cubicBezTo>
                    <a:cubicBezTo>
                      <a:pt x="891" y="8514"/>
                      <a:pt x="868" y="8492"/>
                      <a:pt x="868" y="8492"/>
                    </a:cubicBezTo>
                    <a:cubicBezTo>
                      <a:pt x="891" y="8469"/>
                      <a:pt x="891" y="8446"/>
                      <a:pt x="913" y="8423"/>
                    </a:cubicBezTo>
                    <a:cubicBezTo>
                      <a:pt x="1005" y="8332"/>
                      <a:pt x="1119" y="8240"/>
                      <a:pt x="1210" y="8149"/>
                    </a:cubicBezTo>
                    <a:cubicBezTo>
                      <a:pt x="1256" y="8195"/>
                      <a:pt x="1324" y="8218"/>
                      <a:pt x="1393" y="8218"/>
                    </a:cubicBezTo>
                    <a:lnTo>
                      <a:pt x="1438" y="8218"/>
                    </a:lnTo>
                    <a:cubicBezTo>
                      <a:pt x="1461" y="8218"/>
                      <a:pt x="1484" y="8195"/>
                      <a:pt x="1507" y="8195"/>
                    </a:cubicBezTo>
                    <a:cubicBezTo>
                      <a:pt x="1553" y="8172"/>
                      <a:pt x="1621" y="8126"/>
                      <a:pt x="1644" y="8103"/>
                    </a:cubicBezTo>
                    <a:cubicBezTo>
                      <a:pt x="1689" y="8081"/>
                      <a:pt x="1735" y="8035"/>
                      <a:pt x="1781" y="8012"/>
                    </a:cubicBezTo>
                    <a:cubicBezTo>
                      <a:pt x="1826" y="7967"/>
                      <a:pt x="1895" y="7921"/>
                      <a:pt x="1941" y="7875"/>
                    </a:cubicBezTo>
                    <a:close/>
                    <a:moveTo>
                      <a:pt x="16549" y="9975"/>
                    </a:moveTo>
                    <a:cubicBezTo>
                      <a:pt x="16522" y="9983"/>
                      <a:pt x="16496" y="9990"/>
                      <a:pt x="16471" y="9998"/>
                    </a:cubicBezTo>
                    <a:lnTo>
                      <a:pt x="16471" y="9998"/>
                    </a:lnTo>
                    <a:cubicBezTo>
                      <a:pt x="16508" y="9998"/>
                      <a:pt x="16528" y="9996"/>
                      <a:pt x="16549" y="9975"/>
                    </a:cubicBezTo>
                    <a:close/>
                    <a:moveTo>
                      <a:pt x="5958" y="10797"/>
                    </a:moveTo>
                    <a:cubicBezTo>
                      <a:pt x="5935" y="10797"/>
                      <a:pt x="5935" y="10797"/>
                      <a:pt x="5935" y="10820"/>
                    </a:cubicBezTo>
                    <a:cubicBezTo>
                      <a:pt x="5935" y="10820"/>
                      <a:pt x="5935" y="10797"/>
                      <a:pt x="5912" y="10797"/>
                    </a:cubicBezTo>
                    <a:close/>
                    <a:moveTo>
                      <a:pt x="41086" y="1"/>
                    </a:moveTo>
                    <a:cubicBezTo>
                      <a:pt x="40995" y="1"/>
                      <a:pt x="40881" y="23"/>
                      <a:pt x="40789" y="46"/>
                    </a:cubicBezTo>
                    <a:cubicBezTo>
                      <a:pt x="40698" y="46"/>
                      <a:pt x="40607" y="69"/>
                      <a:pt x="40515" y="92"/>
                    </a:cubicBezTo>
                    <a:cubicBezTo>
                      <a:pt x="40287" y="115"/>
                      <a:pt x="40059" y="160"/>
                      <a:pt x="39831" y="206"/>
                    </a:cubicBezTo>
                    <a:cubicBezTo>
                      <a:pt x="39443" y="274"/>
                      <a:pt x="39032" y="366"/>
                      <a:pt x="38644" y="434"/>
                    </a:cubicBezTo>
                    <a:cubicBezTo>
                      <a:pt x="38530" y="457"/>
                      <a:pt x="38393" y="480"/>
                      <a:pt x="38278" y="503"/>
                    </a:cubicBezTo>
                    <a:cubicBezTo>
                      <a:pt x="38142" y="526"/>
                      <a:pt x="38027" y="548"/>
                      <a:pt x="37890" y="594"/>
                    </a:cubicBezTo>
                    <a:cubicBezTo>
                      <a:pt x="37868" y="571"/>
                      <a:pt x="37868" y="571"/>
                      <a:pt x="37868" y="571"/>
                    </a:cubicBezTo>
                    <a:cubicBezTo>
                      <a:pt x="37799" y="526"/>
                      <a:pt x="37731" y="503"/>
                      <a:pt x="37662" y="503"/>
                    </a:cubicBezTo>
                    <a:cubicBezTo>
                      <a:pt x="37571" y="526"/>
                      <a:pt x="37480" y="526"/>
                      <a:pt x="37388" y="548"/>
                    </a:cubicBezTo>
                    <a:cubicBezTo>
                      <a:pt x="37411" y="480"/>
                      <a:pt x="37388" y="411"/>
                      <a:pt x="37343" y="343"/>
                    </a:cubicBezTo>
                    <a:cubicBezTo>
                      <a:pt x="37305" y="287"/>
                      <a:pt x="37221" y="246"/>
                      <a:pt x="37142" y="246"/>
                    </a:cubicBezTo>
                    <a:cubicBezTo>
                      <a:pt x="37125" y="246"/>
                      <a:pt x="37108" y="248"/>
                      <a:pt x="37092" y="252"/>
                    </a:cubicBezTo>
                    <a:cubicBezTo>
                      <a:pt x="36795" y="320"/>
                      <a:pt x="36498" y="411"/>
                      <a:pt x="36224" y="480"/>
                    </a:cubicBezTo>
                    <a:cubicBezTo>
                      <a:pt x="35996" y="548"/>
                      <a:pt x="35768" y="640"/>
                      <a:pt x="35539" y="708"/>
                    </a:cubicBezTo>
                    <a:cubicBezTo>
                      <a:pt x="35357" y="754"/>
                      <a:pt x="35174" y="822"/>
                      <a:pt x="35014" y="868"/>
                    </a:cubicBezTo>
                    <a:cubicBezTo>
                      <a:pt x="34809" y="936"/>
                      <a:pt x="34604" y="1005"/>
                      <a:pt x="34421" y="1073"/>
                    </a:cubicBezTo>
                    <a:cubicBezTo>
                      <a:pt x="34010" y="1233"/>
                      <a:pt x="33576" y="1393"/>
                      <a:pt x="33188" y="1553"/>
                    </a:cubicBezTo>
                    <a:cubicBezTo>
                      <a:pt x="32937" y="1644"/>
                      <a:pt x="32686" y="1758"/>
                      <a:pt x="32435" y="1849"/>
                    </a:cubicBezTo>
                    <a:cubicBezTo>
                      <a:pt x="32230" y="1941"/>
                      <a:pt x="32024" y="2032"/>
                      <a:pt x="31819" y="2123"/>
                    </a:cubicBezTo>
                    <a:cubicBezTo>
                      <a:pt x="31522" y="2237"/>
                      <a:pt x="31248" y="2374"/>
                      <a:pt x="30952" y="2511"/>
                    </a:cubicBezTo>
                    <a:cubicBezTo>
                      <a:pt x="30860" y="2557"/>
                      <a:pt x="30746" y="2603"/>
                      <a:pt x="30655" y="2648"/>
                    </a:cubicBezTo>
                    <a:cubicBezTo>
                      <a:pt x="30495" y="2717"/>
                      <a:pt x="30358" y="2785"/>
                      <a:pt x="30221" y="2854"/>
                    </a:cubicBezTo>
                    <a:cubicBezTo>
                      <a:pt x="30061" y="2922"/>
                      <a:pt x="29902" y="3013"/>
                      <a:pt x="29742" y="3105"/>
                    </a:cubicBezTo>
                    <a:cubicBezTo>
                      <a:pt x="29605" y="3173"/>
                      <a:pt x="29468" y="3242"/>
                      <a:pt x="29331" y="3310"/>
                    </a:cubicBezTo>
                    <a:cubicBezTo>
                      <a:pt x="29148" y="3424"/>
                      <a:pt x="28943" y="3538"/>
                      <a:pt x="28760" y="3653"/>
                    </a:cubicBezTo>
                    <a:cubicBezTo>
                      <a:pt x="28737" y="3675"/>
                      <a:pt x="28715" y="3675"/>
                      <a:pt x="28692" y="3698"/>
                    </a:cubicBezTo>
                    <a:cubicBezTo>
                      <a:pt x="28646" y="3698"/>
                      <a:pt x="28623" y="3698"/>
                      <a:pt x="28578" y="3721"/>
                    </a:cubicBezTo>
                    <a:cubicBezTo>
                      <a:pt x="28167" y="3904"/>
                      <a:pt x="27756" y="4086"/>
                      <a:pt x="27345" y="4269"/>
                    </a:cubicBezTo>
                    <a:cubicBezTo>
                      <a:pt x="26934" y="4474"/>
                      <a:pt x="26501" y="4680"/>
                      <a:pt x="26067" y="4862"/>
                    </a:cubicBezTo>
                    <a:cubicBezTo>
                      <a:pt x="25656" y="5068"/>
                      <a:pt x="25245" y="5273"/>
                      <a:pt x="24834" y="5456"/>
                    </a:cubicBezTo>
                    <a:cubicBezTo>
                      <a:pt x="24606" y="5570"/>
                      <a:pt x="24378" y="5684"/>
                      <a:pt x="24150" y="5798"/>
                    </a:cubicBezTo>
                    <a:cubicBezTo>
                      <a:pt x="24081" y="5821"/>
                      <a:pt x="24013" y="5844"/>
                      <a:pt x="23944" y="5889"/>
                    </a:cubicBezTo>
                    <a:cubicBezTo>
                      <a:pt x="23762" y="5958"/>
                      <a:pt x="23556" y="6049"/>
                      <a:pt x="23351" y="6141"/>
                    </a:cubicBezTo>
                    <a:cubicBezTo>
                      <a:pt x="23168" y="6255"/>
                      <a:pt x="22963" y="6346"/>
                      <a:pt x="22757" y="6437"/>
                    </a:cubicBezTo>
                    <a:cubicBezTo>
                      <a:pt x="22415" y="6620"/>
                      <a:pt x="22072" y="6802"/>
                      <a:pt x="21730" y="6985"/>
                    </a:cubicBezTo>
                    <a:cubicBezTo>
                      <a:pt x="21593" y="7054"/>
                      <a:pt x="21433" y="7145"/>
                      <a:pt x="21296" y="7213"/>
                    </a:cubicBezTo>
                    <a:cubicBezTo>
                      <a:pt x="21205" y="7282"/>
                      <a:pt x="21114" y="7327"/>
                      <a:pt x="21023" y="7373"/>
                    </a:cubicBezTo>
                    <a:cubicBezTo>
                      <a:pt x="20931" y="7419"/>
                      <a:pt x="20817" y="7464"/>
                      <a:pt x="20726" y="7556"/>
                    </a:cubicBezTo>
                    <a:cubicBezTo>
                      <a:pt x="20703" y="7556"/>
                      <a:pt x="20680" y="7579"/>
                      <a:pt x="20680" y="7579"/>
                    </a:cubicBezTo>
                    <a:cubicBezTo>
                      <a:pt x="20566" y="7624"/>
                      <a:pt x="20475" y="7647"/>
                      <a:pt x="20361" y="7693"/>
                    </a:cubicBezTo>
                    <a:cubicBezTo>
                      <a:pt x="20155" y="7738"/>
                      <a:pt x="19950" y="7807"/>
                      <a:pt x="19744" y="7875"/>
                    </a:cubicBezTo>
                    <a:cubicBezTo>
                      <a:pt x="19311" y="8012"/>
                      <a:pt x="18900" y="8149"/>
                      <a:pt x="18489" y="8286"/>
                    </a:cubicBezTo>
                    <a:cubicBezTo>
                      <a:pt x="18147" y="8377"/>
                      <a:pt x="17827" y="8492"/>
                      <a:pt x="17485" y="8606"/>
                    </a:cubicBezTo>
                    <a:lnTo>
                      <a:pt x="17416" y="8606"/>
                    </a:lnTo>
                    <a:cubicBezTo>
                      <a:pt x="17188" y="8628"/>
                      <a:pt x="16960" y="8697"/>
                      <a:pt x="16754" y="8743"/>
                    </a:cubicBezTo>
                    <a:cubicBezTo>
                      <a:pt x="16526" y="8788"/>
                      <a:pt x="16275" y="8857"/>
                      <a:pt x="16047" y="8902"/>
                    </a:cubicBezTo>
                    <a:lnTo>
                      <a:pt x="15955" y="8925"/>
                    </a:lnTo>
                    <a:cubicBezTo>
                      <a:pt x="15910" y="8925"/>
                      <a:pt x="15841" y="8948"/>
                      <a:pt x="15796" y="8948"/>
                    </a:cubicBezTo>
                    <a:cubicBezTo>
                      <a:pt x="15750" y="8948"/>
                      <a:pt x="15704" y="8971"/>
                      <a:pt x="15659" y="8971"/>
                    </a:cubicBezTo>
                    <a:cubicBezTo>
                      <a:pt x="15544" y="8971"/>
                      <a:pt x="15430" y="8994"/>
                      <a:pt x="15316" y="9017"/>
                    </a:cubicBezTo>
                    <a:cubicBezTo>
                      <a:pt x="15134" y="9039"/>
                      <a:pt x="14928" y="9085"/>
                      <a:pt x="14723" y="9108"/>
                    </a:cubicBezTo>
                    <a:cubicBezTo>
                      <a:pt x="14312" y="9176"/>
                      <a:pt x="13901" y="9290"/>
                      <a:pt x="13490" y="9382"/>
                    </a:cubicBezTo>
                    <a:cubicBezTo>
                      <a:pt x="13262" y="9427"/>
                      <a:pt x="13056" y="9496"/>
                      <a:pt x="12828" y="9541"/>
                    </a:cubicBezTo>
                    <a:cubicBezTo>
                      <a:pt x="12600" y="9610"/>
                      <a:pt x="12372" y="9678"/>
                      <a:pt x="12166" y="9747"/>
                    </a:cubicBezTo>
                    <a:cubicBezTo>
                      <a:pt x="11847" y="9815"/>
                      <a:pt x="11527" y="9907"/>
                      <a:pt x="11208" y="9998"/>
                    </a:cubicBezTo>
                    <a:cubicBezTo>
                      <a:pt x="10979" y="10044"/>
                      <a:pt x="10728" y="10089"/>
                      <a:pt x="10477" y="10135"/>
                    </a:cubicBezTo>
                    <a:lnTo>
                      <a:pt x="10181" y="10135"/>
                    </a:lnTo>
                    <a:cubicBezTo>
                      <a:pt x="10158" y="10112"/>
                      <a:pt x="10112" y="10089"/>
                      <a:pt x="10044" y="10066"/>
                    </a:cubicBezTo>
                    <a:cubicBezTo>
                      <a:pt x="10021" y="10044"/>
                      <a:pt x="9975" y="10044"/>
                      <a:pt x="9907" y="10021"/>
                    </a:cubicBezTo>
                    <a:cubicBezTo>
                      <a:pt x="9861" y="10021"/>
                      <a:pt x="9815" y="9998"/>
                      <a:pt x="9770" y="9998"/>
                    </a:cubicBezTo>
                    <a:cubicBezTo>
                      <a:pt x="9678" y="9975"/>
                      <a:pt x="9564" y="9952"/>
                      <a:pt x="9473" y="9930"/>
                    </a:cubicBezTo>
                    <a:cubicBezTo>
                      <a:pt x="9267" y="9884"/>
                      <a:pt x="9062" y="9838"/>
                      <a:pt x="8879" y="9793"/>
                    </a:cubicBezTo>
                    <a:cubicBezTo>
                      <a:pt x="8743" y="9770"/>
                      <a:pt x="8606" y="9747"/>
                      <a:pt x="8491" y="9724"/>
                    </a:cubicBezTo>
                    <a:cubicBezTo>
                      <a:pt x="8400" y="9724"/>
                      <a:pt x="8309" y="9701"/>
                      <a:pt x="8218" y="9701"/>
                    </a:cubicBezTo>
                    <a:cubicBezTo>
                      <a:pt x="8103" y="9678"/>
                      <a:pt x="7989" y="9678"/>
                      <a:pt x="7875" y="9656"/>
                    </a:cubicBezTo>
                    <a:lnTo>
                      <a:pt x="7784" y="9656"/>
                    </a:lnTo>
                    <a:cubicBezTo>
                      <a:pt x="7693" y="9656"/>
                      <a:pt x="7601" y="9656"/>
                      <a:pt x="7533" y="9633"/>
                    </a:cubicBezTo>
                    <a:lnTo>
                      <a:pt x="7213" y="9633"/>
                    </a:lnTo>
                    <a:cubicBezTo>
                      <a:pt x="7175" y="9625"/>
                      <a:pt x="7137" y="9623"/>
                      <a:pt x="7100" y="9623"/>
                    </a:cubicBezTo>
                    <a:cubicBezTo>
                      <a:pt x="7026" y="9623"/>
                      <a:pt x="6955" y="9633"/>
                      <a:pt x="6894" y="9633"/>
                    </a:cubicBezTo>
                    <a:lnTo>
                      <a:pt x="5844" y="9633"/>
                    </a:lnTo>
                    <a:cubicBezTo>
                      <a:pt x="5547" y="9587"/>
                      <a:pt x="5250" y="9541"/>
                      <a:pt x="4931" y="9496"/>
                    </a:cubicBezTo>
                    <a:cubicBezTo>
                      <a:pt x="4794" y="9473"/>
                      <a:pt x="4657" y="9427"/>
                      <a:pt x="4520" y="9405"/>
                    </a:cubicBezTo>
                    <a:cubicBezTo>
                      <a:pt x="4451" y="9382"/>
                      <a:pt x="4383" y="9382"/>
                      <a:pt x="4337" y="9359"/>
                    </a:cubicBezTo>
                    <a:cubicBezTo>
                      <a:pt x="3995" y="9268"/>
                      <a:pt x="3675" y="9176"/>
                      <a:pt x="3356" y="9062"/>
                    </a:cubicBezTo>
                    <a:cubicBezTo>
                      <a:pt x="3082" y="8971"/>
                      <a:pt x="2831" y="8880"/>
                      <a:pt x="2557" y="8811"/>
                    </a:cubicBezTo>
                    <a:cubicBezTo>
                      <a:pt x="2420" y="8765"/>
                      <a:pt x="2306" y="8720"/>
                      <a:pt x="2169" y="8674"/>
                    </a:cubicBezTo>
                    <a:cubicBezTo>
                      <a:pt x="2146" y="8674"/>
                      <a:pt x="2123" y="8651"/>
                      <a:pt x="2078" y="8651"/>
                    </a:cubicBezTo>
                    <a:cubicBezTo>
                      <a:pt x="2100" y="8628"/>
                      <a:pt x="2123" y="8606"/>
                      <a:pt x="2146" y="8583"/>
                    </a:cubicBezTo>
                    <a:cubicBezTo>
                      <a:pt x="2283" y="8446"/>
                      <a:pt x="2420" y="8286"/>
                      <a:pt x="2557" y="8126"/>
                    </a:cubicBezTo>
                    <a:cubicBezTo>
                      <a:pt x="2625" y="8058"/>
                      <a:pt x="2694" y="7967"/>
                      <a:pt x="2762" y="7875"/>
                    </a:cubicBezTo>
                    <a:cubicBezTo>
                      <a:pt x="2785" y="7830"/>
                      <a:pt x="2831" y="7761"/>
                      <a:pt x="2876" y="7715"/>
                    </a:cubicBezTo>
                    <a:cubicBezTo>
                      <a:pt x="2899" y="7670"/>
                      <a:pt x="2922" y="7601"/>
                      <a:pt x="2968" y="7556"/>
                    </a:cubicBezTo>
                    <a:cubicBezTo>
                      <a:pt x="3013" y="7464"/>
                      <a:pt x="3082" y="7373"/>
                      <a:pt x="3127" y="7259"/>
                    </a:cubicBezTo>
                    <a:cubicBezTo>
                      <a:pt x="3173" y="7099"/>
                      <a:pt x="3242" y="6939"/>
                      <a:pt x="3264" y="6780"/>
                    </a:cubicBezTo>
                    <a:cubicBezTo>
                      <a:pt x="3287" y="6757"/>
                      <a:pt x="3310" y="6734"/>
                      <a:pt x="3333" y="6711"/>
                    </a:cubicBezTo>
                    <a:lnTo>
                      <a:pt x="3356" y="6666"/>
                    </a:lnTo>
                    <a:cubicBezTo>
                      <a:pt x="3379" y="6620"/>
                      <a:pt x="3401" y="6574"/>
                      <a:pt x="3424" y="6551"/>
                    </a:cubicBezTo>
                    <a:cubicBezTo>
                      <a:pt x="3470" y="6460"/>
                      <a:pt x="3447" y="6323"/>
                      <a:pt x="3401" y="6255"/>
                    </a:cubicBezTo>
                    <a:cubicBezTo>
                      <a:pt x="3342" y="6195"/>
                      <a:pt x="3249" y="6136"/>
                      <a:pt x="3165" y="6136"/>
                    </a:cubicBezTo>
                    <a:cubicBezTo>
                      <a:pt x="3152" y="6136"/>
                      <a:pt x="3140" y="6137"/>
                      <a:pt x="3127" y="6141"/>
                    </a:cubicBezTo>
                    <a:cubicBezTo>
                      <a:pt x="3059" y="6163"/>
                      <a:pt x="3013" y="6186"/>
                      <a:pt x="2945" y="6186"/>
                    </a:cubicBezTo>
                    <a:cubicBezTo>
                      <a:pt x="2876" y="6209"/>
                      <a:pt x="2808" y="6255"/>
                      <a:pt x="2762" y="6300"/>
                    </a:cubicBezTo>
                    <a:cubicBezTo>
                      <a:pt x="2648" y="6346"/>
                      <a:pt x="2534" y="6437"/>
                      <a:pt x="2420" y="6506"/>
                    </a:cubicBezTo>
                    <a:cubicBezTo>
                      <a:pt x="2306" y="6574"/>
                      <a:pt x="2192" y="6643"/>
                      <a:pt x="2100" y="6734"/>
                    </a:cubicBezTo>
                    <a:cubicBezTo>
                      <a:pt x="2055" y="6757"/>
                      <a:pt x="2009" y="6780"/>
                      <a:pt x="1963" y="6825"/>
                    </a:cubicBezTo>
                    <a:cubicBezTo>
                      <a:pt x="1804" y="6939"/>
                      <a:pt x="1621" y="7076"/>
                      <a:pt x="1461" y="7213"/>
                    </a:cubicBezTo>
                    <a:cubicBezTo>
                      <a:pt x="1279" y="7350"/>
                      <a:pt x="1119" y="7487"/>
                      <a:pt x="936" y="7624"/>
                    </a:cubicBezTo>
                    <a:cubicBezTo>
                      <a:pt x="776" y="7761"/>
                      <a:pt x="640" y="7898"/>
                      <a:pt x="480" y="8035"/>
                    </a:cubicBezTo>
                    <a:cubicBezTo>
                      <a:pt x="457" y="8058"/>
                      <a:pt x="411" y="8103"/>
                      <a:pt x="388" y="8126"/>
                    </a:cubicBezTo>
                    <a:cubicBezTo>
                      <a:pt x="388" y="8149"/>
                      <a:pt x="366" y="8149"/>
                      <a:pt x="366" y="8172"/>
                    </a:cubicBezTo>
                    <a:cubicBezTo>
                      <a:pt x="343" y="8195"/>
                      <a:pt x="320" y="8240"/>
                      <a:pt x="297" y="8263"/>
                    </a:cubicBezTo>
                    <a:cubicBezTo>
                      <a:pt x="297" y="8309"/>
                      <a:pt x="274" y="8355"/>
                      <a:pt x="274" y="8423"/>
                    </a:cubicBezTo>
                    <a:cubicBezTo>
                      <a:pt x="251" y="8492"/>
                      <a:pt x="274" y="8583"/>
                      <a:pt x="297" y="8651"/>
                    </a:cubicBezTo>
                    <a:cubicBezTo>
                      <a:pt x="320" y="8743"/>
                      <a:pt x="366" y="8811"/>
                      <a:pt x="411" y="8880"/>
                    </a:cubicBezTo>
                    <a:cubicBezTo>
                      <a:pt x="343" y="8902"/>
                      <a:pt x="274" y="8925"/>
                      <a:pt x="206" y="8948"/>
                    </a:cubicBezTo>
                    <a:cubicBezTo>
                      <a:pt x="137" y="8994"/>
                      <a:pt x="69" y="9062"/>
                      <a:pt x="46" y="9131"/>
                    </a:cubicBezTo>
                    <a:cubicBezTo>
                      <a:pt x="23" y="9153"/>
                      <a:pt x="23" y="9176"/>
                      <a:pt x="23" y="9222"/>
                    </a:cubicBezTo>
                    <a:cubicBezTo>
                      <a:pt x="0" y="9268"/>
                      <a:pt x="23" y="9336"/>
                      <a:pt x="46" y="9382"/>
                    </a:cubicBezTo>
                    <a:cubicBezTo>
                      <a:pt x="46" y="9450"/>
                      <a:pt x="92" y="9496"/>
                      <a:pt x="137" y="9541"/>
                    </a:cubicBezTo>
                    <a:cubicBezTo>
                      <a:pt x="183" y="9564"/>
                      <a:pt x="229" y="9587"/>
                      <a:pt x="274" y="9610"/>
                    </a:cubicBezTo>
                    <a:lnTo>
                      <a:pt x="320" y="9610"/>
                    </a:lnTo>
                    <a:cubicBezTo>
                      <a:pt x="343" y="9610"/>
                      <a:pt x="366" y="9633"/>
                      <a:pt x="411" y="9633"/>
                    </a:cubicBezTo>
                    <a:cubicBezTo>
                      <a:pt x="411" y="9724"/>
                      <a:pt x="457" y="9815"/>
                      <a:pt x="525" y="9861"/>
                    </a:cubicBezTo>
                    <a:cubicBezTo>
                      <a:pt x="662" y="9952"/>
                      <a:pt x="845" y="10044"/>
                      <a:pt x="1005" y="10135"/>
                    </a:cubicBezTo>
                    <a:cubicBezTo>
                      <a:pt x="1028" y="10158"/>
                      <a:pt x="1050" y="10203"/>
                      <a:pt x="1073" y="10226"/>
                    </a:cubicBezTo>
                    <a:cubicBezTo>
                      <a:pt x="1165" y="10295"/>
                      <a:pt x="1256" y="10340"/>
                      <a:pt x="1370" y="10386"/>
                    </a:cubicBezTo>
                    <a:cubicBezTo>
                      <a:pt x="1416" y="10409"/>
                      <a:pt x="1461" y="10432"/>
                      <a:pt x="1530" y="10432"/>
                    </a:cubicBezTo>
                    <a:cubicBezTo>
                      <a:pt x="1621" y="10477"/>
                      <a:pt x="1712" y="10500"/>
                      <a:pt x="1804" y="10546"/>
                    </a:cubicBezTo>
                    <a:cubicBezTo>
                      <a:pt x="2009" y="10614"/>
                      <a:pt x="2214" y="10683"/>
                      <a:pt x="2420" y="10751"/>
                    </a:cubicBezTo>
                    <a:cubicBezTo>
                      <a:pt x="2854" y="10888"/>
                      <a:pt x="3287" y="11002"/>
                      <a:pt x="3744" y="11116"/>
                    </a:cubicBezTo>
                    <a:cubicBezTo>
                      <a:pt x="4177" y="11231"/>
                      <a:pt x="4588" y="11322"/>
                      <a:pt x="5022" y="11413"/>
                    </a:cubicBezTo>
                    <a:cubicBezTo>
                      <a:pt x="5456" y="11482"/>
                      <a:pt x="5867" y="11527"/>
                      <a:pt x="6300" y="11550"/>
                    </a:cubicBezTo>
                    <a:cubicBezTo>
                      <a:pt x="6528" y="11573"/>
                      <a:pt x="6734" y="11573"/>
                      <a:pt x="6962" y="11573"/>
                    </a:cubicBezTo>
                    <a:cubicBezTo>
                      <a:pt x="7038" y="11581"/>
                      <a:pt x="7114" y="11583"/>
                      <a:pt x="7190" y="11583"/>
                    </a:cubicBezTo>
                    <a:cubicBezTo>
                      <a:pt x="7343" y="11583"/>
                      <a:pt x="7495" y="11573"/>
                      <a:pt x="7647" y="11573"/>
                    </a:cubicBezTo>
                    <a:cubicBezTo>
                      <a:pt x="7875" y="11550"/>
                      <a:pt x="8081" y="11527"/>
                      <a:pt x="8309" y="11527"/>
                    </a:cubicBezTo>
                    <a:cubicBezTo>
                      <a:pt x="8537" y="11504"/>
                      <a:pt x="8743" y="11482"/>
                      <a:pt x="8971" y="11459"/>
                    </a:cubicBezTo>
                    <a:cubicBezTo>
                      <a:pt x="9153" y="11436"/>
                      <a:pt x="9359" y="11413"/>
                      <a:pt x="9564" y="11368"/>
                    </a:cubicBezTo>
                    <a:cubicBezTo>
                      <a:pt x="9770" y="11345"/>
                      <a:pt x="9998" y="11322"/>
                      <a:pt x="10203" y="11276"/>
                    </a:cubicBezTo>
                    <a:cubicBezTo>
                      <a:pt x="10295" y="11253"/>
                      <a:pt x="10386" y="11231"/>
                      <a:pt x="10477" y="11185"/>
                    </a:cubicBezTo>
                    <a:cubicBezTo>
                      <a:pt x="10500" y="11162"/>
                      <a:pt x="10523" y="11162"/>
                      <a:pt x="10546" y="11139"/>
                    </a:cubicBezTo>
                    <a:cubicBezTo>
                      <a:pt x="10683" y="11116"/>
                      <a:pt x="10797" y="11094"/>
                      <a:pt x="10911" y="11071"/>
                    </a:cubicBezTo>
                    <a:cubicBezTo>
                      <a:pt x="11139" y="11025"/>
                      <a:pt x="11345" y="10979"/>
                      <a:pt x="11550" y="10957"/>
                    </a:cubicBezTo>
                    <a:cubicBezTo>
                      <a:pt x="11733" y="10911"/>
                      <a:pt x="11938" y="10865"/>
                      <a:pt x="12143" y="10820"/>
                    </a:cubicBezTo>
                    <a:cubicBezTo>
                      <a:pt x="12280" y="10797"/>
                      <a:pt x="12440" y="10751"/>
                      <a:pt x="12600" y="10728"/>
                    </a:cubicBezTo>
                    <a:cubicBezTo>
                      <a:pt x="12648" y="10745"/>
                      <a:pt x="12685" y="10761"/>
                      <a:pt x="12727" y="10761"/>
                    </a:cubicBezTo>
                    <a:cubicBezTo>
                      <a:pt x="12744" y="10761"/>
                      <a:pt x="12763" y="10758"/>
                      <a:pt x="12783" y="10751"/>
                    </a:cubicBezTo>
                    <a:cubicBezTo>
                      <a:pt x="12988" y="10728"/>
                      <a:pt x="13216" y="10660"/>
                      <a:pt x="13422" y="10614"/>
                    </a:cubicBezTo>
                    <a:cubicBezTo>
                      <a:pt x="13650" y="10569"/>
                      <a:pt x="13855" y="10523"/>
                      <a:pt x="14084" y="10477"/>
                    </a:cubicBezTo>
                    <a:cubicBezTo>
                      <a:pt x="14494" y="10363"/>
                      <a:pt x="14905" y="10249"/>
                      <a:pt x="15316" y="10112"/>
                    </a:cubicBezTo>
                    <a:cubicBezTo>
                      <a:pt x="15373" y="10188"/>
                      <a:pt x="15461" y="10232"/>
                      <a:pt x="15541" y="10232"/>
                    </a:cubicBezTo>
                    <a:cubicBezTo>
                      <a:pt x="15558" y="10232"/>
                      <a:pt x="15574" y="10230"/>
                      <a:pt x="15590" y="10226"/>
                    </a:cubicBezTo>
                    <a:cubicBezTo>
                      <a:pt x="15659" y="10226"/>
                      <a:pt x="15727" y="10203"/>
                      <a:pt x="15796" y="10181"/>
                    </a:cubicBezTo>
                    <a:cubicBezTo>
                      <a:pt x="15910" y="10158"/>
                      <a:pt x="16001" y="10135"/>
                      <a:pt x="16092" y="10112"/>
                    </a:cubicBezTo>
                    <a:cubicBezTo>
                      <a:pt x="16225" y="10074"/>
                      <a:pt x="16343" y="10036"/>
                      <a:pt x="16471" y="9998"/>
                    </a:cubicBezTo>
                    <a:lnTo>
                      <a:pt x="16471" y="9998"/>
                    </a:lnTo>
                    <a:cubicBezTo>
                      <a:pt x="16466" y="9998"/>
                      <a:pt x="16462" y="9998"/>
                      <a:pt x="16457" y="9998"/>
                    </a:cubicBezTo>
                    <a:cubicBezTo>
                      <a:pt x="16891" y="9884"/>
                      <a:pt x="17302" y="9770"/>
                      <a:pt x="17713" y="9656"/>
                    </a:cubicBezTo>
                    <a:cubicBezTo>
                      <a:pt x="18078" y="9541"/>
                      <a:pt x="18443" y="9405"/>
                      <a:pt x="18808" y="9268"/>
                    </a:cubicBezTo>
                    <a:cubicBezTo>
                      <a:pt x="19174" y="9153"/>
                      <a:pt x="19539" y="9017"/>
                      <a:pt x="19881" y="8857"/>
                    </a:cubicBezTo>
                    <a:cubicBezTo>
                      <a:pt x="20292" y="8697"/>
                      <a:pt x="20680" y="8560"/>
                      <a:pt x="21068" y="8377"/>
                    </a:cubicBezTo>
                    <a:cubicBezTo>
                      <a:pt x="21097" y="8387"/>
                      <a:pt x="21125" y="8392"/>
                      <a:pt x="21153" y="8392"/>
                    </a:cubicBezTo>
                    <a:cubicBezTo>
                      <a:pt x="21193" y="8392"/>
                      <a:pt x="21233" y="8381"/>
                      <a:pt x="21274" y="8355"/>
                    </a:cubicBezTo>
                    <a:cubicBezTo>
                      <a:pt x="21479" y="8263"/>
                      <a:pt x="21684" y="8149"/>
                      <a:pt x="21890" y="8058"/>
                    </a:cubicBezTo>
                    <a:cubicBezTo>
                      <a:pt x="22072" y="7967"/>
                      <a:pt x="22255" y="7875"/>
                      <a:pt x="22438" y="7784"/>
                    </a:cubicBezTo>
                    <a:cubicBezTo>
                      <a:pt x="22506" y="7761"/>
                      <a:pt x="22575" y="7715"/>
                      <a:pt x="22643" y="7693"/>
                    </a:cubicBezTo>
                    <a:cubicBezTo>
                      <a:pt x="22666" y="7693"/>
                      <a:pt x="22712" y="7670"/>
                      <a:pt x="22757" y="7670"/>
                    </a:cubicBezTo>
                    <a:cubicBezTo>
                      <a:pt x="22871" y="7624"/>
                      <a:pt x="22963" y="7579"/>
                      <a:pt x="23077" y="7533"/>
                    </a:cubicBezTo>
                    <a:cubicBezTo>
                      <a:pt x="23168" y="7487"/>
                      <a:pt x="23282" y="7442"/>
                      <a:pt x="23374" y="7396"/>
                    </a:cubicBezTo>
                    <a:cubicBezTo>
                      <a:pt x="23556" y="7305"/>
                      <a:pt x="23762" y="7213"/>
                      <a:pt x="23944" y="7122"/>
                    </a:cubicBezTo>
                    <a:cubicBezTo>
                      <a:pt x="24378" y="6917"/>
                      <a:pt x="24789" y="6688"/>
                      <a:pt x="25222" y="6483"/>
                    </a:cubicBezTo>
                    <a:cubicBezTo>
                      <a:pt x="25542" y="6323"/>
                      <a:pt x="25884" y="6163"/>
                      <a:pt x="26204" y="6004"/>
                    </a:cubicBezTo>
                    <a:cubicBezTo>
                      <a:pt x="26224" y="6010"/>
                      <a:pt x="26242" y="6013"/>
                      <a:pt x="26259" y="6013"/>
                    </a:cubicBezTo>
                    <a:cubicBezTo>
                      <a:pt x="26301" y="6013"/>
                      <a:pt x="26338" y="5997"/>
                      <a:pt x="26386" y="5981"/>
                    </a:cubicBezTo>
                    <a:cubicBezTo>
                      <a:pt x="26569" y="5912"/>
                      <a:pt x="26752" y="5798"/>
                      <a:pt x="26934" y="5707"/>
                    </a:cubicBezTo>
                    <a:cubicBezTo>
                      <a:pt x="27117" y="5616"/>
                      <a:pt x="27299" y="5524"/>
                      <a:pt x="27482" y="5433"/>
                    </a:cubicBezTo>
                    <a:cubicBezTo>
                      <a:pt x="27870" y="5228"/>
                      <a:pt x="28258" y="5045"/>
                      <a:pt x="28646" y="4862"/>
                    </a:cubicBezTo>
                    <a:cubicBezTo>
                      <a:pt x="29034" y="4657"/>
                      <a:pt x="29445" y="4451"/>
                      <a:pt x="29833" y="4269"/>
                    </a:cubicBezTo>
                    <a:cubicBezTo>
                      <a:pt x="30267" y="4063"/>
                      <a:pt x="30678" y="3881"/>
                      <a:pt x="31111" y="3675"/>
                    </a:cubicBezTo>
                    <a:cubicBezTo>
                      <a:pt x="31499" y="3493"/>
                      <a:pt x="31910" y="3310"/>
                      <a:pt x="32298" y="3128"/>
                    </a:cubicBezTo>
                    <a:cubicBezTo>
                      <a:pt x="32481" y="3036"/>
                      <a:pt x="32641" y="2968"/>
                      <a:pt x="32823" y="2877"/>
                    </a:cubicBezTo>
                    <a:cubicBezTo>
                      <a:pt x="32937" y="2831"/>
                      <a:pt x="33074" y="2785"/>
                      <a:pt x="33188" y="2717"/>
                    </a:cubicBezTo>
                    <a:cubicBezTo>
                      <a:pt x="33234" y="2717"/>
                      <a:pt x="33257" y="2694"/>
                      <a:pt x="33280" y="2694"/>
                    </a:cubicBezTo>
                    <a:lnTo>
                      <a:pt x="33371" y="2694"/>
                    </a:lnTo>
                    <a:cubicBezTo>
                      <a:pt x="33417" y="2671"/>
                      <a:pt x="33462" y="2671"/>
                      <a:pt x="33508" y="2648"/>
                    </a:cubicBezTo>
                    <a:cubicBezTo>
                      <a:pt x="33554" y="2625"/>
                      <a:pt x="33622" y="2603"/>
                      <a:pt x="33691" y="2580"/>
                    </a:cubicBezTo>
                    <a:cubicBezTo>
                      <a:pt x="33736" y="2557"/>
                      <a:pt x="33782" y="2534"/>
                      <a:pt x="33828" y="2511"/>
                    </a:cubicBezTo>
                    <a:cubicBezTo>
                      <a:pt x="33919" y="2488"/>
                      <a:pt x="34010" y="2443"/>
                      <a:pt x="34079" y="2397"/>
                    </a:cubicBezTo>
                    <a:cubicBezTo>
                      <a:pt x="34284" y="2329"/>
                      <a:pt x="34467" y="2260"/>
                      <a:pt x="34649" y="2169"/>
                    </a:cubicBezTo>
                    <a:cubicBezTo>
                      <a:pt x="35014" y="2032"/>
                      <a:pt x="35380" y="1895"/>
                      <a:pt x="35722" y="1758"/>
                    </a:cubicBezTo>
                    <a:cubicBezTo>
                      <a:pt x="35905" y="1690"/>
                      <a:pt x="36064" y="1644"/>
                      <a:pt x="36247" y="1575"/>
                    </a:cubicBezTo>
                    <a:lnTo>
                      <a:pt x="36384" y="1530"/>
                    </a:lnTo>
                    <a:cubicBezTo>
                      <a:pt x="36544" y="1484"/>
                      <a:pt x="36704" y="1416"/>
                      <a:pt x="36886" y="1370"/>
                    </a:cubicBezTo>
                    <a:cubicBezTo>
                      <a:pt x="37069" y="1324"/>
                      <a:pt x="37274" y="1256"/>
                      <a:pt x="37457" y="1210"/>
                    </a:cubicBezTo>
                    <a:lnTo>
                      <a:pt x="37457" y="1210"/>
                    </a:lnTo>
                    <a:cubicBezTo>
                      <a:pt x="37457" y="1210"/>
                      <a:pt x="37448" y="1219"/>
                      <a:pt x="37437" y="1225"/>
                    </a:cubicBezTo>
                    <a:lnTo>
                      <a:pt x="37437" y="1225"/>
                    </a:lnTo>
                    <a:cubicBezTo>
                      <a:pt x="37725" y="1138"/>
                      <a:pt x="38013" y="1071"/>
                      <a:pt x="38301" y="1005"/>
                    </a:cubicBezTo>
                    <a:cubicBezTo>
                      <a:pt x="38621" y="914"/>
                      <a:pt x="38940" y="845"/>
                      <a:pt x="39260" y="777"/>
                    </a:cubicBezTo>
                    <a:cubicBezTo>
                      <a:pt x="39580" y="708"/>
                      <a:pt x="39922" y="617"/>
                      <a:pt x="40264" y="571"/>
                    </a:cubicBezTo>
                    <a:cubicBezTo>
                      <a:pt x="40401" y="526"/>
                      <a:pt x="40538" y="503"/>
                      <a:pt x="40675" y="480"/>
                    </a:cubicBezTo>
                    <a:cubicBezTo>
                      <a:pt x="40766" y="480"/>
                      <a:pt x="40835" y="457"/>
                      <a:pt x="40926" y="434"/>
                    </a:cubicBezTo>
                    <a:cubicBezTo>
                      <a:pt x="40995" y="434"/>
                      <a:pt x="41063" y="434"/>
                      <a:pt x="41132" y="411"/>
                    </a:cubicBezTo>
                    <a:cubicBezTo>
                      <a:pt x="41223" y="389"/>
                      <a:pt x="41291" y="320"/>
                      <a:pt x="41314" y="229"/>
                    </a:cubicBezTo>
                    <a:cubicBezTo>
                      <a:pt x="41314" y="183"/>
                      <a:pt x="41314" y="115"/>
                      <a:pt x="41269" y="92"/>
                    </a:cubicBezTo>
                    <a:cubicBezTo>
                      <a:pt x="41223" y="23"/>
                      <a:pt x="41154" y="1"/>
                      <a:pt x="41086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5536251" y="3380755"/>
                <a:ext cx="286923" cy="427209"/>
              </a:xfrm>
              <a:custGeom>
                <a:avLst/>
                <a:gdLst/>
                <a:ahLst/>
                <a:cxnLst/>
                <a:rect l="l" t="t" r="r" b="b"/>
                <a:pathLst>
                  <a:path w="10615" h="15805" extrusionOk="0">
                    <a:moveTo>
                      <a:pt x="717" y="14643"/>
                    </a:moveTo>
                    <a:lnTo>
                      <a:pt x="717" y="14643"/>
                    </a:lnTo>
                    <a:cubicBezTo>
                      <a:pt x="700" y="14655"/>
                      <a:pt x="685" y="14659"/>
                      <a:pt x="685" y="14677"/>
                    </a:cubicBezTo>
                    <a:cubicBezTo>
                      <a:pt x="696" y="14665"/>
                      <a:pt x="707" y="14654"/>
                      <a:pt x="717" y="14643"/>
                    </a:cubicBezTo>
                    <a:close/>
                    <a:moveTo>
                      <a:pt x="10409" y="0"/>
                    </a:moveTo>
                    <a:cubicBezTo>
                      <a:pt x="10341" y="0"/>
                      <a:pt x="10272" y="46"/>
                      <a:pt x="10249" y="114"/>
                    </a:cubicBezTo>
                    <a:cubicBezTo>
                      <a:pt x="10181" y="274"/>
                      <a:pt x="10135" y="411"/>
                      <a:pt x="10067" y="571"/>
                    </a:cubicBezTo>
                    <a:cubicBezTo>
                      <a:pt x="9998" y="731"/>
                      <a:pt x="9930" y="868"/>
                      <a:pt x="9861" y="1027"/>
                    </a:cubicBezTo>
                    <a:cubicBezTo>
                      <a:pt x="9816" y="1141"/>
                      <a:pt x="9747" y="1278"/>
                      <a:pt x="9679" y="1415"/>
                    </a:cubicBezTo>
                    <a:cubicBezTo>
                      <a:pt x="9610" y="1552"/>
                      <a:pt x="9542" y="1689"/>
                      <a:pt x="9473" y="1849"/>
                    </a:cubicBezTo>
                    <a:cubicBezTo>
                      <a:pt x="9336" y="2123"/>
                      <a:pt x="9199" y="2420"/>
                      <a:pt x="9062" y="2694"/>
                    </a:cubicBezTo>
                    <a:cubicBezTo>
                      <a:pt x="8948" y="2967"/>
                      <a:pt x="8811" y="3241"/>
                      <a:pt x="8674" y="3515"/>
                    </a:cubicBezTo>
                    <a:cubicBezTo>
                      <a:pt x="8355" y="4086"/>
                      <a:pt x="8012" y="4634"/>
                      <a:pt x="7670" y="5181"/>
                    </a:cubicBezTo>
                    <a:cubicBezTo>
                      <a:pt x="7579" y="5318"/>
                      <a:pt x="7487" y="5455"/>
                      <a:pt x="7396" y="5592"/>
                    </a:cubicBezTo>
                    <a:cubicBezTo>
                      <a:pt x="7305" y="5752"/>
                      <a:pt x="7213" y="5912"/>
                      <a:pt x="7122" y="6049"/>
                    </a:cubicBezTo>
                    <a:cubicBezTo>
                      <a:pt x="6940" y="6346"/>
                      <a:pt x="6757" y="6619"/>
                      <a:pt x="6552" y="6893"/>
                    </a:cubicBezTo>
                    <a:cubicBezTo>
                      <a:pt x="6369" y="7167"/>
                      <a:pt x="6164" y="7441"/>
                      <a:pt x="5981" y="7738"/>
                    </a:cubicBezTo>
                    <a:cubicBezTo>
                      <a:pt x="5776" y="8012"/>
                      <a:pt x="5593" y="8309"/>
                      <a:pt x="5410" y="8582"/>
                    </a:cubicBezTo>
                    <a:cubicBezTo>
                      <a:pt x="5205" y="8856"/>
                      <a:pt x="5022" y="9153"/>
                      <a:pt x="4794" y="9427"/>
                    </a:cubicBezTo>
                    <a:cubicBezTo>
                      <a:pt x="4589" y="9701"/>
                      <a:pt x="4383" y="9975"/>
                      <a:pt x="4178" y="10249"/>
                    </a:cubicBezTo>
                    <a:cubicBezTo>
                      <a:pt x="3972" y="10545"/>
                      <a:pt x="3744" y="10819"/>
                      <a:pt x="3539" y="11093"/>
                    </a:cubicBezTo>
                    <a:cubicBezTo>
                      <a:pt x="3333" y="11367"/>
                      <a:pt x="3105" y="11641"/>
                      <a:pt x="2900" y="11915"/>
                    </a:cubicBezTo>
                    <a:cubicBezTo>
                      <a:pt x="2717" y="12189"/>
                      <a:pt x="2511" y="12440"/>
                      <a:pt x="2306" y="12714"/>
                    </a:cubicBezTo>
                    <a:cubicBezTo>
                      <a:pt x="2215" y="12828"/>
                      <a:pt x="2101" y="12942"/>
                      <a:pt x="2009" y="13079"/>
                    </a:cubicBezTo>
                    <a:cubicBezTo>
                      <a:pt x="1895" y="13216"/>
                      <a:pt x="1781" y="13353"/>
                      <a:pt x="1690" y="13490"/>
                    </a:cubicBezTo>
                    <a:cubicBezTo>
                      <a:pt x="1358" y="13888"/>
                      <a:pt x="1048" y="14286"/>
                      <a:pt x="717" y="14643"/>
                    </a:cubicBezTo>
                    <a:lnTo>
                      <a:pt x="717" y="14643"/>
                    </a:lnTo>
                    <a:cubicBezTo>
                      <a:pt x="722" y="14640"/>
                      <a:pt x="726" y="14636"/>
                      <a:pt x="731" y="14631"/>
                    </a:cubicBezTo>
                    <a:lnTo>
                      <a:pt x="731" y="14631"/>
                    </a:lnTo>
                    <a:cubicBezTo>
                      <a:pt x="640" y="14722"/>
                      <a:pt x="548" y="14814"/>
                      <a:pt x="457" y="14928"/>
                    </a:cubicBezTo>
                    <a:cubicBezTo>
                      <a:pt x="320" y="15042"/>
                      <a:pt x="183" y="15156"/>
                      <a:pt x="69" y="15293"/>
                    </a:cubicBezTo>
                    <a:cubicBezTo>
                      <a:pt x="24" y="15362"/>
                      <a:pt x="1" y="15453"/>
                      <a:pt x="24" y="15544"/>
                    </a:cubicBezTo>
                    <a:cubicBezTo>
                      <a:pt x="24" y="15613"/>
                      <a:pt x="69" y="15704"/>
                      <a:pt x="138" y="15750"/>
                    </a:cubicBezTo>
                    <a:cubicBezTo>
                      <a:pt x="188" y="15783"/>
                      <a:pt x="250" y="15804"/>
                      <a:pt x="316" y="15804"/>
                    </a:cubicBezTo>
                    <a:cubicBezTo>
                      <a:pt x="340" y="15804"/>
                      <a:pt x="364" y="15801"/>
                      <a:pt x="389" y="15795"/>
                    </a:cubicBezTo>
                    <a:cubicBezTo>
                      <a:pt x="412" y="15795"/>
                      <a:pt x="434" y="15795"/>
                      <a:pt x="457" y="15772"/>
                    </a:cubicBezTo>
                    <a:cubicBezTo>
                      <a:pt x="526" y="15750"/>
                      <a:pt x="571" y="15727"/>
                      <a:pt x="594" y="15681"/>
                    </a:cubicBezTo>
                    <a:cubicBezTo>
                      <a:pt x="708" y="15567"/>
                      <a:pt x="822" y="15476"/>
                      <a:pt x="914" y="15362"/>
                    </a:cubicBezTo>
                    <a:cubicBezTo>
                      <a:pt x="1051" y="15225"/>
                      <a:pt x="1165" y="15088"/>
                      <a:pt x="1302" y="14951"/>
                    </a:cubicBezTo>
                    <a:cubicBezTo>
                      <a:pt x="1507" y="14722"/>
                      <a:pt x="1735" y="14471"/>
                      <a:pt x="1941" y="14220"/>
                    </a:cubicBezTo>
                    <a:cubicBezTo>
                      <a:pt x="2146" y="13946"/>
                      <a:pt x="2352" y="13672"/>
                      <a:pt x="2557" y="13421"/>
                    </a:cubicBezTo>
                    <a:cubicBezTo>
                      <a:pt x="2671" y="13284"/>
                      <a:pt x="2785" y="13148"/>
                      <a:pt x="2877" y="13011"/>
                    </a:cubicBezTo>
                    <a:cubicBezTo>
                      <a:pt x="2968" y="12896"/>
                      <a:pt x="3082" y="12759"/>
                      <a:pt x="3173" y="12623"/>
                    </a:cubicBezTo>
                    <a:cubicBezTo>
                      <a:pt x="3379" y="12371"/>
                      <a:pt x="3584" y="12098"/>
                      <a:pt x="3790" y="11846"/>
                    </a:cubicBezTo>
                    <a:cubicBezTo>
                      <a:pt x="3995" y="11573"/>
                      <a:pt x="4201" y="11276"/>
                      <a:pt x="4406" y="11002"/>
                    </a:cubicBezTo>
                    <a:cubicBezTo>
                      <a:pt x="4520" y="10865"/>
                      <a:pt x="4634" y="10705"/>
                      <a:pt x="4748" y="10568"/>
                    </a:cubicBezTo>
                    <a:cubicBezTo>
                      <a:pt x="4840" y="10431"/>
                      <a:pt x="4931" y="10294"/>
                      <a:pt x="5045" y="10180"/>
                    </a:cubicBezTo>
                    <a:cubicBezTo>
                      <a:pt x="5251" y="9906"/>
                      <a:pt x="5456" y="9632"/>
                      <a:pt x="5661" y="9336"/>
                    </a:cubicBezTo>
                    <a:cubicBezTo>
                      <a:pt x="5867" y="9062"/>
                      <a:pt x="6049" y="8765"/>
                      <a:pt x="6232" y="8491"/>
                    </a:cubicBezTo>
                    <a:cubicBezTo>
                      <a:pt x="6323" y="8354"/>
                      <a:pt x="6415" y="8194"/>
                      <a:pt x="6506" y="8057"/>
                    </a:cubicBezTo>
                    <a:cubicBezTo>
                      <a:pt x="6620" y="7921"/>
                      <a:pt x="6711" y="7761"/>
                      <a:pt x="6803" y="7624"/>
                    </a:cubicBezTo>
                    <a:cubicBezTo>
                      <a:pt x="7008" y="7350"/>
                      <a:pt x="7191" y="7076"/>
                      <a:pt x="7373" y="6802"/>
                    </a:cubicBezTo>
                    <a:cubicBezTo>
                      <a:pt x="7465" y="6665"/>
                      <a:pt x="7579" y="6505"/>
                      <a:pt x="7670" y="6346"/>
                    </a:cubicBezTo>
                    <a:cubicBezTo>
                      <a:pt x="7761" y="6209"/>
                      <a:pt x="7830" y="6072"/>
                      <a:pt x="7921" y="5935"/>
                    </a:cubicBezTo>
                    <a:cubicBezTo>
                      <a:pt x="8012" y="5775"/>
                      <a:pt x="8104" y="5638"/>
                      <a:pt x="8195" y="5478"/>
                    </a:cubicBezTo>
                    <a:cubicBezTo>
                      <a:pt x="8286" y="5341"/>
                      <a:pt x="8378" y="5181"/>
                      <a:pt x="8469" y="5045"/>
                    </a:cubicBezTo>
                    <a:cubicBezTo>
                      <a:pt x="8629" y="4748"/>
                      <a:pt x="8788" y="4474"/>
                      <a:pt x="8948" y="4200"/>
                    </a:cubicBezTo>
                    <a:cubicBezTo>
                      <a:pt x="9108" y="3880"/>
                      <a:pt x="9268" y="3561"/>
                      <a:pt x="9405" y="3241"/>
                    </a:cubicBezTo>
                    <a:cubicBezTo>
                      <a:pt x="9519" y="2945"/>
                      <a:pt x="9656" y="2648"/>
                      <a:pt x="9770" y="2328"/>
                    </a:cubicBezTo>
                    <a:cubicBezTo>
                      <a:pt x="9907" y="1986"/>
                      <a:pt x="10044" y="1644"/>
                      <a:pt x="10181" y="1301"/>
                    </a:cubicBezTo>
                    <a:cubicBezTo>
                      <a:pt x="10318" y="959"/>
                      <a:pt x="10432" y="594"/>
                      <a:pt x="10569" y="228"/>
                    </a:cubicBezTo>
                    <a:cubicBezTo>
                      <a:pt x="10614" y="137"/>
                      <a:pt x="10546" y="46"/>
                      <a:pt x="10455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5705297" y="3352995"/>
                <a:ext cx="183263" cy="345768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12792" extrusionOk="0">
                    <a:moveTo>
                      <a:pt x="3927" y="7167"/>
                    </a:moveTo>
                    <a:lnTo>
                      <a:pt x="3927" y="7167"/>
                    </a:lnTo>
                    <a:cubicBezTo>
                      <a:pt x="3927" y="7178"/>
                      <a:pt x="3922" y="7183"/>
                      <a:pt x="3917" y="7189"/>
                    </a:cubicBezTo>
                    <a:lnTo>
                      <a:pt x="3917" y="7189"/>
                    </a:lnTo>
                    <a:cubicBezTo>
                      <a:pt x="3920" y="7181"/>
                      <a:pt x="3923" y="7174"/>
                      <a:pt x="3927" y="7167"/>
                    </a:cubicBezTo>
                    <a:close/>
                    <a:moveTo>
                      <a:pt x="6529" y="0"/>
                    </a:moveTo>
                    <a:cubicBezTo>
                      <a:pt x="6506" y="0"/>
                      <a:pt x="6460" y="0"/>
                      <a:pt x="6438" y="23"/>
                    </a:cubicBezTo>
                    <a:cubicBezTo>
                      <a:pt x="6369" y="46"/>
                      <a:pt x="6323" y="91"/>
                      <a:pt x="6301" y="160"/>
                    </a:cubicBezTo>
                    <a:cubicBezTo>
                      <a:pt x="6255" y="320"/>
                      <a:pt x="6232" y="502"/>
                      <a:pt x="6186" y="662"/>
                    </a:cubicBezTo>
                    <a:cubicBezTo>
                      <a:pt x="6141" y="822"/>
                      <a:pt x="6072" y="1004"/>
                      <a:pt x="6027" y="1164"/>
                    </a:cubicBezTo>
                    <a:cubicBezTo>
                      <a:pt x="5913" y="1484"/>
                      <a:pt x="5821" y="1803"/>
                      <a:pt x="5707" y="2123"/>
                    </a:cubicBezTo>
                    <a:cubicBezTo>
                      <a:pt x="5570" y="2442"/>
                      <a:pt x="5456" y="2762"/>
                      <a:pt x="5296" y="3059"/>
                    </a:cubicBezTo>
                    <a:cubicBezTo>
                      <a:pt x="5159" y="3378"/>
                      <a:pt x="5022" y="3698"/>
                      <a:pt x="4885" y="4017"/>
                    </a:cubicBezTo>
                    <a:cubicBezTo>
                      <a:pt x="4817" y="4154"/>
                      <a:pt x="4748" y="4268"/>
                      <a:pt x="4680" y="4405"/>
                    </a:cubicBezTo>
                    <a:cubicBezTo>
                      <a:pt x="4703" y="4382"/>
                      <a:pt x="4703" y="4360"/>
                      <a:pt x="4726" y="4360"/>
                    </a:cubicBezTo>
                    <a:cubicBezTo>
                      <a:pt x="4552" y="4642"/>
                      <a:pt x="4399" y="4946"/>
                      <a:pt x="4246" y="5250"/>
                    </a:cubicBezTo>
                    <a:lnTo>
                      <a:pt x="4246" y="5250"/>
                    </a:lnTo>
                    <a:cubicBezTo>
                      <a:pt x="4246" y="5250"/>
                      <a:pt x="4246" y="5250"/>
                      <a:pt x="4246" y="5250"/>
                    </a:cubicBezTo>
                    <a:lnTo>
                      <a:pt x="4246" y="5250"/>
                    </a:lnTo>
                    <a:cubicBezTo>
                      <a:pt x="4087" y="5569"/>
                      <a:pt x="3927" y="5866"/>
                      <a:pt x="3767" y="6163"/>
                    </a:cubicBezTo>
                    <a:cubicBezTo>
                      <a:pt x="3767" y="6140"/>
                      <a:pt x="3790" y="6117"/>
                      <a:pt x="3790" y="6094"/>
                    </a:cubicBezTo>
                    <a:lnTo>
                      <a:pt x="3790" y="6094"/>
                    </a:lnTo>
                    <a:cubicBezTo>
                      <a:pt x="3653" y="6391"/>
                      <a:pt x="3493" y="6665"/>
                      <a:pt x="3333" y="6962"/>
                    </a:cubicBezTo>
                    <a:cubicBezTo>
                      <a:pt x="3196" y="7236"/>
                      <a:pt x="3059" y="7510"/>
                      <a:pt x="2922" y="7783"/>
                    </a:cubicBezTo>
                    <a:cubicBezTo>
                      <a:pt x="2831" y="7920"/>
                      <a:pt x="2763" y="8080"/>
                      <a:pt x="2671" y="8217"/>
                    </a:cubicBezTo>
                    <a:cubicBezTo>
                      <a:pt x="2603" y="8354"/>
                      <a:pt x="2512" y="8514"/>
                      <a:pt x="2420" y="8651"/>
                    </a:cubicBezTo>
                    <a:cubicBezTo>
                      <a:pt x="2238" y="8948"/>
                      <a:pt x="2032" y="9244"/>
                      <a:pt x="1850" y="9564"/>
                    </a:cubicBezTo>
                    <a:cubicBezTo>
                      <a:pt x="1484" y="10157"/>
                      <a:pt x="1119" y="10751"/>
                      <a:pt x="731" y="11344"/>
                    </a:cubicBezTo>
                    <a:cubicBezTo>
                      <a:pt x="617" y="11504"/>
                      <a:pt x="503" y="11664"/>
                      <a:pt x="389" y="11823"/>
                    </a:cubicBezTo>
                    <a:cubicBezTo>
                      <a:pt x="298" y="11960"/>
                      <a:pt x="161" y="12120"/>
                      <a:pt x="69" y="12303"/>
                    </a:cubicBezTo>
                    <a:cubicBezTo>
                      <a:pt x="24" y="12371"/>
                      <a:pt x="1" y="12440"/>
                      <a:pt x="24" y="12531"/>
                    </a:cubicBezTo>
                    <a:cubicBezTo>
                      <a:pt x="24" y="12622"/>
                      <a:pt x="92" y="12691"/>
                      <a:pt x="161" y="12737"/>
                    </a:cubicBezTo>
                    <a:cubicBezTo>
                      <a:pt x="215" y="12773"/>
                      <a:pt x="281" y="12791"/>
                      <a:pt x="346" y="12791"/>
                    </a:cubicBezTo>
                    <a:cubicBezTo>
                      <a:pt x="444" y="12791"/>
                      <a:pt x="540" y="12750"/>
                      <a:pt x="594" y="12668"/>
                    </a:cubicBezTo>
                    <a:cubicBezTo>
                      <a:pt x="686" y="12531"/>
                      <a:pt x="800" y="12394"/>
                      <a:pt x="891" y="12234"/>
                    </a:cubicBezTo>
                    <a:cubicBezTo>
                      <a:pt x="982" y="12120"/>
                      <a:pt x="1074" y="11983"/>
                      <a:pt x="1165" y="11846"/>
                    </a:cubicBezTo>
                    <a:cubicBezTo>
                      <a:pt x="1370" y="11550"/>
                      <a:pt x="1553" y="11253"/>
                      <a:pt x="1736" y="10956"/>
                    </a:cubicBezTo>
                    <a:cubicBezTo>
                      <a:pt x="1918" y="10659"/>
                      <a:pt x="2124" y="10363"/>
                      <a:pt x="2283" y="10066"/>
                    </a:cubicBezTo>
                    <a:cubicBezTo>
                      <a:pt x="2466" y="9769"/>
                      <a:pt x="2649" y="9495"/>
                      <a:pt x="2831" y="9199"/>
                    </a:cubicBezTo>
                    <a:cubicBezTo>
                      <a:pt x="2922" y="9039"/>
                      <a:pt x="3014" y="8879"/>
                      <a:pt x="3105" y="8719"/>
                    </a:cubicBezTo>
                    <a:cubicBezTo>
                      <a:pt x="3219" y="8537"/>
                      <a:pt x="3311" y="8354"/>
                      <a:pt x="3425" y="8171"/>
                    </a:cubicBezTo>
                    <a:cubicBezTo>
                      <a:pt x="3578" y="7865"/>
                      <a:pt x="3752" y="7538"/>
                      <a:pt x="3907" y="7210"/>
                    </a:cubicBezTo>
                    <a:lnTo>
                      <a:pt x="3907" y="7210"/>
                    </a:lnTo>
                    <a:cubicBezTo>
                      <a:pt x="3927" y="7188"/>
                      <a:pt x="3928" y="7166"/>
                      <a:pt x="3950" y="7144"/>
                    </a:cubicBezTo>
                    <a:cubicBezTo>
                      <a:pt x="3995" y="7030"/>
                      <a:pt x="4064" y="6916"/>
                      <a:pt x="4109" y="6802"/>
                    </a:cubicBezTo>
                    <a:cubicBezTo>
                      <a:pt x="4109" y="6802"/>
                      <a:pt x="4109" y="6825"/>
                      <a:pt x="4109" y="6825"/>
                    </a:cubicBezTo>
                    <a:cubicBezTo>
                      <a:pt x="4246" y="6551"/>
                      <a:pt x="4406" y="6254"/>
                      <a:pt x="4543" y="5980"/>
                    </a:cubicBezTo>
                    <a:cubicBezTo>
                      <a:pt x="4703" y="5684"/>
                      <a:pt x="4863" y="5364"/>
                      <a:pt x="5022" y="5067"/>
                    </a:cubicBezTo>
                    <a:cubicBezTo>
                      <a:pt x="5159" y="4748"/>
                      <a:pt x="5319" y="4451"/>
                      <a:pt x="5456" y="4131"/>
                    </a:cubicBezTo>
                    <a:cubicBezTo>
                      <a:pt x="5593" y="3812"/>
                      <a:pt x="5730" y="3492"/>
                      <a:pt x="5867" y="3173"/>
                    </a:cubicBezTo>
                    <a:cubicBezTo>
                      <a:pt x="6004" y="2853"/>
                      <a:pt x="6141" y="2534"/>
                      <a:pt x="6232" y="2214"/>
                    </a:cubicBezTo>
                    <a:cubicBezTo>
                      <a:pt x="6346" y="1895"/>
                      <a:pt x="6438" y="1575"/>
                      <a:pt x="6529" y="1255"/>
                    </a:cubicBezTo>
                    <a:cubicBezTo>
                      <a:pt x="6575" y="1118"/>
                      <a:pt x="6620" y="959"/>
                      <a:pt x="6643" y="822"/>
                    </a:cubicBezTo>
                    <a:cubicBezTo>
                      <a:pt x="6689" y="662"/>
                      <a:pt x="6734" y="479"/>
                      <a:pt x="6757" y="320"/>
                    </a:cubicBezTo>
                    <a:cubicBezTo>
                      <a:pt x="6780" y="251"/>
                      <a:pt x="6780" y="205"/>
                      <a:pt x="6757" y="137"/>
                    </a:cubicBezTo>
                    <a:cubicBezTo>
                      <a:pt x="6734" y="68"/>
                      <a:pt x="6689" y="23"/>
                      <a:pt x="6620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5670131" y="3737956"/>
                <a:ext cx="18543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63" extrusionOk="0">
                    <a:moveTo>
                      <a:pt x="366" y="1"/>
                    </a:moveTo>
                    <a:cubicBezTo>
                      <a:pt x="275" y="1"/>
                      <a:pt x="206" y="24"/>
                      <a:pt x="138" y="92"/>
                    </a:cubicBezTo>
                    <a:cubicBezTo>
                      <a:pt x="69" y="138"/>
                      <a:pt x="24" y="229"/>
                      <a:pt x="24" y="298"/>
                    </a:cubicBezTo>
                    <a:cubicBezTo>
                      <a:pt x="1" y="457"/>
                      <a:pt x="138" y="663"/>
                      <a:pt x="320" y="663"/>
                    </a:cubicBezTo>
                    <a:cubicBezTo>
                      <a:pt x="389" y="663"/>
                      <a:pt x="480" y="640"/>
                      <a:pt x="549" y="572"/>
                    </a:cubicBezTo>
                    <a:cubicBezTo>
                      <a:pt x="617" y="526"/>
                      <a:pt x="663" y="435"/>
                      <a:pt x="663" y="366"/>
                    </a:cubicBezTo>
                    <a:cubicBezTo>
                      <a:pt x="686" y="206"/>
                      <a:pt x="549" y="1"/>
                      <a:pt x="366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5313524" y="3728090"/>
                <a:ext cx="1200024" cy="266570"/>
              </a:xfrm>
              <a:custGeom>
                <a:avLst/>
                <a:gdLst/>
                <a:ahLst/>
                <a:cxnLst/>
                <a:rect l="l" t="t" r="r" b="b"/>
                <a:pathLst>
                  <a:path w="44396" h="9862" extrusionOk="0">
                    <a:moveTo>
                      <a:pt x="32458" y="2991"/>
                    </a:moveTo>
                    <a:cubicBezTo>
                      <a:pt x="32458" y="2991"/>
                      <a:pt x="32447" y="2991"/>
                      <a:pt x="32440" y="2999"/>
                    </a:cubicBezTo>
                    <a:lnTo>
                      <a:pt x="32440" y="2999"/>
                    </a:lnTo>
                    <a:cubicBezTo>
                      <a:pt x="32446" y="2996"/>
                      <a:pt x="32452" y="2994"/>
                      <a:pt x="32458" y="2991"/>
                    </a:cubicBezTo>
                    <a:close/>
                    <a:moveTo>
                      <a:pt x="29423" y="4246"/>
                    </a:moveTo>
                    <a:lnTo>
                      <a:pt x="29423" y="4246"/>
                    </a:lnTo>
                    <a:cubicBezTo>
                      <a:pt x="29412" y="4253"/>
                      <a:pt x="29401" y="4259"/>
                      <a:pt x="29390" y="4265"/>
                    </a:cubicBezTo>
                    <a:lnTo>
                      <a:pt x="29390" y="4265"/>
                    </a:lnTo>
                    <a:cubicBezTo>
                      <a:pt x="29403" y="4260"/>
                      <a:pt x="29414" y="4255"/>
                      <a:pt x="29423" y="4246"/>
                    </a:cubicBezTo>
                    <a:close/>
                    <a:moveTo>
                      <a:pt x="29390" y="4265"/>
                    </a:moveTo>
                    <a:lnTo>
                      <a:pt x="29390" y="4265"/>
                    </a:lnTo>
                    <a:cubicBezTo>
                      <a:pt x="29369" y="4272"/>
                      <a:pt x="29346" y="4278"/>
                      <a:pt x="29331" y="4292"/>
                    </a:cubicBezTo>
                    <a:cubicBezTo>
                      <a:pt x="29334" y="4291"/>
                      <a:pt x="29336" y="4290"/>
                      <a:pt x="29338" y="4290"/>
                    </a:cubicBezTo>
                    <a:lnTo>
                      <a:pt x="29338" y="4290"/>
                    </a:lnTo>
                    <a:cubicBezTo>
                      <a:pt x="29356" y="4282"/>
                      <a:pt x="29373" y="4274"/>
                      <a:pt x="29390" y="4265"/>
                    </a:cubicBezTo>
                    <a:close/>
                    <a:moveTo>
                      <a:pt x="30609" y="4442"/>
                    </a:moveTo>
                    <a:cubicBezTo>
                      <a:pt x="30602" y="4445"/>
                      <a:pt x="30594" y="4448"/>
                      <a:pt x="30587" y="4452"/>
                    </a:cubicBezTo>
                    <a:cubicBezTo>
                      <a:pt x="30604" y="4452"/>
                      <a:pt x="30608" y="4452"/>
                      <a:pt x="30609" y="4442"/>
                    </a:cubicBezTo>
                    <a:close/>
                    <a:moveTo>
                      <a:pt x="1507" y="8378"/>
                    </a:moveTo>
                    <a:cubicBezTo>
                      <a:pt x="1524" y="8395"/>
                      <a:pt x="1541" y="8399"/>
                      <a:pt x="1559" y="8400"/>
                    </a:cubicBezTo>
                    <a:lnTo>
                      <a:pt x="1559" y="8400"/>
                    </a:lnTo>
                    <a:cubicBezTo>
                      <a:pt x="1541" y="8393"/>
                      <a:pt x="1524" y="8385"/>
                      <a:pt x="1507" y="8378"/>
                    </a:cubicBezTo>
                    <a:close/>
                    <a:moveTo>
                      <a:pt x="5652" y="9583"/>
                    </a:moveTo>
                    <a:cubicBezTo>
                      <a:pt x="5661" y="9586"/>
                      <a:pt x="5672" y="9587"/>
                      <a:pt x="5684" y="9587"/>
                    </a:cubicBezTo>
                    <a:cubicBezTo>
                      <a:pt x="5673" y="9586"/>
                      <a:pt x="5663" y="9585"/>
                      <a:pt x="5652" y="9583"/>
                    </a:cubicBezTo>
                    <a:close/>
                    <a:moveTo>
                      <a:pt x="14545" y="9601"/>
                    </a:moveTo>
                    <a:cubicBezTo>
                      <a:pt x="14529" y="9604"/>
                      <a:pt x="14512" y="9607"/>
                      <a:pt x="14495" y="9610"/>
                    </a:cubicBezTo>
                    <a:cubicBezTo>
                      <a:pt x="14512" y="9610"/>
                      <a:pt x="14528" y="9610"/>
                      <a:pt x="14545" y="9601"/>
                    </a:cubicBezTo>
                    <a:close/>
                    <a:moveTo>
                      <a:pt x="43506" y="1"/>
                    </a:moveTo>
                    <a:cubicBezTo>
                      <a:pt x="43300" y="24"/>
                      <a:pt x="43095" y="46"/>
                      <a:pt x="42912" y="69"/>
                    </a:cubicBezTo>
                    <a:cubicBezTo>
                      <a:pt x="42821" y="69"/>
                      <a:pt x="42730" y="92"/>
                      <a:pt x="42638" y="115"/>
                    </a:cubicBezTo>
                    <a:cubicBezTo>
                      <a:pt x="42456" y="138"/>
                      <a:pt x="42273" y="138"/>
                      <a:pt x="42091" y="161"/>
                    </a:cubicBezTo>
                    <a:cubicBezTo>
                      <a:pt x="41862" y="183"/>
                      <a:pt x="41657" y="229"/>
                      <a:pt x="41474" y="275"/>
                    </a:cubicBezTo>
                    <a:cubicBezTo>
                      <a:pt x="41269" y="298"/>
                      <a:pt x="41086" y="343"/>
                      <a:pt x="40904" y="389"/>
                    </a:cubicBezTo>
                    <a:cubicBezTo>
                      <a:pt x="40721" y="412"/>
                      <a:pt x="40561" y="457"/>
                      <a:pt x="40402" y="503"/>
                    </a:cubicBezTo>
                    <a:cubicBezTo>
                      <a:pt x="40173" y="549"/>
                      <a:pt x="39968" y="594"/>
                      <a:pt x="39740" y="640"/>
                    </a:cubicBezTo>
                    <a:cubicBezTo>
                      <a:pt x="39534" y="686"/>
                      <a:pt x="39352" y="731"/>
                      <a:pt x="39146" y="777"/>
                    </a:cubicBezTo>
                    <a:cubicBezTo>
                      <a:pt x="38941" y="845"/>
                      <a:pt x="38758" y="891"/>
                      <a:pt x="38576" y="959"/>
                    </a:cubicBezTo>
                    <a:cubicBezTo>
                      <a:pt x="38370" y="1005"/>
                      <a:pt x="38187" y="1074"/>
                      <a:pt x="37982" y="1119"/>
                    </a:cubicBezTo>
                    <a:cubicBezTo>
                      <a:pt x="37845" y="1165"/>
                      <a:pt x="37685" y="1211"/>
                      <a:pt x="37548" y="1256"/>
                    </a:cubicBezTo>
                    <a:cubicBezTo>
                      <a:pt x="37366" y="1302"/>
                      <a:pt x="37183" y="1347"/>
                      <a:pt x="37023" y="1416"/>
                    </a:cubicBezTo>
                    <a:cubicBezTo>
                      <a:pt x="36841" y="1462"/>
                      <a:pt x="36658" y="1530"/>
                      <a:pt x="36476" y="1576"/>
                    </a:cubicBezTo>
                    <a:cubicBezTo>
                      <a:pt x="36293" y="1644"/>
                      <a:pt x="36110" y="1713"/>
                      <a:pt x="35905" y="1758"/>
                    </a:cubicBezTo>
                    <a:cubicBezTo>
                      <a:pt x="35745" y="1827"/>
                      <a:pt x="35585" y="1872"/>
                      <a:pt x="35403" y="1941"/>
                    </a:cubicBezTo>
                    <a:cubicBezTo>
                      <a:pt x="35220" y="2009"/>
                      <a:pt x="35060" y="2055"/>
                      <a:pt x="34878" y="2124"/>
                    </a:cubicBezTo>
                    <a:cubicBezTo>
                      <a:pt x="34672" y="2192"/>
                      <a:pt x="34490" y="2260"/>
                      <a:pt x="34307" y="2306"/>
                    </a:cubicBezTo>
                    <a:cubicBezTo>
                      <a:pt x="34125" y="2375"/>
                      <a:pt x="33919" y="2420"/>
                      <a:pt x="33759" y="2489"/>
                    </a:cubicBezTo>
                    <a:cubicBezTo>
                      <a:pt x="33303" y="2649"/>
                      <a:pt x="32869" y="2831"/>
                      <a:pt x="32436" y="3014"/>
                    </a:cubicBezTo>
                    <a:cubicBezTo>
                      <a:pt x="32436" y="3007"/>
                      <a:pt x="32438" y="3002"/>
                      <a:pt x="32440" y="2999"/>
                    </a:cubicBezTo>
                    <a:lnTo>
                      <a:pt x="32440" y="2999"/>
                    </a:lnTo>
                    <a:cubicBezTo>
                      <a:pt x="32240" y="3088"/>
                      <a:pt x="32019" y="3176"/>
                      <a:pt x="31819" y="3265"/>
                    </a:cubicBezTo>
                    <a:cubicBezTo>
                      <a:pt x="31819" y="3242"/>
                      <a:pt x="31819" y="3242"/>
                      <a:pt x="31819" y="3242"/>
                    </a:cubicBezTo>
                    <a:cubicBezTo>
                      <a:pt x="31728" y="3288"/>
                      <a:pt x="31614" y="3333"/>
                      <a:pt x="31523" y="3379"/>
                    </a:cubicBezTo>
                    <a:cubicBezTo>
                      <a:pt x="31386" y="3447"/>
                      <a:pt x="31249" y="3516"/>
                      <a:pt x="31112" y="3562"/>
                    </a:cubicBezTo>
                    <a:lnTo>
                      <a:pt x="31203" y="3539"/>
                    </a:lnTo>
                    <a:lnTo>
                      <a:pt x="31203" y="3539"/>
                    </a:lnTo>
                    <a:cubicBezTo>
                      <a:pt x="31134" y="3562"/>
                      <a:pt x="31066" y="3584"/>
                      <a:pt x="30998" y="3607"/>
                    </a:cubicBezTo>
                    <a:cubicBezTo>
                      <a:pt x="30564" y="3790"/>
                      <a:pt x="30153" y="3950"/>
                      <a:pt x="29719" y="4132"/>
                    </a:cubicBezTo>
                    <a:cubicBezTo>
                      <a:pt x="29696" y="4132"/>
                      <a:pt x="29696" y="4155"/>
                      <a:pt x="29674" y="4155"/>
                    </a:cubicBezTo>
                    <a:cubicBezTo>
                      <a:pt x="29674" y="4155"/>
                      <a:pt x="29696" y="4132"/>
                      <a:pt x="29696" y="4132"/>
                    </a:cubicBezTo>
                    <a:lnTo>
                      <a:pt x="29696" y="4132"/>
                    </a:lnTo>
                    <a:cubicBezTo>
                      <a:pt x="29584" y="4177"/>
                      <a:pt x="29472" y="4244"/>
                      <a:pt x="29338" y="4290"/>
                    </a:cubicBezTo>
                    <a:lnTo>
                      <a:pt x="29338" y="4290"/>
                    </a:lnTo>
                    <a:cubicBezTo>
                      <a:pt x="29252" y="4327"/>
                      <a:pt x="29166" y="4349"/>
                      <a:pt x="29080" y="4383"/>
                    </a:cubicBezTo>
                    <a:cubicBezTo>
                      <a:pt x="28943" y="4452"/>
                      <a:pt x="28829" y="4497"/>
                      <a:pt x="28715" y="4543"/>
                    </a:cubicBezTo>
                    <a:cubicBezTo>
                      <a:pt x="28510" y="4634"/>
                      <a:pt x="28304" y="4748"/>
                      <a:pt x="28076" y="4840"/>
                    </a:cubicBezTo>
                    <a:cubicBezTo>
                      <a:pt x="27985" y="4885"/>
                      <a:pt x="27870" y="4931"/>
                      <a:pt x="27756" y="4977"/>
                    </a:cubicBezTo>
                    <a:cubicBezTo>
                      <a:pt x="27711" y="5000"/>
                      <a:pt x="27642" y="5022"/>
                      <a:pt x="27597" y="5045"/>
                    </a:cubicBezTo>
                    <a:cubicBezTo>
                      <a:pt x="27574" y="5068"/>
                      <a:pt x="27574" y="5068"/>
                      <a:pt x="27551" y="5068"/>
                    </a:cubicBezTo>
                    <a:cubicBezTo>
                      <a:pt x="27528" y="5091"/>
                      <a:pt x="27528" y="5091"/>
                      <a:pt x="27505" y="5091"/>
                    </a:cubicBezTo>
                    <a:lnTo>
                      <a:pt x="27482" y="5091"/>
                    </a:lnTo>
                    <a:cubicBezTo>
                      <a:pt x="27482" y="5114"/>
                      <a:pt x="27460" y="5114"/>
                      <a:pt x="27460" y="5114"/>
                    </a:cubicBezTo>
                    <a:cubicBezTo>
                      <a:pt x="27410" y="5130"/>
                      <a:pt x="27360" y="5147"/>
                      <a:pt x="27318" y="5173"/>
                    </a:cubicBezTo>
                    <a:lnTo>
                      <a:pt x="27318" y="5173"/>
                    </a:lnTo>
                    <a:cubicBezTo>
                      <a:pt x="27143" y="5257"/>
                      <a:pt x="26947" y="5322"/>
                      <a:pt x="26752" y="5388"/>
                    </a:cubicBezTo>
                    <a:cubicBezTo>
                      <a:pt x="26547" y="5479"/>
                      <a:pt x="26364" y="5547"/>
                      <a:pt x="26159" y="5616"/>
                    </a:cubicBezTo>
                    <a:cubicBezTo>
                      <a:pt x="25976" y="5684"/>
                      <a:pt x="25793" y="5753"/>
                      <a:pt x="25588" y="5821"/>
                    </a:cubicBezTo>
                    <a:cubicBezTo>
                      <a:pt x="25428" y="5890"/>
                      <a:pt x="25268" y="5958"/>
                      <a:pt x="25086" y="6027"/>
                    </a:cubicBezTo>
                    <a:cubicBezTo>
                      <a:pt x="24926" y="6095"/>
                      <a:pt x="24743" y="6164"/>
                      <a:pt x="24561" y="6232"/>
                    </a:cubicBezTo>
                    <a:cubicBezTo>
                      <a:pt x="24378" y="6301"/>
                      <a:pt x="24173" y="6369"/>
                      <a:pt x="23990" y="6437"/>
                    </a:cubicBezTo>
                    <a:cubicBezTo>
                      <a:pt x="23808" y="6506"/>
                      <a:pt x="23602" y="6597"/>
                      <a:pt x="23420" y="6666"/>
                    </a:cubicBezTo>
                    <a:cubicBezTo>
                      <a:pt x="23237" y="6734"/>
                      <a:pt x="23054" y="6780"/>
                      <a:pt x="22872" y="6848"/>
                    </a:cubicBezTo>
                    <a:cubicBezTo>
                      <a:pt x="22507" y="6985"/>
                      <a:pt x="22141" y="7122"/>
                      <a:pt x="21776" y="7236"/>
                    </a:cubicBezTo>
                    <a:cubicBezTo>
                      <a:pt x="21388" y="7351"/>
                      <a:pt x="21000" y="7465"/>
                      <a:pt x="20589" y="7556"/>
                    </a:cubicBezTo>
                    <a:cubicBezTo>
                      <a:pt x="20407" y="7602"/>
                      <a:pt x="20201" y="7670"/>
                      <a:pt x="20019" y="7693"/>
                    </a:cubicBezTo>
                    <a:cubicBezTo>
                      <a:pt x="19836" y="7739"/>
                      <a:pt x="19676" y="7784"/>
                      <a:pt x="19494" y="7830"/>
                    </a:cubicBezTo>
                    <a:cubicBezTo>
                      <a:pt x="19106" y="7944"/>
                      <a:pt x="18718" y="8035"/>
                      <a:pt x="18329" y="8127"/>
                    </a:cubicBezTo>
                    <a:cubicBezTo>
                      <a:pt x="18193" y="8149"/>
                      <a:pt x="18056" y="8195"/>
                      <a:pt x="17919" y="8241"/>
                    </a:cubicBezTo>
                    <a:cubicBezTo>
                      <a:pt x="17805" y="8264"/>
                      <a:pt x="17690" y="8286"/>
                      <a:pt x="17553" y="8332"/>
                    </a:cubicBezTo>
                    <a:cubicBezTo>
                      <a:pt x="17302" y="8400"/>
                      <a:pt x="17028" y="8469"/>
                      <a:pt x="16755" y="8537"/>
                    </a:cubicBezTo>
                    <a:cubicBezTo>
                      <a:pt x="16481" y="8606"/>
                      <a:pt x="16207" y="8674"/>
                      <a:pt x="15910" y="8720"/>
                    </a:cubicBezTo>
                    <a:cubicBezTo>
                      <a:pt x="15659" y="8788"/>
                      <a:pt x="15385" y="8834"/>
                      <a:pt x="15111" y="8880"/>
                    </a:cubicBezTo>
                    <a:cubicBezTo>
                      <a:pt x="14974" y="8903"/>
                      <a:pt x="14814" y="8903"/>
                      <a:pt x="14655" y="8925"/>
                    </a:cubicBezTo>
                    <a:cubicBezTo>
                      <a:pt x="14518" y="8948"/>
                      <a:pt x="14358" y="8971"/>
                      <a:pt x="14221" y="8994"/>
                    </a:cubicBezTo>
                    <a:cubicBezTo>
                      <a:pt x="13833" y="9040"/>
                      <a:pt x="13445" y="9062"/>
                      <a:pt x="13057" y="9108"/>
                    </a:cubicBezTo>
                    <a:cubicBezTo>
                      <a:pt x="12646" y="9154"/>
                      <a:pt x="12235" y="9177"/>
                      <a:pt x="11824" y="9199"/>
                    </a:cubicBezTo>
                    <a:lnTo>
                      <a:pt x="9473" y="9199"/>
                    </a:lnTo>
                    <a:cubicBezTo>
                      <a:pt x="9154" y="9199"/>
                      <a:pt x="8834" y="9199"/>
                      <a:pt x="8515" y="9177"/>
                    </a:cubicBezTo>
                    <a:cubicBezTo>
                      <a:pt x="8218" y="9177"/>
                      <a:pt x="7921" y="9154"/>
                      <a:pt x="7624" y="9131"/>
                    </a:cubicBezTo>
                    <a:cubicBezTo>
                      <a:pt x="7465" y="9108"/>
                      <a:pt x="7305" y="9108"/>
                      <a:pt x="7168" y="9085"/>
                    </a:cubicBezTo>
                    <a:cubicBezTo>
                      <a:pt x="7008" y="9085"/>
                      <a:pt x="6848" y="9062"/>
                      <a:pt x="6666" y="9062"/>
                    </a:cubicBezTo>
                    <a:cubicBezTo>
                      <a:pt x="6369" y="9017"/>
                      <a:pt x="6049" y="8994"/>
                      <a:pt x="5753" y="8948"/>
                    </a:cubicBezTo>
                    <a:lnTo>
                      <a:pt x="5844" y="8948"/>
                    </a:lnTo>
                    <a:cubicBezTo>
                      <a:pt x="5753" y="8948"/>
                      <a:pt x="5661" y="8925"/>
                      <a:pt x="5570" y="8925"/>
                    </a:cubicBezTo>
                    <a:cubicBezTo>
                      <a:pt x="5228" y="8880"/>
                      <a:pt x="4885" y="8811"/>
                      <a:pt x="4543" y="8720"/>
                    </a:cubicBezTo>
                    <a:cubicBezTo>
                      <a:pt x="4360" y="8674"/>
                      <a:pt x="4178" y="8652"/>
                      <a:pt x="3995" y="8606"/>
                    </a:cubicBezTo>
                    <a:cubicBezTo>
                      <a:pt x="3813" y="8560"/>
                      <a:pt x="3653" y="8515"/>
                      <a:pt x="3493" y="8469"/>
                    </a:cubicBezTo>
                    <a:cubicBezTo>
                      <a:pt x="3082" y="8355"/>
                      <a:pt x="2671" y="8218"/>
                      <a:pt x="2283" y="8058"/>
                    </a:cubicBezTo>
                    <a:cubicBezTo>
                      <a:pt x="1918" y="7921"/>
                      <a:pt x="1553" y="7807"/>
                      <a:pt x="1165" y="7670"/>
                    </a:cubicBezTo>
                    <a:cubicBezTo>
                      <a:pt x="1051" y="7624"/>
                      <a:pt x="914" y="7579"/>
                      <a:pt x="777" y="7533"/>
                    </a:cubicBezTo>
                    <a:cubicBezTo>
                      <a:pt x="640" y="7465"/>
                      <a:pt x="480" y="7442"/>
                      <a:pt x="343" y="7396"/>
                    </a:cubicBezTo>
                    <a:cubicBezTo>
                      <a:pt x="318" y="7388"/>
                      <a:pt x="294" y="7384"/>
                      <a:pt x="270" y="7384"/>
                    </a:cubicBezTo>
                    <a:cubicBezTo>
                      <a:pt x="160" y="7384"/>
                      <a:pt x="61" y="7462"/>
                      <a:pt x="24" y="7556"/>
                    </a:cubicBezTo>
                    <a:cubicBezTo>
                      <a:pt x="1" y="7693"/>
                      <a:pt x="69" y="7830"/>
                      <a:pt x="206" y="7875"/>
                    </a:cubicBezTo>
                    <a:cubicBezTo>
                      <a:pt x="320" y="7921"/>
                      <a:pt x="434" y="7944"/>
                      <a:pt x="549" y="7990"/>
                    </a:cubicBezTo>
                    <a:cubicBezTo>
                      <a:pt x="640" y="8012"/>
                      <a:pt x="731" y="8058"/>
                      <a:pt x="822" y="8081"/>
                    </a:cubicBezTo>
                    <a:cubicBezTo>
                      <a:pt x="1074" y="8195"/>
                      <a:pt x="1325" y="8309"/>
                      <a:pt x="1576" y="8400"/>
                    </a:cubicBezTo>
                    <a:cubicBezTo>
                      <a:pt x="1570" y="8400"/>
                      <a:pt x="1564" y="8400"/>
                      <a:pt x="1559" y="8400"/>
                    </a:cubicBezTo>
                    <a:lnTo>
                      <a:pt x="1559" y="8400"/>
                    </a:lnTo>
                    <a:cubicBezTo>
                      <a:pt x="1907" y="8552"/>
                      <a:pt x="2255" y="8704"/>
                      <a:pt x="2603" y="8834"/>
                    </a:cubicBezTo>
                    <a:cubicBezTo>
                      <a:pt x="2945" y="8948"/>
                      <a:pt x="3310" y="9062"/>
                      <a:pt x="3653" y="9177"/>
                    </a:cubicBezTo>
                    <a:cubicBezTo>
                      <a:pt x="3813" y="9222"/>
                      <a:pt x="3950" y="9245"/>
                      <a:pt x="4109" y="9291"/>
                    </a:cubicBezTo>
                    <a:cubicBezTo>
                      <a:pt x="4269" y="9313"/>
                      <a:pt x="4452" y="9359"/>
                      <a:pt x="4611" y="9405"/>
                    </a:cubicBezTo>
                    <a:cubicBezTo>
                      <a:pt x="4944" y="9471"/>
                      <a:pt x="5297" y="9538"/>
                      <a:pt x="5652" y="9583"/>
                    </a:cubicBezTo>
                    <a:lnTo>
                      <a:pt x="5652" y="9583"/>
                    </a:lnTo>
                    <a:cubicBezTo>
                      <a:pt x="5636" y="9579"/>
                      <a:pt x="5623" y="9573"/>
                      <a:pt x="5612" y="9569"/>
                    </a:cubicBezTo>
                    <a:lnTo>
                      <a:pt x="5612" y="9569"/>
                    </a:lnTo>
                    <a:cubicBezTo>
                      <a:pt x="5813" y="9612"/>
                      <a:pt x="6033" y="9634"/>
                      <a:pt x="6232" y="9656"/>
                    </a:cubicBezTo>
                    <a:cubicBezTo>
                      <a:pt x="6323" y="9656"/>
                      <a:pt x="6415" y="9679"/>
                      <a:pt x="6506" y="9679"/>
                    </a:cubicBezTo>
                    <a:cubicBezTo>
                      <a:pt x="6620" y="9702"/>
                      <a:pt x="6734" y="9702"/>
                      <a:pt x="6848" y="9724"/>
                    </a:cubicBezTo>
                    <a:cubicBezTo>
                      <a:pt x="6940" y="9724"/>
                      <a:pt x="7031" y="9724"/>
                      <a:pt x="7145" y="9747"/>
                    </a:cubicBezTo>
                    <a:cubicBezTo>
                      <a:pt x="7236" y="9747"/>
                      <a:pt x="7351" y="9747"/>
                      <a:pt x="7465" y="9770"/>
                    </a:cubicBezTo>
                    <a:cubicBezTo>
                      <a:pt x="7647" y="9770"/>
                      <a:pt x="7853" y="9793"/>
                      <a:pt x="8035" y="9816"/>
                    </a:cubicBezTo>
                    <a:cubicBezTo>
                      <a:pt x="8241" y="9816"/>
                      <a:pt x="8423" y="9838"/>
                      <a:pt x="8606" y="9838"/>
                    </a:cubicBezTo>
                    <a:cubicBezTo>
                      <a:pt x="8811" y="9861"/>
                      <a:pt x="9017" y="9861"/>
                      <a:pt x="9222" y="9861"/>
                    </a:cubicBezTo>
                    <a:lnTo>
                      <a:pt x="11436" y="9861"/>
                    </a:lnTo>
                    <a:cubicBezTo>
                      <a:pt x="11596" y="9861"/>
                      <a:pt x="11756" y="9838"/>
                      <a:pt x="11938" y="9838"/>
                    </a:cubicBezTo>
                    <a:cubicBezTo>
                      <a:pt x="12098" y="9838"/>
                      <a:pt x="12258" y="9816"/>
                      <a:pt x="12441" y="9816"/>
                    </a:cubicBezTo>
                    <a:cubicBezTo>
                      <a:pt x="12783" y="9793"/>
                      <a:pt x="13125" y="9747"/>
                      <a:pt x="13491" y="9724"/>
                    </a:cubicBezTo>
                    <a:cubicBezTo>
                      <a:pt x="13673" y="9702"/>
                      <a:pt x="13833" y="9679"/>
                      <a:pt x="14016" y="9679"/>
                    </a:cubicBezTo>
                    <a:cubicBezTo>
                      <a:pt x="14198" y="9656"/>
                      <a:pt x="14381" y="9633"/>
                      <a:pt x="14563" y="9587"/>
                    </a:cubicBezTo>
                    <a:lnTo>
                      <a:pt x="14563" y="9587"/>
                    </a:lnTo>
                    <a:cubicBezTo>
                      <a:pt x="14557" y="9594"/>
                      <a:pt x="14551" y="9598"/>
                      <a:pt x="14545" y="9601"/>
                    </a:cubicBezTo>
                    <a:lnTo>
                      <a:pt x="14545" y="9601"/>
                    </a:lnTo>
                    <a:cubicBezTo>
                      <a:pt x="14637" y="9587"/>
                      <a:pt x="14717" y="9584"/>
                      <a:pt x="14814" y="9565"/>
                    </a:cubicBezTo>
                    <a:cubicBezTo>
                      <a:pt x="15248" y="9519"/>
                      <a:pt x="15682" y="9450"/>
                      <a:pt x="16093" y="9359"/>
                    </a:cubicBezTo>
                    <a:cubicBezTo>
                      <a:pt x="16503" y="9268"/>
                      <a:pt x="16914" y="9177"/>
                      <a:pt x="17325" y="9062"/>
                    </a:cubicBezTo>
                    <a:cubicBezTo>
                      <a:pt x="17508" y="8994"/>
                      <a:pt x="17713" y="8948"/>
                      <a:pt x="17896" y="8903"/>
                    </a:cubicBezTo>
                    <a:cubicBezTo>
                      <a:pt x="18101" y="8857"/>
                      <a:pt x="18307" y="8811"/>
                      <a:pt x="18489" y="8766"/>
                    </a:cubicBezTo>
                    <a:cubicBezTo>
                      <a:pt x="18695" y="8720"/>
                      <a:pt x="18877" y="8674"/>
                      <a:pt x="19060" y="8629"/>
                    </a:cubicBezTo>
                    <a:cubicBezTo>
                      <a:pt x="19265" y="8583"/>
                      <a:pt x="19448" y="8515"/>
                      <a:pt x="19631" y="8469"/>
                    </a:cubicBezTo>
                    <a:cubicBezTo>
                      <a:pt x="19813" y="8423"/>
                      <a:pt x="19996" y="8378"/>
                      <a:pt x="20178" y="8332"/>
                    </a:cubicBezTo>
                    <a:cubicBezTo>
                      <a:pt x="20361" y="8286"/>
                      <a:pt x="20544" y="8241"/>
                      <a:pt x="20726" y="8195"/>
                    </a:cubicBezTo>
                    <a:cubicBezTo>
                      <a:pt x="21137" y="8104"/>
                      <a:pt x="21548" y="7990"/>
                      <a:pt x="21936" y="7875"/>
                    </a:cubicBezTo>
                    <a:cubicBezTo>
                      <a:pt x="22301" y="7761"/>
                      <a:pt x="22666" y="7624"/>
                      <a:pt x="23031" y="7487"/>
                    </a:cubicBezTo>
                    <a:cubicBezTo>
                      <a:pt x="23214" y="7419"/>
                      <a:pt x="23397" y="7373"/>
                      <a:pt x="23579" y="7305"/>
                    </a:cubicBezTo>
                    <a:cubicBezTo>
                      <a:pt x="23762" y="7236"/>
                      <a:pt x="23945" y="7145"/>
                      <a:pt x="24150" y="7077"/>
                    </a:cubicBezTo>
                    <a:cubicBezTo>
                      <a:pt x="24333" y="7008"/>
                      <a:pt x="24538" y="6940"/>
                      <a:pt x="24721" y="6871"/>
                    </a:cubicBezTo>
                    <a:cubicBezTo>
                      <a:pt x="24903" y="6803"/>
                      <a:pt x="25063" y="6734"/>
                      <a:pt x="25246" y="6666"/>
                    </a:cubicBezTo>
                    <a:cubicBezTo>
                      <a:pt x="25405" y="6597"/>
                      <a:pt x="25588" y="6529"/>
                      <a:pt x="25748" y="6460"/>
                    </a:cubicBezTo>
                    <a:cubicBezTo>
                      <a:pt x="25930" y="6392"/>
                      <a:pt x="26113" y="6323"/>
                      <a:pt x="26296" y="6255"/>
                    </a:cubicBezTo>
                    <a:cubicBezTo>
                      <a:pt x="26501" y="6186"/>
                      <a:pt x="26706" y="6118"/>
                      <a:pt x="26912" y="6027"/>
                    </a:cubicBezTo>
                    <a:cubicBezTo>
                      <a:pt x="27094" y="5958"/>
                      <a:pt x="27300" y="5890"/>
                      <a:pt x="27505" y="5798"/>
                    </a:cubicBezTo>
                    <a:cubicBezTo>
                      <a:pt x="27574" y="5776"/>
                      <a:pt x="27619" y="5753"/>
                      <a:pt x="27688" y="5730"/>
                    </a:cubicBezTo>
                    <a:cubicBezTo>
                      <a:pt x="27711" y="5707"/>
                      <a:pt x="27734" y="5707"/>
                      <a:pt x="27756" y="5684"/>
                    </a:cubicBezTo>
                    <a:cubicBezTo>
                      <a:pt x="27779" y="5684"/>
                      <a:pt x="27802" y="5661"/>
                      <a:pt x="27825" y="5661"/>
                    </a:cubicBezTo>
                    <a:lnTo>
                      <a:pt x="27848" y="5661"/>
                    </a:lnTo>
                    <a:cubicBezTo>
                      <a:pt x="27939" y="5616"/>
                      <a:pt x="28030" y="5570"/>
                      <a:pt x="28122" y="5524"/>
                    </a:cubicBezTo>
                    <a:cubicBezTo>
                      <a:pt x="28350" y="5433"/>
                      <a:pt x="28555" y="5319"/>
                      <a:pt x="28761" y="5228"/>
                    </a:cubicBezTo>
                    <a:cubicBezTo>
                      <a:pt x="28966" y="5159"/>
                      <a:pt x="29172" y="5045"/>
                      <a:pt x="29377" y="4977"/>
                    </a:cubicBezTo>
                    <a:lnTo>
                      <a:pt x="29331" y="4977"/>
                    </a:lnTo>
                    <a:cubicBezTo>
                      <a:pt x="29628" y="4863"/>
                      <a:pt x="29925" y="4726"/>
                      <a:pt x="30221" y="4611"/>
                    </a:cubicBezTo>
                    <a:cubicBezTo>
                      <a:pt x="30313" y="4566"/>
                      <a:pt x="30427" y="4520"/>
                      <a:pt x="30541" y="4475"/>
                    </a:cubicBezTo>
                    <a:cubicBezTo>
                      <a:pt x="30541" y="4475"/>
                      <a:pt x="30564" y="4452"/>
                      <a:pt x="30564" y="4452"/>
                    </a:cubicBezTo>
                    <a:cubicBezTo>
                      <a:pt x="30587" y="4452"/>
                      <a:pt x="30587" y="4452"/>
                      <a:pt x="30609" y="4429"/>
                    </a:cubicBezTo>
                    <a:lnTo>
                      <a:pt x="30609" y="4429"/>
                    </a:lnTo>
                    <a:cubicBezTo>
                      <a:pt x="30609" y="4435"/>
                      <a:pt x="30609" y="4439"/>
                      <a:pt x="30609" y="4442"/>
                    </a:cubicBezTo>
                    <a:lnTo>
                      <a:pt x="30609" y="4442"/>
                    </a:lnTo>
                    <a:cubicBezTo>
                      <a:pt x="30761" y="4377"/>
                      <a:pt x="30914" y="4312"/>
                      <a:pt x="31066" y="4246"/>
                    </a:cubicBezTo>
                    <a:cubicBezTo>
                      <a:pt x="31271" y="4155"/>
                      <a:pt x="31454" y="4064"/>
                      <a:pt x="31659" y="3972"/>
                    </a:cubicBezTo>
                    <a:cubicBezTo>
                      <a:pt x="31819" y="3904"/>
                      <a:pt x="32002" y="3813"/>
                      <a:pt x="32184" y="3744"/>
                    </a:cubicBezTo>
                    <a:cubicBezTo>
                      <a:pt x="32230" y="3721"/>
                      <a:pt x="32299" y="3698"/>
                      <a:pt x="32344" y="3676"/>
                    </a:cubicBezTo>
                    <a:lnTo>
                      <a:pt x="32321" y="3676"/>
                    </a:lnTo>
                    <a:cubicBezTo>
                      <a:pt x="32367" y="3653"/>
                      <a:pt x="32390" y="3653"/>
                      <a:pt x="32413" y="3630"/>
                    </a:cubicBezTo>
                    <a:cubicBezTo>
                      <a:pt x="32481" y="3607"/>
                      <a:pt x="32550" y="3584"/>
                      <a:pt x="32618" y="3562"/>
                    </a:cubicBezTo>
                    <a:lnTo>
                      <a:pt x="32595" y="3562"/>
                    </a:lnTo>
                    <a:cubicBezTo>
                      <a:pt x="32664" y="3539"/>
                      <a:pt x="32732" y="3516"/>
                      <a:pt x="32801" y="3470"/>
                    </a:cubicBezTo>
                    <a:cubicBezTo>
                      <a:pt x="32824" y="3470"/>
                      <a:pt x="32846" y="3447"/>
                      <a:pt x="32869" y="3447"/>
                    </a:cubicBezTo>
                    <a:cubicBezTo>
                      <a:pt x="32882" y="3435"/>
                      <a:pt x="32901" y="3429"/>
                      <a:pt x="32919" y="3423"/>
                    </a:cubicBezTo>
                    <a:lnTo>
                      <a:pt x="32919" y="3423"/>
                    </a:lnTo>
                    <a:cubicBezTo>
                      <a:pt x="32910" y="3425"/>
                      <a:pt x="32901" y="3425"/>
                      <a:pt x="32892" y="3425"/>
                    </a:cubicBezTo>
                    <a:cubicBezTo>
                      <a:pt x="32914" y="3418"/>
                      <a:pt x="32936" y="3411"/>
                      <a:pt x="32958" y="3404"/>
                    </a:cubicBezTo>
                    <a:lnTo>
                      <a:pt x="32958" y="3404"/>
                    </a:lnTo>
                    <a:cubicBezTo>
                      <a:pt x="32948" y="3413"/>
                      <a:pt x="32933" y="3418"/>
                      <a:pt x="32919" y="3423"/>
                    </a:cubicBezTo>
                    <a:lnTo>
                      <a:pt x="32919" y="3423"/>
                    </a:lnTo>
                    <a:cubicBezTo>
                      <a:pt x="32932" y="3421"/>
                      <a:pt x="32945" y="3416"/>
                      <a:pt x="32958" y="3404"/>
                    </a:cubicBezTo>
                    <a:lnTo>
                      <a:pt x="32958" y="3404"/>
                    </a:lnTo>
                    <a:cubicBezTo>
                      <a:pt x="32958" y="3404"/>
                      <a:pt x="32958" y="3404"/>
                      <a:pt x="32958" y="3404"/>
                    </a:cubicBezTo>
                    <a:lnTo>
                      <a:pt x="32958" y="3404"/>
                    </a:lnTo>
                    <a:cubicBezTo>
                      <a:pt x="32959" y="3403"/>
                      <a:pt x="32960" y="3403"/>
                      <a:pt x="32960" y="3402"/>
                    </a:cubicBezTo>
                    <a:lnTo>
                      <a:pt x="32960" y="3402"/>
                    </a:lnTo>
                    <a:cubicBezTo>
                      <a:pt x="32960" y="3403"/>
                      <a:pt x="32959" y="3403"/>
                      <a:pt x="32958" y="3404"/>
                    </a:cubicBezTo>
                    <a:lnTo>
                      <a:pt x="32958" y="3404"/>
                    </a:lnTo>
                    <a:cubicBezTo>
                      <a:pt x="33091" y="3360"/>
                      <a:pt x="33211" y="3304"/>
                      <a:pt x="33349" y="3265"/>
                    </a:cubicBezTo>
                    <a:lnTo>
                      <a:pt x="33303" y="3265"/>
                    </a:lnTo>
                    <a:cubicBezTo>
                      <a:pt x="33440" y="3219"/>
                      <a:pt x="33554" y="3173"/>
                      <a:pt x="33691" y="3105"/>
                    </a:cubicBezTo>
                    <a:lnTo>
                      <a:pt x="33691" y="3105"/>
                    </a:lnTo>
                    <a:lnTo>
                      <a:pt x="33668" y="3128"/>
                    </a:lnTo>
                    <a:cubicBezTo>
                      <a:pt x="33828" y="3037"/>
                      <a:pt x="34010" y="2991"/>
                      <a:pt x="34170" y="2922"/>
                    </a:cubicBezTo>
                    <a:cubicBezTo>
                      <a:pt x="34376" y="2854"/>
                      <a:pt x="34581" y="2785"/>
                      <a:pt x="34787" y="2694"/>
                    </a:cubicBezTo>
                    <a:cubicBezTo>
                      <a:pt x="34969" y="2626"/>
                      <a:pt x="35152" y="2580"/>
                      <a:pt x="35312" y="2512"/>
                    </a:cubicBezTo>
                    <a:cubicBezTo>
                      <a:pt x="35471" y="2443"/>
                      <a:pt x="35631" y="2397"/>
                      <a:pt x="35814" y="2329"/>
                    </a:cubicBezTo>
                    <a:cubicBezTo>
                      <a:pt x="36179" y="2192"/>
                      <a:pt x="36544" y="2055"/>
                      <a:pt x="36909" y="1918"/>
                    </a:cubicBezTo>
                    <a:cubicBezTo>
                      <a:pt x="37092" y="1850"/>
                      <a:pt x="37274" y="1781"/>
                      <a:pt x="37434" y="1735"/>
                    </a:cubicBezTo>
                    <a:cubicBezTo>
                      <a:pt x="37594" y="1690"/>
                      <a:pt x="37754" y="1621"/>
                      <a:pt x="37914" y="1576"/>
                    </a:cubicBezTo>
                    <a:cubicBezTo>
                      <a:pt x="38233" y="1462"/>
                      <a:pt x="38576" y="1347"/>
                      <a:pt x="38895" y="1233"/>
                    </a:cubicBezTo>
                    <a:cubicBezTo>
                      <a:pt x="39260" y="1119"/>
                      <a:pt x="39648" y="1028"/>
                      <a:pt x="40014" y="937"/>
                    </a:cubicBezTo>
                    <a:cubicBezTo>
                      <a:pt x="40356" y="845"/>
                      <a:pt x="40698" y="754"/>
                      <a:pt x="41041" y="686"/>
                    </a:cubicBezTo>
                    <a:cubicBezTo>
                      <a:pt x="41223" y="640"/>
                      <a:pt x="41406" y="594"/>
                      <a:pt x="41566" y="549"/>
                    </a:cubicBezTo>
                    <a:cubicBezTo>
                      <a:pt x="41771" y="526"/>
                      <a:pt x="41954" y="480"/>
                      <a:pt x="42136" y="457"/>
                    </a:cubicBezTo>
                    <a:cubicBezTo>
                      <a:pt x="42182" y="457"/>
                      <a:pt x="42205" y="434"/>
                      <a:pt x="42228" y="434"/>
                    </a:cubicBezTo>
                    <a:lnTo>
                      <a:pt x="42273" y="434"/>
                    </a:lnTo>
                    <a:cubicBezTo>
                      <a:pt x="42433" y="412"/>
                      <a:pt x="42616" y="389"/>
                      <a:pt x="42775" y="366"/>
                    </a:cubicBezTo>
                    <a:cubicBezTo>
                      <a:pt x="42935" y="343"/>
                      <a:pt x="43095" y="320"/>
                      <a:pt x="43232" y="298"/>
                    </a:cubicBezTo>
                    <a:cubicBezTo>
                      <a:pt x="43255" y="275"/>
                      <a:pt x="43255" y="275"/>
                      <a:pt x="43278" y="275"/>
                    </a:cubicBezTo>
                    <a:lnTo>
                      <a:pt x="43255" y="275"/>
                    </a:lnTo>
                    <a:cubicBezTo>
                      <a:pt x="43414" y="275"/>
                      <a:pt x="43574" y="252"/>
                      <a:pt x="43711" y="252"/>
                    </a:cubicBezTo>
                    <a:lnTo>
                      <a:pt x="44282" y="252"/>
                    </a:lnTo>
                    <a:cubicBezTo>
                      <a:pt x="44328" y="252"/>
                      <a:pt x="44396" y="183"/>
                      <a:pt x="44396" y="138"/>
                    </a:cubicBezTo>
                    <a:cubicBezTo>
                      <a:pt x="44396" y="69"/>
                      <a:pt x="44328" y="24"/>
                      <a:pt x="44282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5330796" y="3898379"/>
                <a:ext cx="1006300" cy="167856"/>
              </a:xfrm>
              <a:custGeom>
                <a:avLst/>
                <a:gdLst/>
                <a:ahLst/>
                <a:cxnLst/>
                <a:rect l="l" t="t" r="r" b="b"/>
                <a:pathLst>
                  <a:path w="37229" h="6210" extrusionOk="0">
                    <a:moveTo>
                      <a:pt x="29324" y="2335"/>
                    </a:moveTo>
                    <a:cubicBezTo>
                      <a:pt x="29311" y="2341"/>
                      <a:pt x="29298" y="2346"/>
                      <a:pt x="29286" y="2352"/>
                    </a:cubicBezTo>
                    <a:cubicBezTo>
                      <a:pt x="29301" y="2352"/>
                      <a:pt x="29315" y="2342"/>
                      <a:pt x="29324" y="2335"/>
                    </a:cubicBezTo>
                    <a:close/>
                    <a:moveTo>
                      <a:pt x="16367" y="5045"/>
                    </a:moveTo>
                    <a:cubicBezTo>
                      <a:pt x="16348" y="5045"/>
                      <a:pt x="16313" y="5045"/>
                      <a:pt x="16288" y="5058"/>
                    </a:cubicBezTo>
                    <a:lnTo>
                      <a:pt x="16288" y="5058"/>
                    </a:lnTo>
                    <a:cubicBezTo>
                      <a:pt x="16314" y="5054"/>
                      <a:pt x="16340" y="5049"/>
                      <a:pt x="16367" y="5045"/>
                    </a:cubicBezTo>
                    <a:close/>
                    <a:moveTo>
                      <a:pt x="15545" y="5159"/>
                    </a:moveTo>
                    <a:cubicBezTo>
                      <a:pt x="15527" y="5159"/>
                      <a:pt x="15509" y="5159"/>
                      <a:pt x="15481" y="5170"/>
                    </a:cubicBezTo>
                    <a:lnTo>
                      <a:pt x="15481" y="5170"/>
                    </a:lnTo>
                    <a:cubicBezTo>
                      <a:pt x="15502" y="5167"/>
                      <a:pt x="15524" y="5163"/>
                      <a:pt x="15545" y="5159"/>
                    </a:cubicBezTo>
                    <a:close/>
                    <a:moveTo>
                      <a:pt x="37092" y="1"/>
                    </a:moveTo>
                    <a:cubicBezTo>
                      <a:pt x="37069" y="1"/>
                      <a:pt x="37069" y="23"/>
                      <a:pt x="37046" y="23"/>
                    </a:cubicBezTo>
                    <a:cubicBezTo>
                      <a:pt x="37001" y="23"/>
                      <a:pt x="36932" y="46"/>
                      <a:pt x="36887" y="46"/>
                    </a:cubicBezTo>
                    <a:lnTo>
                      <a:pt x="36909" y="46"/>
                    </a:lnTo>
                    <a:cubicBezTo>
                      <a:pt x="36841" y="46"/>
                      <a:pt x="36772" y="69"/>
                      <a:pt x="36704" y="69"/>
                    </a:cubicBezTo>
                    <a:lnTo>
                      <a:pt x="36727" y="69"/>
                    </a:lnTo>
                    <a:cubicBezTo>
                      <a:pt x="36635" y="92"/>
                      <a:pt x="36521" y="92"/>
                      <a:pt x="36430" y="115"/>
                    </a:cubicBezTo>
                    <a:lnTo>
                      <a:pt x="36453" y="115"/>
                    </a:lnTo>
                    <a:cubicBezTo>
                      <a:pt x="36339" y="115"/>
                      <a:pt x="36202" y="137"/>
                      <a:pt x="36088" y="160"/>
                    </a:cubicBezTo>
                    <a:cubicBezTo>
                      <a:pt x="35951" y="160"/>
                      <a:pt x="35814" y="183"/>
                      <a:pt x="35700" y="206"/>
                    </a:cubicBezTo>
                    <a:cubicBezTo>
                      <a:pt x="35334" y="252"/>
                      <a:pt x="34992" y="320"/>
                      <a:pt x="34650" y="389"/>
                    </a:cubicBezTo>
                    <a:cubicBezTo>
                      <a:pt x="34490" y="411"/>
                      <a:pt x="34353" y="434"/>
                      <a:pt x="34193" y="457"/>
                    </a:cubicBezTo>
                    <a:cubicBezTo>
                      <a:pt x="34056" y="503"/>
                      <a:pt x="33919" y="526"/>
                      <a:pt x="33782" y="571"/>
                    </a:cubicBezTo>
                    <a:cubicBezTo>
                      <a:pt x="33600" y="594"/>
                      <a:pt x="33440" y="640"/>
                      <a:pt x="33280" y="685"/>
                    </a:cubicBezTo>
                    <a:cubicBezTo>
                      <a:pt x="33120" y="708"/>
                      <a:pt x="32938" y="777"/>
                      <a:pt x="32778" y="799"/>
                    </a:cubicBezTo>
                    <a:cubicBezTo>
                      <a:pt x="32458" y="891"/>
                      <a:pt x="32139" y="959"/>
                      <a:pt x="31842" y="1051"/>
                    </a:cubicBezTo>
                    <a:cubicBezTo>
                      <a:pt x="31660" y="1096"/>
                      <a:pt x="31500" y="1142"/>
                      <a:pt x="31317" y="1187"/>
                    </a:cubicBezTo>
                    <a:cubicBezTo>
                      <a:pt x="31135" y="1256"/>
                      <a:pt x="30952" y="1302"/>
                      <a:pt x="30769" y="1370"/>
                    </a:cubicBezTo>
                    <a:cubicBezTo>
                      <a:pt x="30587" y="1416"/>
                      <a:pt x="30404" y="1484"/>
                      <a:pt x="30222" y="1530"/>
                    </a:cubicBezTo>
                    <a:cubicBezTo>
                      <a:pt x="30039" y="1575"/>
                      <a:pt x="29856" y="1644"/>
                      <a:pt x="29674" y="1690"/>
                    </a:cubicBezTo>
                    <a:cubicBezTo>
                      <a:pt x="29354" y="1804"/>
                      <a:pt x="29035" y="1918"/>
                      <a:pt x="28715" y="2032"/>
                    </a:cubicBezTo>
                    <a:cubicBezTo>
                      <a:pt x="28418" y="2146"/>
                      <a:pt x="28122" y="2237"/>
                      <a:pt x="27825" y="2329"/>
                    </a:cubicBezTo>
                    <a:cubicBezTo>
                      <a:pt x="27642" y="2397"/>
                      <a:pt x="27483" y="2443"/>
                      <a:pt x="27300" y="2511"/>
                    </a:cubicBezTo>
                    <a:cubicBezTo>
                      <a:pt x="27163" y="2557"/>
                      <a:pt x="27026" y="2580"/>
                      <a:pt x="26889" y="2625"/>
                    </a:cubicBezTo>
                    <a:cubicBezTo>
                      <a:pt x="26570" y="2717"/>
                      <a:pt x="26250" y="2808"/>
                      <a:pt x="25953" y="2899"/>
                    </a:cubicBezTo>
                    <a:cubicBezTo>
                      <a:pt x="25816" y="2922"/>
                      <a:pt x="25679" y="2968"/>
                      <a:pt x="25542" y="3013"/>
                    </a:cubicBezTo>
                    <a:cubicBezTo>
                      <a:pt x="25405" y="3059"/>
                      <a:pt x="25268" y="3082"/>
                      <a:pt x="25132" y="3128"/>
                    </a:cubicBezTo>
                    <a:cubicBezTo>
                      <a:pt x="24835" y="3219"/>
                      <a:pt x="24538" y="3287"/>
                      <a:pt x="24264" y="3379"/>
                    </a:cubicBezTo>
                    <a:cubicBezTo>
                      <a:pt x="23990" y="3470"/>
                      <a:pt x="23716" y="3561"/>
                      <a:pt x="23420" y="3630"/>
                    </a:cubicBezTo>
                    <a:cubicBezTo>
                      <a:pt x="23283" y="3675"/>
                      <a:pt x="23146" y="3721"/>
                      <a:pt x="23009" y="3744"/>
                    </a:cubicBezTo>
                    <a:cubicBezTo>
                      <a:pt x="22849" y="3790"/>
                      <a:pt x="22666" y="3835"/>
                      <a:pt x="22507" y="3881"/>
                    </a:cubicBezTo>
                    <a:cubicBezTo>
                      <a:pt x="22187" y="3949"/>
                      <a:pt x="21868" y="4063"/>
                      <a:pt x="21525" y="4132"/>
                    </a:cubicBezTo>
                    <a:cubicBezTo>
                      <a:pt x="21183" y="4200"/>
                      <a:pt x="20840" y="4269"/>
                      <a:pt x="20475" y="4337"/>
                    </a:cubicBezTo>
                    <a:cubicBezTo>
                      <a:pt x="20315" y="4383"/>
                      <a:pt x="20133" y="4429"/>
                      <a:pt x="19973" y="4451"/>
                    </a:cubicBezTo>
                    <a:cubicBezTo>
                      <a:pt x="19790" y="4497"/>
                      <a:pt x="19608" y="4520"/>
                      <a:pt x="19448" y="4566"/>
                    </a:cubicBezTo>
                    <a:cubicBezTo>
                      <a:pt x="19083" y="4634"/>
                      <a:pt x="18740" y="4680"/>
                      <a:pt x="18398" y="4725"/>
                    </a:cubicBezTo>
                    <a:cubicBezTo>
                      <a:pt x="17690" y="4840"/>
                      <a:pt x="16983" y="4954"/>
                      <a:pt x="16275" y="5068"/>
                    </a:cubicBezTo>
                    <a:cubicBezTo>
                      <a:pt x="16279" y="5064"/>
                      <a:pt x="16283" y="5061"/>
                      <a:pt x="16288" y="5058"/>
                    </a:cubicBezTo>
                    <a:lnTo>
                      <a:pt x="16288" y="5058"/>
                    </a:lnTo>
                    <a:cubicBezTo>
                      <a:pt x="16185" y="5076"/>
                      <a:pt x="16093" y="5091"/>
                      <a:pt x="16001" y="5091"/>
                    </a:cubicBezTo>
                    <a:lnTo>
                      <a:pt x="16070" y="5091"/>
                    </a:lnTo>
                    <a:cubicBezTo>
                      <a:pt x="15979" y="5091"/>
                      <a:pt x="15887" y="5113"/>
                      <a:pt x="15796" y="5113"/>
                    </a:cubicBezTo>
                    <a:cubicBezTo>
                      <a:pt x="15682" y="5136"/>
                      <a:pt x="15568" y="5159"/>
                      <a:pt x="15454" y="5182"/>
                    </a:cubicBezTo>
                    <a:cubicBezTo>
                      <a:pt x="15464" y="5177"/>
                      <a:pt x="15473" y="5173"/>
                      <a:pt x="15481" y="5170"/>
                    </a:cubicBezTo>
                    <a:lnTo>
                      <a:pt x="15481" y="5170"/>
                    </a:lnTo>
                    <a:cubicBezTo>
                      <a:pt x="15388" y="5183"/>
                      <a:pt x="15295" y="5186"/>
                      <a:pt x="15203" y="5205"/>
                    </a:cubicBezTo>
                    <a:cubicBezTo>
                      <a:pt x="14837" y="5250"/>
                      <a:pt x="14495" y="5296"/>
                      <a:pt x="14130" y="5342"/>
                    </a:cubicBezTo>
                    <a:cubicBezTo>
                      <a:pt x="13765" y="5364"/>
                      <a:pt x="13422" y="5387"/>
                      <a:pt x="13057" y="5410"/>
                    </a:cubicBezTo>
                    <a:cubicBezTo>
                      <a:pt x="12692" y="5456"/>
                      <a:pt x="12327" y="5479"/>
                      <a:pt x="11939" y="5501"/>
                    </a:cubicBezTo>
                    <a:cubicBezTo>
                      <a:pt x="11756" y="5501"/>
                      <a:pt x="11596" y="5524"/>
                      <a:pt x="11414" y="5524"/>
                    </a:cubicBezTo>
                    <a:cubicBezTo>
                      <a:pt x="11231" y="5547"/>
                      <a:pt x="11048" y="5547"/>
                      <a:pt x="10889" y="5547"/>
                    </a:cubicBezTo>
                    <a:lnTo>
                      <a:pt x="8606" y="5547"/>
                    </a:lnTo>
                    <a:cubicBezTo>
                      <a:pt x="8423" y="5547"/>
                      <a:pt x="8241" y="5547"/>
                      <a:pt x="8081" y="5524"/>
                    </a:cubicBezTo>
                    <a:cubicBezTo>
                      <a:pt x="7898" y="5524"/>
                      <a:pt x="7716" y="5501"/>
                      <a:pt x="7533" y="5501"/>
                    </a:cubicBezTo>
                    <a:cubicBezTo>
                      <a:pt x="7168" y="5456"/>
                      <a:pt x="6803" y="5433"/>
                      <a:pt x="6460" y="5410"/>
                    </a:cubicBezTo>
                    <a:cubicBezTo>
                      <a:pt x="6141" y="5387"/>
                      <a:pt x="5821" y="5342"/>
                      <a:pt x="5502" y="5319"/>
                    </a:cubicBezTo>
                    <a:cubicBezTo>
                      <a:pt x="5182" y="5296"/>
                      <a:pt x="4885" y="5250"/>
                      <a:pt x="4566" y="5228"/>
                    </a:cubicBezTo>
                    <a:lnTo>
                      <a:pt x="4634" y="5228"/>
                    </a:lnTo>
                    <a:lnTo>
                      <a:pt x="4383" y="5205"/>
                    </a:lnTo>
                    <a:lnTo>
                      <a:pt x="4475" y="5205"/>
                    </a:lnTo>
                    <a:cubicBezTo>
                      <a:pt x="4109" y="5159"/>
                      <a:pt x="3767" y="5113"/>
                      <a:pt x="3425" y="5045"/>
                    </a:cubicBezTo>
                    <a:cubicBezTo>
                      <a:pt x="3059" y="4999"/>
                      <a:pt x="2694" y="4931"/>
                      <a:pt x="2352" y="4862"/>
                    </a:cubicBezTo>
                    <a:cubicBezTo>
                      <a:pt x="2169" y="4840"/>
                      <a:pt x="2009" y="4794"/>
                      <a:pt x="1827" y="4748"/>
                    </a:cubicBezTo>
                    <a:cubicBezTo>
                      <a:pt x="1667" y="4703"/>
                      <a:pt x="1485" y="4657"/>
                      <a:pt x="1302" y="4611"/>
                    </a:cubicBezTo>
                    <a:cubicBezTo>
                      <a:pt x="1142" y="4566"/>
                      <a:pt x="982" y="4520"/>
                      <a:pt x="823" y="4497"/>
                    </a:cubicBezTo>
                    <a:cubicBezTo>
                      <a:pt x="640" y="4451"/>
                      <a:pt x="480" y="4406"/>
                      <a:pt x="320" y="4383"/>
                    </a:cubicBezTo>
                    <a:cubicBezTo>
                      <a:pt x="297" y="4373"/>
                      <a:pt x="272" y="4369"/>
                      <a:pt x="247" y="4369"/>
                    </a:cubicBezTo>
                    <a:cubicBezTo>
                      <a:pt x="153" y="4369"/>
                      <a:pt x="60" y="4434"/>
                      <a:pt x="24" y="4543"/>
                    </a:cubicBezTo>
                    <a:cubicBezTo>
                      <a:pt x="1" y="4657"/>
                      <a:pt x="69" y="4817"/>
                      <a:pt x="206" y="4840"/>
                    </a:cubicBezTo>
                    <a:cubicBezTo>
                      <a:pt x="526" y="4908"/>
                      <a:pt x="845" y="4999"/>
                      <a:pt x="1165" y="5113"/>
                    </a:cubicBezTo>
                    <a:cubicBezTo>
                      <a:pt x="1348" y="5159"/>
                      <a:pt x="1530" y="5205"/>
                      <a:pt x="1690" y="5273"/>
                    </a:cubicBezTo>
                    <a:cubicBezTo>
                      <a:pt x="1873" y="5319"/>
                      <a:pt x="2055" y="5364"/>
                      <a:pt x="2238" y="5410"/>
                    </a:cubicBezTo>
                    <a:cubicBezTo>
                      <a:pt x="2580" y="5501"/>
                      <a:pt x="2945" y="5570"/>
                      <a:pt x="3288" y="5616"/>
                    </a:cubicBezTo>
                    <a:cubicBezTo>
                      <a:pt x="3653" y="5684"/>
                      <a:pt x="4018" y="5753"/>
                      <a:pt x="4383" y="5798"/>
                    </a:cubicBezTo>
                    <a:cubicBezTo>
                      <a:pt x="4749" y="5867"/>
                      <a:pt x="5137" y="5912"/>
                      <a:pt x="5525" y="5958"/>
                    </a:cubicBezTo>
                    <a:cubicBezTo>
                      <a:pt x="5890" y="5981"/>
                      <a:pt x="6255" y="6026"/>
                      <a:pt x="6620" y="6049"/>
                    </a:cubicBezTo>
                    <a:cubicBezTo>
                      <a:pt x="6985" y="6095"/>
                      <a:pt x="7351" y="6118"/>
                      <a:pt x="7716" y="6163"/>
                    </a:cubicBezTo>
                    <a:cubicBezTo>
                      <a:pt x="8058" y="6186"/>
                      <a:pt x="8446" y="6186"/>
                      <a:pt x="8811" y="6186"/>
                    </a:cubicBezTo>
                    <a:cubicBezTo>
                      <a:pt x="9177" y="6209"/>
                      <a:pt x="9542" y="6209"/>
                      <a:pt x="9930" y="6209"/>
                    </a:cubicBezTo>
                    <a:lnTo>
                      <a:pt x="11048" y="6209"/>
                    </a:lnTo>
                    <a:cubicBezTo>
                      <a:pt x="11231" y="6186"/>
                      <a:pt x="11414" y="6186"/>
                      <a:pt x="11596" y="6163"/>
                    </a:cubicBezTo>
                    <a:cubicBezTo>
                      <a:pt x="11779" y="6163"/>
                      <a:pt x="11961" y="6141"/>
                      <a:pt x="12144" y="6141"/>
                    </a:cubicBezTo>
                    <a:cubicBezTo>
                      <a:pt x="12327" y="6118"/>
                      <a:pt x="12509" y="6118"/>
                      <a:pt x="12692" y="6095"/>
                    </a:cubicBezTo>
                    <a:cubicBezTo>
                      <a:pt x="12852" y="6095"/>
                      <a:pt x="13034" y="6072"/>
                      <a:pt x="13217" y="6072"/>
                    </a:cubicBezTo>
                    <a:cubicBezTo>
                      <a:pt x="13582" y="6026"/>
                      <a:pt x="13970" y="6004"/>
                      <a:pt x="14358" y="5958"/>
                    </a:cubicBezTo>
                    <a:cubicBezTo>
                      <a:pt x="14541" y="5935"/>
                      <a:pt x="14723" y="5912"/>
                      <a:pt x="14929" y="5889"/>
                    </a:cubicBezTo>
                    <a:cubicBezTo>
                      <a:pt x="15134" y="5867"/>
                      <a:pt x="15339" y="5844"/>
                      <a:pt x="15568" y="5821"/>
                    </a:cubicBezTo>
                    <a:lnTo>
                      <a:pt x="15476" y="5821"/>
                    </a:lnTo>
                    <a:cubicBezTo>
                      <a:pt x="15545" y="5821"/>
                      <a:pt x="15636" y="5798"/>
                      <a:pt x="15728" y="5775"/>
                    </a:cubicBezTo>
                    <a:cubicBezTo>
                      <a:pt x="15728" y="5775"/>
                      <a:pt x="15728" y="5798"/>
                      <a:pt x="15728" y="5798"/>
                    </a:cubicBezTo>
                    <a:cubicBezTo>
                      <a:pt x="15819" y="5775"/>
                      <a:pt x="15933" y="5753"/>
                      <a:pt x="16047" y="5753"/>
                    </a:cubicBezTo>
                    <a:cubicBezTo>
                      <a:pt x="16138" y="5730"/>
                      <a:pt x="16252" y="5707"/>
                      <a:pt x="16344" y="5707"/>
                    </a:cubicBezTo>
                    <a:lnTo>
                      <a:pt x="16252" y="5707"/>
                    </a:lnTo>
                    <a:cubicBezTo>
                      <a:pt x="16641" y="5661"/>
                      <a:pt x="17006" y="5616"/>
                      <a:pt x="17371" y="5547"/>
                    </a:cubicBezTo>
                    <a:cubicBezTo>
                      <a:pt x="17736" y="5501"/>
                      <a:pt x="18079" y="5433"/>
                      <a:pt x="18444" y="5387"/>
                    </a:cubicBezTo>
                    <a:cubicBezTo>
                      <a:pt x="18809" y="5319"/>
                      <a:pt x="19151" y="5273"/>
                      <a:pt x="19494" y="5205"/>
                    </a:cubicBezTo>
                    <a:cubicBezTo>
                      <a:pt x="19676" y="5182"/>
                      <a:pt x="19836" y="5136"/>
                      <a:pt x="20019" y="5113"/>
                    </a:cubicBezTo>
                    <a:cubicBezTo>
                      <a:pt x="20178" y="5068"/>
                      <a:pt x="20361" y="5045"/>
                      <a:pt x="20521" y="4999"/>
                    </a:cubicBezTo>
                    <a:cubicBezTo>
                      <a:pt x="20863" y="4931"/>
                      <a:pt x="21228" y="4862"/>
                      <a:pt x="21571" y="4794"/>
                    </a:cubicBezTo>
                    <a:cubicBezTo>
                      <a:pt x="21731" y="4748"/>
                      <a:pt x="21913" y="4703"/>
                      <a:pt x="22073" y="4657"/>
                    </a:cubicBezTo>
                    <a:cubicBezTo>
                      <a:pt x="22233" y="4611"/>
                      <a:pt x="22392" y="4588"/>
                      <a:pt x="22552" y="4543"/>
                    </a:cubicBezTo>
                    <a:cubicBezTo>
                      <a:pt x="22712" y="4497"/>
                      <a:pt x="22895" y="4451"/>
                      <a:pt x="23077" y="4406"/>
                    </a:cubicBezTo>
                    <a:cubicBezTo>
                      <a:pt x="23214" y="4360"/>
                      <a:pt x="23351" y="4315"/>
                      <a:pt x="23511" y="4292"/>
                    </a:cubicBezTo>
                    <a:cubicBezTo>
                      <a:pt x="23785" y="4200"/>
                      <a:pt x="24059" y="4109"/>
                      <a:pt x="24333" y="4018"/>
                    </a:cubicBezTo>
                    <a:cubicBezTo>
                      <a:pt x="24470" y="3972"/>
                      <a:pt x="24607" y="3926"/>
                      <a:pt x="24744" y="3881"/>
                    </a:cubicBezTo>
                    <a:cubicBezTo>
                      <a:pt x="24880" y="3835"/>
                      <a:pt x="25040" y="3790"/>
                      <a:pt x="25177" y="3744"/>
                    </a:cubicBezTo>
                    <a:cubicBezTo>
                      <a:pt x="25451" y="3653"/>
                      <a:pt x="25725" y="3584"/>
                      <a:pt x="25999" y="3493"/>
                    </a:cubicBezTo>
                    <a:cubicBezTo>
                      <a:pt x="26318" y="3379"/>
                      <a:pt x="26615" y="3287"/>
                      <a:pt x="26935" y="3196"/>
                    </a:cubicBezTo>
                    <a:cubicBezTo>
                      <a:pt x="27231" y="3105"/>
                      <a:pt x="27528" y="3013"/>
                      <a:pt x="27848" y="2899"/>
                    </a:cubicBezTo>
                    <a:cubicBezTo>
                      <a:pt x="28076" y="2808"/>
                      <a:pt x="28327" y="2740"/>
                      <a:pt x="28555" y="2648"/>
                    </a:cubicBezTo>
                    <a:cubicBezTo>
                      <a:pt x="28829" y="2534"/>
                      <a:pt x="29080" y="2443"/>
                      <a:pt x="29331" y="2329"/>
                    </a:cubicBezTo>
                    <a:lnTo>
                      <a:pt x="29331" y="2329"/>
                    </a:lnTo>
                    <a:cubicBezTo>
                      <a:pt x="29331" y="2329"/>
                      <a:pt x="29329" y="2332"/>
                      <a:pt x="29324" y="2335"/>
                    </a:cubicBezTo>
                    <a:lnTo>
                      <a:pt x="29324" y="2335"/>
                    </a:lnTo>
                    <a:cubicBezTo>
                      <a:pt x="29471" y="2272"/>
                      <a:pt x="29618" y="2211"/>
                      <a:pt x="29765" y="2169"/>
                    </a:cubicBezTo>
                    <a:cubicBezTo>
                      <a:pt x="29856" y="2123"/>
                      <a:pt x="29925" y="2100"/>
                      <a:pt x="30016" y="2078"/>
                    </a:cubicBezTo>
                    <a:cubicBezTo>
                      <a:pt x="30107" y="2032"/>
                      <a:pt x="30199" y="2009"/>
                      <a:pt x="30290" y="1986"/>
                    </a:cubicBezTo>
                    <a:cubicBezTo>
                      <a:pt x="30473" y="1918"/>
                      <a:pt x="30655" y="1849"/>
                      <a:pt x="30838" y="1804"/>
                    </a:cubicBezTo>
                    <a:cubicBezTo>
                      <a:pt x="31020" y="1735"/>
                      <a:pt x="31203" y="1667"/>
                      <a:pt x="31386" y="1598"/>
                    </a:cubicBezTo>
                    <a:cubicBezTo>
                      <a:pt x="31728" y="1484"/>
                      <a:pt x="32070" y="1393"/>
                      <a:pt x="32413" y="1279"/>
                    </a:cubicBezTo>
                    <a:cubicBezTo>
                      <a:pt x="32481" y="1256"/>
                      <a:pt x="32573" y="1256"/>
                      <a:pt x="32641" y="1233"/>
                    </a:cubicBezTo>
                    <a:cubicBezTo>
                      <a:pt x="32710" y="1210"/>
                      <a:pt x="32778" y="1187"/>
                      <a:pt x="32846" y="1165"/>
                    </a:cubicBezTo>
                    <a:cubicBezTo>
                      <a:pt x="33006" y="1119"/>
                      <a:pt x="33166" y="1073"/>
                      <a:pt x="33326" y="1028"/>
                    </a:cubicBezTo>
                    <a:cubicBezTo>
                      <a:pt x="33623" y="959"/>
                      <a:pt x="33896" y="868"/>
                      <a:pt x="34193" y="799"/>
                    </a:cubicBezTo>
                    <a:cubicBezTo>
                      <a:pt x="34467" y="731"/>
                      <a:pt x="34764" y="685"/>
                      <a:pt x="35038" y="617"/>
                    </a:cubicBezTo>
                    <a:cubicBezTo>
                      <a:pt x="35220" y="571"/>
                      <a:pt x="35380" y="548"/>
                      <a:pt x="35563" y="503"/>
                    </a:cubicBezTo>
                    <a:cubicBezTo>
                      <a:pt x="35654" y="503"/>
                      <a:pt x="35745" y="480"/>
                      <a:pt x="35837" y="457"/>
                    </a:cubicBezTo>
                    <a:cubicBezTo>
                      <a:pt x="35905" y="457"/>
                      <a:pt x="35996" y="434"/>
                      <a:pt x="36065" y="434"/>
                    </a:cubicBezTo>
                    <a:cubicBezTo>
                      <a:pt x="36247" y="411"/>
                      <a:pt x="36407" y="389"/>
                      <a:pt x="36590" y="343"/>
                    </a:cubicBezTo>
                    <a:cubicBezTo>
                      <a:pt x="36772" y="320"/>
                      <a:pt x="36955" y="297"/>
                      <a:pt x="37115" y="252"/>
                    </a:cubicBezTo>
                    <a:cubicBezTo>
                      <a:pt x="37183" y="229"/>
                      <a:pt x="37229" y="160"/>
                      <a:pt x="37206" y="92"/>
                    </a:cubicBezTo>
                    <a:cubicBezTo>
                      <a:pt x="37183" y="46"/>
                      <a:pt x="37138" y="1"/>
                      <a:pt x="37092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5329580" y="4030421"/>
                <a:ext cx="449779" cy="37653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1393" extrusionOk="0">
                    <a:moveTo>
                      <a:pt x="183" y="0"/>
                    </a:moveTo>
                    <a:cubicBezTo>
                      <a:pt x="137" y="0"/>
                      <a:pt x="92" y="46"/>
                      <a:pt x="69" y="69"/>
                    </a:cubicBezTo>
                    <a:cubicBezTo>
                      <a:pt x="0" y="160"/>
                      <a:pt x="69" y="297"/>
                      <a:pt x="160" y="320"/>
                    </a:cubicBezTo>
                    <a:cubicBezTo>
                      <a:pt x="206" y="343"/>
                      <a:pt x="251" y="343"/>
                      <a:pt x="297" y="365"/>
                    </a:cubicBezTo>
                    <a:cubicBezTo>
                      <a:pt x="320" y="388"/>
                      <a:pt x="365" y="411"/>
                      <a:pt x="388" y="434"/>
                    </a:cubicBezTo>
                    <a:cubicBezTo>
                      <a:pt x="480" y="457"/>
                      <a:pt x="571" y="479"/>
                      <a:pt x="662" y="479"/>
                    </a:cubicBezTo>
                    <a:cubicBezTo>
                      <a:pt x="731" y="502"/>
                      <a:pt x="822" y="525"/>
                      <a:pt x="913" y="525"/>
                    </a:cubicBezTo>
                    <a:cubicBezTo>
                      <a:pt x="1119" y="571"/>
                      <a:pt x="1301" y="594"/>
                      <a:pt x="1484" y="616"/>
                    </a:cubicBezTo>
                    <a:cubicBezTo>
                      <a:pt x="1803" y="685"/>
                      <a:pt x="2123" y="731"/>
                      <a:pt x="2465" y="776"/>
                    </a:cubicBezTo>
                    <a:cubicBezTo>
                      <a:pt x="2648" y="799"/>
                      <a:pt x="2831" y="845"/>
                      <a:pt x="3013" y="868"/>
                    </a:cubicBezTo>
                    <a:cubicBezTo>
                      <a:pt x="3196" y="890"/>
                      <a:pt x="3378" y="936"/>
                      <a:pt x="3561" y="959"/>
                    </a:cubicBezTo>
                    <a:cubicBezTo>
                      <a:pt x="3903" y="1027"/>
                      <a:pt x="4223" y="1073"/>
                      <a:pt x="4542" y="1141"/>
                    </a:cubicBezTo>
                    <a:cubicBezTo>
                      <a:pt x="4953" y="1210"/>
                      <a:pt x="5387" y="1233"/>
                      <a:pt x="5798" y="1278"/>
                    </a:cubicBezTo>
                    <a:cubicBezTo>
                      <a:pt x="6003" y="1301"/>
                      <a:pt x="6209" y="1324"/>
                      <a:pt x="6414" y="1347"/>
                    </a:cubicBezTo>
                    <a:lnTo>
                      <a:pt x="6734" y="1347"/>
                    </a:lnTo>
                    <a:cubicBezTo>
                      <a:pt x="6779" y="1370"/>
                      <a:pt x="6802" y="1370"/>
                      <a:pt x="6848" y="1370"/>
                    </a:cubicBezTo>
                    <a:cubicBezTo>
                      <a:pt x="6916" y="1370"/>
                      <a:pt x="6962" y="1370"/>
                      <a:pt x="7030" y="1347"/>
                    </a:cubicBezTo>
                    <a:cubicBezTo>
                      <a:pt x="7053" y="1347"/>
                      <a:pt x="7076" y="1324"/>
                      <a:pt x="7099" y="1301"/>
                    </a:cubicBezTo>
                    <a:lnTo>
                      <a:pt x="7145" y="1301"/>
                    </a:lnTo>
                    <a:cubicBezTo>
                      <a:pt x="7236" y="1324"/>
                      <a:pt x="7304" y="1324"/>
                      <a:pt x="7396" y="1347"/>
                    </a:cubicBezTo>
                    <a:cubicBezTo>
                      <a:pt x="7578" y="1347"/>
                      <a:pt x="7738" y="1347"/>
                      <a:pt x="7921" y="1370"/>
                    </a:cubicBezTo>
                    <a:lnTo>
                      <a:pt x="8948" y="1370"/>
                    </a:lnTo>
                    <a:cubicBezTo>
                      <a:pt x="9290" y="1392"/>
                      <a:pt x="9633" y="1392"/>
                      <a:pt x="9975" y="1392"/>
                    </a:cubicBezTo>
                    <a:cubicBezTo>
                      <a:pt x="10363" y="1370"/>
                      <a:pt x="10728" y="1370"/>
                      <a:pt x="11116" y="1370"/>
                    </a:cubicBezTo>
                    <a:cubicBezTo>
                      <a:pt x="11207" y="1370"/>
                      <a:pt x="11322" y="1370"/>
                      <a:pt x="11413" y="1347"/>
                    </a:cubicBezTo>
                    <a:cubicBezTo>
                      <a:pt x="11413" y="1370"/>
                      <a:pt x="11436" y="1370"/>
                      <a:pt x="11459" y="1370"/>
                    </a:cubicBezTo>
                    <a:cubicBezTo>
                      <a:pt x="11481" y="1392"/>
                      <a:pt x="11527" y="1392"/>
                      <a:pt x="11573" y="1392"/>
                    </a:cubicBezTo>
                    <a:lnTo>
                      <a:pt x="11915" y="1392"/>
                    </a:lnTo>
                    <a:cubicBezTo>
                      <a:pt x="12029" y="1392"/>
                      <a:pt x="12143" y="1370"/>
                      <a:pt x="12235" y="1370"/>
                    </a:cubicBezTo>
                    <a:cubicBezTo>
                      <a:pt x="12326" y="1370"/>
                      <a:pt x="12394" y="1370"/>
                      <a:pt x="12486" y="1347"/>
                    </a:cubicBezTo>
                    <a:lnTo>
                      <a:pt x="12714" y="1347"/>
                    </a:lnTo>
                    <a:lnTo>
                      <a:pt x="12874" y="1324"/>
                    </a:lnTo>
                    <a:cubicBezTo>
                      <a:pt x="13011" y="1324"/>
                      <a:pt x="13148" y="1301"/>
                      <a:pt x="13307" y="1301"/>
                    </a:cubicBezTo>
                    <a:cubicBezTo>
                      <a:pt x="13422" y="1278"/>
                      <a:pt x="13558" y="1278"/>
                      <a:pt x="13695" y="1256"/>
                    </a:cubicBezTo>
                    <a:cubicBezTo>
                      <a:pt x="13764" y="1256"/>
                      <a:pt x="13810" y="1256"/>
                      <a:pt x="13878" y="1233"/>
                    </a:cubicBezTo>
                    <a:lnTo>
                      <a:pt x="13992" y="1233"/>
                    </a:lnTo>
                    <a:cubicBezTo>
                      <a:pt x="14015" y="1233"/>
                      <a:pt x="14015" y="1210"/>
                      <a:pt x="14038" y="1210"/>
                    </a:cubicBezTo>
                    <a:cubicBezTo>
                      <a:pt x="14061" y="1210"/>
                      <a:pt x="14106" y="1210"/>
                      <a:pt x="14129" y="1187"/>
                    </a:cubicBezTo>
                    <a:cubicBezTo>
                      <a:pt x="14152" y="1187"/>
                      <a:pt x="14175" y="1164"/>
                      <a:pt x="14198" y="1164"/>
                    </a:cubicBezTo>
                    <a:cubicBezTo>
                      <a:pt x="14220" y="1141"/>
                      <a:pt x="14266" y="1141"/>
                      <a:pt x="14312" y="1141"/>
                    </a:cubicBezTo>
                    <a:cubicBezTo>
                      <a:pt x="14494" y="1119"/>
                      <a:pt x="14677" y="1096"/>
                      <a:pt x="14837" y="1050"/>
                    </a:cubicBezTo>
                    <a:cubicBezTo>
                      <a:pt x="15202" y="1004"/>
                      <a:pt x="15567" y="936"/>
                      <a:pt x="15932" y="845"/>
                    </a:cubicBezTo>
                    <a:cubicBezTo>
                      <a:pt x="16161" y="822"/>
                      <a:pt x="16366" y="776"/>
                      <a:pt x="16571" y="731"/>
                    </a:cubicBezTo>
                    <a:cubicBezTo>
                      <a:pt x="16617" y="731"/>
                      <a:pt x="16640" y="685"/>
                      <a:pt x="16640" y="639"/>
                    </a:cubicBezTo>
                    <a:cubicBezTo>
                      <a:pt x="16617" y="594"/>
                      <a:pt x="16594" y="571"/>
                      <a:pt x="16549" y="571"/>
                    </a:cubicBezTo>
                    <a:cubicBezTo>
                      <a:pt x="16069" y="662"/>
                      <a:pt x="15613" y="753"/>
                      <a:pt x="15133" y="845"/>
                    </a:cubicBezTo>
                    <a:cubicBezTo>
                      <a:pt x="15019" y="868"/>
                      <a:pt x="14905" y="890"/>
                      <a:pt x="14768" y="913"/>
                    </a:cubicBezTo>
                    <a:cubicBezTo>
                      <a:pt x="14654" y="913"/>
                      <a:pt x="14517" y="936"/>
                      <a:pt x="14380" y="959"/>
                    </a:cubicBezTo>
                    <a:cubicBezTo>
                      <a:pt x="14312" y="982"/>
                      <a:pt x="14243" y="982"/>
                      <a:pt x="14198" y="1004"/>
                    </a:cubicBezTo>
                    <a:cubicBezTo>
                      <a:pt x="14175" y="982"/>
                      <a:pt x="14175" y="982"/>
                      <a:pt x="14152" y="982"/>
                    </a:cubicBezTo>
                    <a:cubicBezTo>
                      <a:pt x="14152" y="982"/>
                      <a:pt x="14152" y="959"/>
                      <a:pt x="14129" y="959"/>
                    </a:cubicBezTo>
                    <a:cubicBezTo>
                      <a:pt x="14106" y="959"/>
                      <a:pt x="14083" y="936"/>
                      <a:pt x="14061" y="936"/>
                    </a:cubicBezTo>
                    <a:lnTo>
                      <a:pt x="13946" y="936"/>
                    </a:lnTo>
                    <a:cubicBezTo>
                      <a:pt x="13878" y="936"/>
                      <a:pt x="13810" y="959"/>
                      <a:pt x="13741" y="959"/>
                    </a:cubicBezTo>
                    <a:cubicBezTo>
                      <a:pt x="13650" y="982"/>
                      <a:pt x="13558" y="982"/>
                      <a:pt x="13467" y="1004"/>
                    </a:cubicBezTo>
                    <a:cubicBezTo>
                      <a:pt x="13376" y="1004"/>
                      <a:pt x="13285" y="1027"/>
                      <a:pt x="13193" y="1027"/>
                    </a:cubicBezTo>
                    <a:cubicBezTo>
                      <a:pt x="13102" y="1050"/>
                      <a:pt x="13033" y="1050"/>
                      <a:pt x="12942" y="1050"/>
                    </a:cubicBezTo>
                    <a:cubicBezTo>
                      <a:pt x="12600" y="1073"/>
                      <a:pt x="12257" y="1073"/>
                      <a:pt x="11938" y="1096"/>
                    </a:cubicBezTo>
                    <a:cubicBezTo>
                      <a:pt x="11573" y="1096"/>
                      <a:pt x="11207" y="1096"/>
                      <a:pt x="10865" y="1119"/>
                    </a:cubicBezTo>
                    <a:cubicBezTo>
                      <a:pt x="10546" y="1119"/>
                      <a:pt x="10249" y="1141"/>
                      <a:pt x="9952" y="1141"/>
                    </a:cubicBezTo>
                    <a:cubicBezTo>
                      <a:pt x="9929" y="1119"/>
                      <a:pt x="9906" y="1096"/>
                      <a:pt x="9884" y="1073"/>
                    </a:cubicBezTo>
                    <a:lnTo>
                      <a:pt x="9815" y="1050"/>
                    </a:lnTo>
                    <a:cubicBezTo>
                      <a:pt x="9792" y="1050"/>
                      <a:pt x="9769" y="1050"/>
                      <a:pt x="9747" y="1027"/>
                    </a:cubicBezTo>
                    <a:lnTo>
                      <a:pt x="7601" y="1027"/>
                    </a:lnTo>
                    <a:cubicBezTo>
                      <a:pt x="7555" y="1050"/>
                      <a:pt x="7487" y="1050"/>
                      <a:pt x="7441" y="1050"/>
                    </a:cubicBezTo>
                    <a:cubicBezTo>
                      <a:pt x="7304" y="1027"/>
                      <a:pt x="7190" y="1027"/>
                      <a:pt x="7076" y="1027"/>
                    </a:cubicBezTo>
                    <a:cubicBezTo>
                      <a:pt x="7053" y="1027"/>
                      <a:pt x="7053" y="1004"/>
                      <a:pt x="7030" y="1004"/>
                    </a:cubicBezTo>
                    <a:cubicBezTo>
                      <a:pt x="6962" y="982"/>
                      <a:pt x="6871" y="982"/>
                      <a:pt x="6802" y="982"/>
                    </a:cubicBezTo>
                    <a:cubicBezTo>
                      <a:pt x="6734" y="982"/>
                      <a:pt x="6688" y="959"/>
                      <a:pt x="6620" y="959"/>
                    </a:cubicBezTo>
                    <a:cubicBezTo>
                      <a:pt x="6505" y="959"/>
                      <a:pt x="6368" y="936"/>
                      <a:pt x="6232" y="936"/>
                    </a:cubicBezTo>
                    <a:cubicBezTo>
                      <a:pt x="6140" y="936"/>
                      <a:pt x="6026" y="913"/>
                      <a:pt x="5935" y="913"/>
                    </a:cubicBezTo>
                    <a:cubicBezTo>
                      <a:pt x="5570" y="890"/>
                      <a:pt x="5182" y="845"/>
                      <a:pt x="4816" y="799"/>
                    </a:cubicBezTo>
                    <a:cubicBezTo>
                      <a:pt x="4474" y="753"/>
                      <a:pt x="4132" y="685"/>
                      <a:pt x="3766" y="639"/>
                    </a:cubicBezTo>
                    <a:cubicBezTo>
                      <a:pt x="3607" y="594"/>
                      <a:pt x="3447" y="571"/>
                      <a:pt x="3287" y="548"/>
                    </a:cubicBezTo>
                    <a:cubicBezTo>
                      <a:pt x="3104" y="502"/>
                      <a:pt x="2945" y="479"/>
                      <a:pt x="2762" y="457"/>
                    </a:cubicBezTo>
                    <a:cubicBezTo>
                      <a:pt x="2648" y="457"/>
                      <a:pt x="2511" y="434"/>
                      <a:pt x="2374" y="411"/>
                    </a:cubicBezTo>
                    <a:cubicBezTo>
                      <a:pt x="2328" y="388"/>
                      <a:pt x="2260" y="388"/>
                      <a:pt x="2191" y="388"/>
                    </a:cubicBezTo>
                    <a:cubicBezTo>
                      <a:pt x="2169" y="343"/>
                      <a:pt x="2146" y="343"/>
                      <a:pt x="2123" y="343"/>
                    </a:cubicBezTo>
                    <a:cubicBezTo>
                      <a:pt x="2123" y="320"/>
                      <a:pt x="2123" y="320"/>
                      <a:pt x="2123" y="320"/>
                    </a:cubicBezTo>
                    <a:cubicBezTo>
                      <a:pt x="2077" y="320"/>
                      <a:pt x="2009" y="320"/>
                      <a:pt x="1963" y="297"/>
                    </a:cubicBezTo>
                    <a:cubicBezTo>
                      <a:pt x="1872" y="297"/>
                      <a:pt x="1758" y="274"/>
                      <a:pt x="1644" y="251"/>
                    </a:cubicBezTo>
                    <a:cubicBezTo>
                      <a:pt x="1530" y="251"/>
                      <a:pt x="1415" y="228"/>
                      <a:pt x="1301" y="206"/>
                    </a:cubicBezTo>
                    <a:cubicBezTo>
                      <a:pt x="1233" y="206"/>
                      <a:pt x="1164" y="183"/>
                      <a:pt x="1073" y="183"/>
                    </a:cubicBezTo>
                    <a:cubicBezTo>
                      <a:pt x="936" y="137"/>
                      <a:pt x="799" y="114"/>
                      <a:pt x="662" y="91"/>
                    </a:cubicBezTo>
                    <a:cubicBezTo>
                      <a:pt x="594" y="69"/>
                      <a:pt x="525" y="69"/>
                      <a:pt x="480" y="46"/>
                    </a:cubicBezTo>
                    <a:cubicBezTo>
                      <a:pt x="388" y="23"/>
                      <a:pt x="320" y="23"/>
                      <a:pt x="251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5339446" y="3941573"/>
                <a:ext cx="94416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1096" extrusionOk="0">
                    <a:moveTo>
                      <a:pt x="92" y="0"/>
                    </a:moveTo>
                    <a:cubicBezTo>
                      <a:pt x="46" y="0"/>
                      <a:pt x="23" y="23"/>
                      <a:pt x="0" y="46"/>
                    </a:cubicBezTo>
                    <a:cubicBezTo>
                      <a:pt x="0" y="92"/>
                      <a:pt x="23" y="137"/>
                      <a:pt x="69" y="160"/>
                    </a:cubicBezTo>
                    <a:cubicBezTo>
                      <a:pt x="206" y="183"/>
                      <a:pt x="343" y="229"/>
                      <a:pt x="480" y="274"/>
                    </a:cubicBezTo>
                    <a:cubicBezTo>
                      <a:pt x="594" y="320"/>
                      <a:pt x="731" y="343"/>
                      <a:pt x="845" y="388"/>
                    </a:cubicBezTo>
                    <a:cubicBezTo>
                      <a:pt x="1165" y="480"/>
                      <a:pt x="1461" y="571"/>
                      <a:pt x="1758" y="639"/>
                    </a:cubicBezTo>
                    <a:cubicBezTo>
                      <a:pt x="2009" y="731"/>
                      <a:pt x="2283" y="799"/>
                      <a:pt x="2534" y="868"/>
                    </a:cubicBezTo>
                    <a:cubicBezTo>
                      <a:pt x="2831" y="936"/>
                      <a:pt x="3105" y="1005"/>
                      <a:pt x="3379" y="1096"/>
                    </a:cubicBezTo>
                    <a:cubicBezTo>
                      <a:pt x="3424" y="1096"/>
                      <a:pt x="3470" y="1073"/>
                      <a:pt x="3493" y="1027"/>
                    </a:cubicBezTo>
                    <a:cubicBezTo>
                      <a:pt x="3493" y="982"/>
                      <a:pt x="3470" y="936"/>
                      <a:pt x="3424" y="936"/>
                    </a:cubicBezTo>
                    <a:cubicBezTo>
                      <a:pt x="3150" y="868"/>
                      <a:pt x="2876" y="776"/>
                      <a:pt x="2580" y="708"/>
                    </a:cubicBezTo>
                    <a:cubicBezTo>
                      <a:pt x="2329" y="639"/>
                      <a:pt x="2055" y="571"/>
                      <a:pt x="1804" y="480"/>
                    </a:cubicBezTo>
                    <a:cubicBezTo>
                      <a:pt x="1621" y="434"/>
                      <a:pt x="1461" y="388"/>
                      <a:pt x="1279" y="343"/>
                    </a:cubicBezTo>
                    <a:cubicBezTo>
                      <a:pt x="1165" y="297"/>
                      <a:pt x="1028" y="274"/>
                      <a:pt x="891" y="229"/>
                    </a:cubicBezTo>
                    <a:cubicBezTo>
                      <a:pt x="776" y="183"/>
                      <a:pt x="662" y="160"/>
                      <a:pt x="548" y="137"/>
                    </a:cubicBezTo>
                    <a:cubicBezTo>
                      <a:pt x="388" y="92"/>
                      <a:pt x="252" y="46"/>
                      <a:pt x="115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5357340" y="4119863"/>
                <a:ext cx="192508" cy="51519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1906" extrusionOk="0">
                    <a:moveTo>
                      <a:pt x="5730" y="1462"/>
                    </a:moveTo>
                    <a:cubicBezTo>
                      <a:pt x="5742" y="1464"/>
                      <a:pt x="5755" y="1466"/>
                      <a:pt x="5768" y="1468"/>
                    </a:cubicBezTo>
                    <a:lnTo>
                      <a:pt x="5768" y="1468"/>
                    </a:lnTo>
                    <a:cubicBezTo>
                      <a:pt x="5759" y="1462"/>
                      <a:pt x="5744" y="1462"/>
                      <a:pt x="5730" y="1462"/>
                    </a:cubicBezTo>
                    <a:close/>
                    <a:moveTo>
                      <a:pt x="206" y="1"/>
                    </a:moveTo>
                    <a:cubicBezTo>
                      <a:pt x="160" y="1"/>
                      <a:pt x="137" y="1"/>
                      <a:pt x="92" y="24"/>
                    </a:cubicBezTo>
                    <a:cubicBezTo>
                      <a:pt x="69" y="46"/>
                      <a:pt x="23" y="92"/>
                      <a:pt x="23" y="138"/>
                    </a:cubicBezTo>
                    <a:cubicBezTo>
                      <a:pt x="0" y="183"/>
                      <a:pt x="0" y="229"/>
                      <a:pt x="46" y="275"/>
                    </a:cubicBezTo>
                    <a:cubicBezTo>
                      <a:pt x="69" y="320"/>
                      <a:pt x="92" y="343"/>
                      <a:pt x="137" y="366"/>
                    </a:cubicBezTo>
                    <a:cubicBezTo>
                      <a:pt x="319" y="439"/>
                      <a:pt x="516" y="512"/>
                      <a:pt x="703" y="584"/>
                    </a:cubicBezTo>
                    <a:lnTo>
                      <a:pt x="703" y="584"/>
                    </a:lnTo>
                    <a:cubicBezTo>
                      <a:pt x="659" y="571"/>
                      <a:pt x="615" y="560"/>
                      <a:pt x="571" y="549"/>
                    </a:cubicBezTo>
                    <a:cubicBezTo>
                      <a:pt x="548" y="526"/>
                      <a:pt x="503" y="526"/>
                      <a:pt x="480" y="503"/>
                    </a:cubicBezTo>
                    <a:lnTo>
                      <a:pt x="457" y="503"/>
                    </a:lnTo>
                    <a:cubicBezTo>
                      <a:pt x="425" y="487"/>
                      <a:pt x="392" y="471"/>
                      <a:pt x="360" y="471"/>
                    </a:cubicBezTo>
                    <a:cubicBezTo>
                      <a:pt x="347" y="471"/>
                      <a:pt x="333" y="473"/>
                      <a:pt x="320" y="480"/>
                    </a:cubicBezTo>
                    <a:cubicBezTo>
                      <a:pt x="274" y="480"/>
                      <a:pt x="229" y="526"/>
                      <a:pt x="206" y="549"/>
                    </a:cubicBezTo>
                    <a:cubicBezTo>
                      <a:pt x="160" y="640"/>
                      <a:pt x="183" y="754"/>
                      <a:pt x="274" y="800"/>
                    </a:cubicBezTo>
                    <a:cubicBezTo>
                      <a:pt x="320" y="845"/>
                      <a:pt x="388" y="868"/>
                      <a:pt x="457" y="891"/>
                    </a:cubicBezTo>
                    <a:cubicBezTo>
                      <a:pt x="503" y="914"/>
                      <a:pt x="571" y="937"/>
                      <a:pt x="639" y="937"/>
                    </a:cubicBezTo>
                    <a:cubicBezTo>
                      <a:pt x="776" y="982"/>
                      <a:pt x="913" y="1028"/>
                      <a:pt x="1050" y="1051"/>
                    </a:cubicBezTo>
                    <a:cubicBezTo>
                      <a:pt x="1187" y="1096"/>
                      <a:pt x="1347" y="1142"/>
                      <a:pt x="1484" y="1188"/>
                    </a:cubicBezTo>
                    <a:cubicBezTo>
                      <a:pt x="1644" y="1233"/>
                      <a:pt x="1804" y="1256"/>
                      <a:pt x="1963" y="1302"/>
                    </a:cubicBezTo>
                    <a:cubicBezTo>
                      <a:pt x="2123" y="1348"/>
                      <a:pt x="2260" y="1370"/>
                      <a:pt x="2420" y="1416"/>
                    </a:cubicBezTo>
                    <a:cubicBezTo>
                      <a:pt x="2557" y="1439"/>
                      <a:pt x="2717" y="1462"/>
                      <a:pt x="2876" y="1484"/>
                    </a:cubicBezTo>
                    <a:cubicBezTo>
                      <a:pt x="3036" y="1507"/>
                      <a:pt x="3196" y="1553"/>
                      <a:pt x="3356" y="1553"/>
                    </a:cubicBezTo>
                    <a:cubicBezTo>
                      <a:pt x="3515" y="1576"/>
                      <a:pt x="3698" y="1599"/>
                      <a:pt x="3858" y="1621"/>
                    </a:cubicBezTo>
                    <a:cubicBezTo>
                      <a:pt x="4086" y="1667"/>
                      <a:pt x="4337" y="1690"/>
                      <a:pt x="4588" y="1713"/>
                    </a:cubicBezTo>
                    <a:cubicBezTo>
                      <a:pt x="4702" y="1736"/>
                      <a:pt x="4794" y="1736"/>
                      <a:pt x="4908" y="1758"/>
                    </a:cubicBezTo>
                    <a:cubicBezTo>
                      <a:pt x="4976" y="1758"/>
                      <a:pt x="5045" y="1781"/>
                      <a:pt x="5113" y="1781"/>
                    </a:cubicBezTo>
                    <a:lnTo>
                      <a:pt x="5045" y="1781"/>
                    </a:lnTo>
                    <a:cubicBezTo>
                      <a:pt x="5387" y="1827"/>
                      <a:pt x="5730" y="1850"/>
                      <a:pt x="6049" y="1895"/>
                    </a:cubicBezTo>
                    <a:cubicBezTo>
                      <a:pt x="6156" y="1895"/>
                      <a:pt x="6262" y="1905"/>
                      <a:pt x="6369" y="1905"/>
                    </a:cubicBezTo>
                    <a:cubicBezTo>
                      <a:pt x="6422" y="1905"/>
                      <a:pt x="6475" y="1903"/>
                      <a:pt x="6528" y="1895"/>
                    </a:cubicBezTo>
                    <a:lnTo>
                      <a:pt x="6757" y="1895"/>
                    </a:lnTo>
                    <a:cubicBezTo>
                      <a:pt x="6825" y="1895"/>
                      <a:pt x="6916" y="1895"/>
                      <a:pt x="6985" y="1872"/>
                    </a:cubicBezTo>
                    <a:cubicBezTo>
                      <a:pt x="7031" y="1872"/>
                      <a:pt x="7076" y="1827"/>
                      <a:pt x="7099" y="1781"/>
                    </a:cubicBezTo>
                    <a:cubicBezTo>
                      <a:pt x="7122" y="1713"/>
                      <a:pt x="7076" y="1621"/>
                      <a:pt x="6985" y="1599"/>
                    </a:cubicBezTo>
                    <a:cubicBezTo>
                      <a:pt x="6916" y="1576"/>
                      <a:pt x="6848" y="1576"/>
                      <a:pt x="6757" y="1576"/>
                    </a:cubicBezTo>
                    <a:lnTo>
                      <a:pt x="6574" y="1576"/>
                    </a:lnTo>
                    <a:cubicBezTo>
                      <a:pt x="6414" y="1553"/>
                      <a:pt x="6277" y="1553"/>
                      <a:pt x="6140" y="1530"/>
                    </a:cubicBezTo>
                    <a:cubicBezTo>
                      <a:pt x="6016" y="1509"/>
                      <a:pt x="5892" y="1489"/>
                      <a:pt x="5768" y="1468"/>
                    </a:cubicBezTo>
                    <a:lnTo>
                      <a:pt x="5768" y="1468"/>
                    </a:lnTo>
                    <a:cubicBezTo>
                      <a:pt x="5772" y="1471"/>
                      <a:pt x="5775" y="1477"/>
                      <a:pt x="5775" y="1484"/>
                    </a:cubicBezTo>
                    <a:cubicBezTo>
                      <a:pt x="5478" y="1439"/>
                      <a:pt x="5159" y="1370"/>
                      <a:pt x="4839" y="1325"/>
                    </a:cubicBezTo>
                    <a:cubicBezTo>
                      <a:pt x="4702" y="1302"/>
                      <a:pt x="4543" y="1279"/>
                      <a:pt x="4406" y="1256"/>
                    </a:cubicBezTo>
                    <a:cubicBezTo>
                      <a:pt x="4246" y="1233"/>
                      <a:pt x="4063" y="1211"/>
                      <a:pt x="3903" y="1165"/>
                    </a:cubicBezTo>
                    <a:cubicBezTo>
                      <a:pt x="3744" y="1142"/>
                      <a:pt x="3584" y="1119"/>
                      <a:pt x="3424" y="1074"/>
                    </a:cubicBezTo>
                    <a:cubicBezTo>
                      <a:pt x="3264" y="1028"/>
                      <a:pt x="3105" y="982"/>
                      <a:pt x="2945" y="937"/>
                    </a:cubicBezTo>
                    <a:cubicBezTo>
                      <a:pt x="2625" y="823"/>
                      <a:pt x="2329" y="754"/>
                      <a:pt x="2009" y="640"/>
                    </a:cubicBezTo>
                    <a:cubicBezTo>
                      <a:pt x="1872" y="594"/>
                      <a:pt x="1712" y="549"/>
                      <a:pt x="1575" y="503"/>
                    </a:cubicBezTo>
                    <a:cubicBezTo>
                      <a:pt x="1438" y="434"/>
                      <a:pt x="1279" y="389"/>
                      <a:pt x="1142" y="343"/>
                    </a:cubicBezTo>
                    <a:cubicBezTo>
                      <a:pt x="845" y="229"/>
                      <a:pt x="548" y="138"/>
                      <a:pt x="251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7042282" y="3643567"/>
                <a:ext cx="19759" cy="310142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1474" extrusionOk="0">
                    <a:moveTo>
                      <a:pt x="251" y="1"/>
                    </a:moveTo>
                    <a:cubicBezTo>
                      <a:pt x="229" y="1"/>
                      <a:pt x="206" y="1"/>
                      <a:pt x="183" y="24"/>
                    </a:cubicBezTo>
                    <a:cubicBezTo>
                      <a:pt x="114" y="46"/>
                      <a:pt x="69" y="115"/>
                      <a:pt x="92" y="160"/>
                    </a:cubicBezTo>
                    <a:cubicBezTo>
                      <a:pt x="92" y="229"/>
                      <a:pt x="92" y="297"/>
                      <a:pt x="92" y="366"/>
                    </a:cubicBezTo>
                    <a:cubicBezTo>
                      <a:pt x="92" y="389"/>
                      <a:pt x="92" y="434"/>
                      <a:pt x="92" y="457"/>
                    </a:cubicBezTo>
                    <a:lnTo>
                      <a:pt x="92" y="480"/>
                    </a:lnTo>
                    <a:cubicBezTo>
                      <a:pt x="92" y="685"/>
                      <a:pt x="92" y="891"/>
                      <a:pt x="92" y="1073"/>
                    </a:cubicBezTo>
                    <a:lnTo>
                      <a:pt x="69" y="1188"/>
                    </a:lnTo>
                    <a:cubicBezTo>
                      <a:pt x="69" y="1347"/>
                      <a:pt x="69" y="1507"/>
                      <a:pt x="69" y="1667"/>
                    </a:cubicBezTo>
                    <a:cubicBezTo>
                      <a:pt x="69" y="1827"/>
                      <a:pt x="69" y="2009"/>
                      <a:pt x="69" y="2169"/>
                    </a:cubicBezTo>
                    <a:cubicBezTo>
                      <a:pt x="69" y="2352"/>
                      <a:pt x="69" y="2511"/>
                      <a:pt x="69" y="2694"/>
                    </a:cubicBezTo>
                    <a:cubicBezTo>
                      <a:pt x="69" y="2854"/>
                      <a:pt x="69" y="3014"/>
                      <a:pt x="69" y="3173"/>
                    </a:cubicBezTo>
                    <a:cubicBezTo>
                      <a:pt x="46" y="3333"/>
                      <a:pt x="46" y="3493"/>
                      <a:pt x="46" y="3653"/>
                    </a:cubicBezTo>
                    <a:cubicBezTo>
                      <a:pt x="46" y="3835"/>
                      <a:pt x="46" y="3995"/>
                      <a:pt x="46" y="4155"/>
                    </a:cubicBezTo>
                    <a:cubicBezTo>
                      <a:pt x="69" y="4497"/>
                      <a:pt x="46" y="4840"/>
                      <a:pt x="69" y="5159"/>
                    </a:cubicBezTo>
                    <a:cubicBezTo>
                      <a:pt x="69" y="5502"/>
                      <a:pt x="46" y="5821"/>
                      <a:pt x="46" y="6141"/>
                    </a:cubicBezTo>
                    <a:cubicBezTo>
                      <a:pt x="46" y="6300"/>
                      <a:pt x="46" y="6483"/>
                      <a:pt x="46" y="6643"/>
                    </a:cubicBezTo>
                    <a:cubicBezTo>
                      <a:pt x="46" y="6803"/>
                      <a:pt x="46" y="6985"/>
                      <a:pt x="46" y="7145"/>
                    </a:cubicBezTo>
                    <a:cubicBezTo>
                      <a:pt x="46" y="7465"/>
                      <a:pt x="46" y="7807"/>
                      <a:pt x="69" y="8127"/>
                    </a:cubicBezTo>
                    <a:cubicBezTo>
                      <a:pt x="69" y="8378"/>
                      <a:pt x="69" y="8651"/>
                      <a:pt x="69" y="8903"/>
                    </a:cubicBezTo>
                    <a:cubicBezTo>
                      <a:pt x="69" y="9154"/>
                      <a:pt x="69" y="9382"/>
                      <a:pt x="69" y="9633"/>
                    </a:cubicBezTo>
                    <a:cubicBezTo>
                      <a:pt x="69" y="9884"/>
                      <a:pt x="46" y="10135"/>
                      <a:pt x="46" y="10386"/>
                    </a:cubicBezTo>
                    <a:cubicBezTo>
                      <a:pt x="46" y="10523"/>
                      <a:pt x="46" y="10637"/>
                      <a:pt x="23" y="10774"/>
                    </a:cubicBezTo>
                    <a:cubicBezTo>
                      <a:pt x="23" y="10911"/>
                      <a:pt x="0" y="11025"/>
                      <a:pt x="0" y="11162"/>
                    </a:cubicBezTo>
                    <a:cubicBezTo>
                      <a:pt x="0" y="11299"/>
                      <a:pt x="92" y="11413"/>
                      <a:pt x="229" y="11459"/>
                    </a:cubicBezTo>
                    <a:cubicBezTo>
                      <a:pt x="257" y="11468"/>
                      <a:pt x="289" y="11474"/>
                      <a:pt x="322" y="11474"/>
                    </a:cubicBezTo>
                    <a:cubicBezTo>
                      <a:pt x="369" y="11474"/>
                      <a:pt x="417" y="11463"/>
                      <a:pt x="457" y="11436"/>
                    </a:cubicBezTo>
                    <a:cubicBezTo>
                      <a:pt x="525" y="11413"/>
                      <a:pt x="594" y="11345"/>
                      <a:pt x="617" y="11254"/>
                    </a:cubicBezTo>
                    <a:cubicBezTo>
                      <a:pt x="639" y="11071"/>
                      <a:pt x="662" y="10911"/>
                      <a:pt x="685" y="10729"/>
                    </a:cubicBezTo>
                    <a:cubicBezTo>
                      <a:pt x="685" y="10569"/>
                      <a:pt x="708" y="10386"/>
                      <a:pt x="708" y="10226"/>
                    </a:cubicBezTo>
                    <a:cubicBezTo>
                      <a:pt x="708" y="9907"/>
                      <a:pt x="731" y="9610"/>
                      <a:pt x="731" y="9291"/>
                    </a:cubicBezTo>
                    <a:cubicBezTo>
                      <a:pt x="731" y="9131"/>
                      <a:pt x="731" y="8971"/>
                      <a:pt x="708" y="8811"/>
                    </a:cubicBezTo>
                    <a:cubicBezTo>
                      <a:pt x="708" y="8651"/>
                      <a:pt x="708" y="8492"/>
                      <a:pt x="708" y="8309"/>
                    </a:cubicBezTo>
                    <a:cubicBezTo>
                      <a:pt x="708" y="8149"/>
                      <a:pt x="685" y="7990"/>
                      <a:pt x="685" y="7830"/>
                    </a:cubicBezTo>
                    <a:cubicBezTo>
                      <a:pt x="685" y="7670"/>
                      <a:pt x="685" y="7510"/>
                      <a:pt x="685" y="7328"/>
                    </a:cubicBezTo>
                    <a:cubicBezTo>
                      <a:pt x="685" y="7168"/>
                      <a:pt x="685" y="6985"/>
                      <a:pt x="685" y="6825"/>
                    </a:cubicBezTo>
                    <a:cubicBezTo>
                      <a:pt x="685" y="6643"/>
                      <a:pt x="662" y="6483"/>
                      <a:pt x="662" y="6323"/>
                    </a:cubicBezTo>
                    <a:cubicBezTo>
                      <a:pt x="662" y="6164"/>
                      <a:pt x="662" y="6004"/>
                      <a:pt x="685" y="5844"/>
                    </a:cubicBezTo>
                    <a:cubicBezTo>
                      <a:pt x="685" y="5661"/>
                      <a:pt x="685" y="5502"/>
                      <a:pt x="662" y="5319"/>
                    </a:cubicBezTo>
                    <a:cubicBezTo>
                      <a:pt x="662" y="5159"/>
                      <a:pt x="662" y="4999"/>
                      <a:pt x="662" y="4817"/>
                    </a:cubicBezTo>
                    <a:cubicBezTo>
                      <a:pt x="662" y="4657"/>
                      <a:pt x="662" y="4497"/>
                      <a:pt x="639" y="4338"/>
                    </a:cubicBezTo>
                    <a:cubicBezTo>
                      <a:pt x="639" y="3995"/>
                      <a:pt x="617" y="3676"/>
                      <a:pt x="617" y="3356"/>
                    </a:cubicBezTo>
                    <a:cubicBezTo>
                      <a:pt x="594" y="3082"/>
                      <a:pt x="594" y="2831"/>
                      <a:pt x="571" y="2580"/>
                    </a:cubicBezTo>
                    <a:cubicBezTo>
                      <a:pt x="571" y="2306"/>
                      <a:pt x="525" y="2032"/>
                      <a:pt x="502" y="1758"/>
                    </a:cubicBezTo>
                    <a:cubicBezTo>
                      <a:pt x="480" y="1507"/>
                      <a:pt x="480" y="1256"/>
                      <a:pt x="457" y="1005"/>
                    </a:cubicBezTo>
                    <a:cubicBezTo>
                      <a:pt x="434" y="731"/>
                      <a:pt x="434" y="457"/>
                      <a:pt x="434" y="183"/>
                    </a:cubicBezTo>
                    <a:cubicBezTo>
                      <a:pt x="434" y="92"/>
                      <a:pt x="365" y="1"/>
                      <a:pt x="251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7047201" y="3613348"/>
                <a:ext cx="64290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12148" extrusionOk="0">
                    <a:moveTo>
                      <a:pt x="14495" y="160"/>
                    </a:moveTo>
                    <a:cubicBezTo>
                      <a:pt x="14486" y="160"/>
                      <a:pt x="14478" y="163"/>
                      <a:pt x="14469" y="167"/>
                    </a:cubicBezTo>
                    <a:lnTo>
                      <a:pt x="14469" y="167"/>
                    </a:lnTo>
                    <a:cubicBezTo>
                      <a:pt x="14478" y="165"/>
                      <a:pt x="14487" y="163"/>
                      <a:pt x="14495" y="160"/>
                    </a:cubicBezTo>
                    <a:close/>
                    <a:moveTo>
                      <a:pt x="19926" y="613"/>
                    </a:moveTo>
                    <a:cubicBezTo>
                      <a:pt x="19932" y="617"/>
                      <a:pt x="19938" y="617"/>
                      <a:pt x="19950" y="617"/>
                    </a:cubicBezTo>
                    <a:cubicBezTo>
                      <a:pt x="19942" y="615"/>
                      <a:pt x="19934" y="614"/>
                      <a:pt x="19926" y="613"/>
                    </a:cubicBezTo>
                    <a:close/>
                    <a:moveTo>
                      <a:pt x="5968" y="4257"/>
                    </a:moveTo>
                    <a:cubicBezTo>
                      <a:pt x="5837" y="4366"/>
                      <a:pt x="5726" y="4455"/>
                      <a:pt x="5593" y="4565"/>
                    </a:cubicBezTo>
                    <a:cubicBezTo>
                      <a:pt x="5479" y="4679"/>
                      <a:pt x="5365" y="4771"/>
                      <a:pt x="5228" y="4885"/>
                    </a:cubicBezTo>
                    <a:cubicBezTo>
                      <a:pt x="5114" y="4976"/>
                      <a:pt x="5000" y="5067"/>
                      <a:pt x="4863" y="5182"/>
                    </a:cubicBezTo>
                    <a:cubicBezTo>
                      <a:pt x="5114" y="4931"/>
                      <a:pt x="5388" y="4679"/>
                      <a:pt x="5684" y="4474"/>
                    </a:cubicBezTo>
                    <a:cubicBezTo>
                      <a:pt x="5753" y="4406"/>
                      <a:pt x="5844" y="4337"/>
                      <a:pt x="5913" y="4291"/>
                    </a:cubicBezTo>
                    <a:cubicBezTo>
                      <a:pt x="5931" y="4273"/>
                      <a:pt x="5950" y="4269"/>
                      <a:pt x="5968" y="4257"/>
                    </a:cubicBezTo>
                    <a:close/>
                    <a:moveTo>
                      <a:pt x="16321" y="0"/>
                    </a:moveTo>
                    <a:cubicBezTo>
                      <a:pt x="16116" y="0"/>
                      <a:pt x="15910" y="23"/>
                      <a:pt x="15705" y="46"/>
                    </a:cubicBezTo>
                    <a:cubicBezTo>
                      <a:pt x="15636" y="46"/>
                      <a:pt x="15545" y="69"/>
                      <a:pt x="15476" y="69"/>
                    </a:cubicBezTo>
                    <a:lnTo>
                      <a:pt x="15499" y="69"/>
                    </a:lnTo>
                    <a:cubicBezTo>
                      <a:pt x="15137" y="91"/>
                      <a:pt x="14798" y="136"/>
                      <a:pt x="14436" y="182"/>
                    </a:cubicBezTo>
                    <a:lnTo>
                      <a:pt x="14436" y="182"/>
                    </a:lnTo>
                    <a:cubicBezTo>
                      <a:pt x="14447" y="179"/>
                      <a:pt x="14458" y="173"/>
                      <a:pt x="14469" y="167"/>
                    </a:cubicBezTo>
                    <a:lnTo>
                      <a:pt x="14469" y="167"/>
                    </a:lnTo>
                    <a:cubicBezTo>
                      <a:pt x="14405" y="183"/>
                      <a:pt x="14327" y="183"/>
                      <a:pt x="14267" y="183"/>
                    </a:cubicBezTo>
                    <a:cubicBezTo>
                      <a:pt x="13947" y="229"/>
                      <a:pt x="13605" y="251"/>
                      <a:pt x="13285" y="297"/>
                    </a:cubicBezTo>
                    <a:cubicBezTo>
                      <a:pt x="12988" y="365"/>
                      <a:pt x="12669" y="434"/>
                      <a:pt x="12372" y="502"/>
                    </a:cubicBezTo>
                    <a:cubicBezTo>
                      <a:pt x="12212" y="548"/>
                      <a:pt x="12075" y="571"/>
                      <a:pt x="11916" y="617"/>
                    </a:cubicBezTo>
                    <a:cubicBezTo>
                      <a:pt x="11779" y="662"/>
                      <a:pt x="11619" y="708"/>
                      <a:pt x="11482" y="754"/>
                    </a:cubicBezTo>
                    <a:cubicBezTo>
                      <a:pt x="11322" y="799"/>
                      <a:pt x="11162" y="845"/>
                      <a:pt x="11003" y="913"/>
                    </a:cubicBezTo>
                    <a:cubicBezTo>
                      <a:pt x="10866" y="959"/>
                      <a:pt x="10706" y="1027"/>
                      <a:pt x="10546" y="1073"/>
                    </a:cubicBezTo>
                    <a:cubicBezTo>
                      <a:pt x="10364" y="1142"/>
                      <a:pt x="10204" y="1210"/>
                      <a:pt x="10044" y="1278"/>
                    </a:cubicBezTo>
                    <a:cubicBezTo>
                      <a:pt x="9884" y="1347"/>
                      <a:pt x="9724" y="1393"/>
                      <a:pt x="9565" y="1461"/>
                    </a:cubicBezTo>
                    <a:cubicBezTo>
                      <a:pt x="9428" y="1530"/>
                      <a:pt x="9268" y="1621"/>
                      <a:pt x="9108" y="1689"/>
                    </a:cubicBezTo>
                    <a:cubicBezTo>
                      <a:pt x="8971" y="1758"/>
                      <a:pt x="8834" y="1803"/>
                      <a:pt x="8697" y="1872"/>
                    </a:cubicBezTo>
                    <a:cubicBezTo>
                      <a:pt x="8401" y="2032"/>
                      <a:pt x="8104" y="2191"/>
                      <a:pt x="7784" y="2351"/>
                    </a:cubicBezTo>
                    <a:cubicBezTo>
                      <a:pt x="7647" y="2420"/>
                      <a:pt x="7510" y="2488"/>
                      <a:pt x="7373" y="2580"/>
                    </a:cubicBezTo>
                    <a:cubicBezTo>
                      <a:pt x="7236" y="2671"/>
                      <a:pt x="7100" y="2739"/>
                      <a:pt x="6985" y="2831"/>
                    </a:cubicBezTo>
                    <a:cubicBezTo>
                      <a:pt x="6712" y="2990"/>
                      <a:pt x="6438" y="3150"/>
                      <a:pt x="6187" y="3333"/>
                    </a:cubicBezTo>
                    <a:cubicBezTo>
                      <a:pt x="6050" y="3424"/>
                      <a:pt x="5913" y="3515"/>
                      <a:pt x="5776" y="3607"/>
                    </a:cubicBezTo>
                    <a:cubicBezTo>
                      <a:pt x="5616" y="3721"/>
                      <a:pt x="5456" y="3835"/>
                      <a:pt x="5319" y="3926"/>
                    </a:cubicBezTo>
                    <a:cubicBezTo>
                      <a:pt x="5068" y="4109"/>
                      <a:pt x="4863" y="4291"/>
                      <a:pt x="4634" y="4497"/>
                    </a:cubicBezTo>
                    <a:cubicBezTo>
                      <a:pt x="4406" y="4725"/>
                      <a:pt x="4178" y="4953"/>
                      <a:pt x="3950" y="5182"/>
                    </a:cubicBezTo>
                    <a:cubicBezTo>
                      <a:pt x="3744" y="5410"/>
                      <a:pt x="3539" y="5638"/>
                      <a:pt x="3333" y="5844"/>
                    </a:cubicBezTo>
                    <a:cubicBezTo>
                      <a:pt x="3128" y="6095"/>
                      <a:pt x="2900" y="6346"/>
                      <a:pt x="2694" y="6597"/>
                    </a:cubicBezTo>
                    <a:cubicBezTo>
                      <a:pt x="2466" y="6871"/>
                      <a:pt x="2283" y="7145"/>
                      <a:pt x="2078" y="7418"/>
                    </a:cubicBezTo>
                    <a:cubicBezTo>
                      <a:pt x="1987" y="7533"/>
                      <a:pt x="1873" y="7670"/>
                      <a:pt x="1781" y="7784"/>
                    </a:cubicBezTo>
                    <a:cubicBezTo>
                      <a:pt x="1690" y="7921"/>
                      <a:pt x="1599" y="8058"/>
                      <a:pt x="1507" y="8195"/>
                    </a:cubicBezTo>
                    <a:cubicBezTo>
                      <a:pt x="1370" y="8400"/>
                      <a:pt x="1233" y="8628"/>
                      <a:pt x="1096" y="8856"/>
                    </a:cubicBezTo>
                    <a:cubicBezTo>
                      <a:pt x="982" y="9062"/>
                      <a:pt x="845" y="9290"/>
                      <a:pt x="731" y="9518"/>
                    </a:cubicBezTo>
                    <a:cubicBezTo>
                      <a:pt x="617" y="9769"/>
                      <a:pt x="480" y="9998"/>
                      <a:pt x="389" y="10249"/>
                    </a:cubicBezTo>
                    <a:cubicBezTo>
                      <a:pt x="343" y="10363"/>
                      <a:pt x="298" y="10477"/>
                      <a:pt x="275" y="10591"/>
                    </a:cubicBezTo>
                    <a:cubicBezTo>
                      <a:pt x="252" y="10705"/>
                      <a:pt x="229" y="10819"/>
                      <a:pt x="206" y="10934"/>
                    </a:cubicBezTo>
                    <a:cubicBezTo>
                      <a:pt x="206" y="11002"/>
                      <a:pt x="183" y="11071"/>
                      <a:pt x="183" y="11162"/>
                    </a:cubicBezTo>
                    <a:cubicBezTo>
                      <a:pt x="161" y="11230"/>
                      <a:pt x="138" y="11322"/>
                      <a:pt x="115" y="11390"/>
                    </a:cubicBezTo>
                    <a:cubicBezTo>
                      <a:pt x="92" y="11459"/>
                      <a:pt x="69" y="11550"/>
                      <a:pt x="47" y="11618"/>
                    </a:cubicBezTo>
                    <a:cubicBezTo>
                      <a:pt x="24" y="11664"/>
                      <a:pt x="24" y="11710"/>
                      <a:pt x="1" y="11755"/>
                    </a:cubicBezTo>
                    <a:cubicBezTo>
                      <a:pt x="1" y="11778"/>
                      <a:pt x="1" y="11824"/>
                      <a:pt x="1" y="11847"/>
                    </a:cubicBezTo>
                    <a:cubicBezTo>
                      <a:pt x="1" y="11915"/>
                      <a:pt x="1" y="11961"/>
                      <a:pt x="24" y="12029"/>
                    </a:cubicBezTo>
                    <a:cubicBezTo>
                      <a:pt x="69" y="12098"/>
                      <a:pt x="161" y="12143"/>
                      <a:pt x="252" y="12143"/>
                    </a:cubicBezTo>
                    <a:cubicBezTo>
                      <a:pt x="264" y="12146"/>
                      <a:pt x="276" y="12148"/>
                      <a:pt x="288" y="12148"/>
                    </a:cubicBezTo>
                    <a:cubicBezTo>
                      <a:pt x="366" y="12148"/>
                      <a:pt x="438" y="12088"/>
                      <a:pt x="457" y="12029"/>
                    </a:cubicBezTo>
                    <a:cubicBezTo>
                      <a:pt x="526" y="11938"/>
                      <a:pt x="572" y="11847"/>
                      <a:pt x="594" y="11755"/>
                    </a:cubicBezTo>
                    <a:cubicBezTo>
                      <a:pt x="640" y="11687"/>
                      <a:pt x="663" y="11596"/>
                      <a:pt x="686" y="11527"/>
                    </a:cubicBezTo>
                    <a:cubicBezTo>
                      <a:pt x="754" y="11367"/>
                      <a:pt x="823" y="11185"/>
                      <a:pt x="891" y="11025"/>
                    </a:cubicBezTo>
                    <a:cubicBezTo>
                      <a:pt x="1028" y="10728"/>
                      <a:pt x="1165" y="10454"/>
                      <a:pt x="1302" y="10180"/>
                    </a:cubicBezTo>
                    <a:cubicBezTo>
                      <a:pt x="1393" y="10043"/>
                      <a:pt x="1462" y="9884"/>
                      <a:pt x="1530" y="9747"/>
                    </a:cubicBezTo>
                    <a:cubicBezTo>
                      <a:pt x="1621" y="9610"/>
                      <a:pt x="1713" y="9473"/>
                      <a:pt x="1804" y="9336"/>
                    </a:cubicBezTo>
                    <a:cubicBezTo>
                      <a:pt x="1987" y="9085"/>
                      <a:pt x="2146" y="8811"/>
                      <a:pt x="2329" y="8537"/>
                    </a:cubicBezTo>
                    <a:cubicBezTo>
                      <a:pt x="2489" y="8286"/>
                      <a:pt x="2671" y="8058"/>
                      <a:pt x="2854" y="7829"/>
                    </a:cubicBezTo>
                    <a:cubicBezTo>
                      <a:pt x="2877" y="7807"/>
                      <a:pt x="2877" y="7807"/>
                      <a:pt x="2877" y="7807"/>
                    </a:cubicBezTo>
                    <a:lnTo>
                      <a:pt x="2877" y="7807"/>
                    </a:lnTo>
                    <a:cubicBezTo>
                      <a:pt x="2877" y="7807"/>
                      <a:pt x="2867" y="7807"/>
                      <a:pt x="2860" y="7813"/>
                    </a:cubicBezTo>
                    <a:lnTo>
                      <a:pt x="2860" y="7813"/>
                    </a:lnTo>
                    <a:cubicBezTo>
                      <a:pt x="2864" y="7809"/>
                      <a:pt x="2869" y="7807"/>
                      <a:pt x="2877" y="7807"/>
                    </a:cubicBezTo>
                    <a:cubicBezTo>
                      <a:pt x="3082" y="7578"/>
                      <a:pt x="3265" y="7327"/>
                      <a:pt x="3470" y="7122"/>
                    </a:cubicBezTo>
                    <a:cubicBezTo>
                      <a:pt x="3699" y="6871"/>
                      <a:pt x="3904" y="6665"/>
                      <a:pt x="4132" y="6437"/>
                    </a:cubicBezTo>
                    <a:cubicBezTo>
                      <a:pt x="4246" y="6323"/>
                      <a:pt x="4361" y="6209"/>
                      <a:pt x="4475" y="6095"/>
                    </a:cubicBezTo>
                    <a:cubicBezTo>
                      <a:pt x="4589" y="5980"/>
                      <a:pt x="4726" y="5866"/>
                      <a:pt x="4840" y="5752"/>
                    </a:cubicBezTo>
                    <a:cubicBezTo>
                      <a:pt x="5091" y="5547"/>
                      <a:pt x="5342" y="5341"/>
                      <a:pt x="5570" y="5136"/>
                    </a:cubicBezTo>
                    <a:cubicBezTo>
                      <a:pt x="5684" y="5022"/>
                      <a:pt x="5821" y="4931"/>
                      <a:pt x="5935" y="4839"/>
                    </a:cubicBezTo>
                    <a:cubicBezTo>
                      <a:pt x="6050" y="4725"/>
                      <a:pt x="6141" y="4634"/>
                      <a:pt x="6278" y="4520"/>
                    </a:cubicBezTo>
                    <a:cubicBezTo>
                      <a:pt x="6529" y="4337"/>
                      <a:pt x="6757" y="4132"/>
                      <a:pt x="7031" y="3949"/>
                    </a:cubicBezTo>
                    <a:lnTo>
                      <a:pt x="7031" y="3949"/>
                    </a:lnTo>
                    <a:cubicBezTo>
                      <a:pt x="7008" y="3972"/>
                      <a:pt x="6985" y="3972"/>
                      <a:pt x="6985" y="3995"/>
                    </a:cubicBezTo>
                    <a:cubicBezTo>
                      <a:pt x="7305" y="3766"/>
                      <a:pt x="7602" y="3515"/>
                      <a:pt x="7921" y="3287"/>
                    </a:cubicBezTo>
                    <a:cubicBezTo>
                      <a:pt x="8286" y="3036"/>
                      <a:pt x="8674" y="2808"/>
                      <a:pt x="9063" y="2580"/>
                    </a:cubicBezTo>
                    <a:cubicBezTo>
                      <a:pt x="9268" y="2465"/>
                      <a:pt x="9473" y="2351"/>
                      <a:pt x="9702" y="2237"/>
                    </a:cubicBezTo>
                    <a:cubicBezTo>
                      <a:pt x="9793" y="2169"/>
                      <a:pt x="9907" y="2123"/>
                      <a:pt x="9998" y="2055"/>
                    </a:cubicBezTo>
                    <a:cubicBezTo>
                      <a:pt x="10158" y="1986"/>
                      <a:pt x="10295" y="1918"/>
                      <a:pt x="10432" y="1849"/>
                    </a:cubicBezTo>
                    <a:cubicBezTo>
                      <a:pt x="10478" y="1849"/>
                      <a:pt x="10501" y="1826"/>
                      <a:pt x="10501" y="1781"/>
                    </a:cubicBezTo>
                    <a:cubicBezTo>
                      <a:pt x="10569" y="1758"/>
                      <a:pt x="10637" y="1735"/>
                      <a:pt x="10706" y="1712"/>
                    </a:cubicBezTo>
                    <a:cubicBezTo>
                      <a:pt x="11003" y="1598"/>
                      <a:pt x="11299" y="1484"/>
                      <a:pt x="11596" y="1370"/>
                    </a:cubicBezTo>
                    <a:cubicBezTo>
                      <a:pt x="11893" y="1278"/>
                      <a:pt x="12190" y="1210"/>
                      <a:pt x="12486" y="1142"/>
                    </a:cubicBezTo>
                    <a:cubicBezTo>
                      <a:pt x="12783" y="1050"/>
                      <a:pt x="13080" y="982"/>
                      <a:pt x="13377" y="913"/>
                    </a:cubicBezTo>
                    <a:cubicBezTo>
                      <a:pt x="13696" y="845"/>
                      <a:pt x="14016" y="799"/>
                      <a:pt x="14312" y="776"/>
                    </a:cubicBezTo>
                    <a:cubicBezTo>
                      <a:pt x="14678" y="731"/>
                      <a:pt x="15020" y="662"/>
                      <a:pt x="15385" y="617"/>
                    </a:cubicBezTo>
                    <a:cubicBezTo>
                      <a:pt x="15545" y="594"/>
                      <a:pt x="15728" y="571"/>
                      <a:pt x="15887" y="525"/>
                    </a:cubicBezTo>
                    <a:cubicBezTo>
                      <a:pt x="16024" y="502"/>
                      <a:pt x="16161" y="480"/>
                      <a:pt x="16321" y="480"/>
                    </a:cubicBezTo>
                    <a:cubicBezTo>
                      <a:pt x="16618" y="457"/>
                      <a:pt x="16914" y="434"/>
                      <a:pt x="17211" y="434"/>
                    </a:cubicBezTo>
                    <a:cubicBezTo>
                      <a:pt x="17371" y="434"/>
                      <a:pt x="17508" y="457"/>
                      <a:pt x="17645" y="457"/>
                    </a:cubicBezTo>
                    <a:cubicBezTo>
                      <a:pt x="17805" y="480"/>
                      <a:pt x="17964" y="480"/>
                      <a:pt x="18124" y="502"/>
                    </a:cubicBezTo>
                    <a:lnTo>
                      <a:pt x="19014" y="502"/>
                    </a:lnTo>
                    <a:cubicBezTo>
                      <a:pt x="19326" y="502"/>
                      <a:pt x="19616" y="568"/>
                      <a:pt x="19926" y="613"/>
                    </a:cubicBezTo>
                    <a:lnTo>
                      <a:pt x="19926" y="613"/>
                    </a:lnTo>
                    <a:cubicBezTo>
                      <a:pt x="19921" y="610"/>
                      <a:pt x="19915" y="604"/>
                      <a:pt x="19905" y="594"/>
                    </a:cubicBezTo>
                    <a:lnTo>
                      <a:pt x="19905" y="594"/>
                    </a:lnTo>
                    <a:cubicBezTo>
                      <a:pt x="20178" y="639"/>
                      <a:pt x="20452" y="685"/>
                      <a:pt x="20726" y="731"/>
                    </a:cubicBezTo>
                    <a:lnTo>
                      <a:pt x="20703" y="731"/>
                    </a:lnTo>
                    <a:cubicBezTo>
                      <a:pt x="20955" y="776"/>
                      <a:pt x="21183" y="822"/>
                      <a:pt x="21411" y="868"/>
                    </a:cubicBezTo>
                    <a:cubicBezTo>
                      <a:pt x="21662" y="936"/>
                      <a:pt x="21913" y="1005"/>
                      <a:pt x="22164" y="1050"/>
                    </a:cubicBezTo>
                    <a:cubicBezTo>
                      <a:pt x="22438" y="1096"/>
                      <a:pt x="22689" y="1164"/>
                      <a:pt x="22963" y="1233"/>
                    </a:cubicBezTo>
                    <a:cubicBezTo>
                      <a:pt x="23077" y="1278"/>
                      <a:pt x="23191" y="1324"/>
                      <a:pt x="23328" y="1347"/>
                    </a:cubicBezTo>
                    <a:cubicBezTo>
                      <a:pt x="23442" y="1393"/>
                      <a:pt x="23557" y="1415"/>
                      <a:pt x="23671" y="1461"/>
                    </a:cubicBezTo>
                    <a:cubicBezTo>
                      <a:pt x="23683" y="1467"/>
                      <a:pt x="23695" y="1470"/>
                      <a:pt x="23707" y="1470"/>
                    </a:cubicBezTo>
                    <a:cubicBezTo>
                      <a:pt x="23739" y="1470"/>
                      <a:pt x="23768" y="1449"/>
                      <a:pt x="23785" y="1415"/>
                    </a:cubicBezTo>
                    <a:cubicBezTo>
                      <a:pt x="23785" y="1370"/>
                      <a:pt x="23762" y="1324"/>
                      <a:pt x="23716" y="1301"/>
                    </a:cubicBezTo>
                    <a:cubicBezTo>
                      <a:pt x="23579" y="1256"/>
                      <a:pt x="23420" y="1210"/>
                      <a:pt x="23283" y="1164"/>
                    </a:cubicBezTo>
                    <a:cubicBezTo>
                      <a:pt x="23123" y="1119"/>
                      <a:pt x="22963" y="1073"/>
                      <a:pt x="22803" y="1027"/>
                    </a:cubicBezTo>
                    <a:cubicBezTo>
                      <a:pt x="22484" y="936"/>
                      <a:pt x="22164" y="868"/>
                      <a:pt x="21845" y="776"/>
                    </a:cubicBezTo>
                    <a:cubicBezTo>
                      <a:pt x="21548" y="685"/>
                      <a:pt x="21251" y="594"/>
                      <a:pt x="20932" y="525"/>
                    </a:cubicBezTo>
                    <a:cubicBezTo>
                      <a:pt x="20795" y="480"/>
                      <a:pt x="20658" y="457"/>
                      <a:pt x="20521" y="434"/>
                    </a:cubicBezTo>
                    <a:cubicBezTo>
                      <a:pt x="20338" y="388"/>
                      <a:pt x="20178" y="365"/>
                      <a:pt x="19996" y="320"/>
                    </a:cubicBezTo>
                    <a:cubicBezTo>
                      <a:pt x="19699" y="274"/>
                      <a:pt x="19380" y="183"/>
                      <a:pt x="19060" y="160"/>
                    </a:cubicBezTo>
                    <a:cubicBezTo>
                      <a:pt x="18923" y="137"/>
                      <a:pt x="18786" y="137"/>
                      <a:pt x="18626" y="137"/>
                    </a:cubicBezTo>
                    <a:cubicBezTo>
                      <a:pt x="18489" y="137"/>
                      <a:pt x="18330" y="114"/>
                      <a:pt x="18170" y="114"/>
                    </a:cubicBezTo>
                    <a:cubicBezTo>
                      <a:pt x="17850" y="69"/>
                      <a:pt x="17554" y="23"/>
                      <a:pt x="17234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7084854" y="3713278"/>
                <a:ext cx="704591" cy="300952"/>
              </a:xfrm>
              <a:custGeom>
                <a:avLst/>
                <a:gdLst/>
                <a:ahLst/>
                <a:cxnLst/>
                <a:rect l="l" t="t" r="r" b="b"/>
                <a:pathLst>
                  <a:path w="26067" h="11134" extrusionOk="0">
                    <a:moveTo>
                      <a:pt x="16229" y="549"/>
                    </a:moveTo>
                    <a:cubicBezTo>
                      <a:pt x="15887" y="572"/>
                      <a:pt x="15544" y="594"/>
                      <a:pt x="15202" y="617"/>
                    </a:cubicBezTo>
                    <a:lnTo>
                      <a:pt x="14974" y="617"/>
                    </a:lnTo>
                    <a:cubicBezTo>
                      <a:pt x="15133" y="617"/>
                      <a:pt x="15293" y="594"/>
                      <a:pt x="15430" y="594"/>
                    </a:cubicBezTo>
                    <a:cubicBezTo>
                      <a:pt x="15590" y="572"/>
                      <a:pt x="15773" y="572"/>
                      <a:pt x="15932" y="549"/>
                    </a:cubicBezTo>
                    <a:close/>
                    <a:moveTo>
                      <a:pt x="20624" y="935"/>
                    </a:moveTo>
                    <a:cubicBezTo>
                      <a:pt x="20630" y="937"/>
                      <a:pt x="20634" y="937"/>
                      <a:pt x="20634" y="937"/>
                    </a:cubicBezTo>
                    <a:cubicBezTo>
                      <a:pt x="20631" y="936"/>
                      <a:pt x="20627" y="936"/>
                      <a:pt x="20624" y="935"/>
                    </a:cubicBezTo>
                    <a:close/>
                    <a:moveTo>
                      <a:pt x="5953" y="4630"/>
                    </a:moveTo>
                    <a:cubicBezTo>
                      <a:pt x="5939" y="4639"/>
                      <a:pt x="5926" y="4648"/>
                      <a:pt x="5912" y="4657"/>
                    </a:cubicBezTo>
                    <a:cubicBezTo>
                      <a:pt x="5929" y="4657"/>
                      <a:pt x="5945" y="4645"/>
                      <a:pt x="5953" y="4630"/>
                    </a:cubicBezTo>
                    <a:close/>
                    <a:moveTo>
                      <a:pt x="15955" y="1"/>
                    </a:moveTo>
                    <a:cubicBezTo>
                      <a:pt x="15636" y="1"/>
                      <a:pt x="15339" y="24"/>
                      <a:pt x="15019" y="47"/>
                    </a:cubicBezTo>
                    <a:cubicBezTo>
                      <a:pt x="14859" y="47"/>
                      <a:pt x="14700" y="47"/>
                      <a:pt x="14563" y="69"/>
                    </a:cubicBezTo>
                    <a:cubicBezTo>
                      <a:pt x="14380" y="69"/>
                      <a:pt x="14198" y="92"/>
                      <a:pt x="14015" y="115"/>
                    </a:cubicBezTo>
                    <a:cubicBezTo>
                      <a:pt x="13695" y="161"/>
                      <a:pt x="13376" y="229"/>
                      <a:pt x="13056" y="275"/>
                    </a:cubicBezTo>
                    <a:cubicBezTo>
                      <a:pt x="12737" y="321"/>
                      <a:pt x="12417" y="389"/>
                      <a:pt x="12120" y="480"/>
                    </a:cubicBezTo>
                    <a:cubicBezTo>
                      <a:pt x="11824" y="549"/>
                      <a:pt x="11527" y="617"/>
                      <a:pt x="11230" y="686"/>
                    </a:cubicBezTo>
                    <a:cubicBezTo>
                      <a:pt x="10911" y="800"/>
                      <a:pt x="10591" y="891"/>
                      <a:pt x="10294" y="1005"/>
                    </a:cubicBezTo>
                    <a:cubicBezTo>
                      <a:pt x="10089" y="1074"/>
                      <a:pt x="9906" y="1142"/>
                      <a:pt x="9724" y="1234"/>
                    </a:cubicBezTo>
                    <a:cubicBezTo>
                      <a:pt x="9587" y="1279"/>
                      <a:pt x="9450" y="1348"/>
                      <a:pt x="9313" y="1416"/>
                    </a:cubicBezTo>
                    <a:cubicBezTo>
                      <a:pt x="8993" y="1576"/>
                      <a:pt x="8697" y="1713"/>
                      <a:pt x="8400" y="1873"/>
                    </a:cubicBezTo>
                    <a:cubicBezTo>
                      <a:pt x="8103" y="2032"/>
                      <a:pt x="7829" y="2192"/>
                      <a:pt x="7533" y="2352"/>
                    </a:cubicBezTo>
                    <a:cubicBezTo>
                      <a:pt x="6962" y="2672"/>
                      <a:pt x="6391" y="3060"/>
                      <a:pt x="5866" y="3448"/>
                    </a:cubicBezTo>
                    <a:cubicBezTo>
                      <a:pt x="5615" y="3653"/>
                      <a:pt x="5341" y="3858"/>
                      <a:pt x="5090" y="4064"/>
                    </a:cubicBezTo>
                    <a:cubicBezTo>
                      <a:pt x="4816" y="4246"/>
                      <a:pt x="4565" y="4475"/>
                      <a:pt x="4337" y="4680"/>
                    </a:cubicBezTo>
                    <a:cubicBezTo>
                      <a:pt x="4109" y="4863"/>
                      <a:pt x="3881" y="5068"/>
                      <a:pt x="3675" y="5274"/>
                    </a:cubicBezTo>
                    <a:cubicBezTo>
                      <a:pt x="3447" y="5479"/>
                      <a:pt x="3241" y="5707"/>
                      <a:pt x="3013" y="5936"/>
                    </a:cubicBezTo>
                    <a:cubicBezTo>
                      <a:pt x="2785" y="6164"/>
                      <a:pt x="2579" y="6415"/>
                      <a:pt x="2374" y="6643"/>
                    </a:cubicBezTo>
                    <a:cubicBezTo>
                      <a:pt x="2146" y="6917"/>
                      <a:pt x="1940" y="7168"/>
                      <a:pt x="1735" y="7442"/>
                    </a:cubicBezTo>
                    <a:cubicBezTo>
                      <a:pt x="1575" y="7647"/>
                      <a:pt x="1415" y="7853"/>
                      <a:pt x="1278" y="8081"/>
                    </a:cubicBezTo>
                    <a:cubicBezTo>
                      <a:pt x="1233" y="8172"/>
                      <a:pt x="1164" y="8264"/>
                      <a:pt x="1096" y="8355"/>
                    </a:cubicBezTo>
                    <a:cubicBezTo>
                      <a:pt x="1027" y="8469"/>
                      <a:pt x="959" y="8560"/>
                      <a:pt x="890" y="8675"/>
                    </a:cubicBezTo>
                    <a:cubicBezTo>
                      <a:pt x="822" y="8766"/>
                      <a:pt x="776" y="8880"/>
                      <a:pt x="708" y="8971"/>
                    </a:cubicBezTo>
                    <a:cubicBezTo>
                      <a:pt x="639" y="9085"/>
                      <a:pt x="594" y="9200"/>
                      <a:pt x="525" y="9314"/>
                    </a:cubicBezTo>
                    <a:cubicBezTo>
                      <a:pt x="457" y="9428"/>
                      <a:pt x="388" y="9542"/>
                      <a:pt x="343" y="9656"/>
                    </a:cubicBezTo>
                    <a:cubicBezTo>
                      <a:pt x="274" y="9770"/>
                      <a:pt x="206" y="9907"/>
                      <a:pt x="160" y="10044"/>
                    </a:cubicBezTo>
                    <a:cubicBezTo>
                      <a:pt x="114" y="10158"/>
                      <a:pt x="69" y="10272"/>
                      <a:pt x="23" y="10386"/>
                    </a:cubicBezTo>
                    <a:cubicBezTo>
                      <a:pt x="0" y="10455"/>
                      <a:pt x="0" y="10523"/>
                      <a:pt x="0" y="10592"/>
                    </a:cubicBezTo>
                    <a:cubicBezTo>
                      <a:pt x="0" y="10615"/>
                      <a:pt x="0" y="10660"/>
                      <a:pt x="23" y="10706"/>
                    </a:cubicBezTo>
                    <a:cubicBezTo>
                      <a:pt x="23" y="10752"/>
                      <a:pt x="46" y="10774"/>
                      <a:pt x="69" y="10820"/>
                    </a:cubicBezTo>
                    <a:cubicBezTo>
                      <a:pt x="92" y="10889"/>
                      <a:pt x="114" y="10934"/>
                      <a:pt x="160" y="10980"/>
                    </a:cubicBezTo>
                    <a:cubicBezTo>
                      <a:pt x="206" y="11048"/>
                      <a:pt x="274" y="11094"/>
                      <a:pt x="343" y="11117"/>
                    </a:cubicBezTo>
                    <a:cubicBezTo>
                      <a:pt x="377" y="11128"/>
                      <a:pt x="411" y="11134"/>
                      <a:pt x="442" y="11134"/>
                    </a:cubicBezTo>
                    <a:cubicBezTo>
                      <a:pt x="474" y="11134"/>
                      <a:pt x="502" y="11128"/>
                      <a:pt x="525" y="11117"/>
                    </a:cubicBezTo>
                    <a:cubicBezTo>
                      <a:pt x="594" y="11117"/>
                      <a:pt x="639" y="11071"/>
                      <a:pt x="685" y="11048"/>
                    </a:cubicBezTo>
                    <a:cubicBezTo>
                      <a:pt x="731" y="11003"/>
                      <a:pt x="753" y="10957"/>
                      <a:pt x="776" y="10911"/>
                    </a:cubicBezTo>
                    <a:cubicBezTo>
                      <a:pt x="799" y="10889"/>
                      <a:pt x="822" y="10866"/>
                      <a:pt x="822" y="10843"/>
                    </a:cubicBezTo>
                    <a:cubicBezTo>
                      <a:pt x="913" y="10706"/>
                      <a:pt x="982" y="10569"/>
                      <a:pt x="1050" y="10409"/>
                    </a:cubicBezTo>
                    <a:cubicBezTo>
                      <a:pt x="1119" y="10295"/>
                      <a:pt x="1187" y="10158"/>
                      <a:pt x="1256" y="10021"/>
                    </a:cubicBezTo>
                    <a:cubicBezTo>
                      <a:pt x="1324" y="9861"/>
                      <a:pt x="1415" y="9725"/>
                      <a:pt x="1507" y="9588"/>
                    </a:cubicBezTo>
                    <a:cubicBezTo>
                      <a:pt x="1598" y="9451"/>
                      <a:pt x="1712" y="9314"/>
                      <a:pt x="1803" y="9177"/>
                    </a:cubicBezTo>
                    <a:cubicBezTo>
                      <a:pt x="2022" y="8892"/>
                      <a:pt x="2241" y="8587"/>
                      <a:pt x="2479" y="8281"/>
                    </a:cubicBezTo>
                    <a:lnTo>
                      <a:pt x="2479" y="8281"/>
                    </a:lnTo>
                    <a:lnTo>
                      <a:pt x="2465" y="8309"/>
                    </a:lnTo>
                    <a:cubicBezTo>
                      <a:pt x="2486" y="8289"/>
                      <a:pt x="2488" y="8287"/>
                      <a:pt x="2488" y="8270"/>
                    </a:cubicBezTo>
                    <a:lnTo>
                      <a:pt x="2488" y="8270"/>
                    </a:lnTo>
                    <a:cubicBezTo>
                      <a:pt x="2485" y="8274"/>
                      <a:pt x="2482" y="8278"/>
                      <a:pt x="2479" y="8281"/>
                    </a:cubicBezTo>
                    <a:lnTo>
                      <a:pt x="2479" y="8281"/>
                    </a:lnTo>
                    <a:lnTo>
                      <a:pt x="2488" y="8264"/>
                    </a:lnTo>
                    <a:lnTo>
                      <a:pt x="2488" y="8264"/>
                    </a:lnTo>
                    <a:cubicBezTo>
                      <a:pt x="2488" y="8266"/>
                      <a:pt x="2488" y="8268"/>
                      <a:pt x="2488" y="8270"/>
                    </a:cubicBezTo>
                    <a:lnTo>
                      <a:pt x="2488" y="8270"/>
                    </a:lnTo>
                    <a:cubicBezTo>
                      <a:pt x="2496" y="8260"/>
                      <a:pt x="2503" y="8251"/>
                      <a:pt x="2511" y="8241"/>
                    </a:cubicBezTo>
                    <a:cubicBezTo>
                      <a:pt x="2511" y="8241"/>
                      <a:pt x="2511" y="8264"/>
                      <a:pt x="2511" y="8264"/>
                    </a:cubicBezTo>
                    <a:cubicBezTo>
                      <a:pt x="2694" y="8013"/>
                      <a:pt x="2899" y="7762"/>
                      <a:pt x="3104" y="7510"/>
                    </a:cubicBezTo>
                    <a:cubicBezTo>
                      <a:pt x="3219" y="7396"/>
                      <a:pt x="3310" y="7282"/>
                      <a:pt x="3401" y="7145"/>
                    </a:cubicBezTo>
                    <a:cubicBezTo>
                      <a:pt x="3470" y="7077"/>
                      <a:pt x="3515" y="7008"/>
                      <a:pt x="3584" y="6940"/>
                    </a:cubicBezTo>
                    <a:cubicBezTo>
                      <a:pt x="3629" y="6871"/>
                      <a:pt x="3698" y="6780"/>
                      <a:pt x="3721" y="6689"/>
                    </a:cubicBezTo>
                    <a:cubicBezTo>
                      <a:pt x="3744" y="6666"/>
                      <a:pt x="3744" y="6643"/>
                      <a:pt x="3744" y="6620"/>
                    </a:cubicBezTo>
                    <a:cubicBezTo>
                      <a:pt x="3812" y="6529"/>
                      <a:pt x="3903" y="6438"/>
                      <a:pt x="3995" y="6346"/>
                    </a:cubicBezTo>
                    <a:cubicBezTo>
                      <a:pt x="4109" y="6232"/>
                      <a:pt x="4246" y="6118"/>
                      <a:pt x="4360" y="6004"/>
                    </a:cubicBezTo>
                    <a:cubicBezTo>
                      <a:pt x="4474" y="5890"/>
                      <a:pt x="4588" y="5776"/>
                      <a:pt x="4702" y="5662"/>
                    </a:cubicBezTo>
                    <a:cubicBezTo>
                      <a:pt x="4839" y="5525"/>
                      <a:pt x="4976" y="5411"/>
                      <a:pt x="5113" y="5296"/>
                    </a:cubicBezTo>
                    <a:cubicBezTo>
                      <a:pt x="5387" y="5045"/>
                      <a:pt x="5684" y="4840"/>
                      <a:pt x="5958" y="4612"/>
                    </a:cubicBezTo>
                    <a:lnTo>
                      <a:pt x="5958" y="4612"/>
                    </a:lnTo>
                    <a:cubicBezTo>
                      <a:pt x="5958" y="4618"/>
                      <a:pt x="5956" y="4624"/>
                      <a:pt x="5953" y="4630"/>
                    </a:cubicBezTo>
                    <a:lnTo>
                      <a:pt x="5953" y="4630"/>
                    </a:lnTo>
                    <a:cubicBezTo>
                      <a:pt x="6142" y="4502"/>
                      <a:pt x="6314" y="4373"/>
                      <a:pt x="6505" y="4224"/>
                    </a:cubicBezTo>
                    <a:cubicBezTo>
                      <a:pt x="6574" y="4155"/>
                      <a:pt x="6665" y="4110"/>
                      <a:pt x="6757" y="4041"/>
                    </a:cubicBezTo>
                    <a:cubicBezTo>
                      <a:pt x="6848" y="3950"/>
                      <a:pt x="6939" y="3881"/>
                      <a:pt x="7030" y="3813"/>
                    </a:cubicBezTo>
                    <a:cubicBezTo>
                      <a:pt x="7053" y="3790"/>
                      <a:pt x="7076" y="3744"/>
                      <a:pt x="7076" y="3721"/>
                    </a:cubicBezTo>
                    <a:cubicBezTo>
                      <a:pt x="7122" y="3699"/>
                      <a:pt x="7190" y="3653"/>
                      <a:pt x="7236" y="3630"/>
                    </a:cubicBezTo>
                    <a:cubicBezTo>
                      <a:pt x="7510" y="3448"/>
                      <a:pt x="7806" y="3288"/>
                      <a:pt x="8080" y="3128"/>
                    </a:cubicBezTo>
                    <a:cubicBezTo>
                      <a:pt x="8377" y="2945"/>
                      <a:pt x="8674" y="2763"/>
                      <a:pt x="8993" y="2603"/>
                    </a:cubicBezTo>
                    <a:cubicBezTo>
                      <a:pt x="9130" y="2535"/>
                      <a:pt x="9267" y="2466"/>
                      <a:pt x="9404" y="2398"/>
                    </a:cubicBezTo>
                    <a:cubicBezTo>
                      <a:pt x="9473" y="2375"/>
                      <a:pt x="9541" y="2329"/>
                      <a:pt x="9610" y="2306"/>
                    </a:cubicBezTo>
                    <a:cubicBezTo>
                      <a:pt x="9678" y="2283"/>
                      <a:pt x="9747" y="2238"/>
                      <a:pt x="9815" y="2192"/>
                    </a:cubicBezTo>
                    <a:cubicBezTo>
                      <a:pt x="9838" y="2192"/>
                      <a:pt x="9861" y="2169"/>
                      <a:pt x="9884" y="2147"/>
                    </a:cubicBezTo>
                    <a:cubicBezTo>
                      <a:pt x="10043" y="2078"/>
                      <a:pt x="10226" y="1987"/>
                      <a:pt x="10386" y="1918"/>
                    </a:cubicBezTo>
                    <a:cubicBezTo>
                      <a:pt x="10546" y="1873"/>
                      <a:pt x="10705" y="1804"/>
                      <a:pt x="10842" y="1759"/>
                    </a:cubicBezTo>
                    <a:cubicBezTo>
                      <a:pt x="10865" y="1759"/>
                      <a:pt x="10911" y="1736"/>
                      <a:pt x="10934" y="1736"/>
                    </a:cubicBezTo>
                    <a:cubicBezTo>
                      <a:pt x="10956" y="1736"/>
                      <a:pt x="10979" y="1713"/>
                      <a:pt x="11002" y="1713"/>
                    </a:cubicBezTo>
                    <a:cubicBezTo>
                      <a:pt x="11070" y="1690"/>
                      <a:pt x="11139" y="1667"/>
                      <a:pt x="11185" y="1667"/>
                    </a:cubicBezTo>
                    <a:cubicBezTo>
                      <a:pt x="11344" y="1622"/>
                      <a:pt x="11481" y="1576"/>
                      <a:pt x="11618" y="1553"/>
                    </a:cubicBezTo>
                    <a:cubicBezTo>
                      <a:pt x="11892" y="1462"/>
                      <a:pt x="12166" y="1393"/>
                      <a:pt x="12440" y="1325"/>
                    </a:cubicBezTo>
                    <a:lnTo>
                      <a:pt x="12554" y="1279"/>
                    </a:lnTo>
                    <a:cubicBezTo>
                      <a:pt x="12782" y="1234"/>
                      <a:pt x="13033" y="1165"/>
                      <a:pt x="13262" y="1142"/>
                    </a:cubicBezTo>
                    <a:cubicBezTo>
                      <a:pt x="13421" y="1097"/>
                      <a:pt x="13581" y="1074"/>
                      <a:pt x="13741" y="1051"/>
                    </a:cubicBezTo>
                    <a:cubicBezTo>
                      <a:pt x="13901" y="1005"/>
                      <a:pt x="14083" y="982"/>
                      <a:pt x="14243" y="937"/>
                    </a:cubicBezTo>
                    <a:cubicBezTo>
                      <a:pt x="14266" y="914"/>
                      <a:pt x="14289" y="914"/>
                      <a:pt x="14312" y="891"/>
                    </a:cubicBezTo>
                    <a:cubicBezTo>
                      <a:pt x="14380" y="868"/>
                      <a:pt x="14449" y="868"/>
                      <a:pt x="14517" y="868"/>
                    </a:cubicBezTo>
                    <a:cubicBezTo>
                      <a:pt x="14837" y="846"/>
                      <a:pt x="15133" y="823"/>
                      <a:pt x="15453" y="800"/>
                    </a:cubicBezTo>
                    <a:lnTo>
                      <a:pt x="15567" y="800"/>
                    </a:lnTo>
                    <a:cubicBezTo>
                      <a:pt x="15499" y="846"/>
                      <a:pt x="15521" y="960"/>
                      <a:pt x="15590" y="960"/>
                    </a:cubicBezTo>
                    <a:cubicBezTo>
                      <a:pt x="15681" y="960"/>
                      <a:pt x="15795" y="937"/>
                      <a:pt x="15887" y="937"/>
                    </a:cubicBezTo>
                    <a:lnTo>
                      <a:pt x="15864" y="937"/>
                    </a:lnTo>
                    <a:cubicBezTo>
                      <a:pt x="16252" y="914"/>
                      <a:pt x="16640" y="891"/>
                      <a:pt x="17051" y="868"/>
                    </a:cubicBezTo>
                    <a:cubicBezTo>
                      <a:pt x="17233" y="846"/>
                      <a:pt x="17439" y="846"/>
                      <a:pt x="17621" y="846"/>
                    </a:cubicBezTo>
                    <a:cubicBezTo>
                      <a:pt x="17713" y="823"/>
                      <a:pt x="17827" y="823"/>
                      <a:pt x="17918" y="823"/>
                    </a:cubicBezTo>
                    <a:lnTo>
                      <a:pt x="18078" y="823"/>
                    </a:lnTo>
                    <a:cubicBezTo>
                      <a:pt x="18215" y="846"/>
                      <a:pt x="18375" y="868"/>
                      <a:pt x="18512" y="891"/>
                    </a:cubicBezTo>
                    <a:lnTo>
                      <a:pt x="18489" y="891"/>
                    </a:lnTo>
                    <a:cubicBezTo>
                      <a:pt x="18626" y="891"/>
                      <a:pt x="18763" y="914"/>
                      <a:pt x="18877" y="937"/>
                    </a:cubicBezTo>
                    <a:cubicBezTo>
                      <a:pt x="19151" y="982"/>
                      <a:pt x="19402" y="1028"/>
                      <a:pt x="19676" y="1074"/>
                    </a:cubicBezTo>
                    <a:lnTo>
                      <a:pt x="19653" y="1074"/>
                    </a:lnTo>
                    <a:cubicBezTo>
                      <a:pt x="19813" y="1097"/>
                      <a:pt x="19950" y="1119"/>
                      <a:pt x="20086" y="1142"/>
                    </a:cubicBezTo>
                    <a:cubicBezTo>
                      <a:pt x="20223" y="1188"/>
                      <a:pt x="20360" y="1211"/>
                      <a:pt x="20497" y="1256"/>
                    </a:cubicBezTo>
                    <a:cubicBezTo>
                      <a:pt x="20817" y="1325"/>
                      <a:pt x="21136" y="1393"/>
                      <a:pt x="21456" y="1485"/>
                    </a:cubicBezTo>
                    <a:cubicBezTo>
                      <a:pt x="21502" y="1485"/>
                      <a:pt x="21570" y="1462"/>
                      <a:pt x="21593" y="1393"/>
                    </a:cubicBezTo>
                    <a:cubicBezTo>
                      <a:pt x="21593" y="1348"/>
                      <a:pt x="21570" y="1279"/>
                      <a:pt x="21502" y="1256"/>
                    </a:cubicBezTo>
                    <a:cubicBezTo>
                      <a:pt x="21136" y="1165"/>
                      <a:pt x="20748" y="1074"/>
                      <a:pt x="20383" y="982"/>
                    </a:cubicBezTo>
                    <a:cubicBezTo>
                      <a:pt x="20041" y="914"/>
                      <a:pt x="19721" y="868"/>
                      <a:pt x="19379" y="823"/>
                    </a:cubicBezTo>
                    <a:cubicBezTo>
                      <a:pt x="19037" y="777"/>
                      <a:pt x="18694" y="731"/>
                      <a:pt x="18375" y="686"/>
                    </a:cubicBezTo>
                    <a:lnTo>
                      <a:pt x="18306" y="686"/>
                    </a:lnTo>
                    <a:cubicBezTo>
                      <a:pt x="18306" y="686"/>
                      <a:pt x="18306" y="663"/>
                      <a:pt x="18306" y="663"/>
                    </a:cubicBezTo>
                    <a:cubicBezTo>
                      <a:pt x="18283" y="617"/>
                      <a:pt x="18260" y="594"/>
                      <a:pt x="18215" y="572"/>
                    </a:cubicBezTo>
                    <a:lnTo>
                      <a:pt x="18306" y="572"/>
                    </a:lnTo>
                    <a:cubicBezTo>
                      <a:pt x="18489" y="594"/>
                      <a:pt x="18694" y="640"/>
                      <a:pt x="18877" y="663"/>
                    </a:cubicBezTo>
                    <a:cubicBezTo>
                      <a:pt x="19333" y="731"/>
                      <a:pt x="19790" y="800"/>
                      <a:pt x="20246" y="868"/>
                    </a:cubicBezTo>
                    <a:lnTo>
                      <a:pt x="20201" y="868"/>
                    </a:lnTo>
                    <a:cubicBezTo>
                      <a:pt x="20334" y="891"/>
                      <a:pt x="20489" y="913"/>
                      <a:pt x="20624" y="935"/>
                    </a:cubicBezTo>
                    <a:lnTo>
                      <a:pt x="20624" y="935"/>
                    </a:lnTo>
                    <a:cubicBezTo>
                      <a:pt x="20615" y="933"/>
                      <a:pt x="20602" y="927"/>
                      <a:pt x="20589" y="914"/>
                    </a:cubicBezTo>
                    <a:lnTo>
                      <a:pt x="20589" y="914"/>
                    </a:lnTo>
                    <a:cubicBezTo>
                      <a:pt x="20748" y="960"/>
                      <a:pt x="20931" y="982"/>
                      <a:pt x="21091" y="1028"/>
                    </a:cubicBezTo>
                    <a:cubicBezTo>
                      <a:pt x="21251" y="1074"/>
                      <a:pt x="21388" y="1119"/>
                      <a:pt x="21547" y="1165"/>
                    </a:cubicBezTo>
                    <a:cubicBezTo>
                      <a:pt x="21707" y="1211"/>
                      <a:pt x="21844" y="1279"/>
                      <a:pt x="22004" y="1325"/>
                    </a:cubicBezTo>
                    <a:cubicBezTo>
                      <a:pt x="22164" y="1370"/>
                      <a:pt x="22323" y="1416"/>
                      <a:pt x="22483" y="1485"/>
                    </a:cubicBezTo>
                    <a:cubicBezTo>
                      <a:pt x="22620" y="1530"/>
                      <a:pt x="22780" y="1599"/>
                      <a:pt x="22917" y="1644"/>
                    </a:cubicBezTo>
                    <a:cubicBezTo>
                      <a:pt x="23077" y="1713"/>
                      <a:pt x="23214" y="1759"/>
                      <a:pt x="23351" y="1781"/>
                    </a:cubicBezTo>
                    <a:cubicBezTo>
                      <a:pt x="23647" y="1895"/>
                      <a:pt x="23967" y="1987"/>
                      <a:pt x="24264" y="2101"/>
                    </a:cubicBezTo>
                    <a:cubicBezTo>
                      <a:pt x="24469" y="2169"/>
                      <a:pt x="24652" y="2238"/>
                      <a:pt x="24834" y="2329"/>
                    </a:cubicBezTo>
                    <a:cubicBezTo>
                      <a:pt x="25017" y="2398"/>
                      <a:pt x="25199" y="2466"/>
                      <a:pt x="25382" y="2535"/>
                    </a:cubicBezTo>
                    <a:cubicBezTo>
                      <a:pt x="25450" y="2580"/>
                      <a:pt x="25542" y="2603"/>
                      <a:pt x="25610" y="2649"/>
                    </a:cubicBezTo>
                    <a:cubicBezTo>
                      <a:pt x="25702" y="2717"/>
                      <a:pt x="25793" y="2763"/>
                      <a:pt x="25884" y="2831"/>
                    </a:cubicBezTo>
                    <a:cubicBezTo>
                      <a:pt x="25896" y="2837"/>
                      <a:pt x="25910" y="2840"/>
                      <a:pt x="25924" y="2840"/>
                    </a:cubicBezTo>
                    <a:cubicBezTo>
                      <a:pt x="25963" y="2840"/>
                      <a:pt x="26004" y="2819"/>
                      <a:pt x="26021" y="2786"/>
                    </a:cubicBezTo>
                    <a:cubicBezTo>
                      <a:pt x="26067" y="2740"/>
                      <a:pt x="26044" y="2672"/>
                      <a:pt x="25998" y="2626"/>
                    </a:cubicBezTo>
                    <a:cubicBezTo>
                      <a:pt x="25884" y="2580"/>
                      <a:pt x="25793" y="2512"/>
                      <a:pt x="25702" y="2443"/>
                    </a:cubicBezTo>
                    <a:cubicBezTo>
                      <a:pt x="25610" y="2398"/>
                      <a:pt x="25519" y="2352"/>
                      <a:pt x="25428" y="2306"/>
                    </a:cubicBezTo>
                    <a:cubicBezTo>
                      <a:pt x="25222" y="2215"/>
                      <a:pt x="25017" y="2124"/>
                      <a:pt x="24811" y="2055"/>
                    </a:cubicBezTo>
                    <a:cubicBezTo>
                      <a:pt x="24788" y="2032"/>
                      <a:pt x="24788" y="2032"/>
                      <a:pt x="24788" y="2032"/>
                    </a:cubicBezTo>
                    <a:lnTo>
                      <a:pt x="24766" y="2032"/>
                    </a:lnTo>
                    <a:cubicBezTo>
                      <a:pt x="24743" y="2032"/>
                      <a:pt x="24743" y="2010"/>
                      <a:pt x="24743" y="2010"/>
                    </a:cubicBezTo>
                    <a:cubicBezTo>
                      <a:pt x="24743" y="2010"/>
                      <a:pt x="24743" y="2010"/>
                      <a:pt x="24743" y="2032"/>
                    </a:cubicBezTo>
                    <a:cubicBezTo>
                      <a:pt x="24743" y="2010"/>
                      <a:pt x="24743" y="2010"/>
                      <a:pt x="24720" y="2010"/>
                    </a:cubicBezTo>
                    <a:cubicBezTo>
                      <a:pt x="24560" y="1941"/>
                      <a:pt x="24400" y="1873"/>
                      <a:pt x="24241" y="1804"/>
                    </a:cubicBezTo>
                    <a:cubicBezTo>
                      <a:pt x="24058" y="1736"/>
                      <a:pt x="23875" y="1690"/>
                      <a:pt x="23693" y="1622"/>
                    </a:cubicBezTo>
                    <a:cubicBezTo>
                      <a:pt x="23373" y="1485"/>
                      <a:pt x="23031" y="1370"/>
                      <a:pt x="22711" y="1234"/>
                    </a:cubicBezTo>
                    <a:lnTo>
                      <a:pt x="22711" y="1234"/>
                    </a:lnTo>
                    <a:cubicBezTo>
                      <a:pt x="22711" y="1234"/>
                      <a:pt x="22734" y="1256"/>
                      <a:pt x="22734" y="1256"/>
                    </a:cubicBezTo>
                    <a:cubicBezTo>
                      <a:pt x="22574" y="1188"/>
                      <a:pt x="22415" y="1119"/>
                      <a:pt x="22255" y="1051"/>
                    </a:cubicBezTo>
                    <a:cubicBezTo>
                      <a:pt x="22095" y="982"/>
                      <a:pt x="21958" y="937"/>
                      <a:pt x="21798" y="868"/>
                    </a:cubicBezTo>
                    <a:cubicBezTo>
                      <a:pt x="21479" y="754"/>
                      <a:pt x="21182" y="663"/>
                      <a:pt x="20863" y="572"/>
                    </a:cubicBezTo>
                    <a:cubicBezTo>
                      <a:pt x="20680" y="526"/>
                      <a:pt x="20520" y="503"/>
                      <a:pt x="20338" y="480"/>
                    </a:cubicBezTo>
                    <a:cubicBezTo>
                      <a:pt x="20201" y="435"/>
                      <a:pt x="20041" y="412"/>
                      <a:pt x="19881" y="389"/>
                    </a:cubicBezTo>
                    <a:cubicBezTo>
                      <a:pt x="19539" y="321"/>
                      <a:pt x="19219" y="275"/>
                      <a:pt x="18877" y="206"/>
                    </a:cubicBezTo>
                    <a:cubicBezTo>
                      <a:pt x="18717" y="161"/>
                      <a:pt x="18534" y="138"/>
                      <a:pt x="18352" y="115"/>
                    </a:cubicBezTo>
                    <a:cubicBezTo>
                      <a:pt x="18283" y="92"/>
                      <a:pt x="18192" y="92"/>
                      <a:pt x="18124" y="92"/>
                    </a:cubicBezTo>
                    <a:cubicBezTo>
                      <a:pt x="18032" y="69"/>
                      <a:pt x="17964" y="69"/>
                      <a:pt x="17872" y="69"/>
                    </a:cubicBezTo>
                    <a:cubicBezTo>
                      <a:pt x="17713" y="69"/>
                      <a:pt x="17553" y="47"/>
                      <a:pt x="17393" y="47"/>
                    </a:cubicBezTo>
                    <a:cubicBezTo>
                      <a:pt x="17233" y="47"/>
                      <a:pt x="17074" y="47"/>
                      <a:pt x="16914" y="24"/>
                    </a:cubicBezTo>
                    <a:cubicBezTo>
                      <a:pt x="16617" y="24"/>
                      <a:pt x="16320" y="1"/>
                      <a:pt x="16046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7162592" y="3870619"/>
                <a:ext cx="761354" cy="188345"/>
              </a:xfrm>
              <a:custGeom>
                <a:avLst/>
                <a:gdLst/>
                <a:ahLst/>
                <a:cxnLst/>
                <a:rect l="l" t="t" r="r" b="b"/>
                <a:pathLst>
                  <a:path w="28167" h="6968" extrusionOk="0">
                    <a:moveTo>
                      <a:pt x="20623" y="889"/>
                    </a:moveTo>
                    <a:cubicBezTo>
                      <a:pt x="20627" y="890"/>
                      <a:pt x="20631" y="891"/>
                      <a:pt x="20634" y="891"/>
                    </a:cubicBezTo>
                    <a:cubicBezTo>
                      <a:pt x="20631" y="890"/>
                      <a:pt x="20627" y="890"/>
                      <a:pt x="20623" y="889"/>
                    </a:cubicBezTo>
                    <a:close/>
                    <a:moveTo>
                      <a:pt x="15384" y="0"/>
                    </a:moveTo>
                    <a:cubicBezTo>
                      <a:pt x="15019" y="0"/>
                      <a:pt x="14677" y="23"/>
                      <a:pt x="14312" y="69"/>
                    </a:cubicBezTo>
                    <a:cubicBezTo>
                      <a:pt x="13627" y="137"/>
                      <a:pt x="12942" y="229"/>
                      <a:pt x="12280" y="320"/>
                    </a:cubicBezTo>
                    <a:cubicBezTo>
                      <a:pt x="12120" y="343"/>
                      <a:pt x="11961" y="366"/>
                      <a:pt x="11801" y="411"/>
                    </a:cubicBezTo>
                    <a:cubicBezTo>
                      <a:pt x="11618" y="434"/>
                      <a:pt x="11459" y="457"/>
                      <a:pt x="11276" y="503"/>
                    </a:cubicBezTo>
                    <a:cubicBezTo>
                      <a:pt x="10956" y="548"/>
                      <a:pt x="10614" y="617"/>
                      <a:pt x="10272" y="685"/>
                    </a:cubicBezTo>
                    <a:cubicBezTo>
                      <a:pt x="9975" y="754"/>
                      <a:pt x="9655" y="822"/>
                      <a:pt x="9359" y="913"/>
                    </a:cubicBezTo>
                    <a:cubicBezTo>
                      <a:pt x="9039" y="1028"/>
                      <a:pt x="8719" y="1119"/>
                      <a:pt x="8400" y="1233"/>
                    </a:cubicBezTo>
                    <a:cubicBezTo>
                      <a:pt x="8058" y="1347"/>
                      <a:pt x="7738" y="1484"/>
                      <a:pt x="7396" y="1598"/>
                    </a:cubicBezTo>
                    <a:cubicBezTo>
                      <a:pt x="7076" y="1735"/>
                      <a:pt x="6779" y="1872"/>
                      <a:pt x="6460" y="2009"/>
                    </a:cubicBezTo>
                    <a:cubicBezTo>
                      <a:pt x="6300" y="2078"/>
                      <a:pt x="6163" y="2146"/>
                      <a:pt x="6003" y="2214"/>
                    </a:cubicBezTo>
                    <a:cubicBezTo>
                      <a:pt x="5843" y="2283"/>
                      <a:pt x="5707" y="2351"/>
                      <a:pt x="5547" y="2443"/>
                    </a:cubicBezTo>
                    <a:cubicBezTo>
                      <a:pt x="5250" y="2602"/>
                      <a:pt x="4953" y="2762"/>
                      <a:pt x="4657" y="2922"/>
                    </a:cubicBezTo>
                    <a:cubicBezTo>
                      <a:pt x="4520" y="2991"/>
                      <a:pt x="4383" y="3082"/>
                      <a:pt x="4223" y="3150"/>
                    </a:cubicBezTo>
                    <a:cubicBezTo>
                      <a:pt x="4086" y="3219"/>
                      <a:pt x="3949" y="3310"/>
                      <a:pt x="3812" y="3401"/>
                    </a:cubicBezTo>
                    <a:cubicBezTo>
                      <a:pt x="3538" y="3561"/>
                      <a:pt x="3287" y="3721"/>
                      <a:pt x="3013" y="3904"/>
                    </a:cubicBezTo>
                    <a:cubicBezTo>
                      <a:pt x="2739" y="4063"/>
                      <a:pt x="2488" y="4246"/>
                      <a:pt x="2237" y="4429"/>
                    </a:cubicBezTo>
                    <a:cubicBezTo>
                      <a:pt x="1940" y="4634"/>
                      <a:pt x="1666" y="4839"/>
                      <a:pt x="1415" y="5045"/>
                    </a:cubicBezTo>
                    <a:cubicBezTo>
                      <a:pt x="1164" y="5227"/>
                      <a:pt x="913" y="5410"/>
                      <a:pt x="685" y="5638"/>
                    </a:cubicBezTo>
                    <a:cubicBezTo>
                      <a:pt x="594" y="5730"/>
                      <a:pt x="502" y="5821"/>
                      <a:pt x="411" y="5912"/>
                    </a:cubicBezTo>
                    <a:cubicBezTo>
                      <a:pt x="297" y="6049"/>
                      <a:pt x="206" y="6163"/>
                      <a:pt x="114" y="6300"/>
                    </a:cubicBezTo>
                    <a:cubicBezTo>
                      <a:pt x="69" y="6369"/>
                      <a:pt x="46" y="6437"/>
                      <a:pt x="23" y="6506"/>
                    </a:cubicBezTo>
                    <a:cubicBezTo>
                      <a:pt x="0" y="6528"/>
                      <a:pt x="0" y="6574"/>
                      <a:pt x="0" y="6620"/>
                    </a:cubicBezTo>
                    <a:cubicBezTo>
                      <a:pt x="0" y="6688"/>
                      <a:pt x="23" y="6757"/>
                      <a:pt x="46" y="6802"/>
                    </a:cubicBezTo>
                    <a:cubicBezTo>
                      <a:pt x="84" y="6917"/>
                      <a:pt x="202" y="6968"/>
                      <a:pt x="307" y="6968"/>
                    </a:cubicBezTo>
                    <a:cubicBezTo>
                      <a:pt x="327" y="6968"/>
                      <a:pt x="347" y="6966"/>
                      <a:pt x="365" y="6962"/>
                    </a:cubicBezTo>
                    <a:cubicBezTo>
                      <a:pt x="457" y="6939"/>
                      <a:pt x="548" y="6848"/>
                      <a:pt x="616" y="6780"/>
                    </a:cubicBezTo>
                    <a:cubicBezTo>
                      <a:pt x="822" y="6574"/>
                      <a:pt x="1050" y="6346"/>
                      <a:pt x="1301" y="6163"/>
                    </a:cubicBezTo>
                    <a:cubicBezTo>
                      <a:pt x="1598" y="5912"/>
                      <a:pt x="1895" y="5684"/>
                      <a:pt x="2191" y="5456"/>
                    </a:cubicBezTo>
                    <a:lnTo>
                      <a:pt x="2191" y="5456"/>
                    </a:lnTo>
                    <a:cubicBezTo>
                      <a:pt x="2191" y="5456"/>
                      <a:pt x="2169" y="5478"/>
                      <a:pt x="2146" y="5501"/>
                    </a:cubicBezTo>
                    <a:cubicBezTo>
                      <a:pt x="2420" y="5296"/>
                      <a:pt x="2694" y="5113"/>
                      <a:pt x="2967" y="4908"/>
                    </a:cubicBezTo>
                    <a:cubicBezTo>
                      <a:pt x="3241" y="4725"/>
                      <a:pt x="3515" y="4543"/>
                      <a:pt x="3789" y="4360"/>
                    </a:cubicBezTo>
                    <a:cubicBezTo>
                      <a:pt x="4086" y="4200"/>
                      <a:pt x="4360" y="4018"/>
                      <a:pt x="4634" y="3858"/>
                    </a:cubicBezTo>
                    <a:cubicBezTo>
                      <a:pt x="4953" y="3675"/>
                      <a:pt x="5250" y="3515"/>
                      <a:pt x="5547" y="3356"/>
                    </a:cubicBezTo>
                    <a:cubicBezTo>
                      <a:pt x="5980" y="3127"/>
                      <a:pt x="6414" y="2876"/>
                      <a:pt x="6893" y="2671"/>
                    </a:cubicBezTo>
                    <a:cubicBezTo>
                      <a:pt x="7099" y="2580"/>
                      <a:pt x="7304" y="2488"/>
                      <a:pt x="7510" y="2397"/>
                    </a:cubicBezTo>
                    <a:cubicBezTo>
                      <a:pt x="7533" y="2420"/>
                      <a:pt x="7578" y="2443"/>
                      <a:pt x="7601" y="2443"/>
                    </a:cubicBezTo>
                    <a:cubicBezTo>
                      <a:pt x="7624" y="2454"/>
                      <a:pt x="7647" y="2460"/>
                      <a:pt x="7670" y="2460"/>
                    </a:cubicBezTo>
                    <a:cubicBezTo>
                      <a:pt x="7692" y="2460"/>
                      <a:pt x="7715" y="2454"/>
                      <a:pt x="7738" y="2443"/>
                    </a:cubicBezTo>
                    <a:cubicBezTo>
                      <a:pt x="7761" y="2420"/>
                      <a:pt x="7806" y="2420"/>
                      <a:pt x="7829" y="2397"/>
                    </a:cubicBezTo>
                    <a:cubicBezTo>
                      <a:pt x="8126" y="2306"/>
                      <a:pt x="8423" y="2214"/>
                      <a:pt x="8742" y="2123"/>
                    </a:cubicBezTo>
                    <a:cubicBezTo>
                      <a:pt x="9062" y="2032"/>
                      <a:pt x="9404" y="1918"/>
                      <a:pt x="9747" y="1826"/>
                    </a:cubicBezTo>
                    <a:cubicBezTo>
                      <a:pt x="10089" y="1758"/>
                      <a:pt x="10431" y="1667"/>
                      <a:pt x="10774" y="1575"/>
                    </a:cubicBezTo>
                    <a:cubicBezTo>
                      <a:pt x="11093" y="1507"/>
                      <a:pt x="11436" y="1416"/>
                      <a:pt x="11778" y="1370"/>
                    </a:cubicBezTo>
                    <a:cubicBezTo>
                      <a:pt x="11961" y="1347"/>
                      <a:pt x="12166" y="1324"/>
                      <a:pt x="12372" y="1279"/>
                    </a:cubicBezTo>
                    <a:cubicBezTo>
                      <a:pt x="12577" y="1256"/>
                      <a:pt x="12782" y="1210"/>
                      <a:pt x="12988" y="1187"/>
                    </a:cubicBezTo>
                    <a:cubicBezTo>
                      <a:pt x="13399" y="1119"/>
                      <a:pt x="13832" y="1073"/>
                      <a:pt x="14243" y="1028"/>
                    </a:cubicBezTo>
                    <a:lnTo>
                      <a:pt x="14198" y="1028"/>
                    </a:lnTo>
                    <a:cubicBezTo>
                      <a:pt x="14289" y="1028"/>
                      <a:pt x="14357" y="1028"/>
                      <a:pt x="14449" y="1005"/>
                    </a:cubicBezTo>
                    <a:cubicBezTo>
                      <a:pt x="14745" y="982"/>
                      <a:pt x="15019" y="982"/>
                      <a:pt x="15293" y="959"/>
                    </a:cubicBezTo>
                    <a:lnTo>
                      <a:pt x="16115" y="959"/>
                    </a:lnTo>
                    <a:cubicBezTo>
                      <a:pt x="16389" y="936"/>
                      <a:pt x="16663" y="936"/>
                      <a:pt x="16937" y="936"/>
                    </a:cubicBezTo>
                    <a:cubicBezTo>
                      <a:pt x="17074" y="936"/>
                      <a:pt x="17210" y="936"/>
                      <a:pt x="17347" y="913"/>
                    </a:cubicBezTo>
                    <a:cubicBezTo>
                      <a:pt x="17484" y="913"/>
                      <a:pt x="17621" y="891"/>
                      <a:pt x="17758" y="868"/>
                    </a:cubicBezTo>
                    <a:lnTo>
                      <a:pt x="17804" y="868"/>
                    </a:lnTo>
                    <a:cubicBezTo>
                      <a:pt x="17872" y="868"/>
                      <a:pt x="17918" y="845"/>
                      <a:pt x="17964" y="799"/>
                    </a:cubicBezTo>
                    <a:cubicBezTo>
                      <a:pt x="18009" y="776"/>
                      <a:pt x="18032" y="708"/>
                      <a:pt x="18032" y="640"/>
                    </a:cubicBezTo>
                    <a:cubicBezTo>
                      <a:pt x="18032" y="617"/>
                      <a:pt x="18032" y="594"/>
                      <a:pt x="18032" y="571"/>
                    </a:cubicBezTo>
                    <a:cubicBezTo>
                      <a:pt x="18101" y="571"/>
                      <a:pt x="18169" y="571"/>
                      <a:pt x="18215" y="594"/>
                    </a:cubicBezTo>
                    <a:cubicBezTo>
                      <a:pt x="18397" y="594"/>
                      <a:pt x="18580" y="617"/>
                      <a:pt x="18763" y="640"/>
                    </a:cubicBezTo>
                    <a:cubicBezTo>
                      <a:pt x="19059" y="662"/>
                      <a:pt x="19379" y="708"/>
                      <a:pt x="19698" y="754"/>
                    </a:cubicBezTo>
                    <a:cubicBezTo>
                      <a:pt x="20014" y="799"/>
                      <a:pt x="20308" y="844"/>
                      <a:pt x="20623" y="889"/>
                    </a:cubicBezTo>
                    <a:lnTo>
                      <a:pt x="20623" y="889"/>
                    </a:lnTo>
                    <a:cubicBezTo>
                      <a:pt x="20610" y="885"/>
                      <a:pt x="20597" y="877"/>
                      <a:pt x="20583" y="872"/>
                    </a:cubicBezTo>
                    <a:lnTo>
                      <a:pt x="20583" y="872"/>
                    </a:lnTo>
                    <a:cubicBezTo>
                      <a:pt x="20897" y="938"/>
                      <a:pt x="21211" y="983"/>
                      <a:pt x="21524" y="1050"/>
                    </a:cubicBezTo>
                    <a:cubicBezTo>
                      <a:pt x="21867" y="1142"/>
                      <a:pt x="22186" y="1210"/>
                      <a:pt x="22529" y="1301"/>
                    </a:cubicBezTo>
                    <a:cubicBezTo>
                      <a:pt x="22689" y="1347"/>
                      <a:pt x="22848" y="1393"/>
                      <a:pt x="23008" y="1416"/>
                    </a:cubicBezTo>
                    <a:cubicBezTo>
                      <a:pt x="23145" y="1461"/>
                      <a:pt x="23305" y="1507"/>
                      <a:pt x="23465" y="1553"/>
                    </a:cubicBezTo>
                    <a:cubicBezTo>
                      <a:pt x="23624" y="1598"/>
                      <a:pt x="23807" y="1644"/>
                      <a:pt x="23967" y="1712"/>
                    </a:cubicBezTo>
                    <a:cubicBezTo>
                      <a:pt x="24127" y="1758"/>
                      <a:pt x="24286" y="1804"/>
                      <a:pt x="24423" y="1849"/>
                    </a:cubicBezTo>
                    <a:cubicBezTo>
                      <a:pt x="24720" y="1963"/>
                      <a:pt x="25017" y="2032"/>
                      <a:pt x="25313" y="2123"/>
                    </a:cubicBezTo>
                    <a:cubicBezTo>
                      <a:pt x="25587" y="2214"/>
                      <a:pt x="25884" y="2306"/>
                      <a:pt x="26181" y="2397"/>
                    </a:cubicBezTo>
                    <a:cubicBezTo>
                      <a:pt x="26500" y="2488"/>
                      <a:pt x="26820" y="2580"/>
                      <a:pt x="27139" y="2694"/>
                    </a:cubicBezTo>
                    <a:cubicBezTo>
                      <a:pt x="27436" y="2808"/>
                      <a:pt x="27733" y="2922"/>
                      <a:pt x="28030" y="3013"/>
                    </a:cubicBezTo>
                    <a:cubicBezTo>
                      <a:pt x="28042" y="3019"/>
                      <a:pt x="28056" y="3022"/>
                      <a:pt x="28070" y="3022"/>
                    </a:cubicBezTo>
                    <a:cubicBezTo>
                      <a:pt x="28107" y="3022"/>
                      <a:pt x="28144" y="3001"/>
                      <a:pt x="28144" y="2968"/>
                    </a:cubicBezTo>
                    <a:cubicBezTo>
                      <a:pt x="28167" y="2899"/>
                      <a:pt x="28144" y="2854"/>
                      <a:pt x="28075" y="2854"/>
                    </a:cubicBezTo>
                    <a:cubicBezTo>
                      <a:pt x="27916" y="2785"/>
                      <a:pt x="27779" y="2739"/>
                      <a:pt x="27619" y="2671"/>
                    </a:cubicBezTo>
                    <a:cubicBezTo>
                      <a:pt x="27459" y="2602"/>
                      <a:pt x="27299" y="2534"/>
                      <a:pt x="27139" y="2488"/>
                    </a:cubicBezTo>
                    <a:cubicBezTo>
                      <a:pt x="26820" y="2351"/>
                      <a:pt x="26500" y="2260"/>
                      <a:pt x="26181" y="2146"/>
                    </a:cubicBezTo>
                    <a:cubicBezTo>
                      <a:pt x="26021" y="2100"/>
                      <a:pt x="25861" y="2055"/>
                      <a:pt x="25724" y="1986"/>
                    </a:cubicBezTo>
                    <a:cubicBezTo>
                      <a:pt x="25565" y="1941"/>
                      <a:pt x="25428" y="1872"/>
                      <a:pt x="25268" y="1826"/>
                    </a:cubicBezTo>
                    <a:cubicBezTo>
                      <a:pt x="24971" y="1712"/>
                      <a:pt x="24652" y="1621"/>
                      <a:pt x="24355" y="1507"/>
                    </a:cubicBezTo>
                    <a:cubicBezTo>
                      <a:pt x="24035" y="1370"/>
                      <a:pt x="23716" y="1256"/>
                      <a:pt x="23373" y="1164"/>
                    </a:cubicBezTo>
                    <a:cubicBezTo>
                      <a:pt x="23077" y="1050"/>
                      <a:pt x="22780" y="959"/>
                      <a:pt x="22460" y="868"/>
                    </a:cubicBezTo>
                    <a:cubicBezTo>
                      <a:pt x="21821" y="708"/>
                      <a:pt x="21182" y="525"/>
                      <a:pt x="20520" y="411"/>
                    </a:cubicBezTo>
                    <a:cubicBezTo>
                      <a:pt x="20178" y="343"/>
                      <a:pt x="19813" y="274"/>
                      <a:pt x="19447" y="229"/>
                    </a:cubicBezTo>
                    <a:cubicBezTo>
                      <a:pt x="19105" y="183"/>
                      <a:pt x="18785" y="137"/>
                      <a:pt x="18443" y="92"/>
                    </a:cubicBezTo>
                    <a:cubicBezTo>
                      <a:pt x="18101" y="46"/>
                      <a:pt x="17758" y="23"/>
                      <a:pt x="17416" y="23"/>
                    </a:cubicBezTo>
                    <a:lnTo>
                      <a:pt x="16891" y="23"/>
                    </a:lnTo>
                    <a:cubicBezTo>
                      <a:pt x="16708" y="23"/>
                      <a:pt x="16549" y="23"/>
                      <a:pt x="16366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7617912" y="3885432"/>
                <a:ext cx="222133" cy="39518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462" extrusionOk="0">
                    <a:moveTo>
                      <a:pt x="3507" y="775"/>
                    </a:moveTo>
                    <a:cubicBezTo>
                      <a:pt x="3511" y="776"/>
                      <a:pt x="3515" y="776"/>
                      <a:pt x="3515" y="776"/>
                    </a:cubicBezTo>
                    <a:cubicBezTo>
                      <a:pt x="3513" y="776"/>
                      <a:pt x="3510" y="775"/>
                      <a:pt x="3507" y="775"/>
                    </a:cubicBezTo>
                    <a:close/>
                    <a:moveTo>
                      <a:pt x="114" y="0"/>
                    </a:moveTo>
                    <a:cubicBezTo>
                      <a:pt x="69" y="0"/>
                      <a:pt x="0" y="46"/>
                      <a:pt x="0" y="114"/>
                    </a:cubicBezTo>
                    <a:cubicBezTo>
                      <a:pt x="0" y="137"/>
                      <a:pt x="0" y="160"/>
                      <a:pt x="23" y="183"/>
                    </a:cubicBezTo>
                    <a:cubicBezTo>
                      <a:pt x="23" y="228"/>
                      <a:pt x="46" y="274"/>
                      <a:pt x="92" y="274"/>
                    </a:cubicBezTo>
                    <a:lnTo>
                      <a:pt x="502" y="274"/>
                    </a:lnTo>
                    <a:cubicBezTo>
                      <a:pt x="594" y="274"/>
                      <a:pt x="662" y="274"/>
                      <a:pt x="754" y="297"/>
                    </a:cubicBezTo>
                    <a:cubicBezTo>
                      <a:pt x="1187" y="388"/>
                      <a:pt x="1621" y="480"/>
                      <a:pt x="2055" y="548"/>
                    </a:cubicBezTo>
                    <a:cubicBezTo>
                      <a:pt x="2554" y="616"/>
                      <a:pt x="3030" y="684"/>
                      <a:pt x="3507" y="775"/>
                    </a:cubicBezTo>
                    <a:lnTo>
                      <a:pt x="3507" y="775"/>
                    </a:lnTo>
                    <a:cubicBezTo>
                      <a:pt x="3500" y="772"/>
                      <a:pt x="3493" y="767"/>
                      <a:pt x="3493" y="753"/>
                    </a:cubicBezTo>
                    <a:lnTo>
                      <a:pt x="3493" y="753"/>
                    </a:lnTo>
                    <a:cubicBezTo>
                      <a:pt x="3721" y="799"/>
                      <a:pt x="3949" y="845"/>
                      <a:pt x="4200" y="890"/>
                    </a:cubicBezTo>
                    <a:cubicBezTo>
                      <a:pt x="4337" y="913"/>
                      <a:pt x="4474" y="936"/>
                      <a:pt x="4611" y="959"/>
                    </a:cubicBezTo>
                    <a:lnTo>
                      <a:pt x="4657" y="959"/>
                    </a:lnTo>
                    <a:cubicBezTo>
                      <a:pt x="4679" y="982"/>
                      <a:pt x="4702" y="982"/>
                      <a:pt x="4725" y="982"/>
                    </a:cubicBezTo>
                    <a:cubicBezTo>
                      <a:pt x="4816" y="1005"/>
                      <a:pt x="4908" y="1027"/>
                      <a:pt x="5022" y="1050"/>
                    </a:cubicBezTo>
                    <a:cubicBezTo>
                      <a:pt x="5067" y="1050"/>
                      <a:pt x="5113" y="1027"/>
                      <a:pt x="5136" y="982"/>
                    </a:cubicBezTo>
                    <a:cubicBezTo>
                      <a:pt x="5136" y="959"/>
                      <a:pt x="5136" y="936"/>
                      <a:pt x="5159" y="936"/>
                    </a:cubicBezTo>
                    <a:lnTo>
                      <a:pt x="5182" y="936"/>
                    </a:lnTo>
                    <a:cubicBezTo>
                      <a:pt x="5250" y="959"/>
                      <a:pt x="5296" y="959"/>
                      <a:pt x="5364" y="982"/>
                    </a:cubicBezTo>
                    <a:cubicBezTo>
                      <a:pt x="5387" y="982"/>
                      <a:pt x="5433" y="959"/>
                      <a:pt x="5456" y="936"/>
                    </a:cubicBezTo>
                    <a:cubicBezTo>
                      <a:pt x="5456" y="959"/>
                      <a:pt x="5478" y="959"/>
                      <a:pt x="5478" y="959"/>
                    </a:cubicBezTo>
                    <a:cubicBezTo>
                      <a:pt x="5524" y="959"/>
                      <a:pt x="5547" y="959"/>
                      <a:pt x="5570" y="982"/>
                    </a:cubicBezTo>
                    <a:cubicBezTo>
                      <a:pt x="5615" y="982"/>
                      <a:pt x="5661" y="1005"/>
                      <a:pt x="5707" y="1005"/>
                    </a:cubicBezTo>
                    <a:cubicBezTo>
                      <a:pt x="5844" y="1050"/>
                      <a:pt x="5981" y="1096"/>
                      <a:pt x="6117" y="1141"/>
                    </a:cubicBezTo>
                    <a:cubicBezTo>
                      <a:pt x="6277" y="1187"/>
                      <a:pt x="6414" y="1210"/>
                      <a:pt x="6574" y="1256"/>
                    </a:cubicBezTo>
                    <a:cubicBezTo>
                      <a:pt x="6642" y="1278"/>
                      <a:pt x="6688" y="1301"/>
                      <a:pt x="6757" y="1324"/>
                    </a:cubicBezTo>
                    <a:cubicBezTo>
                      <a:pt x="6848" y="1347"/>
                      <a:pt x="6916" y="1370"/>
                      <a:pt x="7008" y="1370"/>
                    </a:cubicBezTo>
                    <a:cubicBezTo>
                      <a:pt x="7053" y="1370"/>
                      <a:pt x="7099" y="1324"/>
                      <a:pt x="7122" y="1278"/>
                    </a:cubicBezTo>
                    <a:cubicBezTo>
                      <a:pt x="7122" y="1278"/>
                      <a:pt x="7122" y="1256"/>
                      <a:pt x="7122" y="1233"/>
                    </a:cubicBezTo>
                    <a:cubicBezTo>
                      <a:pt x="7441" y="1301"/>
                      <a:pt x="7761" y="1393"/>
                      <a:pt x="8080" y="1461"/>
                    </a:cubicBezTo>
                    <a:cubicBezTo>
                      <a:pt x="8126" y="1461"/>
                      <a:pt x="8172" y="1438"/>
                      <a:pt x="8195" y="1393"/>
                    </a:cubicBezTo>
                    <a:cubicBezTo>
                      <a:pt x="8217" y="1347"/>
                      <a:pt x="8172" y="1278"/>
                      <a:pt x="8126" y="1278"/>
                    </a:cubicBezTo>
                    <a:cubicBezTo>
                      <a:pt x="7829" y="1210"/>
                      <a:pt x="7533" y="1119"/>
                      <a:pt x="7236" y="1050"/>
                    </a:cubicBezTo>
                    <a:cubicBezTo>
                      <a:pt x="7076" y="1027"/>
                      <a:pt x="6916" y="982"/>
                      <a:pt x="6757" y="959"/>
                    </a:cubicBezTo>
                    <a:cubicBezTo>
                      <a:pt x="6597" y="913"/>
                      <a:pt x="6437" y="890"/>
                      <a:pt x="6277" y="868"/>
                    </a:cubicBezTo>
                    <a:cubicBezTo>
                      <a:pt x="6095" y="822"/>
                      <a:pt x="5912" y="799"/>
                      <a:pt x="5729" y="776"/>
                    </a:cubicBezTo>
                    <a:cubicBezTo>
                      <a:pt x="5661" y="753"/>
                      <a:pt x="5615" y="731"/>
                      <a:pt x="5547" y="731"/>
                    </a:cubicBezTo>
                    <a:cubicBezTo>
                      <a:pt x="5387" y="685"/>
                      <a:pt x="5204" y="639"/>
                      <a:pt x="5045" y="594"/>
                    </a:cubicBezTo>
                    <a:lnTo>
                      <a:pt x="4520" y="480"/>
                    </a:lnTo>
                    <a:cubicBezTo>
                      <a:pt x="4428" y="457"/>
                      <a:pt x="4337" y="434"/>
                      <a:pt x="4246" y="411"/>
                    </a:cubicBezTo>
                    <a:cubicBezTo>
                      <a:pt x="4154" y="388"/>
                      <a:pt x="4063" y="365"/>
                      <a:pt x="3972" y="343"/>
                    </a:cubicBezTo>
                    <a:cubicBezTo>
                      <a:pt x="3903" y="343"/>
                      <a:pt x="3812" y="320"/>
                      <a:pt x="3721" y="297"/>
                    </a:cubicBezTo>
                    <a:lnTo>
                      <a:pt x="3698" y="297"/>
                    </a:lnTo>
                    <a:cubicBezTo>
                      <a:pt x="3675" y="274"/>
                      <a:pt x="3652" y="251"/>
                      <a:pt x="3630" y="251"/>
                    </a:cubicBezTo>
                    <a:lnTo>
                      <a:pt x="3424" y="251"/>
                    </a:lnTo>
                    <a:cubicBezTo>
                      <a:pt x="3333" y="251"/>
                      <a:pt x="3264" y="228"/>
                      <a:pt x="3196" y="228"/>
                    </a:cubicBezTo>
                    <a:cubicBezTo>
                      <a:pt x="3105" y="206"/>
                      <a:pt x="3036" y="206"/>
                      <a:pt x="2945" y="206"/>
                    </a:cubicBezTo>
                    <a:cubicBezTo>
                      <a:pt x="2785" y="183"/>
                      <a:pt x="2625" y="183"/>
                      <a:pt x="2465" y="160"/>
                    </a:cubicBezTo>
                    <a:lnTo>
                      <a:pt x="2192" y="160"/>
                    </a:lnTo>
                    <a:cubicBezTo>
                      <a:pt x="2077" y="137"/>
                      <a:pt x="1963" y="137"/>
                      <a:pt x="1849" y="137"/>
                    </a:cubicBezTo>
                    <a:cubicBezTo>
                      <a:pt x="1803" y="137"/>
                      <a:pt x="1735" y="114"/>
                      <a:pt x="1667" y="114"/>
                    </a:cubicBezTo>
                    <a:cubicBezTo>
                      <a:pt x="1530" y="114"/>
                      <a:pt x="1370" y="92"/>
                      <a:pt x="1233" y="92"/>
                    </a:cubicBezTo>
                    <a:cubicBezTo>
                      <a:pt x="1187" y="69"/>
                      <a:pt x="1119" y="69"/>
                      <a:pt x="1073" y="69"/>
                    </a:cubicBezTo>
                    <a:cubicBezTo>
                      <a:pt x="754" y="46"/>
                      <a:pt x="434" y="23"/>
                      <a:pt x="137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7198380" y="3998958"/>
                <a:ext cx="803926" cy="112310"/>
              </a:xfrm>
              <a:custGeom>
                <a:avLst/>
                <a:gdLst/>
                <a:ahLst/>
                <a:cxnLst/>
                <a:rect l="l" t="t" r="r" b="b"/>
                <a:pathLst>
                  <a:path w="29742" h="4155" extrusionOk="0">
                    <a:moveTo>
                      <a:pt x="15613" y="594"/>
                    </a:moveTo>
                    <a:cubicBezTo>
                      <a:pt x="15476" y="594"/>
                      <a:pt x="15362" y="594"/>
                      <a:pt x="15225" y="616"/>
                    </a:cubicBezTo>
                    <a:cubicBezTo>
                      <a:pt x="15065" y="616"/>
                      <a:pt x="14928" y="616"/>
                      <a:pt x="14768" y="639"/>
                    </a:cubicBezTo>
                    <a:lnTo>
                      <a:pt x="14563" y="639"/>
                    </a:lnTo>
                    <a:cubicBezTo>
                      <a:pt x="14517" y="639"/>
                      <a:pt x="14448" y="639"/>
                      <a:pt x="14403" y="662"/>
                    </a:cubicBezTo>
                    <a:lnTo>
                      <a:pt x="13741" y="662"/>
                    </a:lnTo>
                    <a:cubicBezTo>
                      <a:pt x="13581" y="685"/>
                      <a:pt x="13421" y="685"/>
                      <a:pt x="13262" y="685"/>
                    </a:cubicBezTo>
                    <a:cubicBezTo>
                      <a:pt x="12896" y="730"/>
                      <a:pt x="12531" y="753"/>
                      <a:pt x="12166" y="776"/>
                    </a:cubicBezTo>
                    <a:cubicBezTo>
                      <a:pt x="12052" y="776"/>
                      <a:pt x="11938" y="799"/>
                      <a:pt x="11824" y="799"/>
                    </a:cubicBezTo>
                    <a:cubicBezTo>
                      <a:pt x="11983" y="776"/>
                      <a:pt x="12143" y="753"/>
                      <a:pt x="12326" y="753"/>
                    </a:cubicBezTo>
                    <a:lnTo>
                      <a:pt x="12234" y="753"/>
                    </a:lnTo>
                    <a:cubicBezTo>
                      <a:pt x="12303" y="753"/>
                      <a:pt x="12371" y="730"/>
                      <a:pt x="12440" y="730"/>
                    </a:cubicBezTo>
                    <a:cubicBezTo>
                      <a:pt x="12782" y="708"/>
                      <a:pt x="13102" y="685"/>
                      <a:pt x="13421" y="662"/>
                    </a:cubicBezTo>
                    <a:cubicBezTo>
                      <a:pt x="13764" y="639"/>
                      <a:pt x="14083" y="639"/>
                      <a:pt x="14426" y="616"/>
                    </a:cubicBezTo>
                    <a:lnTo>
                      <a:pt x="14928" y="616"/>
                    </a:lnTo>
                    <a:cubicBezTo>
                      <a:pt x="15088" y="594"/>
                      <a:pt x="15270" y="594"/>
                      <a:pt x="15430" y="594"/>
                    </a:cubicBezTo>
                    <a:close/>
                    <a:moveTo>
                      <a:pt x="15088" y="0"/>
                    </a:moveTo>
                    <a:cubicBezTo>
                      <a:pt x="14745" y="0"/>
                      <a:pt x="14426" y="0"/>
                      <a:pt x="14083" y="23"/>
                    </a:cubicBezTo>
                    <a:lnTo>
                      <a:pt x="13581" y="23"/>
                    </a:lnTo>
                    <a:cubicBezTo>
                      <a:pt x="13421" y="46"/>
                      <a:pt x="13239" y="46"/>
                      <a:pt x="13079" y="69"/>
                    </a:cubicBezTo>
                    <a:cubicBezTo>
                      <a:pt x="12919" y="69"/>
                      <a:pt x="12759" y="69"/>
                      <a:pt x="12600" y="91"/>
                    </a:cubicBezTo>
                    <a:cubicBezTo>
                      <a:pt x="12417" y="114"/>
                      <a:pt x="12257" y="114"/>
                      <a:pt x="12097" y="137"/>
                    </a:cubicBezTo>
                    <a:cubicBezTo>
                      <a:pt x="11732" y="160"/>
                      <a:pt x="11390" y="205"/>
                      <a:pt x="11025" y="251"/>
                    </a:cubicBezTo>
                    <a:cubicBezTo>
                      <a:pt x="10865" y="274"/>
                      <a:pt x="10705" y="297"/>
                      <a:pt x="10545" y="320"/>
                    </a:cubicBezTo>
                    <a:cubicBezTo>
                      <a:pt x="10408" y="342"/>
                      <a:pt x="10249" y="365"/>
                      <a:pt x="10112" y="388"/>
                    </a:cubicBezTo>
                    <a:cubicBezTo>
                      <a:pt x="9792" y="457"/>
                      <a:pt x="9473" y="502"/>
                      <a:pt x="9176" y="548"/>
                    </a:cubicBezTo>
                    <a:cubicBezTo>
                      <a:pt x="9016" y="571"/>
                      <a:pt x="8879" y="594"/>
                      <a:pt x="8719" y="639"/>
                    </a:cubicBezTo>
                    <a:cubicBezTo>
                      <a:pt x="8560" y="662"/>
                      <a:pt x="8400" y="708"/>
                      <a:pt x="8217" y="730"/>
                    </a:cubicBezTo>
                    <a:cubicBezTo>
                      <a:pt x="7898" y="799"/>
                      <a:pt x="7578" y="845"/>
                      <a:pt x="7259" y="913"/>
                    </a:cubicBezTo>
                    <a:cubicBezTo>
                      <a:pt x="6962" y="982"/>
                      <a:pt x="6642" y="1050"/>
                      <a:pt x="6346" y="1119"/>
                    </a:cubicBezTo>
                    <a:cubicBezTo>
                      <a:pt x="5957" y="1233"/>
                      <a:pt x="5547" y="1324"/>
                      <a:pt x="5159" y="1438"/>
                    </a:cubicBezTo>
                    <a:cubicBezTo>
                      <a:pt x="4953" y="1507"/>
                      <a:pt x="4748" y="1575"/>
                      <a:pt x="4565" y="1643"/>
                    </a:cubicBezTo>
                    <a:cubicBezTo>
                      <a:pt x="4337" y="1712"/>
                      <a:pt x="4131" y="1780"/>
                      <a:pt x="3926" y="1872"/>
                    </a:cubicBezTo>
                    <a:cubicBezTo>
                      <a:pt x="3903" y="1872"/>
                      <a:pt x="3880" y="1895"/>
                      <a:pt x="3858" y="1895"/>
                    </a:cubicBezTo>
                    <a:lnTo>
                      <a:pt x="3698" y="1963"/>
                    </a:lnTo>
                    <a:cubicBezTo>
                      <a:pt x="3470" y="2054"/>
                      <a:pt x="3218" y="2123"/>
                      <a:pt x="2990" y="2214"/>
                    </a:cubicBezTo>
                    <a:lnTo>
                      <a:pt x="3059" y="2191"/>
                    </a:lnTo>
                    <a:lnTo>
                      <a:pt x="3059" y="2191"/>
                    </a:lnTo>
                    <a:cubicBezTo>
                      <a:pt x="2899" y="2260"/>
                      <a:pt x="2739" y="2305"/>
                      <a:pt x="2579" y="2374"/>
                    </a:cubicBezTo>
                    <a:cubicBezTo>
                      <a:pt x="2465" y="2442"/>
                      <a:pt x="2328" y="2488"/>
                      <a:pt x="2214" y="2556"/>
                    </a:cubicBezTo>
                    <a:cubicBezTo>
                      <a:pt x="2077" y="2602"/>
                      <a:pt x="1940" y="2671"/>
                      <a:pt x="1803" y="2739"/>
                    </a:cubicBezTo>
                    <a:cubicBezTo>
                      <a:pt x="1666" y="2785"/>
                      <a:pt x="1529" y="2876"/>
                      <a:pt x="1392" y="2945"/>
                    </a:cubicBezTo>
                    <a:cubicBezTo>
                      <a:pt x="1278" y="2990"/>
                      <a:pt x="1164" y="3036"/>
                      <a:pt x="1050" y="3104"/>
                    </a:cubicBezTo>
                    <a:cubicBezTo>
                      <a:pt x="959" y="3150"/>
                      <a:pt x="845" y="3218"/>
                      <a:pt x="730" y="3287"/>
                    </a:cubicBezTo>
                    <a:cubicBezTo>
                      <a:pt x="685" y="3310"/>
                      <a:pt x="616" y="3355"/>
                      <a:pt x="548" y="3401"/>
                    </a:cubicBezTo>
                    <a:cubicBezTo>
                      <a:pt x="479" y="3424"/>
                      <a:pt x="434" y="3470"/>
                      <a:pt x="365" y="3515"/>
                    </a:cubicBezTo>
                    <a:cubicBezTo>
                      <a:pt x="297" y="3561"/>
                      <a:pt x="251" y="3606"/>
                      <a:pt x="183" y="3652"/>
                    </a:cubicBezTo>
                    <a:cubicBezTo>
                      <a:pt x="137" y="3698"/>
                      <a:pt x="69" y="3743"/>
                      <a:pt x="46" y="3812"/>
                    </a:cubicBezTo>
                    <a:cubicBezTo>
                      <a:pt x="0" y="3903"/>
                      <a:pt x="0" y="3994"/>
                      <a:pt x="69" y="4086"/>
                    </a:cubicBezTo>
                    <a:cubicBezTo>
                      <a:pt x="114" y="4109"/>
                      <a:pt x="137" y="4131"/>
                      <a:pt x="183" y="4131"/>
                    </a:cubicBezTo>
                    <a:cubicBezTo>
                      <a:pt x="183" y="4131"/>
                      <a:pt x="205" y="4154"/>
                      <a:pt x="228" y="4154"/>
                    </a:cubicBezTo>
                    <a:lnTo>
                      <a:pt x="342" y="4154"/>
                    </a:lnTo>
                    <a:cubicBezTo>
                      <a:pt x="411" y="4131"/>
                      <a:pt x="479" y="4086"/>
                      <a:pt x="548" y="4063"/>
                    </a:cubicBezTo>
                    <a:cubicBezTo>
                      <a:pt x="594" y="4040"/>
                      <a:pt x="662" y="3994"/>
                      <a:pt x="730" y="3972"/>
                    </a:cubicBezTo>
                    <a:cubicBezTo>
                      <a:pt x="822" y="3903"/>
                      <a:pt x="936" y="3858"/>
                      <a:pt x="1050" y="3789"/>
                    </a:cubicBezTo>
                    <a:cubicBezTo>
                      <a:pt x="1255" y="3675"/>
                      <a:pt x="1484" y="3584"/>
                      <a:pt x="1689" y="3470"/>
                    </a:cubicBezTo>
                    <a:cubicBezTo>
                      <a:pt x="1735" y="3447"/>
                      <a:pt x="1780" y="3424"/>
                      <a:pt x="1803" y="3424"/>
                    </a:cubicBezTo>
                    <a:cubicBezTo>
                      <a:pt x="1841" y="3461"/>
                      <a:pt x="1893" y="3498"/>
                      <a:pt x="1948" y="3498"/>
                    </a:cubicBezTo>
                    <a:cubicBezTo>
                      <a:pt x="1961" y="3498"/>
                      <a:pt x="1973" y="3497"/>
                      <a:pt x="1986" y="3492"/>
                    </a:cubicBezTo>
                    <a:cubicBezTo>
                      <a:pt x="2077" y="3470"/>
                      <a:pt x="2168" y="3424"/>
                      <a:pt x="2260" y="3401"/>
                    </a:cubicBezTo>
                    <a:cubicBezTo>
                      <a:pt x="2374" y="3355"/>
                      <a:pt x="2465" y="3310"/>
                      <a:pt x="2579" y="3264"/>
                    </a:cubicBezTo>
                    <a:cubicBezTo>
                      <a:pt x="2785" y="3196"/>
                      <a:pt x="2967" y="3104"/>
                      <a:pt x="3173" y="3036"/>
                    </a:cubicBezTo>
                    <a:cubicBezTo>
                      <a:pt x="3333" y="2967"/>
                      <a:pt x="3492" y="2922"/>
                      <a:pt x="3652" y="2853"/>
                    </a:cubicBezTo>
                    <a:cubicBezTo>
                      <a:pt x="3698" y="2899"/>
                      <a:pt x="3766" y="2922"/>
                      <a:pt x="3812" y="2922"/>
                    </a:cubicBezTo>
                    <a:cubicBezTo>
                      <a:pt x="3972" y="2853"/>
                      <a:pt x="4131" y="2808"/>
                      <a:pt x="4291" y="2762"/>
                    </a:cubicBezTo>
                    <a:cubicBezTo>
                      <a:pt x="4474" y="2693"/>
                      <a:pt x="4634" y="2648"/>
                      <a:pt x="4816" y="2602"/>
                    </a:cubicBezTo>
                    <a:cubicBezTo>
                      <a:pt x="5159" y="2488"/>
                      <a:pt x="5501" y="2397"/>
                      <a:pt x="5843" y="2328"/>
                    </a:cubicBezTo>
                    <a:cubicBezTo>
                      <a:pt x="5866" y="2305"/>
                      <a:pt x="5889" y="2305"/>
                      <a:pt x="5912" y="2305"/>
                    </a:cubicBezTo>
                    <a:cubicBezTo>
                      <a:pt x="6346" y="2214"/>
                      <a:pt x="6779" y="2123"/>
                      <a:pt x="7213" y="2032"/>
                    </a:cubicBezTo>
                    <a:cubicBezTo>
                      <a:pt x="7829" y="1917"/>
                      <a:pt x="8423" y="1780"/>
                      <a:pt x="9039" y="1643"/>
                    </a:cubicBezTo>
                    <a:cubicBezTo>
                      <a:pt x="9267" y="1598"/>
                      <a:pt x="9518" y="1552"/>
                      <a:pt x="9746" y="1507"/>
                    </a:cubicBezTo>
                    <a:cubicBezTo>
                      <a:pt x="9998" y="1461"/>
                      <a:pt x="10226" y="1438"/>
                      <a:pt x="10477" y="1415"/>
                    </a:cubicBezTo>
                    <a:cubicBezTo>
                      <a:pt x="10591" y="1392"/>
                      <a:pt x="10728" y="1392"/>
                      <a:pt x="10842" y="1370"/>
                    </a:cubicBezTo>
                    <a:cubicBezTo>
                      <a:pt x="10911" y="1370"/>
                      <a:pt x="10979" y="1347"/>
                      <a:pt x="11048" y="1347"/>
                    </a:cubicBezTo>
                    <a:cubicBezTo>
                      <a:pt x="11093" y="1324"/>
                      <a:pt x="11139" y="1324"/>
                      <a:pt x="11207" y="1301"/>
                    </a:cubicBezTo>
                    <a:lnTo>
                      <a:pt x="11207" y="1301"/>
                    </a:lnTo>
                    <a:cubicBezTo>
                      <a:pt x="11184" y="1324"/>
                      <a:pt x="11184" y="1347"/>
                      <a:pt x="11184" y="1370"/>
                    </a:cubicBezTo>
                    <a:cubicBezTo>
                      <a:pt x="11184" y="1415"/>
                      <a:pt x="11207" y="1484"/>
                      <a:pt x="11253" y="1507"/>
                    </a:cubicBezTo>
                    <a:lnTo>
                      <a:pt x="11321" y="1507"/>
                    </a:lnTo>
                    <a:cubicBezTo>
                      <a:pt x="11413" y="1507"/>
                      <a:pt x="11504" y="1484"/>
                      <a:pt x="11641" y="1461"/>
                    </a:cubicBezTo>
                    <a:lnTo>
                      <a:pt x="11869" y="1461"/>
                    </a:lnTo>
                    <a:cubicBezTo>
                      <a:pt x="11983" y="1438"/>
                      <a:pt x="12097" y="1415"/>
                      <a:pt x="12212" y="1415"/>
                    </a:cubicBezTo>
                    <a:cubicBezTo>
                      <a:pt x="12486" y="1370"/>
                      <a:pt x="12759" y="1347"/>
                      <a:pt x="13033" y="1324"/>
                    </a:cubicBezTo>
                    <a:cubicBezTo>
                      <a:pt x="13376" y="1278"/>
                      <a:pt x="13718" y="1278"/>
                      <a:pt x="14060" y="1255"/>
                    </a:cubicBezTo>
                    <a:lnTo>
                      <a:pt x="15179" y="1255"/>
                    </a:lnTo>
                    <a:cubicBezTo>
                      <a:pt x="15453" y="1255"/>
                      <a:pt x="15727" y="1278"/>
                      <a:pt x="16001" y="1278"/>
                    </a:cubicBezTo>
                    <a:lnTo>
                      <a:pt x="16252" y="1278"/>
                    </a:lnTo>
                    <a:lnTo>
                      <a:pt x="16434" y="1301"/>
                    </a:lnTo>
                    <a:lnTo>
                      <a:pt x="16868" y="1347"/>
                    </a:lnTo>
                    <a:cubicBezTo>
                      <a:pt x="17051" y="1370"/>
                      <a:pt x="17233" y="1370"/>
                      <a:pt x="17416" y="1392"/>
                    </a:cubicBezTo>
                    <a:cubicBezTo>
                      <a:pt x="17507" y="1392"/>
                      <a:pt x="17598" y="1392"/>
                      <a:pt x="17690" y="1415"/>
                    </a:cubicBezTo>
                    <a:lnTo>
                      <a:pt x="17849" y="1415"/>
                    </a:lnTo>
                    <a:cubicBezTo>
                      <a:pt x="17918" y="1415"/>
                      <a:pt x="17986" y="1415"/>
                      <a:pt x="18055" y="1392"/>
                    </a:cubicBezTo>
                    <a:cubicBezTo>
                      <a:pt x="18078" y="1392"/>
                      <a:pt x="18101" y="1370"/>
                      <a:pt x="18146" y="1347"/>
                    </a:cubicBezTo>
                    <a:cubicBezTo>
                      <a:pt x="18169" y="1324"/>
                      <a:pt x="18192" y="1301"/>
                      <a:pt x="18192" y="1278"/>
                    </a:cubicBezTo>
                    <a:cubicBezTo>
                      <a:pt x="18192" y="1255"/>
                      <a:pt x="18192" y="1233"/>
                      <a:pt x="18192" y="1233"/>
                    </a:cubicBezTo>
                    <a:cubicBezTo>
                      <a:pt x="18329" y="1233"/>
                      <a:pt x="18466" y="1255"/>
                      <a:pt x="18580" y="1255"/>
                    </a:cubicBezTo>
                    <a:cubicBezTo>
                      <a:pt x="18785" y="1301"/>
                      <a:pt x="18991" y="1324"/>
                      <a:pt x="19196" y="1347"/>
                    </a:cubicBezTo>
                    <a:cubicBezTo>
                      <a:pt x="19219" y="1347"/>
                      <a:pt x="19242" y="1347"/>
                      <a:pt x="19287" y="1324"/>
                    </a:cubicBezTo>
                    <a:cubicBezTo>
                      <a:pt x="19356" y="1347"/>
                      <a:pt x="19424" y="1347"/>
                      <a:pt x="19493" y="1347"/>
                    </a:cubicBezTo>
                    <a:lnTo>
                      <a:pt x="19447" y="1347"/>
                    </a:lnTo>
                    <a:cubicBezTo>
                      <a:pt x="19721" y="1392"/>
                      <a:pt x="19972" y="1438"/>
                      <a:pt x="20246" y="1507"/>
                    </a:cubicBezTo>
                    <a:cubicBezTo>
                      <a:pt x="20360" y="1529"/>
                      <a:pt x="20474" y="1552"/>
                      <a:pt x="20611" y="1575"/>
                    </a:cubicBezTo>
                    <a:cubicBezTo>
                      <a:pt x="20657" y="1598"/>
                      <a:pt x="20725" y="1598"/>
                      <a:pt x="20771" y="1621"/>
                    </a:cubicBezTo>
                    <a:cubicBezTo>
                      <a:pt x="20794" y="1621"/>
                      <a:pt x="20840" y="1621"/>
                      <a:pt x="20862" y="1643"/>
                    </a:cubicBezTo>
                    <a:lnTo>
                      <a:pt x="20954" y="1643"/>
                    </a:lnTo>
                    <a:cubicBezTo>
                      <a:pt x="20999" y="1643"/>
                      <a:pt x="21022" y="1621"/>
                      <a:pt x="21068" y="1621"/>
                    </a:cubicBezTo>
                    <a:cubicBezTo>
                      <a:pt x="21091" y="1598"/>
                      <a:pt x="21113" y="1598"/>
                      <a:pt x="21136" y="1575"/>
                    </a:cubicBezTo>
                    <a:cubicBezTo>
                      <a:pt x="21342" y="1598"/>
                      <a:pt x="21570" y="1621"/>
                      <a:pt x="21775" y="1666"/>
                    </a:cubicBezTo>
                    <a:lnTo>
                      <a:pt x="21867" y="1666"/>
                    </a:lnTo>
                    <a:cubicBezTo>
                      <a:pt x="22026" y="1712"/>
                      <a:pt x="22163" y="1735"/>
                      <a:pt x="22323" y="1780"/>
                    </a:cubicBezTo>
                    <a:lnTo>
                      <a:pt x="22415" y="1780"/>
                    </a:lnTo>
                    <a:cubicBezTo>
                      <a:pt x="22871" y="1872"/>
                      <a:pt x="23328" y="1963"/>
                      <a:pt x="23784" y="2077"/>
                    </a:cubicBezTo>
                    <a:cubicBezTo>
                      <a:pt x="24126" y="2168"/>
                      <a:pt x="24446" y="2283"/>
                      <a:pt x="24766" y="2374"/>
                    </a:cubicBezTo>
                    <a:cubicBezTo>
                      <a:pt x="25085" y="2488"/>
                      <a:pt x="25405" y="2602"/>
                      <a:pt x="25747" y="2671"/>
                    </a:cubicBezTo>
                    <a:cubicBezTo>
                      <a:pt x="25838" y="2693"/>
                      <a:pt x="25907" y="2716"/>
                      <a:pt x="25975" y="2739"/>
                    </a:cubicBezTo>
                    <a:cubicBezTo>
                      <a:pt x="26295" y="2853"/>
                      <a:pt x="26637" y="2967"/>
                      <a:pt x="26957" y="3059"/>
                    </a:cubicBezTo>
                    <a:cubicBezTo>
                      <a:pt x="27276" y="3150"/>
                      <a:pt x="27573" y="3264"/>
                      <a:pt x="27893" y="3355"/>
                    </a:cubicBezTo>
                    <a:cubicBezTo>
                      <a:pt x="28166" y="3424"/>
                      <a:pt x="28440" y="3492"/>
                      <a:pt x="28737" y="3561"/>
                    </a:cubicBezTo>
                    <a:cubicBezTo>
                      <a:pt x="29034" y="3652"/>
                      <a:pt x="29308" y="3743"/>
                      <a:pt x="29604" y="3812"/>
                    </a:cubicBezTo>
                    <a:cubicBezTo>
                      <a:pt x="29622" y="3818"/>
                      <a:pt x="29637" y="3820"/>
                      <a:pt x="29652" y="3820"/>
                    </a:cubicBezTo>
                    <a:cubicBezTo>
                      <a:pt x="29694" y="3820"/>
                      <a:pt x="29724" y="3795"/>
                      <a:pt x="29741" y="3743"/>
                    </a:cubicBezTo>
                    <a:cubicBezTo>
                      <a:pt x="29741" y="3698"/>
                      <a:pt x="29719" y="3629"/>
                      <a:pt x="29673" y="3629"/>
                    </a:cubicBezTo>
                    <a:cubicBezTo>
                      <a:pt x="29513" y="3584"/>
                      <a:pt x="29331" y="3538"/>
                      <a:pt x="29171" y="3470"/>
                    </a:cubicBezTo>
                    <a:cubicBezTo>
                      <a:pt x="29011" y="3424"/>
                      <a:pt x="28851" y="3378"/>
                      <a:pt x="28669" y="3333"/>
                    </a:cubicBezTo>
                    <a:cubicBezTo>
                      <a:pt x="28349" y="3241"/>
                      <a:pt x="28030" y="3150"/>
                      <a:pt x="27710" y="3059"/>
                    </a:cubicBezTo>
                    <a:cubicBezTo>
                      <a:pt x="27413" y="2945"/>
                      <a:pt x="27094" y="2830"/>
                      <a:pt x="26774" y="2716"/>
                    </a:cubicBezTo>
                    <a:cubicBezTo>
                      <a:pt x="26592" y="2648"/>
                      <a:pt x="26386" y="2579"/>
                      <a:pt x="26181" y="2511"/>
                    </a:cubicBezTo>
                    <a:cubicBezTo>
                      <a:pt x="26181" y="2488"/>
                      <a:pt x="26158" y="2465"/>
                      <a:pt x="26112" y="2465"/>
                    </a:cubicBezTo>
                    <a:cubicBezTo>
                      <a:pt x="26089" y="2465"/>
                      <a:pt x="26044" y="2442"/>
                      <a:pt x="26021" y="2442"/>
                    </a:cubicBezTo>
                    <a:cubicBezTo>
                      <a:pt x="25952" y="2420"/>
                      <a:pt x="25884" y="2397"/>
                      <a:pt x="25838" y="2374"/>
                    </a:cubicBezTo>
                    <a:cubicBezTo>
                      <a:pt x="25519" y="2237"/>
                      <a:pt x="25176" y="2146"/>
                      <a:pt x="24857" y="2032"/>
                    </a:cubicBezTo>
                    <a:cubicBezTo>
                      <a:pt x="24560" y="1917"/>
                      <a:pt x="24263" y="1803"/>
                      <a:pt x="23967" y="1689"/>
                    </a:cubicBezTo>
                    <a:cubicBezTo>
                      <a:pt x="23647" y="1575"/>
                      <a:pt x="23305" y="1484"/>
                      <a:pt x="22985" y="1392"/>
                    </a:cubicBezTo>
                    <a:cubicBezTo>
                      <a:pt x="22825" y="1324"/>
                      <a:pt x="22666" y="1278"/>
                      <a:pt x="22506" y="1210"/>
                    </a:cubicBezTo>
                    <a:cubicBezTo>
                      <a:pt x="22323" y="1141"/>
                      <a:pt x="22163" y="1096"/>
                      <a:pt x="22004" y="1027"/>
                    </a:cubicBezTo>
                    <a:cubicBezTo>
                      <a:pt x="21684" y="913"/>
                      <a:pt x="21365" y="799"/>
                      <a:pt x="21045" y="708"/>
                    </a:cubicBezTo>
                    <a:cubicBezTo>
                      <a:pt x="20908" y="662"/>
                      <a:pt x="20748" y="616"/>
                      <a:pt x="20611" y="594"/>
                    </a:cubicBezTo>
                    <a:cubicBezTo>
                      <a:pt x="20429" y="548"/>
                      <a:pt x="20246" y="525"/>
                      <a:pt x="20086" y="502"/>
                    </a:cubicBezTo>
                    <a:cubicBezTo>
                      <a:pt x="19904" y="457"/>
                      <a:pt x="19744" y="434"/>
                      <a:pt x="19584" y="411"/>
                    </a:cubicBezTo>
                    <a:cubicBezTo>
                      <a:pt x="19424" y="388"/>
                      <a:pt x="19265" y="342"/>
                      <a:pt x="19105" y="320"/>
                    </a:cubicBezTo>
                    <a:cubicBezTo>
                      <a:pt x="18922" y="274"/>
                      <a:pt x="18717" y="251"/>
                      <a:pt x="18534" y="228"/>
                    </a:cubicBezTo>
                    <a:cubicBezTo>
                      <a:pt x="18374" y="205"/>
                      <a:pt x="18215" y="183"/>
                      <a:pt x="18055" y="160"/>
                    </a:cubicBezTo>
                    <a:cubicBezTo>
                      <a:pt x="17895" y="137"/>
                      <a:pt x="17735" y="137"/>
                      <a:pt x="17576" y="114"/>
                    </a:cubicBezTo>
                    <a:cubicBezTo>
                      <a:pt x="17416" y="114"/>
                      <a:pt x="17233" y="114"/>
                      <a:pt x="17073" y="91"/>
                    </a:cubicBezTo>
                    <a:cubicBezTo>
                      <a:pt x="16754" y="91"/>
                      <a:pt x="16434" y="69"/>
                      <a:pt x="16115" y="46"/>
                    </a:cubicBezTo>
                    <a:cubicBezTo>
                      <a:pt x="15841" y="0"/>
                      <a:pt x="15590" y="0"/>
                      <a:pt x="15339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6888643" y="4081616"/>
                <a:ext cx="309764" cy="111796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4136" extrusionOk="0">
                    <a:moveTo>
                      <a:pt x="7724" y="1743"/>
                    </a:moveTo>
                    <a:cubicBezTo>
                      <a:pt x="7744" y="1758"/>
                      <a:pt x="7764" y="1758"/>
                      <a:pt x="7784" y="1758"/>
                    </a:cubicBezTo>
                    <a:lnTo>
                      <a:pt x="7784" y="1758"/>
                    </a:lnTo>
                    <a:cubicBezTo>
                      <a:pt x="7784" y="1758"/>
                      <a:pt x="7784" y="1758"/>
                      <a:pt x="7784" y="1758"/>
                    </a:cubicBezTo>
                    <a:lnTo>
                      <a:pt x="7784" y="1758"/>
                    </a:lnTo>
                    <a:cubicBezTo>
                      <a:pt x="7764" y="1753"/>
                      <a:pt x="7744" y="1748"/>
                      <a:pt x="7724" y="1743"/>
                    </a:cubicBezTo>
                    <a:close/>
                    <a:moveTo>
                      <a:pt x="1570" y="3065"/>
                    </a:moveTo>
                    <a:lnTo>
                      <a:pt x="1570" y="3065"/>
                    </a:lnTo>
                    <a:cubicBezTo>
                      <a:pt x="1562" y="3070"/>
                      <a:pt x="1553" y="3075"/>
                      <a:pt x="1545" y="3080"/>
                    </a:cubicBezTo>
                    <a:lnTo>
                      <a:pt x="1545" y="3080"/>
                    </a:lnTo>
                    <a:cubicBezTo>
                      <a:pt x="1553" y="3076"/>
                      <a:pt x="1562" y="3072"/>
                      <a:pt x="1570" y="3065"/>
                    </a:cubicBezTo>
                    <a:close/>
                    <a:moveTo>
                      <a:pt x="1545" y="3080"/>
                    </a:moveTo>
                    <a:lnTo>
                      <a:pt x="1545" y="3080"/>
                    </a:lnTo>
                    <a:cubicBezTo>
                      <a:pt x="1532" y="3087"/>
                      <a:pt x="1520" y="3092"/>
                      <a:pt x="1507" y="3105"/>
                    </a:cubicBezTo>
                    <a:cubicBezTo>
                      <a:pt x="1520" y="3097"/>
                      <a:pt x="1532" y="3088"/>
                      <a:pt x="1545" y="3080"/>
                    </a:cubicBezTo>
                    <a:close/>
                    <a:moveTo>
                      <a:pt x="5890" y="1"/>
                    </a:moveTo>
                    <a:cubicBezTo>
                      <a:pt x="5570" y="1"/>
                      <a:pt x="5251" y="46"/>
                      <a:pt x="4954" y="115"/>
                    </a:cubicBezTo>
                    <a:cubicBezTo>
                      <a:pt x="4794" y="138"/>
                      <a:pt x="4634" y="160"/>
                      <a:pt x="4475" y="183"/>
                    </a:cubicBezTo>
                    <a:cubicBezTo>
                      <a:pt x="4315" y="229"/>
                      <a:pt x="4132" y="275"/>
                      <a:pt x="3972" y="320"/>
                    </a:cubicBezTo>
                    <a:cubicBezTo>
                      <a:pt x="3676" y="412"/>
                      <a:pt x="3379" y="503"/>
                      <a:pt x="3105" y="594"/>
                    </a:cubicBezTo>
                    <a:cubicBezTo>
                      <a:pt x="2808" y="708"/>
                      <a:pt x="2512" y="845"/>
                      <a:pt x="2260" y="1005"/>
                    </a:cubicBezTo>
                    <a:cubicBezTo>
                      <a:pt x="2124" y="1073"/>
                      <a:pt x="2009" y="1165"/>
                      <a:pt x="1872" y="1256"/>
                    </a:cubicBezTo>
                    <a:cubicBezTo>
                      <a:pt x="1758" y="1325"/>
                      <a:pt x="1621" y="1393"/>
                      <a:pt x="1507" y="1484"/>
                    </a:cubicBezTo>
                    <a:cubicBezTo>
                      <a:pt x="1256" y="1644"/>
                      <a:pt x="1028" y="1804"/>
                      <a:pt x="822" y="2009"/>
                    </a:cubicBezTo>
                    <a:cubicBezTo>
                      <a:pt x="686" y="2123"/>
                      <a:pt x="594" y="2238"/>
                      <a:pt x="480" y="2352"/>
                    </a:cubicBezTo>
                    <a:cubicBezTo>
                      <a:pt x="366" y="2489"/>
                      <a:pt x="275" y="2648"/>
                      <a:pt x="183" y="2785"/>
                    </a:cubicBezTo>
                    <a:cubicBezTo>
                      <a:pt x="138" y="2831"/>
                      <a:pt x="115" y="2899"/>
                      <a:pt x="92" y="2945"/>
                    </a:cubicBezTo>
                    <a:cubicBezTo>
                      <a:pt x="69" y="2991"/>
                      <a:pt x="69" y="3059"/>
                      <a:pt x="46" y="3105"/>
                    </a:cubicBezTo>
                    <a:cubicBezTo>
                      <a:pt x="24" y="3151"/>
                      <a:pt x="24" y="3242"/>
                      <a:pt x="24" y="3287"/>
                    </a:cubicBezTo>
                    <a:cubicBezTo>
                      <a:pt x="46" y="3402"/>
                      <a:pt x="92" y="3470"/>
                      <a:pt x="161" y="3561"/>
                    </a:cubicBezTo>
                    <a:cubicBezTo>
                      <a:pt x="183" y="3584"/>
                      <a:pt x="206" y="3584"/>
                      <a:pt x="229" y="3607"/>
                    </a:cubicBezTo>
                    <a:cubicBezTo>
                      <a:pt x="183" y="3676"/>
                      <a:pt x="115" y="3767"/>
                      <a:pt x="46" y="3835"/>
                    </a:cubicBezTo>
                    <a:cubicBezTo>
                      <a:pt x="1" y="3927"/>
                      <a:pt x="1" y="4041"/>
                      <a:pt x="92" y="4086"/>
                    </a:cubicBezTo>
                    <a:cubicBezTo>
                      <a:pt x="124" y="4118"/>
                      <a:pt x="165" y="4135"/>
                      <a:pt x="205" y="4135"/>
                    </a:cubicBezTo>
                    <a:cubicBezTo>
                      <a:pt x="252" y="4135"/>
                      <a:pt x="296" y="4112"/>
                      <a:pt x="320" y="4064"/>
                    </a:cubicBezTo>
                    <a:cubicBezTo>
                      <a:pt x="434" y="3949"/>
                      <a:pt x="526" y="3835"/>
                      <a:pt x="617" y="3721"/>
                    </a:cubicBezTo>
                    <a:cubicBezTo>
                      <a:pt x="754" y="3607"/>
                      <a:pt x="914" y="3493"/>
                      <a:pt x="1074" y="3379"/>
                    </a:cubicBezTo>
                    <a:cubicBezTo>
                      <a:pt x="1233" y="3265"/>
                      <a:pt x="1393" y="3151"/>
                      <a:pt x="1576" y="3059"/>
                    </a:cubicBezTo>
                    <a:lnTo>
                      <a:pt x="1576" y="3059"/>
                    </a:lnTo>
                    <a:cubicBezTo>
                      <a:pt x="1574" y="3061"/>
                      <a:pt x="1572" y="3063"/>
                      <a:pt x="1570" y="3065"/>
                    </a:cubicBezTo>
                    <a:lnTo>
                      <a:pt x="1570" y="3065"/>
                    </a:lnTo>
                    <a:cubicBezTo>
                      <a:pt x="1686" y="2993"/>
                      <a:pt x="1799" y="2935"/>
                      <a:pt x="1895" y="2877"/>
                    </a:cubicBezTo>
                    <a:lnTo>
                      <a:pt x="1895" y="2877"/>
                    </a:lnTo>
                    <a:lnTo>
                      <a:pt x="1850" y="2922"/>
                    </a:lnTo>
                    <a:cubicBezTo>
                      <a:pt x="1872" y="2899"/>
                      <a:pt x="1895" y="2877"/>
                      <a:pt x="1941" y="2854"/>
                    </a:cubicBezTo>
                    <a:cubicBezTo>
                      <a:pt x="1941" y="2854"/>
                      <a:pt x="1951" y="2854"/>
                      <a:pt x="1965" y="2847"/>
                    </a:cubicBezTo>
                    <a:lnTo>
                      <a:pt x="1965" y="2847"/>
                    </a:lnTo>
                    <a:cubicBezTo>
                      <a:pt x="1964" y="2851"/>
                      <a:pt x="1964" y="2854"/>
                      <a:pt x="1964" y="2854"/>
                    </a:cubicBezTo>
                    <a:lnTo>
                      <a:pt x="1987" y="2831"/>
                    </a:lnTo>
                    <a:lnTo>
                      <a:pt x="1987" y="2831"/>
                    </a:lnTo>
                    <a:cubicBezTo>
                      <a:pt x="1987" y="2831"/>
                      <a:pt x="1987" y="2831"/>
                      <a:pt x="1987" y="2831"/>
                    </a:cubicBezTo>
                    <a:cubicBezTo>
                      <a:pt x="2078" y="2785"/>
                      <a:pt x="2169" y="2740"/>
                      <a:pt x="2260" y="2694"/>
                    </a:cubicBezTo>
                    <a:cubicBezTo>
                      <a:pt x="2352" y="2648"/>
                      <a:pt x="2466" y="2603"/>
                      <a:pt x="2580" y="2534"/>
                    </a:cubicBezTo>
                    <a:cubicBezTo>
                      <a:pt x="2808" y="2420"/>
                      <a:pt x="3037" y="2306"/>
                      <a:pt x="3265" y="2215"/>
                    </a:cubicBezTo>
                    <a:cubicBezTo>
                      <a:pt x="3698" y="2055"/>
                      <a:pt x="4132" y="1895"/>
                      <a:pt x="4589" y="1781"/>
                    </a:cubicBezTo>
                    <a:cubicBezTo>
                      <a:pt x="4726" y="1735"/>
                      <a:pt x="4885" y="1713"/>
                      <a:pt x="5045" y="1690"/>
                    </a:cubicBezTo>
                    <a:cubicBezTo>
                      <a:pt x="5205" y="1667"/>
                      <a:pt x="5365" y="1644"/>
                      <a:pt x="5524" y="1621"/>
                    </a:cubicBezTo>
                    <a:cubicBezTo>
                      <a:pt x="5661" y="1621"/>
                      <a:pt x="5798" y="1598"/>
                      <a:pt x="5958" y="1576"/>
                    </a:cubicBezTo>
                    <a:cubicBezTo>
                      <a:pt x="6095" y="1576"/>
                      <a:pt x="6255" y="1553"/>
                      <a:pt x="6415" y="1553"/>
                    </a:cubicBezTo>
                    <a:cubicBezTo>
                      <a:pt x="6872" y="1575"/>
                      <a:pt x="7308" y="1638"/>
                      <a:pt x="7724" y="1743"/>
                    </a:cubicBezTo>
                    <a:lnTo>
                      <a:pt x="7724" y="1743"/>
                    </a:lnTo>
                    <a:cubicBezTo>
                      <a:pt x="7721" y="1741"/>
                      <a:pt x="7718" y="1738"/>
                      <a:pt x="7716" y="1735"/>
                    </a:cubicBezTo>
                    <a:lnTo>
                      <a:pt x="7716" y="1735"/>
                    </a:lnTo>
                    <a:cubicBezTo>
                      <a:pt x="7739" y="1743"/>
                      <a:pt x="7761" y="1751"/>
                      <a:pt x="7784" y="1758"/>
                    </a:cubicBezTo>
                    <a:lnTo>
                      <a:pt x="7784" y="1758"/>
                    </a:lnTo>
                    <a:cubicBezTo>
                      <a:pt x="7784" y="1758"/>
                      <a:pt x="7784" y="1758"/>
                      <a:pt x="7784" y="1758"/>
                    </a:cubicBezTo>
                    <a:cubicBezTo>
                      <a:pt x="7784" y="1758"/>
                      <a:pt x="7784" y="1758"/>
                      <a:pt x="7784" y="1758"/>
                    </a:cubicBezTo>
                    <a:lnTo>
                      <a:pt x="7784" y="1758"/>
                    </a:lnTo>
                    <a:cubicBezTo>
                      <a:pt x="8035" y="1842"/>
                      <a:pt x="8288" y="1927"/>
                      <a:pt x="8560" y="2032"/>
                    </a:cubicBezTo>
                    <a:cubicBezTo>
                      <a:pt x="8697" y="2078"/>
                      <a:pt x="8834" y="2123"/>
                      <a:pt x="8971" y="2169"/>
                    </a:cubicBezTo>
                    <a:cubicBezTo>
                      <a:pt x="9085" y="2215"/>
                      <a:pt x="9199" y="2283"/>
                      <a:pt x="9291" y="2329"/>
                    </a:cubicBezTo>
                    <a:cubicBezTo>
                      <a:pt x="9450" y="2443"/>
                      <a:pt x="9587" y="2534"/>
                      <a:pt x="9747" y="2626"/>
                    </a:cubicBezTo>
                    <a:cubicBezTo>
                      <a:pt x="9816" y="2694"/>
                      <a:pt x="9907" y="2740"/>
                      <a:pt x="9998" y="2808"/>
                    </a:cubicBezTo>
                    <a:cubicBezTo>
                      <a:pt x="10090" y="2877"/>
                      <a:pt x="10181" y="2968"/>
                      <a:pt x="10272" y="3036"/>
                    </a:cubicBezTo>
                    <a:cubicBezTo>
                      <a:pt x="10341" y="3105"/>
                      <a:pt x="10409" y="3173"/>
                      <a:pt x="10500" y="3242"/>
                    </a:cubicBezTo>
                    <a:cubicBezTo>
                      <a:pt x="10569" y="3310"/>
                      <a:pt x="10637" y="3379"/>
                      <a:pt x="10706" y="3424"/>
                    </a:cubicBezTo>
                    <a:cubicBezTo>
                      <a:pt x="10774" y="3470"/>
                      <a:pt x="10820" y="3516"/>
                      <a:pt x="10888" y="3584"/>
                    </a:cubicBezTo>
                    <a:cubicBezTo>
                      <a:pt x="10911" y="3607"/>
                      <a:pt x="10934" y="3630"/>
                      <a:pt x="10957" y="3653"/>
                    </a:cubicBezTo>
                    <a:cubicBezTo>
                      <a:pt x="11012" y="3708"/>
                      <a:pt x="11101" y="3738"/>
                      <a:pt x="11188" y="3738"/>
                    </a:cubicBezTo>
                    <a:cubicBezTo>
                      <a:pt x="11244" y="3738"/>
                      <a:pt x="11300" y="3725"/>
                      <a:pt x="11345" y="3698"/>
                    </a:cubicBezTo>
                    <a:cubicBezTo>
                      <a:pt x="11413" y="3630"/>
                      <a:pt x="11459" y="3539"/>
                      <a:pt x="11436" y="3447"/>
                    </a:cubicBezTo>
                    <a:cubicBezTo>
                      <a:pt x="11413" y="3356"/>
                      <a:pt x="11368" y="3265"/>
                      <a:pt x="11299" y="3173"/>
                    </a:cubicBezTo>
                    <a:cubicBezTo>
                      <a:pt x="11254" y="3105"/>
                      <a:pt x="11208" y="3036"/>
                      <a:pt x="11162" y="2968"/>
                    </a:cubicBezTo>
                    <a:cubicBezTo>
                      <a:pt x="11048" y="2854"/>
                      <a:pt x="10957" y="2717"/>
                      <a:pt x="10866" y="2580"/>
                    </a:cubicBezTo>
                    <a:cubicBezTo>
                      <a:pt x="10751" y="2443"/>
                      <a:pt x="10615" y="2329"/>
                      <a:pt x="10500" y="2215"/>
                    </a:cubicBezTo>
                    <a:cubicBezTo>
                      <a:pt x="10386" y="2101"/>
                      <a:pt x="10249" y="2009"/>
                      <a:pt x="10135" y="1895"/>
                    </a:cubicBezTo>
                    <a:cubicBezTo>
                      <a:pt x="10021" y="1804"/>
                      <a:pt x="9907" y="1690"/>
                      <a:pt x="9770" y="1598"/>
                    </a:cubicBezTo>
                    <a:cubicBezTo>
                      <a:pt x="9702" y="1530"/>
                      <a:pt x="9610" y="1461"/>
                      <a:pt x="9519" y="1393"/>
                    </a:cubicBezTo>
                    <a:cubicBezTo>
                      <a:pt x="9519" y="1256"/>
                      <a:pt x="9405" y="1142"/>
                      <a:pt x="9268" y="1119"/>
                    </a:cubicBezTo>
                    <a:cubicBezTo>
                      <a:pt x="9245" y="1119"/>
                      <a:pt x="9199" y="1096"/>
                      <a:pt x="9177" y="1096"/>
                    </a:cubicBezTo>
                    <a:cubicBezTo>
                      <a:pt x="9085" y="1051"/>
                      <a:pt x="9017" y="1005"/>
                      <a:pt x="8925" y="959"/>
                    </a:cubicBezTo>
                    <a:cubicBezTo>
                      <a:pt x="8880" y="936"/>
                      <a:pt x="8811" y="914"/>
                      <a:pt x="8766" y="868"/>
                    </a:cubicBezTo>
                    <a:cubicBezTo>
                      <a:pt x="8629" y="777"/>
                      <a:pt x="8469" y="685"/>
                      <a:pt x="8332" y="594"/>
                    </a:cubicBezTo>
                    <a:cubicBezTo>
                      <a:pt x="8195" y="526"/>
                      <a:pt x="8035" y="457"/>
                      <a:pt x="7898" y="412"/>
                    </a:cubicBezTo>
                    <a:cubicBezTo>
                      <a:pt x="7556" y="297"/>
                      <a:pt x="7236" y="183"/>
                      <a:pt x="6894" y="92"/>
                    </a:cubicBezTo>
                    <a:cubicBezTo>
                      <a:pt x="6734" y="69"/>
                      <a:pt x="6597" y="23"/>
                      <a:pt x="6438" y="23"/>
                    </a:cubicBezTo>
                    <a:cubicBezTo>
                      <a:pt x="6255" y="1"/>
                      <a:pt x="6072" y="1"/>
                      <a:pt x="5890" y="1"/>
                    </a:cubicBezTo>
                    <a:close/>
                  </a:path>
                </a:pathLst>
              </a:custGeom>
              <a:solidFill>
                <a:srgbClr val="6761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7078069" y="4147623"/>
                <a:ext cx="120932" cy="183372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6784" extrusionOk="0">
                    <a:moveTo>
                      <a:pt x="3219" y="1"/>
                    </a:moveTo>
                    <a:cubicBezTo>
                      <a:pt x="3150" y="1"/>
                      <a:pt x="3104" y="69"/>
                      <a:pt x="3104" y="138"/>
                    </a:cubicBezTo>
                    <a:cubicBezTo>
                      <a:pt x="3127" y="229"/>
                      <a:pt x="3150" y="321"/>
                      <a:pt x="3173" y="412"/>
                    </a:cubicBezTo>
                    <a:cubicBezTo>
                      <a:pt x="3196" y="503"/>
                      <a:pt x="3196" y="594"/>
                      <a:pt x="3196" y="686"/>
                    </a:cubicBezTo>
                    <a:cubicBezTo>
                      <a:pt x="3196" y="724"/>
                      <a:pt x="3196" y="762"/>
                      <a:pt x="3196" y="800"/>
                    </a:cubicBezTo>
                    <a:cubicBezTo>
                      <a:pt x="3196" y="1097"/>
                      <a:pt x="3173" y="1370"/>
                      <a:pt x="3150" y="1644"/>
                    </a:cubicBezTo>
                    <a:cubicBezTo>
                      <a:pt x="3104" y="1964"/>
                      <a:pt x="3059" y="2261"/>
                      <a:pt x="2967" y="2557"/>
                    </a:cubicBezTo>
                    <a:cubicBezTo>
                      <a:pt x="2922" y="2740"/>
                      <a:pt x="2876" y="2923"/>
                      <a:pt x="2830" y="3082"/>
                    </a:cubicBezTo>
                    <a:cubicBezTo>
                      <a:pt x="2762" y="3265"/>
                      <a:pt x="2694" y="3425"/>
                      <a:pt x="2625" y="3585"/>
                    </a:cubicBezTo>
                    <a:cubicBezTo>
                      <a:pt x="2557" y="3744"/>
                      <a:pt x="2488" y="3927"/>
                      <a:pt x="2420" y="4087"/>
                    </a:cubicBezTo>
                    <a:cubicBezTo>
                      <a:pt x="2328" y="4246"/>
                      <a:pt x="2237" y="4383"/>
                      <a:pt x="2169" y="4543"/>
                    </a:cubicBezTo>
                    <a:cubicBezTo>
                      <a:pt x="2032" y="4749"/>
                      <a:pt x="1872" y="4954"/>
                      <a:pt x="1735" y="5137"/>
                    </a:cubicBezTo>
                    <a:cubicBezTo>
                      <a:pt x="1644" y="5251"/>
                      <a:pt x="1575" y="5342"/>
                      <a:pt x="1484" y="5456"/>
                    </a:cubicBezTo>
                    <a:cubicBezTo>
                      <a:pt x="1415" y="5547"/>
                      <a:pt x="1324" y="5639"/>
                      <a:pt x="1233" y="5730"/>
                    </a:cubicBezTo>
                    <a:cubicBezTo>
                      <a:pt x="1187" y="5776"/>
                      <a:pt x="1119" y="5821"/>
                      <a:pt x="1073" y="5867"/>
                    </a:cubicBezTo>
                    <a:cubicBezTo>
                      <a:pt x="1004" y="5913"/>
                      <a:pt x="936" y="5981"/>
                      <a:pt x="890" y="6027"/>
                    </a:cubicBezTo>
                    <a:cubicBezTo>
                      <a:pt x="799" y="6095"/>
                      <a:pt x="731" y="6164"/>
                      <a:pt x="639" y="6209"/>
                    </a:cubicBezTo>
                    <a:cubicBezTo>
                      <a:pt x="517" y="6250"/>
                      <a:pt x="395" y="6291"/>
                      <a:pt x="273" y="6332"/>
                    </a:cubicBezTo>
                    <a:lnTo>
                      <a:pt x="273" y="6332"/>
                    </a:lnTo>
                    <a:cubicBezTo>
                      <a:pt x="273" y="6332"/>
                      <a:pt x="273" y="6332"/>
                      <a:pt x="273" y="6332"/>
                    </a:cubicBezTo>
                    <a:lnTo>
                      <a:pt x="273" y="6332"/>
                    </a:lnTo>
                    <a:cubicBezTo>
                      <a:pt x="258" y="6336"/>
                      <a:pt x="243" y="6341"/>
                      <a:pt x="228" y="6346"/>
                    </a:cubicBezTo>
                    <a:cubicBezTo>
                      <a:pt x="228" y="6346"/>
                      <a:pt x="206" y="6346"/>
                      <a:pt x="183" y="6369"/>
                    </a:cubicBezTo>
                    <a:cubicBezTo>
                      <a:pt x="137" y="6369"/>
                      <a:pt x="91" y="6392"/>
                      <a:pt x="46" y="6438"/>
                    </a:cubicBezTo>
                    <a:cubicBezTo>
                      <a:pt x="0" y="6483"/>
                      <a:pt x="0" y="6552"/>
                      <a:pt x="0" y="6597"/>
                    </a:cubicBezTo>
                    <a:cubicBezTo>
                      <a:pt x="21" y="6700"/>
                      <a:pt x="114" y="6784"/>
                      <a:pt x="216" y="6784"/>
                    </a:cubicBezTo>
                    <a:cubicBezTo>
                      <a:pt x="227" y="6784"/>
                      <a:pt x="239" y="6782"/>
                      <a:pt x="251" y="6780"/>
                    </a:cubicBezTo>
                    <a:cubicBezTo>
                      <a:pt x="411" y="6757"/>
                      <a:pt x="594" y="6712"/>
                      <a:pt x="753" y="6666"/>
                    </a:cubicBezTo>
                    <a:cubicBezTo>
                      <a:pt x="913" y="6620"/>
                      <a:pt x="1050" y="6575"/>
                      <a:pt x="1187" y="6506"/>
                    </a:cubicBezTo>
                    <a:cubicBezTo>
                      <a:pt x="1484" y="6415"/>
                      <a:pt x="1712" y="6209"/>
                      <a:pt x="1963" y="6050"/>
                    </a:cubicBezTo>
                    <a:cubicBezTo>
                      <a:pt x="2100" y="5936"/>
                      <a:pt x="2237" y="5844"/>
                      <a:pt x="2374" y="5753"/>
                    </a:cubicBezTo>
                    <a:cubicBezTo>
                      <a:pt x="2488" y="5662"/>
                      <a:pt x="2602" y="5570"/>
                      <a:pt x="2716" y="5456"/>
                    </a:cubicBezTo>
                    <a:cubicBezTo>
                      <a:pt x="2967" y="5228"/>
                      <a:pt x="3173" y="4954"/>
                      <a:pt x="3355" y="4680"/>
                    </a:cubicBezTo>
                    <a:cubicBezTo>
                      <a:pt x="3401" y="4612"/>
                      <a:pt x="3447" y="4543"/>
                      <a:pt x="3492" y="4452"/>
                    </a:cubicBezTo>
                    <a:cubicBezTo>
                      <a:pt x="3789" y="3950"/>
                      <a:pt x="4017" y="3425"/>
                      <a:pt x="4177" y="2877"/>
                    </a:cubicBezTo>
                    <a:cubicBezTo>
                      <a:pt x="4223" y="2717"/>
                      <a:pt x="4268" y="2557"/>
                      <a:pt x="4291" y="2398"/>
                    </a:cubicBezTo>
                    <a:cubicBezTo>
                      <a:pt x="4337" y="2261"/>
                      <a:pt x="4360" y="2147"/>
                      <a:pt x="4360" y="2010"/>
                    </a:cubicBezTo>
                    <a:cubicBezTo>
                      <a:pt x="4383" y="1895"/>
                      <a:pt x="4405" y="1804"/>
                      <a:pt x="4428" y="1690"/>
                    </a:cubicBezTo>
                    <a:cubicBezTo>
                      <a:pt x="4428" y="1599"/>
                      <a:pt x="4451" y="1507"/>
                      <a:pt x="4451" y="1393"/>
                    </a:cubicBezTo>
                    <a:cubicBezTo>
                      <a:pt x="4451" y="1370"/>
                      <a:pt x="4451" y="1325"/>
                      <a:pt x="4474" y="1279"/>
                    </a:cubicBezTo>
                    <a:cubicBezTo>
                      <a:pt x="4474" y="1211"/>
                      <a:pt x="4474" y="1165"/>
                      <a:pt x="4474" y="1097"/>
                    </a:cubicBezTo>
                    <a:cubicBezTo>
                      <a:pt x="4451" y="1028"/>
                      <a:pt x="4428" y="960"/>
                      <a:pt x="4360" y="914"/>
                    </a:cubicBezTo>
                    <a:cubicBezTo>
                      <a:pt x="4310" y="881"/>
                      <a:pt x="4260" y="859"/>
                      <a:pt x="4209" y="859"/>
                    </a:cubicBezTo>
                    <a:cubicBezTo>
                      <a:pt x="4191" y="859"/>
                      <a:pt x="4173" y="862"/>
                      <a:pt x="4154" y="868"/>
                    </a:cubicBezTo>
                    <a:cubicBezTo>
                      <a:pt x="4132" y="868"/>
                      <a:pt x="4086" y="868"/>
                      <a:pt x="4063" y="891"/>
                    </a:cubicBezTo>
                    <a:cubicBezTo>
                      <a:pt x="4063" y="868"/>
                      <a:pt x="4063" y="845"/>
                      <a:pt x="4063" y="823"/>
                    </a:cubicBezTo>
                    <a:cubicBezTo>
                      <a:pt x="4040" y="777"/>
                      <a:pt x="4040" y="754"/>
                      <a:pt x="4040" y="709"/>
                    </a:cubicBezTo>
                    <a:cubicBezTo>
                      <a:pt x="4017" y="617"/>
                      <a:pt x="3995" y="480"/>
                      <a:pt x="3903" y="435"/>
                    </a:cubicBezTo>
                    <a:cubicBezTo>
                      <a:pt x="3880" y="412"/>
                      <a:pt x="3858" y="389"/>
                      <a:pt x="3835" y="389"/>
                    </a:cubicBezTo>
                    <a:cubicBezTo>
                      <a:pt x="3798" y="377"/>
                      <a:pt x="3761" y="371"/>
                      <a:pt x="3726" y="371"/>
                    </a:cubicBezTo>
                    <a:cubicBezTo>
                      <a:pt x="3629" y="371"/>
                      <a:pt x="3543" y="413"/>
                      <a:pt x="3492" y="480"/>
                    </a:cubicBezTo>
                    <a:cubicBezTo>
                      <a:pt x="3470" y="480"/>
                      <a:pt x="3470" y="503"/>
                      <a:pt x="3470" y="503"/>
                    </a:cubicBezTo>
                    <a:lnTo>
                      <a:pt x="3447" y="457"/>
                    </a:lnTo>
                    <a:cubicBezTo>
                      <a:pt x="3447" y="343"/>
                      <a:pt x="3401" y="229"/>
                      <a:pt x="3378" y="115"/>
                    </a:cubicBezTo>
                    <a:cubicBezTo>
                      <a:pt x="3355" y="47"/>
                      <a:pt x="3310" y="1"/>
                      <a:pt x="3241" y="1"/>
                    </a:cubicBezTo>
                    <a:close/>
                  </a:path>
                </a:pathLst>
              </a:custGeom>
              <a:solidFill>
                <a:srgbClr val="6761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6441972" y="3185787"/>
                <a:ext cx="1191996" cy="489892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18124" extrusionOk="0">
                    <a:moveTo>
                      <a:pt x="22164" y="14768"/>
                    </a:moveTo>
                    <a:cubicBezTo>
                      <a:pt x="22164" y="14814"/>
                      <a:pt x="22164" y="14814"/>
                      <a:pt x="22186" y="14837"/>
                    </a:cubicBezTo>
                    <a:cubicBezTo>
                      <a:pt x="22209" y="14905"/>
                      <a:pt x="22278" y="14951"/>
                      <a:pt x="22346" y="14974"/>
                    </a:cubicBezTo>
                    <a:cubicBezTo>
                      <a:pt x="22323" y="14997"/>
                      <a:pt x="22323" y="15019"/>
                      <a:pt x="22301" y="15042"/>
                    </a:cubicBezTo>
                    <a:lnTo>
                      <a:pt x="22278" y="15042"/>
                    </a:lnTo>
                    <a:lnTo>
                      <a:pt x="22232" y="14974"/>
                    </a:lnTo>
                    <a:lnTo>
                      <a:pt x="22186" y="14905"/>
                    </a:lnTo>
                    <a:cubicBezTo>
                      <a:pt x="22164" y="14882"/>
                      <a:pt x="22141" y="14837"/>
                      <a:pt x="22118" y="14814"/>
                    </a:cubicBezTo>
                    <a:lnTo>
                      <a:pt x="22164" y="14768"/>
                    </a:lnTo>
                    <a:close/>
                    <a:moveTo>
                      <a:pt x="38438" y="0"/>
                    </a:moveTo>
                    <a:cubicBezTo>
                      <a:pt x="38347" y="0"/>
                      <a:pt x="38255" y="69"/>
                      <a:pt x="38210" y="137"/>
                    </a:cubicBezTo>
                    <a:lnTo>
                      <a:pt x="38050" y="137"/>
                    </a:lnTo>
                    <a:cubicBezTo>
                      <a:pt x="38027" y="137"/>
                      <a:pt x="38004" y="137"/>
                      <a:pt x="37982" y="160"/>
                    </a:cubicBezTo>
                    <a:lnTo>
                      <a:pt x="37936" y="160"/>
                    </a:lnTo>
                    <a:cubicBezTo>
                      <a:pt x="37639" y="160"/>
                      <a:pt x="37297" y="206"/>
                      <a:pt x="36932" y="274"/>
                    </a:cubicBezTo>
                    <a:cubicBezTo>
                      <a:pt x="36703" y="297"/>
                      <a:pt x="36475" y="366"/>
                      <a:pt x="36224" y="411"/>
                    </a:cubicBezTo>
                    <a:lnTo>
                      <a:pt x="36041" y="434"/>
                    </a:lnTo>
                    <a:lnTo>
                      <a:pt x="35813" y="503"/>
                    </a:lnTo>
                    <a:lnTo>
                      <a:pt x="35631" y="548"/>
                    </a:lnTo>
                    <a:lnTo>
                      <a:pt x="35585" y="548"/>
                    </a:lnTo>
                    <a:cubicBezTo>
                      <a:pt x="35448" y="571"/>
                      <a:pt x="35334" y="594"/>
                      <a:pt x="35197" y="639"/>
                    </a:cubicBezTo>
                    <a:cubicBezTo>
                      <a:pt x="34877" y="708"/>
                      <a:pt x="34535" y="754"/>
                      <a:pt x="34307" y="799"/>
                    </a:cubicBezTo>
                    <a:cubicBezTo>
                      <a:pt x="34010" y="845"/>
                      <a:pt x="33713" y="868"/>
                      <a:pt x="33416" y="913"/>
                    </a:cubicBezTo>
                    <a:lnTo>
                      <a:pt x="33348" y="913"/>
                    </a:lnTo>
                    <a:cubicBezTo>
                      <a:pt x="33188" y="936"/>
                      <a:pt x="33006" y="936"/>
                      <a:pt x="32846" y="959"/>
                    </a:cubicBezTo>
                    <a:lnTo>
                      <a:pt x="32800" y="959"/>
                    </a:lnTo>
                    <a:lnTo>
                      <a:pt x="32572" y="982"/>
                    </a:lnTo>
                    <a:lnTo>
                      <a:pt x="32367" y="1005"/>
                    </a:lnTo>
                    <a:lnTo>
                      <a:pt x="31910" y="1073"/>
                    </a:lnTo>
                    <a:lnTo>
                      <a:pt x="31773" y="1073"/>
                    </a:lnTo>
                    <a:cubicBezTo>
                      <a:pt x="31613" y="1096"/>
                      <a:pt x="31476" y="1119"/>
                      <a:pt x="31339" y="1119"/>
                    </a:cubicBezTo>
                    <a:cubicBezTo>
                      <a:pt x="31020" y="1164"/>
                      <a:pt x="30677" y="1187"/>
                      <a:pt x="30358" y="1233"/>
                    </a:cubicBezTo>
                    <a:cubicBezTo>
                      <a:pt x="30221" y="1233"/>
                      <a:pt x="30084" y="1233"/>
                      <a:pt x="29970" y="1256"/>
                    </a:cubicBezTo>
                    <a:cubicBezTo>
                      <a:pt x="29764" y="1256"/>
                      <a:pt x="29559" y="1279"/>
                      <a:pt x="29354" y="1301"/>
                    </a:cubicBezTo>
                    <a:cubicBezTo>
                      <a:pt x="29285" y="1301"/>
                      <a:pt x="29217" y="1324"/>
                      <a:pt x="29125" y="1324"/>
                    </a:cubicBezTo>
                    <a:cubicBezTo>
                      <a:pt x="29034" y="1324"/>
                      <a:pt x="28920" y="1324"/>
                      <a:pt x="28829" y="1347"/>
                    </a:cubicBezTo>
                    <a:cubicBezTo>
                      <a:pt x="28692" y="1370"/>
                      <a:pt x="28532" y="1370"/>
                      <a:pt x="28395" y="1393"/>
                    </a:cubicBezTo>
                    <a:lnTo>
                      <a:pt x="28258" y="1393"/>
                    </a:lnTo>
                    <a:cubicBezTo>
                      <a:pt x="27961" y="1416"/>
                      <a:pt x="27665" y="1461"/>
                      <a:pt x="27391" y="1461"/>
                    </a:cubicBezTo>
                    <a:cubicBezTo>
                      <a:pt x="27140" y="1484"/>
                      <a:pt x="26888" y="1484"/>
                      <a:pt x="26637" y="1507"/>
                    </a:cubicBezTo>
                    <a:lnTo>
                      <a:pt x="26386" y="1507"/>
                    </a:lnTo>
                    <a:cubicBezTo>
                      <a:pt x="26112" y="1530"/>
                      <a:pt x="25816" y="1530"/>
                      <a:pt x="25542" y="1552"/>
                    </a:cubicBezTo>
                    <a:lnTo>
                      <a:pt x="24971" y="1575"/>
                    </a:lnTo>
                    <a:cubicBezTo>
                      <a:pt x="24492" y="1598"/>
                      <a:pt x="24035" y="1621"/>
                      <a:pt x="23579" y="1644"/>
                    </a:cubicBezTo>
                    <a:lnTo>
                      <a:pt x="22483" y="1644"/>
                    </a:lnTo>
                    <a:cubicBezTo>
                      <a:pt x="21958" y="1667"/>
                      <a:pt x="21456" y="1667"/>
                      <a:pt x="20931" y="1667"/>
                    </a:cubicBezTo>
                    <a:lnTo>
                      <a:pt x="20566" y="1689"/>
                    </a:lnTo>
                    <a:lnTo>
                      <a:pt x="18945" y="1689"/>
                    </a:lnTo>
                    <a:lnTo>
                      <a:pt x="18215" y="1712"/>
                    </a:lnTo>
                    <a:lnTo>
                      <a:pt x="17781" y="1712"/>
                    </a:lnTo>
                    <a:cubicBezTo>
                      <a:pt x="17393" y="1735"/>
                      <a:pt x="17005" y="1735"/>
                      <a:pt x="16617" y="1735"/>
                    </a:cubicBezTo>
                    <a:lnTo>
                      <a:pt x="15750" y="1735"/>
                    </a:lnTo>
                    <a:cubicBezTo>
                      <a:pt x="15042" y="1712"/>
                      <a:pt x="14335" y="1689"/>
                      <a:pt x="13650" y="1667"/>
                    </a:cubicBezTo>
                    <a:lnTo>
                      <a:pt x="13170" y="1667"/>
                    </a:lnTo>
                    <a:cubicBezTo>
                      <a:pt x="12988" y="1644"/>
                      <a:pt x="12828" y="1644"/>
                      <a:pt x="12668" y="1621"/>
                    </a:cubicBezTo>
                    <a:cubicBezTo>
                      <a:pt x="12509" y="1621"/>
                      <a:pt x="12326" y="1621"/>
                      <a:pt x="12166" y="1598"/>
                    </a:cubicBezTo>
                    <a:lnTo>
                      <a:pt x="12006" y="1598"/>
                    </a:lnTo>
                    <a:lnTo>
                      <a:pt x="11710" y="1575"/>
                    </a:lnTo>
                    <a:cubicBezTo>
                      <a:pt x="11459" y="1575"/>
                      <a:pt x="11230" y="1552"/>
                      <a:pt x="10979" y="1552"/>
                    </a:cubicBezTo>
                    <a:lnTo>
                      <a:pt x="10614" y="1530"/>
                    </a:lnTo>
                    <a:cubicBezTo>
                      <a:pt x="10363" y="1507"/>
                      <a:pt x="10066" y="1507"/>
                      <a:pt x="9633" y="1507"/>
                    </a:cubicBezTo>
                    <a:lnTo>
                      <a:pt x="8058" y="1507"/>
                    </a:lnTo>
                    <a:cubicBezTo>
                      <a:pt x="7738" y="1507"/>
                      <a:pt x="7418" y="1530"/>
                      <a:pt x="7167" y="1552"/>
                    </a:cubicBezTo>
                    <a:lnTo>
                      <a:pt x="7008" y="1552"/>
                    </a:lnTo>
                    <a:cubicBezTo>
                      <a:pt x="6893" y="1575"/>
                      <a:pt x="6779" y="1575"/>
                      <a:pt x="6665" y="1575"/>
                    </a:cubicBezTo>
                    <a:cubicBezTo>
                      <a:pt x="6620" y="1552"/>
                      <a:pt x="6551" y="1507"/>
                      <a:pt x="6505" y="1507"/>
                    </a:cubicBezTo>
                    <a:lnTo>
                      <a:pt x="6460" y="1507"/>
                    </a:lnTo>
                    <a:cubicBezTo>
                      <a:pt x="6437" y="1484"/>
                      <a:pt x="6437" y="1484"/>
                      <a:pt x="6414" y="1484"/>
                    </a:cubicBezTo>
                    <a:lnTo>
                      <a:pt x="6277" y="1484"/>
                    </a:lnTo>
                    <a:cubicBezTo>
                      <a:pt x="6232" y="1507"/>
                      <a:pt x="6186" y="1507"/>
                      <a:pt x="6140" y="1507"/>
                    </a:cubicBezTo>
                    <a:lnTo>
                      <a:pt x="6095" y="1507"/>
                    </a:lnTo>
                    <a:cubicBezTo>
                      <a:pt x="5935" y="1507"/>
                      <a:pt x="5798" y="1507"/>
                      <a:pt x="5661" y="1530"/>
                    </a:cubicBezTo>
                    <a:lnTo>
                      <a:pt x="5067" y="1530"/>
                    </a:lnTo>
                    <a:cubicBezTo>
                      <a:pt x="4702" y="1552"/>
                      <a:pt x="4360" y="1575"/>
                      <a:pt x="4086" y="1621"/>
                    </a:cubicBezTo>
                    <a:cubicBezTo>
                      <a:pt x="3698" y="1667"/>
                      <a:pt x="3356" y="1781"/>
                      <a:pt x="3036" y="1872"/>
                    </a:cubicBezTo>
                    <a:lnTo>
                      <a:pt x="2990" y="1895"/>
                    </a:lnTo>
                    <a:cubicBezTo>
                      <a:pt x="2922" y="1895"/>
                      <a:pt x="2831" y="1918"/>
                      <a:pt x="2739" y="1941"/>
                    </a:cubicBezTo>
                    <a:lnTo>
                      <a:pt x="2625" y="1986"/>
                    </a:lnTo>
                    <a:cubicBezTo>
                      <a:pt x="2374" y="2032"/>
                      <a:pt x="2169" y="2077"/>
                      <a:pt x="1963" y="2169"/>
                    </a:cubicBezTo>
                    <a:cubicBezTo>
                      <a:pt x="1644" y="2260"/>
                      <a:pt x="1347" y="2397"/>
                      <a:pt x="1096" y="2557"/>
                    </a:cubicBezTo>
                    <a:cubicBezTo>
                      <a:pt x="936" y="2648"/>
                      <a:pt x="776" y="2739"/>
                      <a:pt x="617" y="2876"/>
                    </a:cubicBezTo>
                    <a:cubicBezTo>
                      <a:pt x="548" y="2922"/>
                      <a:pt x="502" y="2990"/>
                      <a:pt x="434" y="3059"/>
                    </a:cubicBezTo>
                    <a:lnTo>
                      <a:pt x="388" y="3082"/>
                    </a:lnTo>
                    <a:cubicBezTo>
                      <a:pt x="320" y="3173"/>
                      <a:pt x="274" y="3219"/>
                      <a:pt x="251" y="3264"/>
                    </a:cubicBezTo>
                    <a:cubicBezTo>
                      <a:pt x="183" y="3356"/>
                      <a:pt x="137" y="3447"/>
                      <a:pt x="114" y="3538"/>
                    </a:cubicBezTo>
                    <a:cubicBezTo>
                      <a:pt x="69" y="3652"/>
                      <a:pt x="46" y="3767"/>
                      <a:pt x="23" y="3858"/>
                    </a:cubicBezTo>
                    <a:cubicBezTo>
                      <a:pt x="23" y="3926"/>
                      <a:pt x="23" y="3995"/>
                      <a:pt x="23" y="4063"/>
                    </a:cubicBezTo>
                    <a:cubicBezTo>
                      <a:pt x="0" y="4200"/>
                      <a:pt x="23" y="4314"/>
                      <a:pt x="23" y="4406"/>
                    </a:cubicBezTo>
                    <a:cubicBezTo>
                      <a:pt x="46" y="4611"/>
                      <a:pt x="92" y="4794"/>
                      <a:pt x="160" y="4931"/>
                    </a:cubicBezTo>
                    <a:cubicBezTo>
                      <a:pt x="183" y="4999"/>
                      <a:pt x="206" y="5045"/>
                      <a:pt x="229" y="5090"/>
                    </a:cubicBezTo>
                    <a:lnTo>
                      <a:pt x="251" y="5159"/>
                    </a:lnTo>
                    <a:cubicBezTo>
                      <a:pt x="274" y="5227"/>
                      <a:pt x="320" y="5296"/>
                      <a:pt x="365" y="5364"/>
                    </a:cubicBezTo>
                    <a:cubicBezTo>
                      <a:pt x="434" y="5501"/>
                      <a:pt x="548" y="5684"/>
                      <a:pt x="685" y="5821"/>
                    </a:cubicBezTo>
                    <a:cubicBezTo>
                      <a:pt x="753" y="5889"/>
                      <a:pt x="822" y="5958"/>
                      <a:pt x="890" y="6026"/>
                    </a:cubicBezTo>
                    <a:cubicBezTo>
                      <a:pt x="959" y="6095"/>
                      <a:pt x="1027" y="6163"/>
                      <a:pt x="1096" y="6209"/>
                    </a:cubicBezTo>
                    <a:cubicBezTo>
                      <a:pt x="1370" y="6391"/>
                      <a:pt x="1666" y="6551"/>
                      <a:pt x="1986" y="6688"/>
                    </a:cubicBezTo>
                    <a:cubicBezTo>
                      <a:pt x="2055" y="6711"/>
                      <a:pt x="2100" y="6734"/>
                      <a:pt x="2169" y="6757"/>
                    </a:cubicBezTo>
                    <a:lnTo>
                      <a:pt x="2237" y="6779"/>
                    </a:lnTo>
                    <a:lnTo>
                      <a:pt x="2283" y="6802"/>
                    </a:lnTo>
                    <a:cubicBezTo>
                      <a:pt x="2488" y="6871"/>
                      <a:pt x="2694" y="6939"/>
                      <a:pt x="2876" y="7008"/>
                    </a:cubicBezTo>
                    <a:cubicBezTo>
                      <a:pt x="2968" y="7053"/>
                      <a:pt x="3059" y="7099"/>
                      <a:pt x="3127" y="7145"/>
                    </a:cubicBezTo>
                    <a:cubicBezTo>
                      <a:pt x="3378" y="7282"/>
                      <a:pt x="3607" y="7464"/>
                      <a:pt x="3812" y="7647"/>
                    </a:cubicBezTo>
                    <a:cubicBezTo>
                      <a:pt x="3949" y="7784"/>
                      <a:pt x="4086" y="7944"/>
                      <a:pt x="4177" y="8081"/>
                    </a:cubicBezTo>
                    <a:cubicBezTo>
                      <a:pt x="4200" y="8149"/>
                      <a:pt x="4223" y="8195"/>
                      <a:pt x="4269" y="8263"/>
                    </a:cubicBezTo>
                    <a:cubicBezTo>
                      <a:pt x="4269" y="8286"/>
                      <a:pt x="4269" y="8309"/>
                      <a:pt x="4269" y="8332"/>
                    </a:cubicBezTo>
                    <a:cubicBezTo>
                      <a:pt x="4269" y="8377"/>
                      <a:pt x="4246" y="8423"/>
                      <a:pt x="4246" y="8469"/>
                    </a:cubicBezTo>
                    <a:cubicBezTo>
                      <a:pt x="4223" y="8583"/>
                      <a:pt x="4177" y="8697"/>
                      <a:pt x="4132" y="8788"/>
                    </a:cubicBezTo>
                    <a:cubicBezTo>
                      <a:pt x="4086" y="8879"/>
                      <a:pt x="3995" y="8971"/>
                      <a:pt x="3949" y="9016"/>
                    </a:cubicBezTo>
                    <a:cubicBezTo>
                      <a:pt x="3789" y="9176"/>
                      <a:pt x="3584" y="9336"/>
                      <a:pt x="3424" y="9450"/>
                    </a:cubicBezTo>
                    <a:lnTo>
                      <a:pt x="3333" y="9541"/>
                    </a:lnTo>
                    <a:lnTo>
                      <a:pt x="3241" y="9610"/>
                    </a:lnTo>
                    <a:cubicBezTo>
                      <a:pt x="3150" y="9678"/>
                      <a:pt x="3104" y="9724"/>
                      <a:pt x="3036" y="9792"/>
                    </a:cubicBezTo>
                    <a:lnTo>
                      <a:pt x="2945" y="9884"/>
                    </a:lnTo>
                    <a:cubicBezTo>
                      <a:pt x="2831" y="9975"/>
                      <a:pt x="2739" y="10089"/>
                      <a:pt x="2625" y="10203"/>
                    </a:cubicBezTo>
                    <a:cubicBezTo>
                      <a:pt x="2511" y="10340"/>
                      <a:pt x="2420" y="10477"/>
                      <a:pt x="2351" y="10614"/>
                    </a:cubicBezTo>
                    <a:cubicBezTo>
                      <a:pt x="2260" y="10751"/>
                      <a:pt x="2214" y="10888"/>
                      <a:pt x="2191" y="11048"/>
                    </a:cubicBezTo>
                    <a:cubicBezTo>
                      <a:pt x="2191" y="11116"/>
                      <a:pt x="2191" y="11162"/>
                      <a:pt x="2191" y="11230"/>
                    </a:cubicBezTo>
                    <a:cubicBezTo>
                      <a:pt x="2191" y="11322"/>
                      <a:pt x="2191" y="11413"/>
                      <a:pt x="2214" y="11504"/>
                    </a:cubicBezTo>
                    <a:cubicBezTo>
                      <a:pt x="2237" y="11687"/>
                      <a:pt x="2283" y="11870"/>
                      <a:pt x="2328" y="12006"/>
                    </a:cubicBezTo>
                    <a:cubicBezTo>
                      <a:pt x="2443" y="12326"/>
                      <a:pt x="2671" y="12623"/>
                      <a:pt x="2853" y="12874"/>
                    </a:cubicBezTo>
                    <a:cubicBezTo>
                      <a:pt x="3036" y="13125"/>
                      <a:pt x="3287" y="13353"/>
                      <a:pt x="3584" y="13604"/>
                    </a:cubicBezTo>
                    <a:cubicBezTo>
                      <a:pt x="3698" y="13718"/>
                      <a:pt x="3835" y="13810"/>
                      <a:pt x="3949" y="13901"/>
                    </a:cubicBezTo>
                    <a:cubicBezTo>
                      <a:pt x="4109" y="14015"/>
                      <a:pt x="4269" y="14106"/>
                      <a:pt x="4428" y="14175"/>
                    </a:cubicBezTo>
                    <a:cubicBezTo>
                      <a:pt x="4520" y="14243"/>
                      <a:pt x="4634" y="14289"/>
                      <a:pt x="4748" y="14357"/>
                    </a:cubicBezTo>
                    <a:lnTo>
                      <a:pt x="4771" y="14357"/>
                    </a:lnTo>
                    <a:lnTo>
                      <a:pt x="4816" y="14380"/>
                    </a:lnTo>
                    <a:lnTo>
                      <a:pt x="4862" y="14403"/>
                    </a:lnTo>
                    <a:cubicBezTo>
                      <a:pt x="5022" y="14472"/>
                      <a:pt x="5182" y="14540"/>
                      <a:pt x="5341" y="14609"/>
                    </a:cubicBezTo>
                    <a:cubicBezTo>
                      <a:pt x="5615" y="14700"/>
                      <a:pt x="5889" y="14814"/>
                      <a:pt x="6140" y="14882"/>
                    </a:cubicBezTo>
                    <a:cubicBezTo>
                      <a:pt x="6254" y="14905"/>
                      <a:pt x="6369" y="14928"/>
                      <a:pt x="6460" y="14928"/>
                    </a:cubicBezTo>
                    <a:lnTo>
                      <a:pt x="6665" y="14951"/>
                    </a:lnTo>
                    <a:cubicBezTo>
                      <a:pt x="6779" y="14974"/>
                      <a:pt x="6893" y="14997"/>
                      <a:pt x="7008" y="14997"/>
                    </a:cubicBezTo>
                    <a:lnTo>
                      <a:pt x="7190" y="15019"/>
                    </a:lnTo>
                    <a:lnTo>
                      <a:pt x="7350" y="15042"/>
                    </a:lnTo>
                    <a:cubicBezTo>
                      <a:pt x="7441" y="15042"/>
                      <a:pt x="7510" y="15042"/>
                      <a:pt x="7578" y="15065"/>
                    </a:cubicBezTo>
                    <a:lnTo>
                      <a:pt x="8149" y="15111"/>
                    </a:lnTo>
                    <a:cubicBezTo>
                      <a:pt x="8263" y="15111"/>
                      <a:pt x="8400" y="15134"/>
                      <a:pt x="8514" y="15134"/>
                    </a:cubicBezTo>
                    <a:lnTo>
                      <a:pt x="10089" y="15134"/>
                    </a:lnTo>
                    <a:cubicBezTo>
                      <a:pt x="10203" y="15134"/>
                      <a:pt x="10317" y="15111"/>
                      <a:pt x="10431" y="15111"/>
                    </a:cubicBezTo>
                    <a:lnTo>
                      <a:pt x="10682" y="15111"/>
                    </a:lnTo>
                    <a:cubicBezTo>
                      <a:pt x="10751" y="15088"/>
                      <a:pt x="10842" y="15088"/>
                      <a:pt x="10911" y="15065"/>
                    </a:cubicBezTo>
                    <a:cubicBezTo>
                      <a:pt x="11093" y="15042"/>
                      <a:pt x="11253" y="15019"/>
                      <a:pt x="11413" y="14997"/>
                    </a:cubicBezTo>
                    <a:lnTo>
                      <a:pt x="11527" y="14974"/>
                    </a:lnTo>
                    <a:lnTo>
                      <a:pt x="11664" y="14951"/>
                    </a:lnTo>
                    <a:lnTo>
                      <a:pt x="11755" y="14951"/>
                    </a:lnTo>
                    <a:cubicBezTo>
                      <a:pt x="11847" y="14928"/>
                      <a:pt x="11915" y="14928"/>
                      <a:pt x="12006" y="14928"/>
                    </a:cubicBezTo>
                    <a:cubicBezTo>
                      <a:pt x="12166" y="14882"/>
                      <a:pt x="12326" y="14860"/>
                      <a:pt x="12486" y="14814"/>
                    </a:cubicBezTo>
                    <a:lnTo>
                      <a:pt x="12691" y="14791"/>
                    </a:lnTo>
                    <a:lnTo>
                      <a:pt x="12760" y="14791"/>
                    </a:lnTo>
                    <a:cubicBezTo>
                      <a:pt x="12828" y="14768"/>
                      <a:pt x="12897" y="14745"/>
                      <a:pt x="12942" y="14745"/>
                    </a:cubicBezTo>
                    <a:lnTo>
                      <a:pt x="13011" y="14723"/>
                    </a:lnTo>
                    <a:cubicBezTo>
                      <a:pt x="13102" y="14700"/>
                      <a:pt x="13193" y="14700"/>
                      <a:pt x="13262" y="14677"/>
                    </a:cubicBezTo>
                    <a:lnTo>
                      <a:pt x="13307" y="14677"/>
                    </a:lnTo>
                    <a:lnTo>
                      <a:pt x="13604" y="14609"/>
                    </a:lnTo>
                    <a:lnTo>
                      <a:pt x="13673" y="14609"/>
                    </a:lnTo>
                    <a:lnTo>
                      <a:pt x="13741" y="14586"/>
                    </a:lnTo>
                    <a:lnTo>
                      <a:pt x="13901" y="14563"/>
                    </a:lnTo>
                    <a:lnTo>
                      <a:pt x="14061" y="14540"/>
                    </a:lnTo>
                    <a:lnTo>
                      <a:pt x="14129" y="14517"/>
                    </a:lnTo>
                    <a:cubicBezTo>
                      <a:pt x="14403" y="14472"/>
                      <a:pt x="14654" y="14426"/>
                      <a:pt x="14905" y="14357"/>
                    </a:cubicBezTo>
                    <a:cubicBezTo>
                      <a:pt x="14951" y="14357"/>
                      <a:pt x="15019" y="14357"/>
                      <a:pt x="15065" y="14335"/>
                    </a:cubicBezTo>
                    <a:cubicBezTo>
                      <a:pt x="15156" y="14335"/>
                      <a:pt x="15225" y="14312"/>
                      <a:pt x="15293" y="14312"/>
                    </a:cubicBezTo>
                    <a:lnTo>
                      <a:pt x="15476" y="14312"/>
                    </a:lnTo>
                    <a:lnTo>
                      <a:pt x="15681" y="14289"/>
                    </a:lnTo>
                    <a:lnTo>
                      <a:pt x="15750" y="14289"/>
                    </a:lnTo>
                    <a:lnTo>
                      <a:pt x="15818" y="14266"/>
                    </a:lnTo>
                    <a:lnTo>
                      <a:pt x="16046" y="14266"/>
                    </a:lnTo>
                    <a:cubicBezTo>
                      <a:pt x="16343" y="14266"/>
                      <a:pt x="16617" y="14289"/>
                      <a:pt x="16868" y="14335"/>
                    </a:cubicBezTo>
                    <a:cubicBezTo>
                      <a:pt x="17096" y="14357"/>
                      <a:pt x="17347" y="14426"/>
                      <a:pt x="17667" y="14494"/>
                    </a:cubicBezTo>
                    <a:cubicBezTo>
                      <a:pt x="17804" y="14540"/>
                      <a:pt x="17918" y="14563"/>
                      <a:pt x="18055" y="14609"/>
                    </a:cubicBezTo>
                    <a:cubicBezTo>
                      <a:pt x="18215" y="14631"/>
                      <a:pt x="18352" y="14700"/>
                      <a:pt x="18512" y="14745"/>
                    </a:cubicBezTo>
                    <a:cubicBezTo>
                      <a:pt x="18808" y="14860"/>
                      <a:pt x="19082" y="14951"/>
                      <a:pt x="19333" y="15088"/>
                    </a:cubicBezTo>
                    <a:cubicBezTo>
                      <a:pt x="19539" y="15202"/>
                      <a:pt x="19721" y="15339"/>
                      <a:pt x="19858" y="15453"/>
                    </a:cubicBezTo>
                    <a:cubicBezTo>
                      <a:pt x="20018" y="15567"/>
                      <a:pt x="20201" y="15727"/>
                      <a:pt x="20383" y="15887"/>
                    </a:cubicBezTo>
                    <a:lnTo>
                      <a:pt x="20475" y="15978"/>
                    </a:lnTo>
                    <a:cubicBezTo>
                      <a:pt x="20520" y="16024"/>
                      <a:pt x="20566" y="16069"/>
                      <a:pt x="20611" y="16115"/>
                    </a:cubicBezTo>
                    <a:lnTo>
                      <a:pt x="20634" y="16138"/>
                    </a:lnTo>
                    <a:lnTo>
                      <a:pt x="20726" y="16229"/>
                    </a:lnTo>
                    <a:lnTo>
                      <a:pt x="20794" y="16298"/>
                    </a:lnTo>
                    <a:lnTo>
                      <a:pt x="20931" y="16435"/>
                    </a:lnTo>
                    <a:lnTo>
                      <a:pt x="21022" y="16526"/>
                    </a:lnTo>
                    <a:cubicBezTo>
                      <a:pt x="21136" y="16617"/>
                      <a:pt x="21228" y="16731"/>
                      <a:pt x="21319" y="16823"/>
                    </a:cubicBezTo>
                    <a:cubicBezTo>
                      <a:pt x="21433" y="16960"/>
                      <a:pt x="21570" y="17074"/>
                      <a:pt x="21661" y="17233"/>
                    </a:cubicBezTo>
                    <a:cubicBezTo>
                      <a:pt x="21730" y="17348"/>
                      <a:pt x="21798" y="17485"/>
                      <a:pt x="21844" y="17599"/>
                    </a:cubicBezTo>
                    <a:cubicBezTo>
                      <a:pt x="21890" y="17713"/>
                      <a:pt x="21935" y="17781"/>
                      <a:pt x="21958" y="17850"/>
                    </a:cubicBezTo>
                    <a:cubicBezTo>
                      <a:pt x="21958" y="17895"/>
                      <a:pt x="21981" y="17918"/>
                      <a:pt x="22004" y="17964"/>
                    </a:cubicBezTo>
                    <a:cubicBezTo>
                      <a:pt x="22004" y="17987"/>
                      <a:pt x="22004" y="18009"/>
                      <a:pt x="22027" y="18009"/>
                    </a:cubicBezTo>
                    <a:cubicBezTo>
                      <a:pt x="22072" y="18078"/>
                      <a:pt x="22095" y="18101"/>
                      <a:pt x="22141" y="18124"/>
                    </a:cubicBezTo>
                    <a:lnTo>
                      <a:pt x="22278" y="18124"/>
                    </a:lnTo>
                    <a:lnTo>
                      <a:pt x="22301" y="18009"/>
                    </a:lnTo>
                    <a:cubicBezTo>
                      <a:pt x="22301" y="17827"/>
                      <a:pt x="22301" y="17621"/>
                      <a:pt x="22301" y="17416"/>
                    </a:cubicBezTo>
                    <a:lnTo>
                      <a:pt x="22255" y="17302"/>
                    </a:lnTo>
                    <a:lnTo>
                      <a:pt x="22301" y="17302"/>
                    </a:lnTo>
                    <a:cubicBezTo>
                      <a:pt x="22301" y="17233"/>
                      <a:pt x="22301" y="17165"/>
                      <a:pt x="22301" y="17096"/>
                    </a:cubicBezTo>
                    <a:cubicBezTo>
                      <a:pt x="22278" y="17051"/>
                      <a:pt x="22323" y="16982"/>
                      <a:pt x="22392" y="16960"/>
                    </a:cubicBezTo>
                    <a:lnTo>
                      <a:pt x="22369" y="16868"/>
                    </a:lnTo>
                    <a:lnTo>
                      <a:pt x="22392" y="16800"/>
                    </a:lnTo>
                    <a:lnTo>
                      <a:pt x="22438" y="16731"/>
                    </a:lnTo>
                    <a:lnTo>
                      <a:pt x="22552" y="16480"/>
                    </a:lnTo>
                    <a:lnTo>
                      <a:pt x="22574" y="16435"/>
                    </a:lnTo>
                    <a:cubicBezTo>
                      <a:pt x="22620" y="16366"/>
                      <a:pt x="22666" y="16298"/>
                      <a:pt x="22689" y="16229"/>
                    </a:cubicBezTo>
                    <a:cubicBezTo>
                      <a:pt x="22757" y="16138"/>
                      <a:pt x="22803" y="16047"/>
                      <a:pt x="22871" y="15955"/>
                    </a:cubicBezTo>
                    <a:cubicBezTo>
                      <a:pt x="22917" y="15887"/>
                      <a:pt x="22963" y="15818"/>
                      <a:pt x="23031" y="15750"/>
                    </a:cubicBezTo>
                    <a:cubicBezTo>
                      <a:pt x="23077" y="15658"/>
                      <a:pt x="23145" y="15590"/>
                      <a:pt x="23214" y="15522"/>
                    </a:cubicBezTo>
                    <a:cubicBezTo>
                      <a:pt x="23305" y="15407"/>
                      <a:pt x="23419" y="15316"/>
                      <a:pt x="23510" y="15225"/>
                    </a:cubicBezTo>
                    <a:cubicBezTo>
                      <a:pt x="23624" y="15134"/>
                      <a:pt x="23739" y="15019"/>
                      <a:pt x="23876" y="14928"/>
                    </a:cubicBezTo>
                    <a:cubicBezTo>
                      <a:pt x="24058" y="14814"/>
                      <a:pt x="24264" y="14745"/>
                      <a:pt x="24492" y="14654"/>
                    </a:cubicBezTo>
                    <a:cubicBezTo>
                      <a:pt x="24606" y="14631"/>
                      <a:pt x="24720" y="14586"/>
                      <a:pt x="24811" y="14563"/>
                    </a:cubicBezTo>
                    <a:cubicBezTo>
                      <a:pt x="25291" y="14563"/>
                      <a:pt x="25816" y="14631"/>
                      <a:pt x="26455" y="14768"/>
                    </a:cubicBezTo>
                    <a:lnTo>
                      <a:pt x="26500" y="14768"/>
                    </a:lnTo>
                    <a:lnTo>
                      <a:pt x="26546" y="14791"/>
                    </a:lnTo>
                    <a:lnTo>
                      <a:pt x="26683" y="14837"/>
                    </a:lnTo>
                    <a:cubicBezTo>
                      <a:pt x="26752" y="14860"/>
                      <a:pt x="26820" y="14882"/>
                      <a:pt x="26866" y="14905"/>
                    </a:cubicBezTo>
                    <a:lnTo>
                      <a:pt x="27071" y="14974"/>
                    </a:lnTo>
                    <a:lnTo>
                      <a:pt x="27185" y="15019"/>
                    </a:lnTo>
                    <a:lnTo>
                      <a:pt x="27368" y="15088"/>
                    </a:lnTo>
                    <a:lnTo>
                      <a:pt x="27528" y="15156"/>
                    </a:lnTo>
                    <a:lnTo>
                      <a:pt x="27756" y="15225"/>
                    </a:lnTo>
                    <a:lnTo>
                      <a:pt x="27870" y="15270"/>
                    </a:lnTo>
                    <a:lnTo>
                      <a:pt x="28007" y="15316"/>
                    </a:lnTo>
                    <a:cubicBezTo>
                      <a:pt x="28098" y="15362"/>
                      <a:pt x="28212" y="15385"/>
                      <a:pt x="28326" y="15430"/>
                    </a:cubicBezTo>
                    <a:lnTo>
                      <a:pt x="28441" y="15476"/>
                    </a:lnTo>
                    <a:lnTo>
                      <a:pt x="28623" y="15544"/>
                    </a:lnTo>
                    <a:lnTo>
                      <a:pt x="28851" y="15636"/>
                    </a:lnTo>
                    <a:lnTo>
                      <a:pt x="28966" y="15681"/>
                    </a:lnTo>
                    <a:lnTo>
                      <a:pt x="29034" y="15704"/>
                    </a:lnTo>
                    <a:lnTo>
                      <a:pt x="29125" y="15750"/>
                    </a:lnTo>
                    <a:lnTo>
                      <a:pt x="29217" y="15773"/>
                    </a:lnTo>
                    <a:cubicBezTo>
                      <a:pt x="29308" y="15795"/>
                      <a:pt x="29399" y="15841"/>
                      <a:pt x="29491" y="15864"/>
                    </a:cubicBezTo>
                    <a:cubicBezTo>
                      <a:pt x="29605" y="15910"/>
                      <a:pt x="29719" y="15955"/>
                      <a:pt x="29856" y="16001"/>
                    </a:cubicBezTo>
                    <a:lnTo>
                      <a:pt x="30016" y="16047"/>
                    </a:lnTo>
                    <a:lnTo>
                      <a:pt x="30221" y="16115"/>
                    </a:lnTo>
                    <a:cubicBezTo>
                      <a:pt x="30472" y="16183"/>
                      <a:pt x="30700" y="16252"/>
                      <a:pt x="30974" y="16320"/>
                    </a:cubicBezTo>
                    <a:cubicBezTo>
                      <a:pt x="31134" y="16343"/>
                      <a:pt x="31248" y="16366"/>
                      <a:pt x="31362" y="16389"/>
                    </a:cubicBezTo>
                    <a:lnTo>
                      <a:pt x="31499" y="16435"/>
                    </a:lnTo>
                    <a:cubicBezTo>
                      <a:pt x="31568" y="16435"/>
                      <a:pt x="31659" y="16457"/>
                      <a:pt x="31727" y="16457"/>
                    </a:cubicBezTo>
                    <a:lnTo>
                      <a:pt x="31842" y="16480"/>
                    </a:lnTo>
                    <a:lnTo>
                      <a:pt x="32001" y="16503"/>
                    </a:lnTo>
                    <a:lnTo>
                      <a:pt x="32572" y="16503"/>
                    </a:lnTo>
                    <a:lnTo>
                      <a:pt x="32686" y="16480"/>
                    </a:lnTo>
                    <a:lnTo>
                      <a:pt x="32960" y="16480"/>
                    </a:lnTo>
                    <a:lnTo>
                      <a:pt x="33165" y="16457"/>
                    </a:lnTo>
                    <a:cubicBezTo>
                      <a:pt x="33371" y="16435"/>
                      <a:pt x="33553" y="16412"/>
                      <a:pt x="33759" y="16389"/>
                    </a:cubicBezTo>
                    <a:lnTo>
                      <a:pt x="34010" y="16366"/>
                    </a:lnTo>
                    <a:lnTo>
                      <a:pt x="34056" y="16366"/>
                    </a:lnTo>
                    <a:cubicBezTo>
                      <a:pt x="34193" y="16320"/>
                      <a:pt x="34352" y="16275"/>
                      <a:pt x="34512" y="16229"/>
                    </a:cubicBezTo>
                    <a:lnTo>
                      <a:pt x="34672" y="16161"/>
                    </a:lnTo>
                    <a:cubicBezTo>
                      <a:pt x="34923" y="16092"/>
                      <a:pt x="35151" y="16024"/>
                      <a:pt x="35379" y="15932"/>
                    </a:cubicBezTo>
                    <a:cubicBezTo>
                      <a:pt x="35539" y="15887"/>
                      <a:pt x="35699" y="15818"/>
                      <a:pt x="35836" y="15773"/>
                    </a:cubicBezTo>
                    <a:cubicBezTo>
                      <a:pt x="35996" y="15704"/>
                      <a:pt x="36133" y="15613"/>
                      <a:pt x="36292" y="15544"/>
                    </a:cubicBezTo>
                    <a:cubicBezTo>
                      <a:pt x="36635" y="15362"/>
                      <a:pt x="36909" y="15179"/>
                      <a:pt x="37183" y="14997"/>
                    </a:cubicBezTo>
                    <a:cubicBezTo>
                      <a:pt x="37320" y="14860"/>
                      <a:pt x="37457" y="14768"/>
                      <a:pt x="37548" y="14654"/>
                    </a:cubicBezTo>
                    <a:cubicBezTo>
                      <a:pt x="37708" y="14517"/>
                      <a:pt x="37822" y="14380"/>
                      <a:pt x="37913" y="14243"/>
                    </a:cubicBezTo>
                    <a:cubicBezTo>
                      <a:pt x="38050" y="14084"/>
                      <a:pt x="38141" y="13901"/>
                      <a:pt x="38187" y="13741"/>
                    </a:cubicBezTo>
                    <a:cubicBezTo>
                      <a:pt x="38255" y="13559"/>
                      <a:pt x="38301" y="13376"/>
                      <a:pt x="38324" y="13216"/>
                    </a:cubicBezTo>
                    <a:cubicBezTo>
                      <a:pt x="38370" y="12897"/>
                      <a:pt x="38347" y="12554"/>
                      <a:pt x="38255" y="12280"/>
                    </a:cubicBezTo>
                    <a:cubicBezTo>
                      <a:pt x="38187" y="12006"/>
                      <a:pt x="38050" y="11755"/>
                      <a:pt x="37959" y="11550"/>
                    </a:cubicBezTo>
                    <a:lnTo>
                      <a:pt x="37890" y="11436"/>
                    </a:lnTo>
                    <a:cubicBezTo>
                      <a:pt x="37799" y="11253"/>
                      <a:pt x="37708" y="11048"/>
                      <a:pt x="37594" y="10842"/>
                    </a:cubicBezTo>
                    <a:lnTo>
                      <a:pt x="37548" y="10774"/>
                    </a:lnTo>
                    <a:cubicBezTo>
                      <a:pt x="37434" y="10568"/>
                      <a:pt x="37342" y="10386"/>
                      <a:pt x="37274" y="10203"/>
                    </a:cubicBezTo>
                    <a:cubicBezTo>
                      <a:pt x="37205" y="9929"/>
                      <a:pt x="37160" y="9678"/>
                      <a:pt x="37160" y="9382"/>
                    </a:cubicBezTo>
                    <a:cubicBezTo>
                      <a:pt x="37160" y="9245"/>
                      <a:pt x="37160" y="9108"/>
                      <a:pt x="37205" y="8971"/>
                    </a:cubicBezTo>
                    <a:cubicBezTo>
                      <a:pt x="37228" y="8857"/>
                      <a:pt x="37274" y="8742"/>
                      <a:pt x="37342" y="8628"/>
                    </a:cubicBezTo>
                    <a:cubicBezTo>
                      <a:pt x="37411" y="8491"/>
                      <a:pt x="37525" y="8354"/>
                      <a:pt x="37662" y="8217"/>
                    </a:cubicBezTo>
                    <a:cubicBezTo>
                      <a:pt x="37845" y="8012"/>
                      <a:pt x="38004" y="7875"/>
                      <a:pt x="38187" y="7738"/>
                    </a:cubicBezTo>
                    <a:cubicBezTo>
                      <a:pt x="38347" y="7624"/>
                      <a:pt x="38529" y="7510"/>
                      <a:pt x="38712" y="7396"/>
                    </a:cubicBezTo>
                    <a:lnTo>
                      <a:pt x="38849" y="7304"/>
                    </a:lnTo>
                    <a:cubicBezTo>
                      <a:pt x="39123" y="7122"/>
                      <a:pt x="39374" y="7008"/>
                      <a:pt x="39625" y="6894"/>
                    </a:cubicBezTo>
                    <a:cubicBezTo>
                      <a:pt x="39922" y="6779"/>
                      <a:pt x="40241" y="6665"/>
                      <a:pt x="40561" y="6551"/>
                    </a:cubicBezTo>
                    <a:lnTo>
                      <a:pt x="40675" y="6506"/>
                    </a:lnTo>
                    <a:lnTo>
                      <a:pt x="40880" y="6437"/>
                    </a:lnTo>
                    <a:cubicBezTo>
                      <a:pt x="41086" y="6369"/>
                      <a:pt x="41291" y="6300"/>
                      <a:pt x="41497" y="6209"/>
                    </a:cubicBezTo>
                    <a:cubicBezTo>
                      <a:pt x="41816" y="6095"/>
                      <a:pt x="42113" y="5981"/>
                      <a:pt x="42387" y="5844"/>
                    </a:cubicBezTo>
                    <a:cubicBezTo>
                      <a:pt x="42524" y="5775"/>
                      <a:pt x="42661" y="5707"/>
                      <a:pt x="42775" y="5615"/>
                    </a:cubicBezTo>
                    <a:cubicBezTo>
                      <a:pt x="42957" y="5524"/>
                      <a:pt x="43117" y="5433"/>
                      <a:pt x="43231" y="5341"/>
                    </a:cubicBezTo>
                    <a:cubicBezTo>
                      <a:pt x="43368" y="5227"/>
                      <a:pt x="43482" y="5136"/>
                      <a:pt x="43597" y="5045"/>
                    </a:cubicBezTo>
                    <a:cubicBezTo>
                      <a:pt x="43756" y="4885"/>
                      <a:pt x="43848" y="4748"/>
                      <a:pt x="43916" y="4588"/>
                    </a:cubicBezTo>
                    <a:cubicBezTo>
                      <a:pt x="44053" y="4269"/>
                      <a:pt x="44099" y="3903"/>
                      <a:pt x="44053" y="3538"/>
                    </a:cubicBezTo>
                    <a:cubicBezTo>
                      <a:pt x="44030" y="3424"/>
                      <a:pt x="44007" y="3333"/>
                      <a:pt x="43985" y="3219"/>
                    </a:cubicBezTo>
                    <a:lnTo>
                      <a:pt x="43962" y="3127"/>
                    </a:lnTo>
                    <a:cubicBezTo>
                      <a:pt x="43939" y="2922"/>
                      <a:pt x="43893" y="2785"/>
                      <a:pt x="43848" y="2625"/>
                    </a:cubicBezTo>
                    <a:cubicBezTo>
                      <a:pt x="43734" y="2306"/>
                      <a:pt x="43528" y="1986"/>
                      <a:pt x="43300" y="1735"/>
                    </a:cubicBezTo>
                    <a:cubicBezTo>
                      <a:pt x="43072" y="1507"/>
                      <a:pt x="42821" y="1324"/>
                      <a:pt x="42569" y="1164"/>
                    </a:cubicBezTo>
                    <a:cubicBezTo>
                      <a:pt x="42387" y="1028"/>
                      <a:pt x="42227" y="936"/>
                      <a:pt x="42067" y="845"/>
                    </a:cubicBezTo>
                    <a:cubicBezTo>
                      <a:pt x="41930" y="754"/>
                      <a:pt x="41771" y="685"/>
                      <a:pt x="41634" y="617"/>
                    </a:cubicBezTo>
                    <a:cubicBezTo>
                      <a:pt x="41497" y="571"/>
                      <a:pt x="41360" y="525"/>
                      <a:pt x="41200" y="457"/>
                    </a:cubicBezTo>
                    <a:lnTo>
                      <a:pt x="41109" y="434"/>
                    </a:lnTo>
                    <a:lnTo>
                      <a:pt x="41063" y="434"/>
                    </a:lnTo>
                    <a:cubicBezTo>
                      <a:pt x="40972" y="388"/>
                      <a:pt x="40858" y="366"/>
                      <a:pt x="40766" y="343"/>
                    </a:cubicBezTo>
                    <a:lnTo>
                      <a:pt x="40492" y="251"/>
                    </a:lnTo>
                    <a:cubicBezTo>
                      <a:pt x="40218" y="183"/>
                      <a:pt x="39922" y="114"/>
                      <a:pt x="39602" y="69"/>
                    </a:cubicBezTo>
                    <a:cubicBezTo>
                      <a:pt x="39488" y="69"/>
                      <a:pt x="39351" y="46"/>
                      <a:pt x="39237" y="23"/>
                    </a:cubicBezTo>
                    <a:lnTo>
                      <a:pt x="39168" y="23"/>
                    </a:lnTo>
                    <a:cubicBezTo>
                      <a:pt x="39100" y="23"/>
                      <a:pt x="39054" y="0"/>
                      <a:pt x="39009" y="0"/>
                    </a:cubicBezTo>
                    <a:close/>
                  </a:path>
                </a:pathLst>
              </a:custGeom>
              <a:solidFill>
                <a:srgbClr val="C6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>
                <a:off x="5956405" y="4032259"/>
                <a:ext cx="926724" cy="125879"/>
              </a:xfrm>
              <a:custGeom>
                <a:avLst/>
                <a:gdLst/>
                <a:ahLst/>
                <a:cxnLst/>
                <a:rect l="l" t="t" r="r" b="b"/>
                <a:pathLst>
                  <a:path w="34285" h="4657" extrusionOk="0">
                    <a:moveTo>
                      <a:pt x="16960" y="1"/>
                    </a:moveTo>
                    <a:cubicBezTo>
                      <a:pt x="16732" y="1"/>
                      <a:pt x="16481" y="1"/>
                      <a:pt x="16252" y="23"/>
                    </a:cubicBezTo>
                    <a:cubicBezTo>
                      <a:pt x="15864" y="46"/>
                      <a:pt x="15499" y="69"/>
                      <a:pt x="15134" y="92"/>
                    </a:cubicBezTo>
                    <a:cubicBezTo>
                      <a:pt x="15020" y="115"/>
                      <a:pt x="14906" y="115"/>
                      <a:pt x="14814" y="138"/>
                    </a:cubicBezTo>
                    <a:lnTo>
                      <a:pt x="14769" y="138"/>
                    </a:lnTo>
                    <a:cubicBezTo>
                      <a:pt x="14632" y="160"/>
                      <a:pt x="14449" y="183"/>
                      <a:pt x="14358" y="297"/>
                    </a:cubicBezTo>
                    <a:cubicBezTo>
                      <a:pt x="14312" y="343"/>
                      <a:pt x="14267" y="411"/>
                      <a:pt x="14244" y="480"/>
                    </a:cubicBezTo>
                    <a:lnTo>
                      <a:pt x="14084" y="480"/>
                    </a:lnTo>
                    <a:lnTo>
                      <a:pt x="13879" y="503"/>
                    </a:lnTo>
                    <a:cubicBezTo>
                      <a:pt x="13787" y="526"/>
                      <a:pt x="13696" y="526"/>
                      <a:pt x="13582" y="526"/>
                    </a:cubicBezTo>
                    <a:cubicBezTo>
                      <a:pt x="13513" y="526"/>
                      <a:pt x="13445" y="548"/>
                      <a:pt x="13376" y="548"/>
                    </a:cubicBezTo>
                    <a:lnTo>
                      <a:pt x="13331" y="548"/>
                    </a:lnTo>
                    <a:cubicBezTo>
                      <a:pt x="13239" y="571"/>
                      <a:pt x="13171" y="571"/>
                      <a:pt x="13125" y="571"/>
                    </a:cubicBezTo>
                    <a:cubicBezTo>
                      <a:pt x="13057" y="594"/>
                      <a:pt x="13011" y="594"/>
                      <a:pt x="12966" y="594"/>
                    </a:cubicBezTo>
                    <a:cubicBezTo>
                      <a:pt x="12760" y="617"/>
                      <a:pt x="12555" y="663"/>
                      <a:pt x="12326" y="685"/>
                    </a:cubicBezTo>
                    <a:lnTo>
                      <a:pt x="12075" y="708"/>
                    </a:lnTo>
                    <a:lnTo>
                      <a:pt x="11870" y="754"/>
                    </a:lnTo>
                    <a:cubicBezTo>
                      <a:pt x="11687" y="777"/>
                      <a:pt x="11505" y="800"/>
                      <a:pt x="11345" y="822"/>
                    </a:cubicBezTo>
                    <a:lnTo>
                      <a:pt x="11254" y="822"/>
                    </a:lnTo>
                    <a:cubicBezTo>
                      <a:pt x="11185" y="845"/>
                      <a:pt x="11094" y="868"/>
                      <a:pt x="11003" y="891"/>
                    </a:cubicBezTo>
                    <a:cubicBezTo>
                      <a:pt x="10957" y="891"/>
                      <a:pt x="10911" y="914"/>
                      <a:pt x="10866" y="959"/>
                    </a:cubicBezTo>
                    <a:cubicBezTo>
                      <a:pt x="10751" y="982"/>
                      <a:pt x="10614" y="1005"/>
                      <a:pt x="10478" y="1051"/>
                    </a:cubicBezTo>
                    <a:cubicBezTo>
                      <a:pt x="10409" y="1073"/>
                      <a:pt x="10318" y="1073"/>
                      <a:pt x="10226" y="1096"/>
                    </a:cubicBezTo>
                    <a:lnTo>
                      <a:pt x="10135" y="1119"/>
                    </a:lnTo>
                    <a:lnTo>
                      <a:pt x="9975" y="1142"/>
                    </a:lnTo>
                    <a:cubicBezTo>
                      <a:pt x="9587" y="1233"/>
                      <a:pt x="9268" y="1324"/>
                      <a:pt x="8948" y="1393"/>
                    </a:cubicBezTo>
                    <a:lnTo>
                      <a:pt x="8766" y="1439"/>
                    </a:lnTo>
                    <a:lnTo>
                      <a:pt x="8697" y="1461"/>
                    </a:lnTo>
                    <a:lnTo>
                      <a:pt x="8606" y="1484"/>
                    </a:lnTo>
                    <a:lnTo>
                      <a:pt x="8492" y="1530"/>
                    </a:lnTo>
                    <a:lnTo>
                      <a:pt x="8309" y="1553"/>
                    </a:lnTo>
                    <a:cubicBezTo>
                      <a:pt x="8195" y="1598"/>
                      <a:pt x="8081" y="1621"/>
                      <a:pt x="7990" y="1644"/>
                    </a:cubicBezTo>
                    <a:cubicBezTo>
                      <a:pt x="7624" y="1735"/>
                      <a:pt x="7259" y="1827"/>
                      <a:pt x="6894" y="1918"/>
                    </a:cubicBezTo>
                    <a:lnTo>
                      <a:pt x="6643" y="1986"/>
                    </a:lnTo>
                    <a:cubicBezTo>
                      <a:pt x="6346" y="2055"/>
                      <a:pt x="6141" y="2101"/>
                      <a:pt x="5912" y="2169"/>
                    </a:cubicBezTo>
                    <a:cubicBezTo>
                      <a:pt x="5867" y="2192"/>
                      <a:pt x="5798" y="2215"/>
                      <a:pt x="5776" y="2260"/>
                    </a:cubicBezTo>
                    <a:cubicBezTo>
                      <a:pt x="5707" y="2306"/>
                      <a:pt x="5661" y="2374"/>
                      <a:pt x="5661" y="2466"/>
                    </a:cubicBezTo>
                    <a:lnTo>
                      <a:pt x="5365" y="2534"/>
                    </a:lnTo>
                    <a:cubicBezTo>
                      <a:pt x="5182" y="2580"/>
                      <a:pt x="4999" y="2626"/>
                      <a:pt x="4817" y="2671"/>
                    </a:cubicBezTo>
                    <a:cubicBezTo>
                      <a:pt x="4634" y="2717"/>
                      <a:pt x="4452" y="2762"/>
                      <a:pt x="4269" y="2785"/>
                    </a:cubicBezTo>
                    <a:lnTo>
                      <a:pt x="4201" y="2808"/>
                    </a:lnTo>
                    <a:lnTo>
                      <a:pt x="4132" y="2831"/>
                    </a:lnTo>
                    <a:lnTo>
                      <a:pt x="4064" y="2831"/>
                    </a:lnTo>
                    <a:lnTo>
                      <a:pt x="3881" y="2877"/>
                    </a:lnTo>
                    <a:lnTo>
                      <a:pt x="3721" y="2899"/>
                    </a:lnTo>
                    <a:cubicBezTo>
                      <a:pt x="3607" y="2922"/>
                      <a:pt x="3516" y="2945"/>
                      <a:pt x="3425" y="2968"/>
                    </a:cubicBezTo>
                    <a:lnTo>
                      <a:pt x="3356" y="2991"/>
                    </a:lnTo>
                    <a:lnTo>
                      <a:pt x="3265" y="3014"/>
                    </a:lnTo>
                    <a:cubicBezTo>
                      <a:pt x="3128" y="3036"/>
                      <a:pt x="3014" y="3059"/>
                      <a:pt x="2877" y="3105"/>
                    </a:cubicBezTo>
                    <a:cubicBezTo>
                      <a:pt x="2854" y="3105"/>
                      <a:pt x="2831" y="3105"/>
                      <a:pt x="2808" y="3128"/>
                    </a:cubicBezTo>
                    <a:lnTo>
                      <a:pt x="2329" y="3219"/>
                    </a:lnTo>
                    <a:lnTo>
                      <a:pt x="2169" y="3265"/>
                    </a:lnTo>
                    <a:cubicBezTo>
                      <a:pt x="1941" y="3310"/>
                      <a:pt x="1713" y="3379"/>
                      <a:pt x="1507" y="3424"/>
                    </a:cubicBezTo>
                    <a:cubicBezTo>
                      <a:pt x="1302" y="3470"/>
                      <a:pt x="1119" y="3493"/>
                      <a:pt x="914" y="3539"/>
                    </a:cubicBezTo>
                    <a:lnTo>
                      <a:pt x="891" y="3539"/>
                    </a:lnTo>
                    <a:cubicBezTo>
                      <a:pt x="754" y="3561"/>
                      <a:pt x="640" y="3584"/>
                      <a:pt x="549" y="3607"/>
                    </a:cubicBezTo>
                    <a:lnTo>
                      <a:pt x="389" y="3653"/>
                    </a:lnTo>
                    <a:lnTo>
                      <a:pt x="343" y="3653"/>
                    </a:lnTo>
                    <a:cubicBezTo>
                      <a:pt x="275" y="3675"/>
                      <a:pt x="206" y="3698"/>
                      <a:pt x="138" y="3721"/>
                    </a:cubicBezTo>
                    <a:cubicBezTo>
                      <a:pt x="69" y="3767"/>
                      <a:pt x="46" y="3812"/>
                      <a:pt x="24" y="3881"/>
                    </a:cubicBezTo>
                    <a:cubicBezTo>
                      <a:pt x="1" y="3949"/>
                      <a:pt x="1" y="4018"/>
                      <a:pt x="24" y="4086"/>
                    </a:cubicBezTo>
                    <a:cubicBezTo>
                      <a:pt x="46" y="4132"/>
                      <a:pt x="92" y="4155"/>
                      <a:pt x="115" y="4178"/>
                    </a:cubicBezTo>
                    <a:cubicBezTo>
                      <a:pt x="161" y="4200"/>
                      <a:pt x="206" y="4223"/>
                      <a:pt x="252" y="4223"/>
                    </a:cubicBezTo>
                    <a:lnTo>
                      <a:pt x="434" y="4223"/>
                    </a:lnTo>
                    <a:cubicBezTo>
                      <a:pt x="480" y="4223"/>
                      <a:pt x="526" y="4200"/>
                      <a:pt x="571" y="4200"/>
                    </a:cubicBezTo>
                    <a:lnTo>
                      <a:pt x="685" y="4200"/>
                    </a:lnTo>
                    <a:cubicBezTo>
                      <a:pt x="845" y="4178"/>
                      <a:pt x="982" y="4155"/>
                      <a:pt x="1142" y="4132"/>
                    </a:cubicBezTo>
                    <a:lnTo>
                      <a:pt x="1210" y="4132"/>
                    </a:lnTo>
                    <a:cubicBezTo>
                      <a:pt x="1416" y="4109"/>
                      <a:pt x="1621" y="4086"/>
                      <a:pt x="1827" y="4064"/>
                    </a:cubicBezTo>
                    <a:lnTo>
                      <a:pt x="1872" y="4064"/>
                    </a:lnTo>
                    <a:lnTo>
                      <a:pt x="1918" y="4041"/>
                    </a:lnTo>
                    <a:cubicBezTo>
                      <a:pt x="1941" y="4064"/>
                      <a:pt x="1964" y="4064"/>
                      <a:pt x="1964" y="4064"/>
                    </a:cubicBezTo>
                    <a:cubicBezTo>
                      <a:pt x="2123" y="4064"/>
                      <a:pt x="2283" y="4041"/>
                      <a:pt x="2443" y="4018"/>
                    </a:cubicBezTo>
                    <a:cubicBezTo>
                      <a:pt x="2534" y="3995"/>
                      <a:pt x="2648" y="3995"/>
                      <a:pt x="2740" y="3972"/>
                    </a:cubicBezTo>
                    <a:cubicBezTo>
                      <a:pt x="2945" y="3972"/>
                      <a:pt x="3173" y="3949"/>
                      <a:pt x="3402" y="3949"/>
                    </a:cubicBezTo>
                    <a:lnTo>
                      <a:pt x="3858" y="3949"/>
                    </a:lnTo>
                    <a:cubicBezTo>
                      <a:pt x="3904" y="3949"/>
                      <a:pt x="3927" y="3972"/>
                      <a:pt x="3972" y="3972"/>
                    </a:cubicBezTo>
                    <a:cubicBezTo>
                      <a:pt x="3972" y="3972"/>
                      <a:pt x="3995" y="3972"/>
                      <a:pt x="4018" y="3949"/>
                    </a:cubicBezTo>
                    <a:lnTo>
                      <a:pt x="5593" y="3949"/>
                    </a:lnTo>
                    <a:lnTo>
                      <a:pt x="6004" y="3927"/>
                    </a:lnTo>
                    <a:cubicBezTo>
                      <a:pt x="6323" y="3927"/>
                      <a:pt x="6666" y="3904"/>
                      <a:pt x="7008" y="3904"/>
                    </a:cubicBezTo>
                    <a:cubicBezTo>
                      <a:pt x="7373" y="3904"/>
                      <a:pt x="7693" y="3881"/>
                      <a:pt x="8035" y="3858"/>
                    </a:cubicBezTo>
                    <a:cubicBezTo>
                      <a:pt x="8127" y="3858"/>
                      <a:pt x="8195" y="3835"/>
                      <a:pt x="8286" y="3835"/>
                    </a:cubicBezTo>
                    <a:cubicBezTo>
                      <a:pt x="8355" y="3858"/>
                      <a:pt x="8400" y="3881"/>
                      <a:pt x="8469" y="3881"/>
                    </a:cubicBezTo>
                    <a:lnTo>
                      <a:pt x="8743" y="3881"/>
                    </a:lnTo>
                    <a:lnTo>
                      <a:pt x="8925" y="3904"/>
                    </a:lnTo>
                    <a:lnTo>
                      <a:pt x="9131" y="3904"/>
                    </a:lnTo>
                    <a:cubicBezTo>
                      <a:pt x="9428" y="3927"/>
                      <a:pt x="9724" y="3949"/>
                      <a:pt x="10021" y="3949"/>
                    </a:cubicBezTo>
                    <a:lnTo>
                      <a:pt x="10249" y="3949"/>
                    </a:lnTo>
                    <a:lnTo>
                      <a:pt x="10363" y="3972"/>
                    </a:lnTo>
                    <a:lnTo>
                      <a:pt x="10797" y="3972"/>
                    </a:lnTo>
                    <a:cubicBezTo>
                      <a:pt x="11048" y="3949"/>
                      <a:pt x="11299" y="3949"/>
                      <a:pt x="11550" y="3927"/>
                    </a:cubicBezTo>
                    <a:lnTo>
                      <a:pt x="11573" y="3927"/>
                    </a:lnTo>
                    <a:cubicBezTo>
                      <a:pt x="11801" y="3904"/>
                      <a:pt x="12030" y="3881"/>
                      <a:pt x="12235" y="3858"/>
                    </a:cubicBezTo>
                    <a:cubicBezTo>
                      <a:pt x="12304" y="3858"/>
                      <a:pt x="12372" y="3858"/>
                      <a:pt x="12441" y="3835"/>
                    </a:cubicBezTo>
                    <a:lnTo>
                      <a:pt x="12555" y="3812"/>
                    </a:lnTo>
                    <a:lnTo>
                      <a:pt x="12692" y="3812"/>
                    </a:lnTo>
                    <a:lnTo>
                      <a:pt x="12714" y="3790"/>
                    </a:lnTo>
                    <a:cubicBezTo>
                      <a:pt x="12806" y="3790"/>
                      <a:pt x="12851" y="3790"/>
                      <a:pt x="12874" y="3767"/>
                    </a:cubicBezTo>
                    <a:cubicBezTo>
                      <a:pt x="12897" y="3767"/>
                      <a:pt x="12920" y="3767"/>
                      <a:pt x="12943" y="3744"/>
                    </a:cubicBezTo>
                    <a:lnTo>
                      <a:pt x="13308" y="3790"/>
                    </a:lnTo>
                    <a:lnTo>
                      <a:pt x="13331" y="3790"/>
                    </a:lnTo>
                    <a:cubicBezTo>
                      <a:pt x="13513" y="3790"/>
                      <a:pt x="13696" y="3812"/>
                      <a:pt x="13879" y="3812"/>
                    </a:cubicBezTo>
                    <a:lnTo>
                      <a:pt x="14289" y="3835"/>
                    </a:lnTo>
                    <a:lnTo>
                      <a:pt x="14518" y="3858"/>
                    </a:lnTo>
                    <a:lnTo>
                      <a:pt x="14837" y="3858"/>
                    </a:lnTo>
                    <a:lnTo>
                      <a:pt x="14883" y="3881"/>
                    </a:lnTo>
                    <a:lnTo>
                      <a:pt x="15750" y="3881"/>
                    </a:lnTo>
                    <a:cubicBezTo>
                      <a:pt x="16001" y="3904"/>
                      <a:pt x="16275" y="3904"/>
                      <a:pt x="16549" y="3927"/>
                    </a:cubicBezTo>
                    <a:lnTo>
                      <a:pt x="16732" y="3927"/>
                    </a:lnTo>
                    <a:lnTo>
                      <a:pt x="17668" y="3972"/>
                    </a:lnTo>
                    <a:lnTo>
                      <a:pt x="17896" y="3995"/>
                    </a:lnTo>
                    <a:cubicBezTo>
                      <a:pt x="18124" y="4018"/>
                      <a:pt x="18329" y="4018"/>
                      <a:pt x="18558" y="4018"/>
                    </a:cubicBezTo>
                    <a:lnTo>
                      <a:pt x="19950" y="4018"/>
                    </a:lnTo>
                    <a:lnTo>
                      <a:pt x="20064" y="3995"/>
                    </a:lnTo>
                    <a:lnTo>
                      <a:pt x="20429" y="3995"/>
                    </a:lnTo>
                    <a:cubicBezTo>
                      <a:pt x="20498" y="3995"/>
                      <a:pt x="20566" y="4018"/>
                      <a:pt x="20635" y="4018"/>
                    </a:cubicBezTo>
                    <a:lnTo>
                      <a:pt x="22050" y="4018"/>
                    </a:lnTo>
                    <a:cubicBezTo>
                      <a:pt x="22141" y="4018"/>
                      <a:pt x="22210" y="4018"/>
                      <a:pt x="22278" y="4041"/>
                    </a:cubicBezTo>
                    <a:lnTo>
                      <a:pt x="22758" y="4041"/>
                    </a:lnTo>
                    <a:cubicBezTo>
                      <a:pt x="22917" y="4064"/>
                      <a:pt x="23077" y="4064"/>
                      <a:pt x="23237" y="4064"/>
                    </a:cubicBezTo>
                    <a:cubicBezTo>
                      <a:pt x="23534" y="4064"/>
                      <a:pt x="23808" y="4064"/>
                      <a:pt x="24104" y="4086"/>
                    </a:cubicBezTo>
                    <a:lnTo>
                      <a:pt x="24173" y="4086"/>
                    </a:lnTo>
                    <a:lnTo>
                      <a:pt x="24629" y="4109"/>
                    </a:lnTo>
                    <a:lnTo>
                      <a:pt x="25109" y="4109"/>
                    </a:lnTo>
                    <a:cubicBezTo>
                      <a:pt x="25314" y="4109"/>
                      <a:pt x="25519" y="4132"/>
                      <a:pt x="25725" y="4132"/>
                    </a:cubicBezTo>
                    <a:lnTo>
                      <a:pt x="25862" y="4132"/>
                    </a:lnTo>
                    <a:lnTo>
                      <a:pt x="26022" y="4155"/>
                    </a:lnTo>
                    <a:lnTo>
                      <a:pt x="26090" y="4155"/>
                    </a:lnTo>
                    <a:lnTo>
                      <a:pt x="26935" y="4200"/>
                    </a:lnTo>
                    <a:lnTo>
                      <a:pt x="27756" y="4200"/>
                    </a:lnTo>
                    <a:lnTo>
                      <a:pt x="27848" y="4223"/>
                    </a:lnTo>
                    <a:cubicBezTo>
                      <a:pt x="28122" y="4223"/>
                      <a:pt x="28373" y="4223"/>
                      <a:pt x="28624" y="4246"/>
                    </a:cubicBezTo>
                    <a:lnTo>
                      <a:pt x="28783" y="4246"/>
                    </a:lnTo>
                    <a:lnTo>
                      <a:pt x="29765" y="4292"/>
                    </a:lnTo>
                    <a:lnTo>
                      <a:pt x="30746" y="4360"/>
                    </a:lnTo>
                    <a:lnTo>
                      <a:pt x="31157" y="4383"/>
                    </a:lnTo>
                    <a:cubicBezTo>
                      <a:pt x="31271" y="4383"/>
                      <a:pt x="31363" y="4383"/>
                      <a:pt x="31454" y="4406"/>
                    </a:cubicBezTo>
                    <a:lnTo>
                      <a:pt x="31500" y="4406"/>
                    </a:lnTo>
                    <a:lnTo>
                      <a:pt x="31682" y="4429"/>
                    </a:lnTo>
                    <a:cubicBezTo>
                      <a:pt x="31842" y="4429"/>
                      <a:pt x="32002" y="4452"/>
                      <a:pt x="32139" y="4452"/>
                    </a:cubicBezTo>
                    <a:cubicBezTo>
                      <a:pt x="32253" y="4452"/>
                      <a:pt x="32367" y="4474"/>
                      <a:pt x="32481" y="4474"/>
                    </a:cubicBezTo>
                    <a:lnTo>
                      <a:pt x="32572" y="4497"/>
                    </a:lnTo>
                    <a:lnTo>
                      <a:pt x="32641" y="4497"/>
                    </a:lnTo>
                    <a:lnTo>
                      <a:pt x="32732" y="4520"/>
                    </a:lnTo>
                    <a:lnTo>
                      <a:pt x="32778" y="4520"/>
                    </a:lnTo>
                    <a:lnTo>
                      <a:pt x="32869" y="4543"/>
                    </a:lnTo>
                    <a:lnTo>
                      <a:pt x="32983" y="4566"/>
                    </a:lnTo>
                    <a:lnTo>
                      <a:pt x="33097" y="4566"/>
                    </a:lnTo>
                    <a:lnTo>
                      <a:pt x="33143" y="4589"/>
                    </a:lnTo>
                    <a:lnTo>
                      <a:pt x="33212" y="4589"/>
                    </a:lnTo>
                    <a:lnTo>
                      <a:pt x="33234" y="4611"/>
                    </a:lnTo>
                    <a:lnTo>
                      <a:pt x="33371" y="4634"/>
                    </a:lnTo>
                    <a:lnTo>
                      <a:pt x="33417" y="4634"/>
                    </a:lnTo>
                    <a:cubicBezTo>
                      <a:pt x="33485" y="4657"/>
                      <a:pt x="33554" y="4657"/>
                      <a:pt x="33622" y="4657"/>
                    </a:cubicBezTo>
                    <a:lnTo>
                      <a:pt x="33714" y="4657"/>
                    </a:lnTo>
                    <a:cubicBezTo>
                      <a:pt x="33805" y="4634"/>
                      <a:pt x="33851" y="4611"/>
                      <a:pt x="33942" y="4543"/>
                    </a:cubicBezTo>
                    <a:cubicBezTo>
                      <a:pt x="33988" y="4497"/>
                      <a:pt x="34033" y="4406"/>
                      <a:pt x="34056" y="4337"/>
                    </a:cubicBezTo>
                    <a:cubicBezTo>
                      <a:pt x="34079" y="4269"/>
                      <a:pt x="34102" y="4223"/>
                      <a:pt x="34125" y="4155"/>
                    </a:cubicBezTo>
                    <a:lnTo>
                      <a:pt x="34147" y="4064"/>
                    </a:lnTo>
                    <a:lnTo>
                      <a:pt x="34147" y="4018"/>
                    </a:lnTo>
                    <a:cubicBezTo>
                      <a:pt x="34170" y="3927"/>
                      <a:pt x="34170" y="3858"/>
                      <a:pt x="34193" y="3790"/>
                    </a:cubicBezTo>
                    <a:lnTo>
                      <a:pt x="34216" y="3721"/>
                    </a:lnTo>
                    <a:lnTo>
                      <a:pt x="34239" y="3653"/>
                    </a:lnTo>
                    <a:cubicBezTo>
                      <a:pt x="34262" y="3584"/>
                      <a:pt x="34262" y="3561"/>
                      <a:pt x="34284" y="3516"/>
                    </a:cubicBezTo>
                    <a:cubicBezTo>
                      <a:pt x="34284" y="3447"/>
                      <a:pt x="34284" y="3379"/>
                      <a:pt x="34262" y="3310"/>
                    </a:cubicBezTo>
                    <a:cubicBezTo>
                      <a:pt x="34239" y="3128"/>
                      <a:pt x="34079" y="3014"/>
                      <a:pt x="33942" y="3014"/>
                    </a:cubicBezTo>
                    <a:cubicBezTo>
                      <a:pt x="33873" y="3014"/>
                      <a:pt x="33828" y="3014"/>
                      <a:pt x="33782" y="3036"/>
                    </a:cubicBezTo>
                    <a:cubicBezTo>
                      <a:pt x="33759" y="3014"/>
                      <a:pt x="33714" y="2968"/>
                      <a:pt x="33668" y="2945"/>
                    </a:cubicBezTo>
                    <a:cubicBezTo>
                      <a:pt x="33645" y="2945"/>
                      <a:pt x="33645" y="2945"/>
                      <a:pt x="33622" y="2922"/>
                    </a:cubicBezTo>
                    <a:lnTo>
                      <a:pt x="33577" y="2899"/>
                    </a:lnTo>
                    <a:lnTo>
                      <a:pt x="33440" y="2831"/>
                    </a:lnTo>
                    <a:lnTo>
                      <a:pt x="33371" y="2785"/>
                    </a:lnTo>
                    <a:cubicBezTo>
                      <a:pt x="33234" y="2717"/>
                      <a:pt x="33075" y="2648"/>
                      <a:pt x="32915" y="2580"/>
                    </a:cubicBezTo>
                    <a:cubicBezTo>
                      <a:pt x="32824" y="2534"/>
                      <a:pt x="32732" y="2489"/>
                      <a:pt x="32641" y="2466"/>
                    </a:cubicBezTo>
                    <a:lnTo>
                      <a:pt x="32458" y="2374"/>
                    </a:lnTo>
                    <a:cubicBezTo>
                      <a:pt x="32321" y="2306"/>
                      <a:pt x="32207" y="2260"/>
                      <a:pt x="32070" y="2215"/>
                    </a:cubicBezTo>
                    <a:cubicBezTo>
                      <a:pt x="31774" y="2101"/>
                      <a:pt x="31477" y="2009"/>
                      <a:pt x="31203" y="1918"/>
                    </a:cubicBezTo>
                    <a:cubicBezTo>
                      <a:pt x="31066" y="1872"/>
                      <a:pt x="30929" y="1827"/>
                      <a:pt x="30792" y="1781"/>
                    </a:cubicBezTo>
                    <a:cubicBezTo>
                      <a:pt x="30655" y="1713"/>
                      <a:pt x="30495" y="1667"/>
                      <a:pt x="30358" y="1644"/>
                    </a:cubicBezTo>
                    <a:cubicBezTo>
                      <a:pt x="30084" y="1553"/>
                      <a:pt x="29833" y="1484"/>
                      <a:pt x="29560" y="1416"/>
                    </a:cubicBezTo>
                    <a:cubicBezTo>
                      <a:pt x="29423" y="1370"/>
                      <a:pt x="29286" y="1347"/>
                      <a:pt x="29149" y="1324"/>
                    </a:cubicBezTo>
                    <a:lnTo>
                      <a:pt x="29035" y="1279"/>
                    </a:lnTo>
                    <a:lnTo>
                      <a:pt x="28920" y="1256"/>
                    </a:lnTo>
                    <a:lnTo>
                      <a:pt x="28761" y="1233"/>
                    </a:lnTo>
                    <a:cubicBezTo>
                      <a:pt x="28167" y="1096"/>
                      <a:pt x="27597" y="982"/>
                      <a:pt x="27049" y="868"/>
                    </a:cubicBezTo>
                    <a:lnTo>
                      <a:pt x="26912" y="845"/>
                    </a:lnTo>
                    <a:lnTo>
                      <a:pt x="26638" y="800"/>
                    </a:lnTo>
                    <a:lnTo>
                      <a:pt x="26569" y="800"/>
                    </a:lnTo>
                    <a:cubicBezTo>
                      <a:pt x="26364" y="754"/>
                      <a:pt x="26204" y="731"/>
                      <a:pt x="26044" y="685"/>
                    </a:cubicBezTo>
                    <a:cubicBezTo>
                      <a:pt x="25725" y="617"/>
                      <a:pt x="25405" y="548"/>
                      <a:pt x="25063" y="503"/>
                    </a:cubicBezTo>
                    <a:lnTo>
                      <a:pt x="24949" y="480"/>
                    </a:lnTo>
                    <a:cubicBezTo>
                      <a:pt x="24675" y="434"/>
                      <a:pt x="24401" y="389"/>
                      <a:pt x="24127" y="343"/>
                    </a:cubicBezTo>
                    <a:cubicBezTo>
                      <a:pt x="23967" y="320"/>
                      <a:pt x="23808" y="297"/>
                      <a:pt x="23648" y="275"/>
                    </a:cubicBezTo>
                    <a:cubicBezTo>
                      <a:pt x="23511" y="252"/>
                      <a:pt x="23351" y="252"/>
                      <a:pt x="23214" y="252"/>
                    </a:cubicBezTo>
                    <a:cubicBezTo>
                      <a:pt x="22917" y="229"/>
                      <a:pt x="22621" y="206"/>
                      <a:pt x="22324" y="183"/>
                    </a:cubicBezTo>
                    <a:lnTo>
                      <a:pt x="22118" y="160"/>
                    </a:lnTo>
                    <a:lnTo>
                      <a:pt x="21913" y="160"/>
                    </a:lnTo>
                    <a:lnTo>
                      <a:pt x="21822" y="138"/>
                    </a:lnTo>
                    <a:lnTo>
                      <a:pt x="21525" y="138"/>
                    </a:lnTo>
                    <a:lnTo>
                      <a:pt x="21365" y="115"/>
                    </a:lnTo>
                    <a:cubicBezTo>
                      <a:pt x="20726" y="92"/>
                      <a:pt x="20087" y="69"/>
                      <a:pt x="19448" y="23"/>
                    </a:cubicBezTo>
                    <a:lnTo>
                      <a:pt x="19334" y="23"/>
                    </a:lnTo>
                    <a:cubicBezTo>
                      <a:pt x="19060" y="23"/>
                      <a:pt x="18786" y="1"/>
                      <a:pt x="18535" y="1"/>
                    </a:cubicBezTo>
                    <a:close/>
                  </a:path>
                </a:pathLst>
              </a:custGeom>
              <a:solidFill>
                <a:srgbClr val="B3B0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7205759" y="4033502"/>
                <a:ext cx="928589" cy="127122"/>
              </a:xfrm>
              <a:custGeom>
                <a:avLst/>
                <a:gdLst/>
                <a:ahLst/>
                <a:cxnLst/>
                <a:rect l="l" t="t" r="r" b="b"/>
                <a:pathLst>
                  <a:path w="34354" h="4703" extrusionOk="0">
                    <a:moveTo>
                      <a:pt x="15408" y="0"/>
                    </a:moveTo>
                    <a:cubicBezTo>
                      <a:pt x="15111" y="23"/>
                      <a:pt x="14792" y="23"/>
                      <a:pt x="14495" y="23"/>
                    </a:cubicBezTo>
                    <a:lnTo>
                      <a:pt x="13605" y="23"/>
                    </a:lnTo>
                    <a:cubicBezTo>
                      <a:pt x="13445" y="46"/>
                      <a:pt x="13308" y="46"/>
                      <a:pt x="13171" y="46"/>
                    </a:cubicBezTo>
                    <a:lnTo>
                      <a:pt x="13011" y="69"/>
                    </a:lnTo>
                    <a:cubicBezTo>
                      <a:pt x="12920" y="69"/>
                      <a:pt x="12852" y="92"/>
                      <a:pt x="12760" y="92"/>
                    </a:cubicBezTo>
                    <a:cubicBezTo>
                      <a:pt x="12441" y="114"/>
                      <a:pt x="12121" y="137"/>
                      <a:pt x="11824" y="160"/>
                    </a:cubicBezTo>
                    <a:lnTo>
                      <a:pt x="11573" y="183"/>
                    </a:lnTo>
                    <a:lnTo>
                      <a:pt x="11368" y="183"/>
                    </a:lnTo>
                    <a:cubicBezTo>
                      <a:pt x="11231" y="206"/>
                      <a:pt x="11140" y="229"/>
                      <a:pt x="11048" y="229"/>
                    </a:cubicBezTo>
                    <a:lnTo>
                      <a:pt x="11003" y="229"/>
                    </a:lnTo>
                    <a:cubicBezTo>
                      <a:pt x="10820" y="229"/>
                      <a:pt x="10660" y="274"/>
                      <a:pt x="10501" y="297"/>
                    </a:cubicBezTo>
                    <a:cubicBezTo>
                      <a:pt x="10386" y="320"/>
                      <a:pt x="10272" y="320"/>
                      <a:pt x="10158" y="343"/>
                    </a:cubicBezTo>
                    <a:lnTo>
                      <a:pt x="10181" y="365"/>
                    </a:lnTo>
                    <a:lnTo>
                      <a:pt x="10158" y="365"/>
                    </a:lnTo>
                    <a:cubicBezTo>
                      <a:pt x="10044" y="365"/>
                      <a:pt x="9953" y="365"/>
                      <a:pt x="9862" y="388"/>
                    </a:cubicBezTo>
                    <a:cubicBezTo>
                      <a:pt x="9747" y="388"/>
                      <a:pt x="9656" y="388"/>
                      <a:pt x="9565" y="411"/>
                    </a:cubicBezTo>
                    <a:lnTo>
                      <a:pt x="9496" y="411"/>
                    </a:lnTo>
                    <a:lnTo>
                      <a:pt x="9245" y="457"/>
                    </a:lnTo>
                    <a:lnTo>
                      <a:pt x="9177" y="457"/>
                    </a:lnTo>
                    <a:lnTo>
                      <a:pt x="8903" y="502"/>
                    </a:lnTo>
                    <a:cubicBezTo>
                      <a:pt x="8332" y="594"/>
                      <a:pt x="7716" y="708"/>
                      <a:pt x="7054" y="868"/>
                    </a:cubicBezTo>
                    <a:lnTo>
                      <a:pt x="6849" y="936"/>
                    </a:lnTo>
                    <a:cubicBezTo>
                      <a:pt x="6666" y="982"/>
                      <a:pt x="6461" y="1027"/>
                      <a:pt x="6255" y="1073"/>
                    </a:cubicBezTo>
                    <a:cubicBezTo>
                      <a:pt x="6232" y="1073"/>
                      <a:pt x="6209" y="1050"/>
                      <a:pt x="6187" y="1050"/>
                    </a:cubicBezTo>
                    <a:lnTo>
                      <a:pt x="6095" y="1073"/>
                    </a:lnTo>
                    <a:lnTo>
                      <a:pt x="5981" y="1073"/>
                    </a:lnTo>
                    <a:cubicBezTo>
                      <a:pt x="5913" y="1096"/>
                      <a:pt x="5844" y="1096"/>
                      <a:pt x="5799" y="1119"/>
                    </a:cubicBezTo>
                    <a:cubicBezTo>
                      <a:pt x="5684" y="1119"/>
                      <a:pt x="5570" y="1164"/>
                      <a:pt x="5456" y="1187"/>
                    </a:cubicBezTo>
                    <a:lnTo>
                      <a:pt x="5411" y="1187"/>
                    </a:lnTo>
                    <a:lnTo>
                      <a:pt x="5365" y="1210"/>
                    </a:lnTo>
                    <a:lnTo>
                      <a:pt x="5068" y="1278"/>
                    </a:lnTo>
                    <a:lnTo>
                      <a:pt x="4908" y="1324"/>
                    </a:lnTo>
                    <a:lnTo>
                      <a:pt x="4863" y="1324"/>
                    </a:lnTo>
                    <a:cubicBezTo>
                      <a:pt x="4794" y="1347"/>
                      <a:pt x="4726" y="1347"/>
                      <a:pt x="4703" y="1370"/>
                    </a:cubicBezTo>
                    <a:cubicBezTo>
                      <a:pt x="4657" y="1415"/>
                      <a:pt x="4612" y="1461"/>
                      <a:pt x="4589" y="1507"/>
                    </a:cubicBezTo>
                    <a:cubicBezTo>
                      <a:pt x="4566" y="1507"/>
                      <a:pt x="4566" y="1484"/>
                      <a:pt x="4543" y="1484"/>
                    </a:cubicBezTo>
                    <a:cubicBezTo>
                      <a:pt x="4543" y="1484"/>
                      <a:pt x="4520" y="1507"/>
                      <a:pt x="4520" y="1507"/>
                    </a:cubicBezTo>
                    <a:cubicBezTo>
                      <a:pt x="4110" y="1598"/>
                      <a:pt x="3676" y="1735"/>
                      <a:pt x="3311" y="1849"/>
                    </a:cubicBezTo>
                    <a:lnTo>
                      <a:pt x="3242" y="1872"/>
                    </a:lnTo>
                    <a:lnTo>
                      <a:pt x="3082" y="1940"/>
                    </a:lnTo>
                    <a:cubicBezTo>
                      <a:pt x="2968" y="1963"/>
                      <a:pt x="2831" y="2009"/>
                      <a:pt x="2694" y="2055"/>
                    </a:cubicBezTo>
                    <a:cubicBezTo>
                      <a:pt x="2557" y="2100"/>
                      <a:pt x="2398" y="2146"/>
                      <a:pt x="2261" y="2192"/>
                    </a:cubicBezTo>
                    <a:cubicBezTo>
                      <a:pt x="2101" y="2237"/>
                      <a:pt x="1941" y="2283"/>
                      <a:pt x="1781" y="2328"/>
                    </a:cubicBezTo>
                    <a:lnTo>
                      <a:pt x="1736" y="2351"/>
                    </a:lnTo>
                    <a:cubicBezTo>
                      <a:pt x="1576" y="2397"/>
                      <a:pt x="1416" y="2443"/>
                      <a:pt x="1256" y="2511"/>
                    </a:cubicBezTo>
                    <a:lnTo>
                      <a:pt x="1188" y="2534"/>
                    </a:lnTo>
                    <a:lnTo>
                      <a:pt x="1165" y="2534"/>
                    </a:lnTo>
                    <a:lnTo>
                      <a:pt x="1005" y="2580"/>
                    </a:lnTo>
                    <a:cubicBezTo>
                      <a:pt x="960" y="2625"/>
                      <a:pt x="891" y="2648"/>
                      <a:pt x="823" y="2671"/>
                    </a:cubicBezTo>
                    <a:cubicBezTo>
                      <a:pt x="709" y="2716"/>
                      <a:pt x="617" y="2762"/>
                      <a:pt x="526" y="2853"/>
                    </a:cubicBezTo>
                    <a:cubicBezTo>
                      <a:pt x="480" y="2899"/>
                      <a:pt x="435" y="2990"/>
                      <a:pt x="435" y="3059"/>
                    </a:cubicBezTo>
                    <a:cubicBezTo>
                      <a:pt x="435" y="3082"/>
                      <a:pt x="435" y="3082"/>
                      <a:pt x="435" y="3105"/>
                    </a:cubicBezTo>
                    <a:cubicBezTo>
                      <a:pt x="389" y="3105"/>
                      <a:pt x="321" y="3127"/>
                      <a:pt x="275" y="3173"/>
                    </a:cubicBezTo>
                    <a:cubicBezTo>
                      <a:pt x="206" y="3219"/>
                      <a:pt x="138" y="3264"/>
                      <a:pt x="115" y="3333"/>
                    </a:cubicBezTo>
                    <a:lnTo>
                      <a:pt x="92" y="3378"/>
                    </a:lnTo>
                    <a:cubicBezTo>
                      <a:pt x="47" y="3424"/>
                      <a:pt x="47" y="3470"/>
                      <a:pt x="47" y="3515"/>
                    </a:cubicBezTo>
                    <a:cubicBezTo>
                      <a:pt x="24" y="3561"/>
                      <a:pt x="47" y="3629"/>
                      <a:pt x="47" y="3675"/>
                    </a:cubicBezTo>
                    <a:cubicBezTo>
                      <a:pt x="69" y="3766"/>
                      <a:pt x="92" y="3858"/>
                      <a:pt x="115" y="3949"/>
                    </a:cubicBezTo>
                    <a:lnTo>
                      <a:pt x="92" y="4040"/>
                    </a:lnTo>
                    <a:cubicBezTo>
                      <a:pt x="69" y="4109"/>
                      <a:pt x="47" y="4154"/>
                      <a:pt x="47" y="4223"/>
                    </a:cubicBezTo>
                    <a:cubicBezTo>
                      <a:pt x="1" y="4360"/>
                      <a:pt x="24" y="4520"/>
                      <a:pt x="161" y="4611"/>
                    </a:cubicBezTo>
                    <a:cubicBezTo>
                      <a:pt x="229" y="4634"/>
                      <a:pt x="298" y="4657"/>
                      <a:pt x="389" y="4657"/>
                    </a:cubicBezTo>
                    <a:lnTo>
                      <a:pt x="457" y="4657"/>
                    </a:lnTo>
                    <a:cubicBezTo>
                      <a:pt x="503" y="4679"/>
                      <a:pt x="549" y="4702"/>
                      <a:pt x="594" y="4702"/>
                    </a:cubicBezTo>
                    <a:cubicBezTo>
                      <a:pt x="617" y="4702"/>
                      <a:pt x="617" y="4679"/>
                      <a:pt x="663" y="4679"/>
                    </a:cubicBezTo>
                    <a:lnTo>
                      <a:pt x="823" y="4634"/>
                    </a:lnTo>
                    <a:lnTo>
                      <a:pt x="960" y="4588"/>
                    </a:lnTo>
                    <a:lnTo>
                      <a:pt x="1188" y="4543"/>
                    </a:lnTo>
                    <a:lnTo>
                      <a:pt x="1234" y="4565"/>
                    </a:lnTo>
                    <a:cubicBezTo>
                      <a:pt x="1256" y="4565"/>
                      <a:pt x="1279" y="4565"/>
                      <a:pt x="1279" y="4543"/>
                    </a:cubicBezTo>
                    <a:lnTo>
                      <a:pt x="1576" y="4497"/>
                    </a:lnTo>
                    <a:lnTo>
                      <a:pt x="1850" y="4497"/>
                    </a:lnTo>
                    <a:lnTo>
                      <a:pt x="1941" y="4520"/>
                    </a:lnTo>
                    <a:lnTo>
                      <a:pt x="2580" y="4520"/>
                    </a:lnTo>
                    <a:cubicBezTo>
                      <a:pt x="2808" y="4520"/>
                      <a:pt x="2991" y="4520"/>
                      <a:pt x="3151" y="4497"/>
                    </a:cubicBezTo>
                    <a:cubicBezTo>
                      <a:pt x="3585" y="4451"/>
                      <a:pt x="3995" y="4406"/>
                      <a:pt x="4429" y="4360"/>
                    </a:cubicBezTo>
                    <a:cubicBezTo>
                      <a:pt x="4452" y="4360"/>
                      <a:pt x="4475" y="4383"/>
                      <a:pt x="4498" y="4383"/>
                    </a:cubicBezTo>
                    <a:cubicBezTo>
                      <a:pt x="4612" y="4360"/>
                      <a:pt x="4703" y="4360"/>
                      <a:pt x="4771" y="4360"/>
                    </a:cubicBezTo>
                    <a:lnTo>
                      <a:pt x="5137" y="4360"/>
                    </a:lnTo>
                    <a:lnTo>
                      <a:pt x="5251" y="4337"/>
                    </a:lnTo>
                    <a:lnTo>
                      <a:pt x="5525" y="4314"/>
                    </a:lnTo>
                    <a:lnTo>
                      <a:pt x="7396" y="4314"/>
                    </a:lnTo>
                    <a:cubicBezTo>
                      <a:pt x="7465" y="4314"/>
                      <a:pt x="7533" y="4291"/>
                      <a:pt x="7602" y="4291"/>
                    </a:cubicBezTo>
                    <a:cubicBezTo>
                      <a:pt x="7739" y="4291"/>
                      <a:pt x="7876" y="4291"/>
                      <a:pt x="7990" y="4177"/>
                    </a:cubicBezTo>
                    <a:lnTo>
                      <a:pt x="8766" y="4177"/>
                    </a:lnTo>
                    <a:cubicBezTo>
                      <a:pt x="9063" y="4154"/>
                      <a:pt x="9382" y="4154"/>
                      <a:pt x="9702" y="4132"/>
                    </a:cubicBezTo>
                    <a:lnTo>
                      <a:pt x="10067" y="4086"/>
                    </a:lnTo>
                    <a:lnTo>
                      <a:pt x="10113" y="4086"/>
                    </a:lnTo>
                    <a:cubicBezTo>
                      <a:pt x="10295" y="4086"/>
                      <a:pt x="10478" y="4063"/>
                      <a:pt x="10660" y="4040"/>
                    </a:cubicBezTo>
                    <a:cubicBezTo>
                      <a:pt x="10843" y="4040"/>
                      <a:pt x="11026" y="4040"/>
                      <a:pt x="11208" y="4018"/>
                    </a:cubicBezTo>
                    <a:lnTo>
                      <a:pt x="11619" y="4018"/>
                    </a:lnTo>
                    <a:lnTo>
                      <a:pt x="11824" y="3995"/>
                    </a:lnTo>
                    <a:cubicBezTo>
                      <a:pt x="12053" y="3995"/>
                      <a:pt x="12258" y="3972"/>
                      <a:pt x="12464" y="3972"/>
                    </a:cubicBezTo>
                    <a:lnTo>
                      <a:pt x="13422" y="3972"/>
                    </a:lnTo>
                    <a:cubicBezTo>
                      <a:pt x="13742" y="3972"/>
                      <a:pt x="14061" y="3949"/>
                      <a:pt x="14358" y="3926"/>
                    </a:cubicBezTo>
                    <a:cubicBezTo>
                      <a:pt x="14472" y="3903"/>
                      <a:pt x="14586" y="3903"/>
                      <a:pt x="14700" y="3903"/>
                    </a:cubicBezTo>
                    <a:lnTo>
                      <a:pt x="14815" y="3903"/>
                    </a:lnTo>
                    <a:cubicBezTo>
                      <a:pt x="14906" y="3881"/>
                      <a:pt x="14974" y="3881"/>
                      <a:pt x="15066" y="3881"/>
                    </a:cubicBezTo>
                    <a:lnTo>
                      <a:pt x="15294" y="3858"/>
                    </a:lnTo>
                    <a:lnTo>
                      <a:pt x="16663" y="3858"/>
                    </a:lnTo>
                    <a:cubicBezTo>
                      <a:pt x="16869" y="3858"/>
                      <a:pt x="17074" y="3858"/>
                      <a:pt x="17280" y="3881"/>
                    </a:cubicBezTo>
                    <a:lnTo>
                      <a:pt x="17394" y="3881"/>
                    </a:lnTo>
                    <a:cubicBezTo>
                      <a:pt x="17531" y="3881"/>
                      <a:pt x="17668" y="3858"/>
                      <a:pt x="17828" y="3858"/>
                    </a:cubicBezTo>
                    <a:lnTo>
                      <a:pt x="19060" y="3858"/>
                    </a:lnTo>
                    <a:cubicBezTo>
                      <a:pt x="19288" y="3858"/>
                      <a:pt x="19539" y="3858"/>
                      <a:pt x="19791" y="3881"/>
                    </a:cubicBezTo>
                    <a:lnTo>
                      <a:pt x="20955" y="3881"/>
                    </a:lnTo>
                    <a:cubicBezTo>
                      <a:pt x="21274" y="3881"/>
                      <a:pt x="21594" y="3903"/>
                      <a:pt x="21913" y="3903"/>
                    </a:cubicBezTo>
                    <a:lnTo>
                      <a:pt x="22187" y="3903"/>
                    </a:lnTo>
                    <a:lnTo>
                      <a:pt x="22438" y="3926"/>
                    </a:lnTo>
                    <a:lnTo>
                      <a:pt x="23306" y="3926"/>
                    </a:lnTo>
                    <a:cubicBezTo>
                      <a:pt x="23488" y="3926"/>
                      <a:pt x="23671" y="3926"/>
                      <a:pt x="23831" y="3949"/>
                    </a:cubicBezTo>
                    <a:lnTo>
                      <a:pt x="24858" y="3949"/>
                    </a:lnTo>
                    <a:cubicBezTo>
                      <a:pt x="25154" y="3972"/>
                      <a:pt x="25474" y="3972"/>
                      <a:pt x="25771" y="3972"/>
                    </a:cubicBezTo>
                    <a:lnTo>
                      <a:pt x="26387" y="3972"/>
                    </a:lnTo>
                    <a:cubicBezTo>
                      <a:pt x="26501" y="3972"/>
                      <a:pt x="26615" y="3972"/>
                      <a:pt x="26707" y="3995"/>
                    </a:cubicBezTo>
                    <a:lnTo>
                      <a:pt x="27186" y="3995"/>
                    </a:lnTo>
                    <a:lnTo>
                      <a:pt x="27665" y="4018"/>
                    </a:lnTo>
                    <a:cubicBezTo>
                      <a:pt x="27779" y="4018"/>
                      <a:pt x="27916" y="4018"/>
                      <a:pt x="28030" y="4040"/>
                    </a:cubicBezTo>
                    <a:lnTo>
                      <a:pt x="28213" y="4040"/>
                    </a:lnTo>
                    <a:lnTo>
                      <a:pt x="28647" y="4063"/>
                    </a:lnTo>
                    <a:lnTo>
                      <a:pt x="28738" y="4063"/>
                    </a:lnTo>
                    <a:lnTo>
                      <a:pt x="29583" y="4109"/>
                    </a:lnTo>
                    <a:lnTo>
                      <a:pt x="29788" y="4109"/>
                    </a:lnTo>
                    <a:cubicBezTo>
                      <a:pt x="29856" y="4109"/>
                      <a:pt x="29948" y="4109"/>
                      <a:pt x="30016" y="4132"/>
                    </a:cubicBezTo>
                    <a:cubicBezTo>
                      <a:pt x="30199" y="4132"/>
                      <a:pt x="30359" y="4132"/>
                      <a:pt x="30541" y="4154"/>
                    </a:cubicBezTo>
                    <a:cubicBezTo>
                      <a:pt x="30769" y="4154"/>
                      <a:pt x="31021" y="4177"/>
                      <a:pt x="31272" y="4200"/>
                    </a:cubicBezTo>
                    <a:lnTo>
                      <a:pt x="31660" y="4200"/>
                    </a:lnTo>
                    <a:cubicBezTo>
                      <a:pt x="31819" y="4223"/>
                      <a:pt x="31979" y="4223"/>
                      <a:pt x="32139" y="4223"/>
                    </a:cubicBezTo>
                    <a:lnTo>
                      <a:pt x="32847" y="4223"/>
                    </a:lnTo>
                    <a:cubicBezTo>
                      <a:pt x="33075" y="4246"/>
                      <a:pt x="33280" y="4246"/>
                      <a:pt x="33486" y="4269"/>
                    </a:cubicBezTo>
                    <a:cubicBezTo>
                      <a:pt x="33554" y="4269"/>
                      <a:pt x="33623" y="4291"/>
                      <a:pt x="33668" y="4291"/>
                    </a:cubicBezTo>
                    <a:lnTo>
                      <a:pt x="33828" y="4291"/>
                    </a:lnTo>
                    <a:cubicBezTo>
                      <a:pt x="33897" y="4314"/>
                      <a:pt x="33942" y="4314"/>
                      <a:pt x="34011" y="4314"/>
                    </a:cubicBezTo>
                    <a:lnTo>
                      <a:pt x="34148" y="4314"/>
                    </a:lnTo>
                    <a:cubicBezTo>
                      <a:pt x="34170" y="4314"/>
                      <a:pt x="34216" y="4314"/>
                      <a:pt x="34239" y="4291"/>
                    </a:cubicBezTo>
                    <a:cubicBezTo>
                      <a:pt x="34285" y="4269"/>
                      <a:pt x="34330" y="4223"/>
                      <a:pt x="34330" y="4177"/>
                    </a:cubicBezTo>
                    <a:cubicBezTo>
                      <a:pt x="34353" y="4109"/>
                      <a:pt x="34353" y="4063"/>
                      <a:pt x="34330" y="4018"/>
                    </a:cubicBezTo>
                    <a:cubicBezTo>
                      <a:pt x="34307" y="3995"/>
                      <a:pt x="34285" y="3972"/>
                      <a:pt x="34239" y="3949"/>
                    </a:cubicBezTo>
                    <a:cubicBezTo>
                      <a:pt x="34239" y="3949"/>
                      <a:pt x="34216" y="3926"/>
                      <a:pt x="34170" y="3926"/>
                    </a:cubicBezTo>
                    <a:lnTo>
                      <a:pt x="34102" y="3903"/>
                    </a:lnTo>
                    <a:lnTo>
                      <a:pt x="34034" y="3881"/>
                    </a:lnTo>
                    <a:lnTo>
                      <a:pt x="33874" y="3858"/>
                    </a:lnTo>
                    <a:lnTo>
                      <a:pt x="33782" y="3812"/>
                    </a:lnTo>
                    <a:cubicBezTo>
                      <a:pt x="33600" y="3766"/>
                      <a:pt x="33417" y="3721"/>
                      <a:pt x="33257" y="3675"/>
                    </a:cubicBezTo>
                    <a:cubicBezTo>
                      <a:pt x="33098" y="3629"/>
                      <a:pt x="32938" y="3584"/>
                      <a:pt x="32778" y="3561"/>
                    </a:cubicBezTo>
                    <a:lnTo>
                      <a:pt x="32710" y="3538"/>
                    </a:lnTo>
                    <a:lnTo>
                      <a:pt x="32573" y="3493"/>
                    </a:lnTo>
                    <a:lnTo>
                      <a:pt x="32230" y="3424"/>
                    </a:lnTo>
                    <a:lnTo>
                      <a:pt x="32048" y="3378"/>
                    </a:lnTo>
                    <a:cubicBezTo>
                      <a:pt x="31934" y="3356"/>
                      <a:pt x="31842" y="3310"/>
                      <a:pt x="31728" y="3287"/>
                    </a:cubicBezTo>
                    <a:cubicBezTo>
                      <a:pt x="31546" y="3241"/>
                      <a:pt x="31363" y="3196"/>
                      <a:pt x="31180" y="3150"/>
                    </a:cubicBezTo>
                    <a:cubicBezTo>
                      <a:pt x="30861" y="3036"/>
                      <a:pt x="30518" y="2945"/>
                      <a:pt x="30176" y="2831"/>
                    </a:cubicBezTo>
                    <a:cubicBezTo>
                      <a:pt x="30039" y="2785"/>
                      <a:pt x="29879" y="2739"/>
                      <a:pt x="29720" y="2694"/>
                    </a:cubicBezTo>
                    <a:lnTo>
                      <a:pt x="29674" y="2694"/>
                    </a:lnTo>
                    <a:cubicBezTo>
                      <a:pt x="29491" y="2648"/>
                      <a:pt x="29331" y="2602"/>
                      <a:pt x="29149" y="2557"/>
                    </a:cubicBezTo>
                    <a:cubicBezTo>
                      <a:pt x="28829" y="2443"/>
                      <a:pt x="28487" y="2351"/>
                      <a:pt x="28145" y="2260"/>
                    </a:cubicBezTo>
                    <a:cubicBezTo>
                      <a:pt x="27962" y="2214"/>
                      <a:pt x="27802" y="2169"/>
                      <a:pt x="27642" y="2123"/>
                    </a:cubicBezTo>
                    <a:lnTo>
                      <a:pt x="27574" y="2100"/>
                    </a:lnTo>
                    <a:lnTo>
                      <a:pt x="27391" y="2055"/>
                    </a:lnTo>
                    <a:lnTo>
                      <a:pt x="27117" y="1986"/>
                    </a:lnTo>
                    <a:lnTo>
                      <a:pt x="26798" y="1918"/>
                    </a:lnTo>
                    <a:lnTo>
                      <a:pt x="26547" y="1872"/>
                    </a:lnTo>
                    <a:lnTo>
                      <a:pt x="26456" y="1849"/>
                    </a:lnTo>
                    <a:lnTo>
                      <a:pt x="26273" y="1803"/>
                    </a:lnTo>
                    <a:cubicBezTo>
                      <a:pt x="26250" y="1781"/>
                      <a:pt x="26204" y="1758"/>
                      <a:pt x="26159" y="1758"/>
                    </a:cubicBezTo>
                    <a:cubicBezTo>
                      <a:pt x="26067" y="1735"/>
                      <a:pt x="25976" y="1712"/>
                      <a:pt x="25908" y="1689"/>
                    </a:cubicBezTo>
                    <a:lnTo>
                      <a:pt x="25794" y="1644"/>
                    </a:lnTo>
                    <a:lnTo>
                      <a:pt x="25771" y="1644"/>
                    </a:lnTo>
                    <a:lnTo>
                      <a:pt x="25725" y="1621"/>
                    </a:lnTo>
                    <a:lnTo>
                      <a:pt x="25657" y="1621"/>
                    </a:lnTo>
                    <a:cubicBezTo>
                      <a:pt x="25497" y="1575"/>
                      <a:pt x="25337" y="1530"/>
                      <a:pt x="25177" y="1484"/>
                    </a:cubicBezTo>
                    <a:cubicBezTo>
                      <a:pt x="24835" y="1393"/>
                      <a:pt x="24515" y="1301"/>
                      <a:pt x="24196" y="1210"/>
                    </a:cubicBezTo>
                    <a:cubicBezTo>
                      <a:pt x="23922" y="1142"/>
                      <a:pt x="23602" y="1073"/>
                      <a:pt x="23191" y="982"/>
                    </a:cubicBezTo>
                    <a:cubicBezTo>
                      <a:pt x="22986" y="936"/>
                      <a:pt x="22803" y="890"/>
                      <a:pt x="22598" y="868"/>
                    </a:cubicBezTo>
                    <a:lnTo>
                      <a:pt x="22233" y="776"/>
                    </a:lnTo>
                    <a:lnTo>
                      <a:pt x="22119" y="754"/>
                    </a:lnTo>
                    <a:lnTo>
                      <a:pt x="22050" y="731"/>
                    </a:lnTo>
                    <a:lnTo>
                      <a:pt x="21982" y="731"/>
                    </a:lnTo>
                    <a:lnTo>
                      <a:pt x="21936" y="708"/>
                    </a:lnTo>
                    <a:lnTo>
                      <a:pt x="21845" y="685"/>
                    </a:lnTo>
                    <a:cubicBezTo>
                      <a:pt x="21731" y="662"/>
                      <a:pt x="21617" y="639"/>
                      <a:pt x="21480" y="617"/>
                    </a:cubicBezTo>
                    <a:cubicBezTo>
                      <a:pt x="21365" y="571"/>
                      <a:pt x="21251" y="571"/>
                      <a:pt x="21114" y="548"/>
                    </a:cubicBezTo>
                    <a:lnTo>
                      <a:pt x="20955" y="502"/>
                    </a:lnTo>
                    <a:cubicBezTo>
                      <a:pt x="20863" y="480"/>
                      <a:pt x="20772" y="457"/>
                      <a:pt x="20681" y="457"/>
                    </a:cubicBezTo>
                    <a:lnTo>
                      <a:pt x="20315" y="388"/>
                    </a:lnTo>
                    <a:lnTo>
                      <a:pt x="19950" y="320"/>
                    </a:lnTo>
                    <a:cubicBezTo>
                      <a:pt x="19699" y="274"/>
                      <a:pt x="19448" y="229"/>
                      <a:pt x="19174" y="206"/>
                    </a:cubicBezTo>
                    <a:cubicBezTo>
                      <a:pt x="18741" y="137"/>
                      <a:pt x="18307" y="92"/>
                      <a:pt x="17873" y="69"/>
                    </a:cubicBezTo>
                    <a:cubicBezTo>
                      <a:pt x="17828" y="92"/>
                      <a:pt x="17805" y="114"/>
                      <a:pt x="17782" y="114"/>
                    </a:cubicBezTo>
                    <a:cubicBezTo>
                      <a:pt x="17713" y="137"/>
                      <a:pt x="17645" y="137"/>
                      <a:pt x="17576" y="137"/>
                    </a:cubicBezTo>
                    <a:lnTo>
                      <a:pt x="17417" y="137"/>
                    </a:lnTo>
                    <a:cubicBezTo>
                      <a:pt x="17325" y="114"/>
                      <a:pt x="17234" y="114"/>
                      <a:pt x="17143" y="114"/>
                    </a:cubicBezTo>
                    <a:cubicBezTo>
                      <a:pt x="16960" y="92"/>
                      <a:pt x="16778" y="92"/>
                      <a:pt x="16595" y="69"/>
                    </a:cubicBezTo>
                    <a:lnTo>
                      <a:pt x="16161" y="23"/>
                    </a:lnTo>
                    <a:lnTo>
                      <a:pt x="15979" y="0"/>
                    </a:lnTo>
                    <a:close/>
                  </a:path>
                </a:pathLst>
              </a:custGeom>
              <a:solidFill>
                <a:srgbClr val="B3B0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5324012" y="3623214"/>
                <a:ext cx="1722000" cy="385637"/>
              </a:xfrm>
              <a:custGeom>
                <a:avLst/>
                <a:gdLst/>
                <a:ahLst/>
                <a:cxnLst/>
                <a:rect l="l" t="t" r="r" b="b"/>
                <a:pathLst>
                  <a:path w="63707" h="14267" extrusionOk="0">
                    <a:moveTo>
                      <a:pt x="46062" y="0"/>
                    </a:moveTo>
                    <a:cubicBezTo>
                      <a:pt x="45674" y="0"/>
                      <a:pt x="45263" y="23"/>
                      <a:pt x="44853" y="46"/>
                    </a:cubicBezTo>
                    <a:cubicBezTo>
                      <a:pt x="43049" y="160"/>
                      <a:pt x="41246" y="503"/>
                      <a:pt x="39511" y="1005"/>
                    </a:cubicBezTo>
                    <a:cubicBezTo>
                      <a:pt x="37777" y="1507"/>
                      <a:pt x="36088" y="2169"/>
                      <a:pt x="34421" y="2899"/>
                    </a:cubicBezTo>
                    <a:cubicBezTo>
                      <a:pt x="32732" y="3630"/>
                      <a:pt x="31089" y="4429"/>
                      <a:pt x="29445" y="5250"/>
                    </a:cubicBezTo>
                    <a:cubicBezTo>
                      <a:pt x="27597" y="6140"/>
                      <a:pt x="25748" y="7053"/>
                      <a:pt x="23876" y="7852"/>
                    </a:cubicBezTo>
                    <a:lnTo>
                      <a:pt x="23830" y="7852"/>
                    </a:lnTo>
                    <a:cubicBezTo>
                      <a:pt x="22735" y="8309"/>
                      <a:pt x="21639" y="8743"/>
                      <a:pt x="20498" y="9131"/>
                    </a:cubicBezTo>
                    <a:cubicBezTo>
                      <a:pt x="19745" y="9382"/>
                      <a:pt x="18969" y="9610"/>
                      <a:pt x="18193" y="9838"/>
                    </a:cubicBezTo>
                    <a:cubicBezTo>
                      <a:pt x="16412" y="10340"/>
                      <a:pt x="14632" y="10751"/>
                      <a:pt x="12806" y="11025"/>
                    </a:cubicBezTo>
                    <a:lnTo>
                      <a:pt x="12760" y="11025"/>
                    </a:lnTo>
                    <a:cubicBezTo>
                      <a:pt x="11540" y="11193"/>
                      <a:pt x="10294" y="11301"/>
                      <a:pt x="9049" y="11301"/>
                    </a:cubicBezTo>
                    <a:cubicBezTo>
                      <a:pt x="8267" y="11301"/>
                      <a:pt x="7486" y="11259"/>
                      <a:pt x="6711" y="11162"/>
                    </a:cubicBezTo>
                    <a:lnTo>
                      <a:pt x="6711" y="11162"/>
                    </a:lnTo>
                    <a:cubicBezTo>
                      <a:pt x="6727" y="11177"/>
                      <a:pt x="6742" y="11182"/>
                      <a:pt x="6750" y="11184"/>
                    </a:cubicBezTo>
                    <a:lnTo>
                      <a:pt x="6750" y="11184"/>
                    </a:lnTo>
                    <a:cubicBezTo>
                      <a:pt x="6205" y="11115"/>
                      <a:pt x="5659" y="11002"/>
                      <a:pt x="5114" y="10888"/>
                    </a:cubicBezTo>
                    <a:cubicBezTo>
                      <a:pt x="4566" y="10751"/>
                      <a:pt x="4041" y="10569"/>
                      <a:pt x="3539" y="10363"/>
                    </a:cubicBezTo>
                    <a:lnTo>
                      <a:pt x="3493" y="10363"/>
                    </a:lnTo>
                    <a:cubicBezTo>
                      <a:pt x="3128" y="10203"/>
                      <a:pt x="2785" y="10021"/>
                      <a:pt x="2443" y="9838"/>
                    </a:cubicBezTo>
                    <a:cubicBezTo>
                      <a:pt x="2101" y="9633"/>
                      <a:pt x="1781" y="9427"/>
                      <a:pt x="1462" y="9176"/>
                    </a:cubicBezTo>
                    <a:lnTo>
                      <a:pt x="1439" y="9176"/>
                    </a:lnTo>
                    <a:cubicBezTo>
                      <a:pt x="1028" y="8834"/>
                      <a:pt x="640" y="8469"/>
                      <a:pt x="298" y="8081"/>
                    </a:cubicBezTo>
                    <a:cubicBezTo>
                      <a:pt x="263" y="8046"/>
                      <a:pt x="218" y="8029"/>
                      <a:pt x="175" y="8029"/>
                    </a:cubicBezTo>
                    <a:cubicBezTo>
                      <a:pt x="132" y="8029"/>
                      <a:pt x="92" y="8046"/>
                      <a:pt x="69" y="8081"/>
                    </a:cubicBezTo>
                    <a:cubicBezTo>
                      <a:pt x="1" y="8149"/>
                      <a:pt x="1" y="8240"/>
                      <a:pt x="69" y="8309"/>
                    </a:cubicBezTo>
                    <a:cubicBezTo>
                      <a:pt x="275" y="8537"/>
                      <a:pt x="480" y="8765"/>
                      <a:pt x="708" y="8971"/>
                    </a:cubicBezTo>
                    <a:cubicBezTo>
                      <a:pt x="937" y="9199"/>
                      <a:pt x="1188" y="9382"/>
                      <a:pt x="1439" y="9587"/>
                    </a:cubicBezTo>
                    <a:cubicBezTo>
                      <a:pt x="1964" y="9952"/>
                      <a:pt x="2512" y="10272"/>
                      <a:pt x="3082" y="10523"/>
                    </a:cubicBezTo>
                    <a:cubicBezTo>
                      <a:pt x="3676" y="10797"/>
                      <a:pt x="4269" y="11002"/>
                      <a:pt x="4885" y="11162"/>
                    </a:cubicBezTo>
                    <a:cubicBezTo>
                      <a:pt x="5502" y="11322"/>
                      <a:pt x="6164" y="11436"/>
                      <a:pt x="6803" y="11504"/>
                    </a:cubicBezTo>
                    <a:cubicBezTo>
                      <a:pt x="7514" y="11599"/>
                      <a:pt x="8231" y="11639"/>
                      <a:pt x="8952" y="11639"/>
                    </a:cubicBezTo>
                    <a:cubicBezTo>
                      <a:pt x="9619" y="11639"/>
                      <a:pt x="10288" y="11605"/>
                      <a:pt x="10957" y="11550"/>
                    </a:cubicBezTo>
                    <a:cubicBezTo>
                      <a:pt x="12349" y="11436"/>
                      <a:pt x="13719" y="11231"/>
                      <a:pt x="15088" y="10934"/>
                    </a:cubicBezTo>
                    <a:cubicBezTo>
                      <a:pt x="16389" y="10683"/>
                      <a:pt x="17645" y="10340"/>
                      <a:pt x="18923" y="9952"/>
                    </a:cubicBezTo>
                    <a:cubicBezTo>
                      <a:pt x="19471" y="9793"/>
                      <a:pt x="20041" y="9610"/>
                      <a:pt x="20589" y="9427"/>
                    </a:cubicBezTo>
                    <a:cubicBezTo>
                      <a:pt x="21411" y="9153"/>
                      <a:pt x="22233" y="8857"/>
                      <a:pt x="23054" y="8537"/>
                    </a:cubicBezTo>
                    <a:cubicBezTo>
                      <a:pt x="26455" y="7168"/>
                      <a:pt x="29674" y="5433"/>
                      <a:pt x="32983" y="3904"/>
                    </a:cubicBezTo>
                    <a:cubicBezTo>
                      <a:pt x="33691" y="3584"/>
                      <a:pt x="34376" y="3264"/>
                      <a:pt x="35083" y="2968"/>
                    </a:cubicBezTo>
                    <a:lnTo>
                      <a:pt x="35060" y="2968"/>
                    </a:lnTo>
                    <a:cubicBezTo>
                      <a:pt x="37663" y="1872"/>
                      <a:pt x="40356" y="959"/>
                      <a:pt x="43163" y="548"/>
                    </a:cubicBezTo>
                    <a:lnTo>
                      <a:pt x="43141" y="548"/>
                    </a:lnTo>
                    <a:cubicBezTo>
                      <a:pt x="43985" y="434"/>
                      <a:pt x="44853" y="343"/>
                      <a:pt x="45720" y="343"/>
                    </a:cubicBezTo>
                    <a:cubicBezTo>
                      <a:pt x="45865" y="339"/>
                      <a:pt x="46009" y="337"/>
                      <a:pt x="46153" y="337"/>
                    </a:cubicBezTo>
                    <a:cubicBezTo>
                      <a:pt x="46847" y="337"/>
                      <a:pt x="47531" y="381"/>
                      <a:pt x="48231" y="457"/>
                    </a:cubicBezTo>
                    <a:cubicBezTo>
                      <a:pt x="48961" y="548"/>
                      <a:pt x="49691" y="685"/>
                      <a:pt x="50399" y="868"/>
                    </a:cubicBezTo>
                    <a:cubicBezTo>
                      <a:pt x="51107" y="1050"/>
                      <a:pt x="51814" y="1279"/>
                      <a:pt x="52499" y="1553"/>
                    </a:cubicBezTo>
                    <a:cubicBezTo>
                      <a:pt x="52499" y="1575"/>
                      <a:pt x="52522" y="1575"/>
                      <a:pt x="52522" y="1575"/>
                    </a:cubicBezTo>
                    <a:cubicBezTo>
                      <a:pt x="53252" y="1872"/>
                      <a:pt x="53983" y="2237"/>
                      <a:pt x="54667" y="2648"/>
                    </a:cubicBezTo>
                    <a:cubicBezTo>
                      <a:pt x="55352" y="3036"/>
                      <a:pt x="56014" y="3493"/>
                      <a:pt x="56653" y="3995"/>
                    </a:cubicBezTo>
                    <a:cubicBezTo>
                      <a:pt x="57315" y="4497"/>
                      <a:pt x="57931" y="5045"/>
                      <a:pt x="58525" y="5638"/>
                    </a:cubicBezTo>
                    <a:cubicBezTo>
                      <a:pt x="59141" y="6255"/>
                      <a:pt x="59735" y="6917"/>
                      <a:pt x="60260" y="7601"/>
                    </a:cubicBezTo>
                    <a:cubicBezTo>
                      <a:pt x="60716" y="8195"/>
                      <a:pt x="61127" y="8811"/>
                      <a:pt x="61515" y="9427"/>
                    </a:cubicBezTo>
                    <a:cubicBezTo>
                      <a:pt x="61880" y="10066"/>
                      <a:pt x="62223" y="10728"/>
                      <a:pt x="62519" y="11413"/>
                    </a:cubicBezTo>
                    <a:lnTo>
                      <a:pt x="62496" y="11413"/>
                    </a:lnTo>
                    <a:cubicBezTo>
                      <a:pt x="62702" y="11870"/>
                      <a:pt x="62862" y="12326"/>
                      <a:pt x="63021" y="12783"/>
                    </a:cubicBezTo>
                    <a:cubicBezTo>
                      <a:pt x="63158" y="13262"/>
                      <a:pt x="63273" y="13764"/>
                      <a:pt x="63387" y="14266"/>
                    </a:cubicBezTo>
                    <a:cubicBezTo>
                      <a:pt x="63455" y="14266"/>
                      <a:pt x="63524" y="14243"/>
                      <a:pt x="63592" y="14243"/>
                    </a:cubicBezTo>
                    <a:lnTo>
                      <a:pt x="63706" y="14243"/>
                    </a:lnTo>
                    <a:cubicBezTo>
                      <a:pt x="63638" y="13878"/>
                      <a:pt x="63546" y="13490"/>
                      <a:pt x="63455" y="13125"/>
                    </a:cubicBezTo>
                    <a:cubicBezTo>
                      <a:pt x="63341" y="12691"/>
                      <a:pt x="63181" y="12258"/>
                      <a:pt x="63021" y="11847"/>
                    </a:cubicBezTo>
                    <a:cubicBezTo>
                      <a:pt x="62748" y="11094"/>
                      <a:pt x="62382" y="10340"/>
                      <a:pt x="61994" y="9633"/>
                    </a:cubicBezTo>
                    <a:cubicBezTo>
                      <a:pt x="61173" y="8149"/>
                      <a:pt x="60145" y="6825"/>
                      <a:pt x="58981" y="5615"/>
                    </a:cubicBezTo>
                    <a:cubicBezTo>
                      <a:pt x="57794" y="4406"/>
                      <a:pt x="56471" y="3356"/>
                      <a:pt x="55010" y="2466"/>
                    </a:cubicBezTo>
                    <a:cubicBezTo>
                      <a:pt x="54257" y="2009"/>
                      <a:pt x="53435" y="1598"/>
                      <a:pt x="52613" y="1256"/>
                    </a:cubicBezTo>
                    <a:cubicBezTo>
                      <a:pt x="52225" y="1096"/>
                      <a:pt x="51814" y="959"/>
                      <a:pt x="51403" y="822"/>
                    </a:cubicBezTo>
                    <a:cubicBezTo>
                      <a:pt x="50970" y="685"/>
                      <a:pt x="50513" y="548"/>
                      <a:pt x="50080" y="457"/>
                    </a:cubicBezTo>
                    <a:cubicBezTo>
                      <a:pt x="48756" y="137"/>
                      <a:pt x="47409" y="0"/>
                      <a:pt x="46062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6743032" y="366516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5968758" y="3835453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5968136" y="3835453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5362881" y="387124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5363502" y="387124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5418427" y="3903326"/>
                <a:ext cx="1243" cy="27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5419644" y="390332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5670131" y="392121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5668914" y="3921219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7013278" y="3931085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7013278" y="39317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5305523" y="3931085"/>
                <a:ext cx="86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160" y="0"/>
                    </a:moveTo>
                    <a:cubicBezTo>
                      <a:pt x="69" y="0"/>
                      <a:pt x="0" y="69"/>
                      <a:pt x="0" y="160"/>
                    </a:cubicBezTo>
                    <a:cubicBezTo>
                      <a:pt x="0" y="251"/>
                      <a:pt x="69" y="320"/>
                      <a:pt x="160" y="320"/>
                    </a:cubicBezTo>
                    <a:cubicBezTo>
                      <a:pt x="251" y="320"/>
                      <a:pt x="320" y="251"/>
                      <a:pt x="320" y="160"/>
                    </a:cubicBezTo>
                    <a:cubicBezTo>
                      <a:pt x="320" y="69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5301820" y="3734280"/>
                <a:ext cx="1683726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62291" h="10637" extrusionOk="0">
                    <a:moveTo>
                      <a:pt x="45993" y="0"/>
                    </a:moveTo>
                    <a:cubicBezTo>
                      <a:pt x="44464" y="0"/>
                      <a:pt x="42957" y="183"/>
                      <a:pt x="41474" y="502"/>
                    </a:cubicBezTo>
                    <a:cubicBezTo>
                      <a:pt x="39579" y="890"/>
                      <a:pt x="37753" y="1484"/>
                      <a:pt x="35950" y="2146"/>
                    </a:cubicBezTo>
                    <a:cubicBezTo>
                      <a:pt x="34170" y="2808"/>
                      <a:pt x="32412" y="3561"/>
                      <a:pt x="30654" y="4291"/>
                    </a:cubicBezTo>
                    <a:cubicBezTo>
                      <a:pt x="30654" y="4291"/>
                      <a:pt x="30632" y="4314"/>
                      <a:pt x="30632" y="4314"/>
                    </a:cubicBezTo>
                    <a:cubicBezTo>
                      <a:pt x="30449" y="4382"/>
                      <a:pt x="30266" y="4474"/>
                      <a:pt x="30084" y="4542"/>
                    </a:cubicBezTo>
                    <a:cubicBezTo>
                      <a:pt x="29993" y="4565"/>
                      <a:pt x="29901" y="4611"/>
                      <a:pt x="29810" y="4656"/>
                    </a:cubicBezTo>
                    <a:cubicBezTo>
                      <a:pt x="29741" y="4679"/>
                      <a:pt x="29673" y="4725"/>
                      <a:pt x="29605" y="4748"/>
                    </a:cubicBezTo>
                    <a:lnTo>
                      <a:pt x="29285" y="4885"/>
                    </a:lnTo>
                    <a:cubicBezTo>
                      <a:pt x="28828" y="5067"/>
                      <a:pt x="28372" y="5273"/>
                      <a:pt x="27915" y="5455"/>
                    </a:cubicBezTo>
                    <a:cubicBezTo>
                      <a:pt x="25770" y="6345"/>
                      <a:pt x="23601" y="7190"/>
                      <a:pt x="21387" y="7875"/>
                    </a:cubicBezTo>
                    <a:cubicBezTo>
                      <a:pt x="19470" y="8445"/>
                      <a:pt x="17530" y="8879"/>
                      <a:pt x="15567" y="9153"/>
                    </a:cubicBezTo>
                    <a:lnTo>
                      <a:pt x="15613" y="9153"/>
                    </a:lnTo>
                    <a:cubicBezTo>
                      <a:pt x="13897" y="9398"/>
                      <a:pt x="12157" y="9538"/>
                      <a:pt x="10417" y="9538"/>
                    </a:cubicBezTo>
                    <a:cubicBezTo>
                      <a:pt x="9240" y="9538"/>
                      <a:pt x="8063" y="9474"/>
                      <a:pt x="6893" y="9336"/>
                    </a:cubicBezTo>
                    <a:lnTo>
                      <a:pt x="6916" y="9336"/>
                    </a:lnTo>
                    <a:cubicBezTo>
                      <a:pt x="5227" y="9107"/>
                      <a:pt x="3561" y="8742"/>
                      <a:pt x="2009" y="8103"/>
                    </a:cubicBezTo>
                    <a:cubicBezTo>
                      <a:pt x="1415" y="7852"/>
                      <a:pt x="822" y="7578"/>
                      <a:pt x="274" y="7258"/>
                    </a:cubicBezTo>
                    <a:cubicBezTo>
                      <a:pt x="242" y="7242"/>
                      <a:pt x="209" y="7235"/>
                      <a:pt x="179" y="7235"/>
                    </a:cubicBezTo>
                    <a:cubicBezTo>
                      <a:pt x="124" y="7235"/>
                      <a:pt x="75" y="7260"/>
                      <a:pt x="46" y="7304"/>
                    </a:cubicBezTo>
                    <a:cubicBezTo>
                      <a:pt x="0" y="7395"/>
                      <a:pt x="23" y="7487"/>
                      <a:pt x="114" y="7532"/>
                    </a:cubicBezTo>
                    <a:cubicBezTo>
                      <a:pt x="1392" y="8286"/>
                      <a:pt x="2785" y="8811"/>
                      <a:pt x="4223" y="9176"/>
                    </a:cubicBezTo>
                    <a:cubicBezTo>
                      <a:pt x="5752" y="9541"/>
                      <a:pt x="7327" y="9746"/>
                      <a:pt x="8879" y="9815"/>
                    </a:cubicBezTo>
                    <a:cubicBezTo>
                      <a:pt x="9388" y="9844"/>
                      <a:pt x="9896" y="9856"/>
                      <a:pt x="10405" y="9856"/>
                    </a:cubicBezTo>
                    <a:cubicBezTo>
                      <a:pt x="11517" y="9856"/>
                      <a:pt x="12629" y="9795"/>
                      <a:pt x="13741" y="9701"/>
                    </a:cubicBezTo>
                    <a:cubicBezTo>
                      <a:pt x="15247" y="9564"/>
                      <a:pt x="16754" y="9313"/>
                      <a:pt x="18260" y="9016"/>
                    </a:cubicBezTo>
                    <a:cubicBezTo>
                      <a:pt x="19995" y="8628"/>
                      <a:pt x="21730" y="8126"/>
                      <a:pt x="23419" y="7532"/>
                    </a:cubicBezTo>
                    <a:cubicBezTo>
                      <a:pt x="25222" y="6916"/>
                      <a:pt x="26980" y="6186"/>
                      <a:pt x="28737" y="5455"/>
                    </a:cubicBezTo>
                    <a:cubicBezTo>
                      <a:pt x="29125" y="5295"/>
                      <a:pt x="29513" y="5136"/>
                      <a:pt x="29901" y="4976"/>
                    </a:cubicBezTo>
                    <a:cubicBezTo>
                      <a:pt x="29924" y="4976"/>
                      <a:pt x="29924" y="4953"/>
                      <a:pt x="29924" y="4953"/>
                    </a:cubicBezTo>
                    <a:lnTo>
                      <a:pt x="29947" y="4953"/>
                    </a:lnTo>
                    <a:cubicBezTo>
                      <a:pt x="30152" y="4862"/>
                      <a:pt x="30358" y="4771"/>
                      <a:pt x="30563" y="4679"/>
                    </a:cubicBezTo>
                    <a:cubicBezTo>
                      <a:pt x="30609" y="4679"/>
                      <a:pt x="30632" y="4656"/>
                      <a:pt x="30677" y="4634"/>
                    </a:cubicBezTo>
                    <a:cubicBezTo>
                      <a:pt x="30723" y="4634"/>
                      <a:pt x="30746" y="4611"/>
                      <a:pt x="30791" y="4588"/>
                    </a:cubicBezTo>
                    <a:cubicBezTo>
                      <a:pt x="31020" y="4497"/>
                      <a:pt x="31248" y="4405"/>
                      <a:pt x="31476" y="4291"/>
                    </a:cubicBezTo>
                    <a:cubicBezTo>
                      <a:pt x="33234" y="3561"/>
                      <a:pt x="35014" y="2830"/>
                      <a:pt x="36794" y="2191"/>
                    </a:cubicBezTo>
                    <a:cubicBezTo>
                      <a:pt x="38846" y="1439"/>
                      <a:pt x="40966" y="846"/>
                      <a:pt x="43108" y="526"/>
                    </a:cubicBezTo>
                    <a:lnTo>
                      <a:pt x="43108" y="526"/>
                    </a:lnTo>
                    <a:cubicBezTo>
                      <a:pt x="43099" y="528"/>
                      <a:pt x="43085" y="534"/>
                      <a:pt x="43071" y="548"/>
                    </a:cubicBezTo>
                    <a:cubicBezTo>
                      <a:pt x="43916" y="411"/>
                      <a:pt x="44738" y="342"/>
                      <a:pt x="45582" y="320"/>
                    </a:cubicBezTo>
                    <a:cubicBezTo>
                      <a:pt x="46450" y="320"/>
                      <a:pt x="47317" y="365"/>
                      <a:pt x="48184" y="457"/>
                    </a:cubicBezTo>
                    <a:cubicBezTo>
                      <a:pt x="48595" y="502"/>
                      <a:pt x="49006" y="571"/>
                      <a:pt x="49394" y="662"/>
                    </a:cubicBezTo>
                    <a:cubicBezTo>
                      <a:pt x="49759" y="708"/>
                      <a:pt x="50079" y="799"/>
                      <a:pt x="50421" y="890"/>
                    </a:cubicBezTo>
                    <a:cubicBezTo>
                      <a:pt x="51106" y="1073"/>
                      <a:pt x="51768" y="1301"/>
                      <a:pt x="52430" y="1575"/>
                    </a:cubicBezTo>
                    <a:cubicBezTo>
                      <a:pt x="53160" y="1872"/>
                      <a:pt x="53868" y="2214"/>
                      <a:pt x="54530" y="2625"/>
                    </a:cubicBezTo>
                    <a:cubicBezTo>
                      <a:pt x="55237" y="3013"/>
                      <a:pt x="55899" y="3469"/>
                      <a:pt x="56516" y="3949"/>
                    </a:cubicBezTo>
                    <a:cubicBezTo>
                      <a:pt x="57155" y="4451"/>
                      <a:pt x="57748" y="4976"/>
                      <a:pt x="58319" y="5524"/>
                    </a:cubicBezTo>
                    <a:cubicBezTo>
                      <a:pt x="58889" y="6094"/>
                      <a:pt x="59414" y="6688"/>
                      <a:pt x="59894" y="7304"/>
                    </a:cubicBezTo>
                    <a:cubicBezTo>
                      <a:pt x="59894" y="7304"/>
                      <a:pt x="59894" y="7304"/>
                      <a:pt x="59894" y="7327"/>
                    </a:cubicBezTo>
                    <a:lnTo>
                      <a:pt x="59917" y="7327"/>
                    </a:lnTo>
                    <a:cubicBezTo>
                      <a:pt x="60305" y="7852"/>
                      <a:pt x="60670" y="8400"/>
                      <a:pt x="61012" y="8948"/>
                    </a:cubicBezTo>
                    <a:cubicBezTo>
                      <a:pt x="61355" y="9495"/>
                      <a:pt x="61674" y="10066"/>
                      <a:pt x="61971" y="10637"/>
                    </a:cubicBezTo>
                    <a:cubicBezTo>
                      <a:pt x="62085" y="10614"/>
                      <a:pt x="62176" y="10568"/>
                      <a:pt x="62290" y="10545"/>
                    </a:cubicBezTo>
                    <a:cubicBezTo>
                      <a:pt x="62153" y="10249"/>
                      <a:pt x="61994" y="9975"/>
                      <a:pt x="61834" y="9701"/>
                    </a:cubicBezTo>
                    <a:cubicBezTo>
                      <a:pt x="61606" y="9267"/>
                      <a:pt x="61355" y="8856"/>
                      <a:pt x="61103" y="8468"/>
                    </a:cubicBezTo>
                    <a:cubicBezTo>
                      <a:pt x="60693" y="7806"/>
                      <a:pt x="60213" y="7190"/>
                      <a:pt x="59711" y="6574"/>
                    </a:cubicBezTo>
                    <a:cubicBezTo>
                      <a:pt x="58707" y="5364"/>
                      <a:pt x="57520" y="4268"/>
                      <a:pt x="56242" y="3333"/>
                    </a:cubicBezTo>
                    <a:cubicBezTo>
                      <a:pt x="54963" y="2397"/>
                      <a:pt x="53548" y="1643"/>
                      <a:pt x="52065" y="1073"/>
                    </a:cubicBezTo>
                    <a:cubicBezTo>
                      <a:pt x="51311" y="799"/>
                      <a:pt x="50558" y="571"/>
                      <a:pt x="49759" y="388"/>
                    </a:cubicBezTo>
                    <a:cubicBezTo>
                      <a:pt x="48869" y="205"/>
                      <a:pt x="47979" y="91"/>
                      <a:pt x="47066" y="23"/>
                    </a:cubicBezTo>
                    <a:cubicBezTo>
                      <a:pt x="46701" y="0"/>
                      <a:pt x="46358" y="0"/>
                      <a:pt x="4599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6920728" y="39317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6920728" y="39317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6921349" y="393230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5311064" y="3894054"/>
                <a:ext cx="1605366" cy="184615"/>
              </a:xfrm>
              <a:custGeom>
                <a:avLst/>
                <a:gdLst/>
                <a:ahLst/>
                <a:cxnLst/>
                <a:rect l="l" t="t" r="r" b="b"/>
                <a:pathLst>
                  <a:path w="59392" h="6830" extrusionOk="0">
                    <a:moveTo>
                      <a:pt x="46100" y="525"/>
                    </a:moveTo>
                    <a:cubicBezTo>
                      <a:pt x="46102" y="525"/>
                      <a:pt x="46105" y="526"/>
                      <a:pt x="46108" y="526"/>
                    </a:cubicBezTo>
                    <a:cubicBezTo>
                      <a:pt x="46105" y="525"/>
                      <a:pt x="46103" y="525"/>
                      <a:pt x="46100" y="525"/>
                    </a:cubicBezTo>
                    <a:close/>
                    <a:moveTo>
                      <a:pt x="57680" y="5251"/>
                    </a:moveTo>
                    <a:cubicBezTo>
                      <a:pt x="57694" y="5265"/>
                      <a:pt x="57699" y="5270"/>
                      <a:pt x="57707" y="5272"/>
                    </a:cubicBezTo>
                    <a:lnTo>
                      <a:pt x="57707" y="5272"/>
                    </a:lnTo>
                    <a:cubicBezTo>
                      <a:pt x="57698" y="5265"/>
                      <a:pt x="57689" y="5258"/>
                      <a:pt x="57680" y="5251"/>
                    </a:cubicBezTo>
                    <a:close/>
                    <a:moveTo>
                      <a:pt x="5227" y="6164"/>
                    </a:moveTo>
                    <a:cubicBezTo>
                      <a:pt x="5231" y="6164"/>
                      <a:pt x="5234" y="6164"/>
                      <a:pt x="5237" y="6165"/>
                    </a:cubicBezTo>
                    <a:lnTo>
                      <a:pt x="5237" y="6165"/>
                    </a:lnTo>
                    <a:cubicBezTo>
                      <a:pt x="5234" y="6164"/>
                      <a:pt x="5231" y="6164"/>
                      <a:pt x="5227" y="6164"/>
                    </a:cubicBezTo>
                    <a:close/>
                    <a:moveTo>
                      <a:pt x="42204" y="1"/>
                    </a:moveTo>
                    <a:cubicBezTo>
                      <a:pt x="40538" y="24"/>
                      <a:pt x="38849" y="206"/>
                      <a:pt x="37206" y="503"/>
                    </a:cubicBezTo>
                    <a:cubicBezTo>
                      <a:pt x="35425" y="845"/>
                      <a:pt x="33668" y="1347"/>
                      <a:pt x="31933" y="1895"/>
                    </a:cubicBezTo>
                    <a:cubicBezTo>
                      <a:pt x="30198" y="2443"/>
                      <a:pt x="28509" y="3059"/>
                      <a:pt x="26775" y="3630"/>
                    </a:cubicBezTo>
                    <a:cubicBezTo>
                      <a:pt x="25930" y="3927"/>
                      <a:pt x="25063" y="4201"/>
                      <a:pt x="24195" y="4452"/>
                    </a:cubicBezTo>
                    <a:cubicBezTo>
                      <a:pt x="23282" y="4726"/>
                      <a:pt x="22369" y="4977"/>
                      <a:pt x="21456" y="5182"/>
                    </a:cubicBezTo>
                    <a:cubicBezTo>
                      <a:pt x="19973" y="5547"/>
                      <a:pt x="18466" y="5821"/>
                      <a:pt x="16960" y="6049"/>
                    </a:cubicBezTo>
                    <a:lnTo>
                      <a:pt x="17005" y="6049"/>
                    </a:lnTo>
                    <a:cubicBezTo>
                      <a:pt x="15042" y="6323"/>
                      <a:pt x="13079" y="6483"/>
                      <a:pt x="11116" y="6506"/>
                    </a:cubicBezTo>
                    <a:cubicBezTo>
                      <a:pt x="10953" y="6508"/>
                      <a:pt x="10789" y="6509"/>
                      <a:pt x="10626" y="6509"/>
                    </a:cubicBezTo>
                    <a:cubicBezTo>
                      <a:pt x="8829" y="6509"/>
                      <a:pt x="7033" y="6394"/>
                      <a:pt x="5237" y="6165"/>
                    </a:cubicBezTo>
                    <a:lnTo>
                      <a:pt x="5237" y="6165"/>
                    </a:lnTo>
                    <a:cubicBezTo>
                      <a:pt x="5256" y="6170"/>
                      <a:pt x="5273" y="6186"/>
                      <a:pt x="5273" y="6186"/>
                    </a:cubicBezTo>
                    <a:cubicBezTo>
                      <a:pt x="3584" y="5958"/>
                      <a:pt x="1895" y="5639"/>
                      <a:pt x="229" y="5228"/>
                    </a:cubicBezTo>
                    <a:cubicBezTo>
                      <a:pt x="213" y="5224"/>
                      <a:pt x="197" y="5222"/>
                      <a:pt x="182" y="5222"/>
                    </a:cubicBezTo>
                    <a:cubicBezTo>
                      <a:pt x="108" y="5222"/>
                      <a:pt x="42" y="5266"/>
                      <a:pt x="23" y="5342"/>
                    </a:cubicBezTo>
                    <a:cubicBezTo>
                      <a:pt x="0" y="5433"/>
                      <a:pt x="46" y="5524"/>
                      <a:pt x="137" y="5547"/>
                    </a:cubicBezTo>
                    <a:cubicBezTo>
                      <a:pt x="1073" y="5776"/>
                      <a:pt x="2009" y="5981"/>
                      <a:pt x="2945" y="6141"/>
                    </a:cubicBezTo>
                    <a:cubicBezTo>
                      <a:pt x="3858" y="6323"/>
                      <a:pt x="4771" y="6437"/>
                      <a:pt x="5684" y="6552"/>
                    </a:cubicBezTo>
                    <a:cubicBezTo>
                      <a:pt x="7352" y="6753"/>
                      <a:pt x="9002" y="6830"/>
                      <a:pt x="10666" y="6830"/>
                    </a:cubicBezTo>
                    <a:cubicBezTo>
                      <a:pt x="10892" y="6830"/>
                      <a:pt x="11118" y="6828"/>
                      <a:pt x="11345" y="6826"/>
                    </a:cubicBezTo>
                    <a:cubicBezTo>
                      <a:pt x="15134" y="6757"/>
                      <a:pt x="18900" y="6209"/>
                      <a:pt x="22552" y="5251"/>
                    </a:cubicBezTo>
                    <a:cubicBezTo>
                      <a:pt x="25245" y="4543"/>
                      <a:pt x="27847" y="3607"/>
                      <a:pt x="30472" y="2717"/>
                    </a:cubicBezTo>
                    <a:cubicBezTo>
                      <a:pt x="31773" y="2283"/>
                      <a:pt x="33097" y="1850"/>
                      <a:pt x="34421" y="1484"/>
                    </a:cubicBezTo>
                    <a:cubicBezTo>
                      <a:pt x="35791" y="1119"/>
                      <a:pt x="37160" y="822"/>
                      <a:pt x="38552" y="617"/>
                    </a:cubicBezTo>
                    <a:lnTo>
                      <a:pt x="38575" y="617"/>
                    </a:lnTo>
                    <a:cubicBezTo>
                      <a:pt x="39831" y="434"/>
                      <a:pt x="41063" y="343"/>
                      <a:pt x="42319" y="320"/>
                    </a:cubicBezTo>
                    <a:cubicBezTo>
                      <a:pt x="42476" y="317"/>
                      <a:pt x="42633" y="316"/>
                      <a:pt x="42790" y="316"/>
                    </a:cubicBezTo>
                    <a:cubicBezTo>
                      <a:pt x="43891" y="316"/>
                      <a:pt x="45004" y="386"/>
                      <a:pt x="46100" y="525"/>
                    </a:cubicBezTo>
                    <a:lnTo>
                      <a:pt x="46100" y="525"/>
                    </a:lnTo>
                    <a:cubicBezTo>
                      <a:pt x="46087" y="521"/>
                      <a:pt x="46083" y="508"/>
                      <a:pt x="46069" y="504"/>
                    </a:cubicBezTo>
                    <a:lnTo>
                      <a:pt x="46069" y="504"/>
                    </a:lnTo>
                    <a:cubicBezTo>
                      <a:pt x="47140" y="641"/>
                      <a:pt x="48164" y="846"/>
                      <a:pt x="49212" y="1096"/>
                    </a:cubicBezTo>
                    <a:cubicBezTo>
                      <a:pt x="50262" y="1370"/>
                      <a:pt x="51312" y="1713"/>
                      <a:pt x="52316" y="2124"/>
                    </a:cubicBezTo>
                    <a:cubicBezTo>
                      <a:pt x="52316" y="2124"/>
                      <a:pt x="52293" y="2101"/>
                      <a:pt x="52293" y="2101"/>
                    </a:cubicBezTo>
                    <a:lnTo>
                      <a:pt x="52293" y="2101"/>
                    </a:lnTo>
                    <a:cubicBezTo>
                      <a:pt x="53275" y="2512"/>
                      <a:pt x="54211" y="2991"/>
                      <a:pt x="55124" y="3539"/>
                    </a:cubicBezTo>
                    <a:cubicBezTo>
                      <a:pt x="55580" y="3790"/>
                      <a:pt x="56014" y="4086"/>
                      <a:pt x="56447" y="4360"/>
                    </a:cubicBezTo>
                    <a:cubicBezTo>
                      <a:pt x="56881" y="4657"/>
                      <a:pt x="57315" y="4954"/>
                      <a:pt x="57726" y="5273"/>
                    </a:cubicBezTo>
                    <a:cubicBezTo>
                      <a:pt x="57717" y="5273"/>
                      <a:pt x="57711" y="5273"/>
                      <a:pt x="57707" y="5272"/>
                    </a:cubicBezTo>
                    <a:lnTo>
                      <a:pt x="57707" y="5272"/>
                    </a:lnTo>
                    <a:cubicBezTo>
                      <a:pt x="58039" y="5539"/>
                      <a:pt x="58350" y="5806"/>
                      <a:pt x="58661" y="6072"/>
                    </a:cubicBezTo>
                    <a:cubicBezTo>
                      <a:pt x="58844" y="6255"/>
                      <a:pt x="59004" y="6415"/>
                      <a:pt x="59164" y="6597"/>
                    </a:cubicBezTo>
                    <a:cubicBezTo>
                      <a:pt x="59209" y="6574"/>
                      <a:pt x="59232" y="6529"/>
                      <a:pt x="59278" y="6483"/>
                    </a:cubicBezTo>
                    <a:cubicBezTo>
                      <a:pt x="59301" y="6437"/>
                      <a:pt x="59346" y="6392"/>
                      <a:pt x="59392" y="6369"/>
                    </a:cubicBezTo>
                    <a:cubicBezTo>
                      <a:pt x="59323" y="6278"/>
                      <a:pt x="59232" y="6209"/>
                      <a:pt x="59164" y="6118"/>
                    </a:cubicBezTo>
                    <a:cubicBezTo>
                      <a:pt x="58867" y="5821"/>
                      <a:pt x="58547" y="5547"/>
                      <a:pt x="58228" y="5273"/>
                    </a:cubicBezTo>
                    <a:cubicBezTo>
                      <a:pt x="57612" y="4771"/>
                      <a:pt x="56950" y="4315"/>
                      <a:pt x="56288" y="3881"/>
                    </a:cubicBezTo>
                    <a:cubicBezTo>
                      <a:pt x="55945" y="3653"/>
                      <a:pt x="55626" y="3447"/>
                      <a:pt x="55283" y="3242"/>
                    </a:cubicBezTo>
                    <a:cubicBezTo>
                      <a:pt x="54918" y="3037"/>
                      <a:pt x="54553" y="2808"/>
                      <a:pt x="54165" y="2626"/>
                    </a:cubicBezTo>
                    <a:cubicBezTo>
                      <a:pt x="53435" y="2238"/>
                      <a:pt x="52704" y="1918"/>
                      <a:pt x="51951" y="1621"/>
                    </a:cubicBezTo>
                    <a:cubicBezTo>
                      <a:pt x="50399" y="1028"/>
                      <a:pt x="48778" y="594"/>
                      <a:pt x="47135" y="343"/>
                    </a:cubicBezTo>
                    <a:cubicBezTo>
                      <a:pt x="45674" y="92"/>
                      <a:pt x="44213" y="1"/>
                      <a:pt x="42729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6353125" y="391073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5867558" y="4027339"/>
                <a:ext cx="1019274" cy="124635"/>
              </a:xfrm>
              <a:custGeom>
                <a:avLst/>
                <a:gdLst/>
                <a:ahLst/>
                <a:cxnLst/>
                <a:rect l="l" t="t" r="r" b="b"/>
                <a:pathLst>
                  <a:path w="37709" h="4611" extrusionOk="0">
                    <a:moveTo>
                      <a:pt x="22233" y="0"/>
                    </a:moveTo>
                    <a:cubicBezTo>
                      <a:pt x="20909" y="0"/>
                      <a:pt x="19562" y="91"/>
                      <a:pt x="18238" y="228"/>
                    </a:cubicBezTo>
                    <a:cubicBezTo>
                      <a:pt x="14837" y="616"/>
                      <a:pt x="11528" y="1552"/>
                      <a:pt x="8241" y="2511"/>
                    </a:cubicBezTo>
                    <a:cubicBezTo>
                      <a:pt x="6597" y="2967"/>
                      <a:pt x="4954" y="3447"/>
                      <a:pt x="3288" y="3857"/>
                    </a:cubicBezTo>
                    <a:cubicBezTo>
                      <a:pt x="2466" y="4063"/>
                      <a:pt x="1621" y="4246"/>
                      <a:pt x="777" y="4405"/>
                    </a:cubicBezTo>
                    <a:cubicBezTo>
                      <a:pt x="526" y="4451"/>
                      <a:pt x="252" y="4497"/>
                      <a:pt x="1" y="4542"/>
                    </a:cubicBezTo>
                    <a:cubicBezTo>
                      <a:pt x="183" y="4542"/>
                      <a:pt x="366" y="4565"/>
                      <a:pt x="549" y="4588"/>
                    </a:cubicBezTo>
                    <a:cubicBezTo>
                      <a:pt x="823" y="4588"/>
                      <a:pt x="1074" y="4588"/>
                      <a:pt x="1325" y="4611"/>
                    </a:cubicBezTo>
                    <a:lnTo>
                      <a:pt x="1348" y="4611"/>
                    </a:lnTo>
                    <a:cubicBezTo>
                      <a:pt x="2055" y="4474"/>
                      <a:pt x="2786" y="4314"/>
                      <a:pt x="3470" y="4131"/>
                    </a:cubicBezTo>
                    <a:cubicBezTo>
                      <a:pt x="5000" y="3766"/>
                      <a:pt x="6506" y="3333"/>
                      <a:pt x="8013" y="2899"/>
                    </a:cubicBezTo>
                    <a:cubicBezTo>
                      <a:pt x="11026" y="2031"/>
                      <a:pt x="14038" y="1164"/>
                      <a:pt x="17143" y="708"/>
                    </a:cubicBezTo>
                    <a:cubicBezTo>
                      <a:pt x="18740" y="479"/>
                      <a:pt x="20338" y="342"/>
                      <a:pt x="21959" y="342"/>
                    </a:cubicBezTo>
                    <a:cubicBezTo>
                      <a:pt x="22097" y="340"/>
                      <a:pt x="22235" y="340"/>
                      <a:pt x="22373" y="340"/>
                    </a:cubicBezTo>
                    <a:cubicBezTo>
                      <a:pt x="23855" y="340"/>
                      <a:pt x="25338" y="449"/>
                      <a:pt x="26821" y="616"/>
                    </a:cubicBezTo>
                    <a:lnTo>
                      <a:pt x="26843" y="616"/>
                    </a:lnTo>
                    <a:cubicBezTo>
                      <a:pt x="28533" y="845"/>
                      <a:pt x="30199" y="1141"/>
                      <a:pt x="31842" y="1552"/>
                    </a:cubicBezTo>
                    <a:cubicBezTo>
                      <a:pt x="32573" y="1735"/>
                      <a:pt x="33303" y="1940"/>
                      <a:pt x="34011" y="2146"/>
                    </a:cubicBezTo>
                    <a:cubicBezTo>
                      <a:pt x="34650" y="2305"/>
                      <a:pt x="35266" y="2488"/>
                      <a:pt x="35882" y="2739"/>
                    </a:cubicBezTo>
                    <a:cubicBezTo>
                      <a:pt x="36293" y="2922"/>
                      <a:pt x="36704" y="3127"/>
                      <a:pt x="37046" y="3378"/>
                    </a:cubicBezTo>
                    <a:cubicBezTo>
                      <a:pt x="37183" y="3492"/>
                      <a:pt x="37297" y="3606"/>
                      <a:pt x="37412" y="3721"/>
                    </a:cubicBezTo>
                    <a:cubicBezTo>
                      <a:pt x="37446" y="3755"/>
                      <a:pt x="37491" y="3772"/>
                      <a:pt x="37534" y="3772"/>
                    </a:cubicBezTo>
                    <a:cubicBezTo>
                      <a:pt x="37577" y="3772"/>
                      <a:pt x="37617" y="3755"/>
                      <a:pt x="37640" y="3721"/>
                    </a:cubicBezTo>
                    <a:cubicBezTo>
                      <a:pt x="37708" y="3652"/>
                      <a:pt x="37708" y="3561"/>
                      <a:pt x="37640" y="3492"/>
                    </a:cubicBezTo>
                    <a:cubicBezTo>
                      <a:pt x="37206" y="3013"/>
                      <a:pt x="36636" y="2716"/>
                      <a:pt x="36042" y="2465"/>
                    </a:cubicBezTo>
                    <a:cubicBezTo>
                      <a:pt x="35403" y="2191"/>
                      <a:pt x="34764" y="2009"/>
                      <a:pt x="34102" y="1826"/>
                    </a:cubicBezTo>
                    <a:cubicBezTo>
                      <a:pt x="33760" y="1735"/>
                      <a:pt x="33440" y="1643"/>
                      <a:pt x="33120" y="1552"/>
                    </a:cubicBezTo>
                    <a:cubicBezTo>
                      <a:pt x="32664" y="1415"/>
                      <a:pt x="32185" y="1301"/>
                      <a:pt x="31728" y="1187"/>
                    </a:cubicBezTo>
                    <a:cubicBezTo>
                      <a:pt x="30838" y="982"/>
                      <a:pt x="29925" y="776"/>
                      <a:pt x="29035" y="616"/>
                    </a:cubicBezTo>
                    <a:cubicBezTo>
                      <a:pt x="27277" y="320"/>
                      <a:pt x="25474" y="114"/>
                      <a:pt x="23694" y="46"/>
                    </a:cubicBezTo>
                    <a:cubicBezTo>
                      <a:pt x="23214" y="23"/>
                      <a:pt x="22735" y="0"/>
                      <a:pt x="2223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6591881" y="4043990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0"/>
                    </a:moveTo>
                    <a:cubicBezTo>
                      <a:pt x="24" y="0"/>
                      <a:pt x="1" y="0"/>
                      <a:pt x="1" y="0"/>
                    </a:cubicBezTo>
                    <a:cubicBezTo>
                      <a:pt x="1" y="0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5333283" y="4132216"/>
                <a:ext cx="211023" cy="46924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1736" extrusionOk="0">
                    <a:moveTo>
                      <a:pt x="183" y="0"/>
                    </a:moveTo>
                    <a:cubicBezTo>
                      <a:pt x="160" y="0"/>
                      <a:pt x="114" y="0"/>
                      <a:pt x="91" y="23"/>
                    </a:cubicBezTo>
                    <a:cubicBezTo>
                      <a:pt x="46" y="46"/>
                      <a:pt x="23" y="69"/>
                      <a:pt x="23" y="114"/>
                    </a:cubicBezTo>
                    <a:cubicBezTo>
                      <a:pt x="0" y="160"/>
                      <a:pt x="23" y="206"/>
                      <a:pt x="46" y="251"/>
                    </a:cubicBezTo>
                    <a:cubicBezTo>
                      <a:pt x="69" y="274"/>
                      <a:pt x="91" y="297"/>
                      <a:pt x="137" y="320"/>
                    </a:cubicBezTo>
                    <a:cubicBezTo>
                      <a:pt x="1575" y="868"/>
                      <a:pt x="3059" y="1233"/>
                      <a:pt x="4588" y="1484"/>
                    </a:cubicBezTo>
                    <a:cubicBezTo>
                      <a:pt x="5318" y="1598"/>
                      <a:pt x="6026" y="1689"/>
                      <a:pt x="6756" y="1735"/>
                    </a:cubicBezTo>
                    <a:cubicBezTo>
                      <a:pt x="6756" y="1735"/>
                      <a:pt x="6734" y="1712"/>
                      <a:pt x="6734" y="1712"/>
                    </a:cubicBezTo>
                    <a:cubicBezTo>
                      <a:pt x="6734" y="1667"/>
                      <a:pt x="6756" y="1621"/>
                      <a:pt x="6802" y="1598"/>
                    </a:cubicBezTo>
                    <a:cubicBezTo>
                      <a:pt x="7144" y="1552"/>
                      <a:pt x="7464" y="1530"/>
                      <a:pt x="7806" y="1484"/>
                    </a:cubicBezTo>
                    <a:cubicBezTo>
                      <a:pt x="7053" y="1438"/>
                      <a:pt x="6300" y="1393"/>
                      <a:pt x="5570" y="1301"/>
                    </a:cubicBezTo>
                    <a:lnTo>
                      <a:pt x="5615" y="1301"/>
                    </a:lnTo>
                    <a:cubicBezTo>
                      <a:pt x="3766" y="1073"/>
                      <a:pt x="1940" y="662"/>
                      <a:pt x="228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5326498" y="3282041"/>
                <a:ext cx="455942" cy="563332"/>
              </a:xfrm>
              <a:custGeom>
                <a:avLst/>
                <a:gdLst/>
                <a:ahLst/>
                <a:cxnLst/>
                <a:rect l="l" t="t" r="r" b="b"/>
                <a:pathLst>
                  <a:path w="16868" h="20841" extrusionOk="0">
                    <a:moveTo>
                      <a:pt x="13969" y="5364"/>
                    </a:moveTo>
                    <a:cubicBezTo>
                      <a:pt x="13969" y="5364"/>
                      <a:pt x="13957" y="5376"/>
                      <a:pt x="13950" y="5392"/>
                    </a:cubicBezTo>
                    <a:lnTo>
                      <a:pt x="13950" y="5392"/>
                    </a:lnTo>
                    <a:cubicBezTo>
                      <a:pt x="13957" y="5383"/>
                      <a:pt x="13963" y="5373"/>
                      <a:pt x="13969" y="5364"/>
                    </a:cubicBezTo>
                    <a:close/>
                    <a:moveTo>
                      <a:pt x="16708" y="0"/>
                    </a:moveTo>
                    <a:cubicBezTo>
                      <a:pt x="16640" y="0"/>
                      <a:pt x="16548" y="69"/>
                      <a:pt x="16548" y="137"/>
                    </a:cubicBezTo>
                    <a:cubicBezTo>
                      <a:pt x="16548" y="183"/>
                      <a:pt x="16526" y="228"/>
                      <a:pt x="16526" y="274"/>
                    </a:cubicBezTo>
                    <a:cubicBezTo>
                      <a:pt x="16503" y="320"/>
                      <a:pt x="16480" y="365"/>
                      <a:pt x="16480" y="411"/>
                    </a:cubicBezTo>
                    <a:cubicBezTo>
                      <a:pt x="16434" y="525"/>
                      <a:pt x="16411" y="639"/>
                      <a:pt x="16366" y="731"/>
                    </a:cubicBezTo>
                    <a:cubicBezTo>
                      <a:pt x="16366" y="731"/>
                      <a:pt x="16372" y="724"/>
                      <a:pt x="16378" y="715"/>
                    </a:cubicBezTo>
                    <a:lnTo>
                      <a:pt x="16378" y="715"/>
                    </a:lnTo>
                    <a:cubicBezTo>
                      <a:pt x="15785" y="2392"/>
                      <a:pt x="14922" y="3935"/>
                      <a:pt x="13946" y="5410"/>
                    </a:cubicBezTo>
                    <a:cubicBezTo>
                      <a:pt x="13946" y="5404"/>
                      <a:pt x="13948" y="5397"/>
                      <a:pt x="13950" y="5392"/>
                    </a:cubicBezTo>
                    <a:lnTo>
                      <a:pt x="13950" y="5392"/>
                    </a:lnTo>
                    <a:cubicBezTo>
                      <a:pt x="12906" y="6934"/>
                      <a:pt x="11771" y="8409"/>
                      <a:pt x="10614" y="9861"/>
                    </a:cubicBezTo>
                    <a:cubicBezTo>
                      <a:pt x="9450" y="11344"/>
                      <a:pt x="8240" y="12805"/>
                      <a:pt x="6985" y="14220"/>
                    </a:cubicBezTo>
                    <a:cubicBezTo>
                      <a:pt x="5615" y="15750"/>
                      <a:pt x="4200" y="17188"/>
                      <a:pt x="2671" y="18534"/>
                    </a:cubicBezTo>
                    <a:cubicBezTo>
                      <a:pt x="2671" y="18534"/>
                      <a:pt x="2693" y="18511"/>
                      <a:pt x="2693" y="18511"/>
                    </a:cubicBezTo>
                    <a:lnTo>
                      <a:pt x="2693" y="18511"/>
                    </a:lnTo>
                    <a:cubicBezTo>
                      <a:pt x="1872" y="19242"/>
                      <a:pt x="1004" y="19927"/>
                      <a:pt x="114" y="20543"/>
                    </a:cubicBezTo>
                    <a:cubicBezTo>
                      <a:pt x="23" y="20611"/>
                      <a:pt x="0" y="20703"/>
                      <a:pt x="69" y="20771"/>
                    </a:cubicBezTo>
                    <a:cubicBezTo>
                      <a:pt x="98" y="20815"/>
                      <a:pt x="147" y="20840"/>
                      <a:pt x="202" y="20840"/>
                    </a:cubicBezTo>
                    <a:cubicBezTo>
                      <a:pt x="232" y="20840"/>
                      <a:pt x="264" y="20833"/>
                      <a:pt x="297" y="20817"/>
                    </a:cubicBezTo>
                    <a:cubicBezTo>
                      <a:pt x="1826" y="19744"/>
                      <a:pt x="3241" y="18511"/>
                      <a:pt x="4588" y="17210"/>
                    </a:cubicBezTo>
                    <a:cubicBezTo>
                      <a:pt x="5980" y="15864"/>
                      <a:pt x="7259" y="14426"/>
                      <a:pt x="8514" y="12965"/>
                    </a:cubicBezTo>
                    <a:cubicBezTo>
                      <a:pt x="9724" y="11527"/>
                      <a:pt x="10865" y="10066"/>
                      <a:pt x="12006" y="8605"/>
                    </a:cubicBezTo>
                    <a:cubicBezTo>
                      <a:pt x="13170" y="7122"/>
                      <a:pt x="14289" y="5592"/>
                      <a:pt x="15247" y="3949"/>
                    </a:cubicBezTo>
                    <a:cubicBezTo>
                      <a:pt x="15590" y="3333"/>
                      <a:pt x="15909" y="2716"/>
                      <a:pt x="16183" y="2077"/>
                    </a:cubicBezTo>
                    <a:cubicBezTo>
                      <a:pt x="16320" y="1780"/>
                      <a:pt x="16457" y="1461"/>
                      <a:pt x="16571" y="1164"/>
                    </a:cubicBezTo>
                    <a:cubicBezTo>
                      <a:pt x="16617" y="1004"/>
                      <a:pt x="16663" y="845"/>
                      <a:pt x="16731" y="685"/>
                    </a:cubicBezTo>
                    <a:cubicBezTo>
                      <a:pt x="16754" y="616"/>
                      <a:pt x="16777" y="525"/>
                      <a:pt x="16800" y="434"/>
                    </a:cubicBezTo>
                    <a:cubicBezTo>
                      <a:pt x="16822" y="411"/>
                      <a:pt x="16822" y="365"/>
                      <a:pt x="16845" y="320"/>
                    </a:cubicBezTo>
                    <a:cubicBezTo>
                      <a:pt x="16845" y="297"/>
                      <a:pt x="16868" y="251"/>
                      <a:pt x="16868" y="206"/>
                    </a:cubicBezTo>
                    <a:cubicBezTo>
                      <a:pt x="16868" y="160"/>
                      <a:pt x="16868" y="114"/>
                      <a:pt x="16845" y="91"/>
                    </a:cubicBezTo>
                    <a:cubicBezTo>
                      <a:pt x="16822" y="46"/>
                      <a:pt x="16777" y="23"/>
                      <a:pt x="16731" y="23"/>
                    </a:cubicBezTo>
                    <a:cubicBezTo>
                      <a:pt x="16731" y="23"/>
                      <a:pt x="16731" y="0"/>
                      <a:pt x="16708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5778737" y="3085209"/>
                <a:ext cx="1262950" cy="209401"/>
              </a:xfrm>
              <a:custGeom>
                <a:avLst/>
                <a:gdLst/>
                <a:ahLst/>
                <a:cxnLst/>
                <a:rect l="l" t="t" r="r" b="b"/>
                <a:pathLst>
                  <a:path w="46724" h="7747" extrusionOk="0">
                    <a:moveTo>
                      <a:pt x="31727" y="1"/>
                    </a:moveTo>
                    <a:cubicBezTo>
                      <a:pt x="30837" y="1"/>
                      <a:pt x="29924" y="47"/>
                      <a:pt x="29034" y="115"/>
                    </a:cubicBezTo>
                    <a:cubicBezTo>
                      <a:pt x="27687" y="252"/>
                      <a:pt x="26340" y="480"/>
                      <a:pt x="25017" y="800"/>
                    </a:cubicBezTo>
                    <a:cubicBezTo>
                      <a:pt x="22278" y="1439"/>
                      <a:pt x="19653" y="2420"/>
                      <a:pt x="17073" y="3516"/>
                    </a:cubicBezTo>
                    <a:cubicBezTo>
                      <a:pt x="16411" y="3790"/>
                      <a:pt x="15772" y="4087"/>
                      <a:pt x="15110" y="4360"/>
                    </a:cubicBezTo>
                    <a:cubicBezTo>
                      <a:pt x="14471" y="4657"/>
                      <a:pt x="13809" y="4954"/>
                      <a:pt x="13170" y="5251"/>
                    </a:cubicBezTo>
                    <a:cubicBezTo>
                      <a:pt x="11869" y="5798"/>
                      <a:pt x="10523" y="6255"/>
                      <a:pt x="9176" y="6620"/>
                    </a:cubicBezTo>
                    <a:lnTo>
                      <a:pt x="9199" y="6620"/>
                    </a:lnTo>
                    <a:cubicBezTo>
                      <a:pt x="8172" y="6871"/>
                      <a:pt x="7122" y="7077"/>
                      <a:pt x="6072" y="7236"/>
                    </a:cubicBezTo>
                    <a:cubicBezTo>
                      <a:pt x="5115" y="7356"/>
                      <a:pt x="4159" y="7423"/>
                      <a:pt x="3202" y="7423"/>
                    </a:cubicBezTo>
                    <a:cubicBezTo>
                      <a:pt x="3063" y="7423"/>
                      <a:pt x="2924" y="7422"/>
                      <a:pt x="2785" y="7419"/>
                    </a:cubicBezTo>
                    <a:lnTo>
                      <a:pt x="2830" y="7419"/>
                    </a:lnTo>
                    <a:cubicBezTo>
                      <a:pt x="1940" y="7419"/>
                      <a:pt x="1073" y="7351"/>
                      <a:pt x="205" y="7259"/>
                    </a:cubicBezTo>
                    <a:cubicBezTo>
                      <a:pt x="193" y="7256"/>
                      <a:pt x="181" y="7255"/>
                      <a:pt x="170" y="7255"/>
                    </a:cubicBezTo>
                    <a:cubicBezTo>
                      <a:pt x="92" y="7255"/>
                      <a:pt x="23" y="7317"/>
                      <a:pt x="23" y="7396"/>
                    </a:cubicBezTo>
                    <a:cubicBezTo>
                      <a:pt x="0" y="7488"/>
                      <a:pt x="69" y="7556"/>
                      <a:pt x="160" y="7579"/>
                    </a:cubicBezTo>
                    <a:cubicBezTo>
                      <a:pt x="1134" y="7691"/>
                      <a:pt x="2109" y="7747"/>
                      <a:pt x="3084" y="7747"/>
                    </a:cubicBezTo>
                    <a:cubicBezTo>
                      <a:pt x="3501" y="7747"/>
                      <a:pt x="3919" y="7736"/>
                      <a:pt x="4337" y="7716"/>
                    </a:cubicBezTo>
                    <a:cubicBezTo>
                      <a:pt x="5752" y="7647"/>
                      <a:pt x="7144" y="7419"/>
                      <a:pt x="8491" y="7122"/>
                    </a:cubicBezTo>
                    <a:cubicBezTo>
                      <a:pt x="9861" y="6803"/>
                      <a:pt x="11184" y="6369"/>
                      <a:pt x="12485" y="5867"/>
                    </a:cubicBezTo>
                    <a:cubicBezTo>
                      <a:pt x="13147" y="5616"/>
                      <a:pt x="13809" y="5319"/>
                      <a:pt x="14448" y="5022"/>
                    </a:cubicBezTo>
                    <a:cubicBezTo>
                      <a:pt x="15110" y="4726"/>
                      <a:pt x="15750" y="4429"/>
                      <a:pt x="16411" y="4155"/>
                    </a:cubicBezTo>
                    <a:cubicBezTo>
                      <a:pt x="18922" y="3059"/>
                      <a:pt x="21501" y="2055"/>
                      <a:pt x="24172" y="1348"/>
                    </a:cubicBezTo>
                    <a:lnTo>
                      <a:pt x="24149" y="1348"/>
                    </a:lnTo>
                    <a:cubicBezTo>
                      <a:pt x="25427" y="1005"/>
                      <a:pt x="26728" y="731"/>
                      <a:pt x="28052" y="571"/>
                    </a:cubicBezTo>
                    <a:cubicBezTo>
                      <a:pt x="29339" y="391"/>
                      <a:pt x="30648" y="322"/>
                      <a:pt x="31935" y="320"/>
                    </a:cubicBezTo>
                    <a:lnTo>
                      <a:pt x="31935" y="320"/>
                    </a:lnTo>
                    <a:cubicBezTo>
                      <a:pt x="34171" y="343"/>
                      <a:pt x="36407" y="640"/>
                      <a:pt x="38552" y="1233"/>
                    </a:cubicBezTo>
                    <a:lnTo>
                      <a:pt x="38506" y="1233"/>
                    </a:lnTo>
                    <a:cubicBezTo>
                      <a:pt x="39511" y="1507"/>
                      <a:pt x="40492" y="1850"/>
                      <a:pt x="41428" y="2283"/>
                    </a:cubicBezTo>
                    <a:cubicBezTo>
                      <a:pt x="41839" y="2466"/>
                      <a:pt x="42227" y="2649"/>
                      <a:pt x="42638" y="2854"/>
                    </a:cubicBezTo>
                    <a:cubicBezTo>
                      <a:pt x="43049" y="3059"/>
                      <a:pt x="43459" y="3288"/>
                      <a:pt x="43870" y="3516"/>
                    </a:cubicBezTo>
                    <a:cubicBezTo>
                      <a:pt x="44546" y="3944"/>
                      <a:pt x="45200" y="4417"/>
                      <a:pt x="45766" y="4978"/>
                    </a:cubicBezTo>
                    <a:lnTo>
                      <a:pt x="45766" y="4978"/>
                    </a:lnTo>
                    <a:cubicBezTo>
                      <a:pt x="45994" y="5228"/>
                      <a:pt x="46222" y="5479"/>
                      <a:pt x="46404" y="5753"/>
                    </a:cubicBezTo>
                    <a:cubicBezTo>
                      <a:pt x="46431" y="5806"/>
                      <a:pt x="46481" y="5828"/>
                      <a:pt x="46532" y="5828"/>
                    </a:cubicBezTo>
                    <a:cubicBezTo>
                      <a:pt x="46568" y="5828"/>
                      <a:pt x="46604" y="5817"/>
                      <a:pt x="46632" y="5798"/>
                    </a:cubicBezTo>
                    <a:cubicBezTo>
                      <a:pt x="46723" y="5730"/>
                      <a:pt x="46723" y="5639"/>
                      <a:pt x="46678" y="5570"/>
                    </a:cubicBezTo>
                    <a:cubicBezTo>
                      <a:pt x="46016" y="4589"/>
                      <a:pt x="45057" y="3881"/>
                      <a:pt x="44053" y="3265"/>
                    </a:cubicBezTo>
                    <a:cubicBezTo>
                      <a:pt x="43551" y="2968"/>
                      <a:pt x="43026" y="2694"/>
                      <a:pt x="42501" y="2443"/>
                    </a:cubicBezTo>
                    <a:cubicBezTo>
                      <a:pt x="41953" y="2169"/>
                      <a:pt x="41405" y="1895"/>
                      <a:pt x="40835" y="1667"/>
                    </a:cubicBezTo>
                    <a:cubicBezTo>
                      <a:pt x="39602" y="1165"/>
                      <a:pt x="38324" y="800"/>
                      <a:pt x="37046" y="526"/>
                    </a:cubicBezTo>
                    <a:cubicBezTo>
                      <a:pt x="35722" y="252"/>
                      <a:pt x="34375" y="92"/>
                      <a:pt x="33028" y="24"/>
                    </a:cubicBezTo>
                    <a:cubicBezTo>
                      <a:pt x="32595" y="1"/>
                      <a:pt x="32161" y="1"/>
                      <a:pt x="31727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5301820" y="3879242"/>
                <a:ext cx="67872" cy="57439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125" extrusionOk="0">
                    <a:moveTo>
                      <a:pt x="662" y="1393"/>
                    </a:moveTo>
                    <a:cubicBezTo>
                      <a:pt x="662" y="1393"/>
                      <a:pt x="644" y="1393"/>
                      <a:pt x="640" y="1410"/>
                    </a:cubicBezTo>
                    <a:lnTo>
                      <a:pt x="640" y="1410"/>
                    </a:lnTo>
                    <a:cubicBezTo>
                      <a:pt x="647" y="1404"/>
                      <a:pt x="655" y="1399"/>
                      <a:pt x="662" y="1393"/>
                    </a:cubicBezTo>
                    <a:close/>
                    <a:moveTo>
                      <a:pt x="2328" y="1"/>
                    </a:moveTo>
                    <a:cubicBezTo>
                      <a:pt x="2283" y="1"/>
                      <a:pt x="2260" y="24"/>
                      <a:pt x="2214" y="69"/>
                    </a:cubicBezTo>
                    <a:cubicBezTo>
                      <a:pt x="1712" y="526"/>
                      <a:pt x="1187" y="982"/>
                      <a:pt x="639" y="1416"/>
                    </a:cubicBezTo>
                    <a:cubicBezTo>
                      <a:pt x="639" y="1414"/>
                      <a:pt x="639" y="1412"/>
                      <a:pt x="640" y="1410"/>
                    </a:cubicBezTo>
                    <a:lnTo>
                      <a:pt x="640" y="1410"/>
                    </a:lnTo>
                    <a:cubicBezTo>
                      <a:pt x="463" y="1543"/>
                      <a:pt x="266" y="1696"/>
                      <a:pt x="69" y="1827"/>
                    </a:cubicBezTo>
                    <a:cubicBezTo>
                      <a:pt x="46" y="1850"/>
                      <a:pt x="0" y="1873"/>
                      <a:pt x="0" y="1918"/>
                    </a:cubicBezTo>
                    <a:cubicBezTo>
                      <a:pt x="0" y="1964"/>
                      <a:pt x="0" y="2010"/>
                      <a:pt x="23" y="2055"/>
                    </a:cubicBezTo>
                    <a:cubicBezTo>
                      <a:pt x="52" y="2099"/>
                      <a:pt x="101" y="2125"/>
                      <a:pt x="150" y="2125"/>
                    </a:cubicBezTo>
                    <a:cubicBezTo>
                      <a:pt x="177" y="2125"/>
                      <a:pt x="204" y="2117"/>
                      <a:pt x="228" y="2101"/>
                    </a:cubicBezTo>
                    <a:cubicBezTo>
                      <a:pt x="1027" y="1553"/>
                      <a:pt x="1735" y="937"/>
                      <a:pt x="2442" y="298"/>
                    </a:cubicBezTo>
                    <a:cubicBezTo>
                      <a:pt x="2511" y="229"/>
                      <a:pt x="2511" y="115"/>
                      <a:pt x="2442" y="47"/>
                    </a:cubicBezTo>
                    <a:cubicBezTo>
                      <a:pt x="2420" y="24"/>
                      <a:pt x="2374" y="1"/>
                      <a:pt x="2328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5311686" y="3964386"/>
                <a:ext cx="72819" cy="7730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860" extrusionOk="0">
                    <a:moveTo>
                      <a:pt x="2511" y="1"/>
                    </a:moveTo>
                    <a:cubicBezTo>
                      <a:pt x="2443" y="1"/>
                      <a:pt x="2397" y="24"/>
                      <a:pt x="2351" y="69"/>
                    </a:cubicBezTo>
                    <a:cubicBezTo>
                      <a:pt x="2283" y="229"/>
                      <a:pt x="2169" y="366"/>
                      <a:pt x="2077" y="503"/>
                    </a:cubicBezTo>
                    <a:cubicBezTo>
                      <a:pt x="1484" y="1279"/>
                      <a:pt x="731" y="1873"/>
                      <a:pt x="69" y="2580"/>
                    </a:cubicBezTo>
                    <a:cubicBezTo>
                      <a:pt x="0" y="2649"/>
                      <a:pt x="0" y="2740"/>
                      <a:pt x="69" y="2808"/>
                    </a:cubicBezTo>
                    <a:cubicBezTo>
                      <a:pt x="103" y="2843"/>
                      <a:pt x="143" y="2860"/>
                      <a:pt x="183" y="2860"/>
                    </a:cubicBezTo>
                    <a:cubicBezTo>
                      <a:pt x="223" y="2860"/>
                      <a:pt x="263" y="2843"/>
                      <a:pt x="297" y="2808"/>
                    </a:cubicBezTo>
                    <a:cubicBezTo>
                      <a:pt x="685" y="2398"/>
                      <a:pt x="1119" y="2009"/>
                      <a:pt x="1530" y="1599"/>
                    </a:cubicBezTo>
                    <a:cubicBezTo>
                      <a:pt x="1963" y="1188"/>
                      <a:pt x="2351" y="731"/>
                      <a:pt x="2648" y="229"/>
                    </a:cubicBezTo>
                    <a:cubicBezTo>
                      <a:pt x="2694" y="161"/>
                      <a:pt x="2648" y="46"/>
                      <a:pt x="2580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5334499" y="4056937"/>
                <a:ext cx="75306" cy="8163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3020" extrusionOk="0">
                    <a:moveTo>
                      <a:pt x="2603" y="1"/>
                    </a:moveTo>
                    <a:cubicBezTo>
                      <a:pt x="2557" y="1"/>
                      <a:pt x="2489" y="46"/>
                      <a:pt x="2466" y="92"/>
                    </a:cubicBezTo>
                    <a:cubicBezTo>
                      <a:pt x="2375" y="297"/>
                      <a:pt x="2238" y="503"/>
                      <a:pt x="2101" y="708"/>
                    </a:cubicBezTo>
                    <a:cubicBezTo>
                      <a:pt x="1507" y="1484"/>
                      <a:pt x="731" y="2078"/>
                      <a:pt x="46" y="2740"/>
                    </a:cubicBezTo>
                    <a:cubicBezTo>
                      <a:pt x="1" y="2808"/>
                      <a:pt x="1" y="2922"/>
                      <a:pt x="46" y="2968"/>
                    </a:cubicBezTo>
                    <a:cubicBezTo>
                      <a:pt x="81" y="3002"/>
                      <a:pt x="126" y="3019"/>
                      <a:pt x="172" y="3019"/>
                    </a:cubicBezTo>
                    <a:cubicBezTo>
                      <a:pt x="218" y="3019"/>
                      <a:pt x="263" y="3002"/>
                      <a:pt x="298" y="2968"/>
                    </a:cubicBezTo>
                    <a:cubicBezTo>
                      <a:pt x="731" y="2534"/>
                      <a:pt x="1211" y="2146"/>
                      <a:pt x="1644" y="1713"/>
                    </a:cubicBezTo>
                    <a:cubicBezTo>
                      <a:pt x="2078" y="1279"/>
                      <a:pt x="2489" y="800"/>
                      <a:pt x="2763" y="252"/>
                    </a:cubicBezTo>
                    <a:cubicBezTo>
                      <a:pt x="2786" y="183"/>
                      <a:pt x="2763" y="69"/>
                      <a:pt x="2694" y="23"/>
                    </a:cubicBezTo>
                    <a:cubicBezTo>
                      <a:pt x="2671" y="23"/>
                      <a:pt x="2649" y="1"/>
                      <a:pt x="2603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7038578" y="3232684"/>
                <a:ext cx="9271" cy="77616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715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lnTo>
                      <a:pt x="0" y="10500"/>
                    </a:lnTo>
                    <a:lnTo>
                      <a:pt x="0" y="22004"/>
                    </a:lnTo>
                    <a:lnTo>
                      <a:pt x="0" y="28714"/>
                    </a:lnTo>
                    <a:cubicBezTo>
                      <a:pt x="69" y="28691"/>
                      <a:pt x="114" y="28691"/>
                      <a:pt x="160" y="28691"/>
                    </a:cubicBezTo>
                    <a:lnTo>
                      <a:pt x="343" y="28691"/>
                    </a:lnTo>
                    <a:lnTo>
                      <a:pt x="343" y="20429"/>
                    </a:lnTo>
                    <a:lnTo>
                      <a:pt x="343" y="8970"/>
                    </a:lnTo>
                    <a:lnTo>
                      <a:pt x="343" y="183"/>
                    </a:lnTo>
                    <a:cubicBezTo>
                      <a:pt x="343" y="91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7036713" y="3625673"/>
                <a:ext cx="1722000" cy="383177"/>
              </a:xfrm>
              <a:custGeom>
                <a:avLst/>
                <a:gdLst/>
                <a:ahLst/>
                <a:cxnLst/>
                <a:rect l="l" t="t" r="r" b="b"/>
                <a:pathLst>
                  <a:path w="63707" h="14176" extrusionOk="0">
                    <a:moveTo>
                      <a:pt x="17622" y="1"/>
                    </a:moveTo>
                    <a:cubicBezTo>
                      <a:pt x="16275" y="1"/>
                      <a:pt x="14929" y="138"/>
                      <a:pt x="13628" y="434"/>
                    </a:cubicBezTo>
                    <a:cubicBezTo>
                      <a:pt x="13171" y="549"/>
                      <a:pt x="12737" y="663"/>
                      <a:pt x="12304" y="800"/>
                    </a:cubicBezTo>
                    <a:cubicBezTo>
                      <a:pt x="11893" y="937"/>
                      <a:pt x="11482" y="1074"/>
                      <a:pt x="11094" y="1256"/>
                    </a:cubicBezTo>
                    <a:cubicBezTo>
                      <a:pt x="10249" y="1576"/>
                      <a:pt x="9451" y="1987"/>
                      <a:pt x="8674" y="2466"/>
                    </a:cubicBezTo>
                    <a:cubicBezTo>
                      <a:pt x="7236" y="3333"/>
                      <a:pt x="5913" y="4406"/>
                      <a:pt x="4726" y="5616"/>
                    </a:cubicBezTo>
                    <a:cubicBezTo>
                      <a:pt x="3562" y="6803"/>
                      <a:pt x="2534" y="8149"/>
                      <a:pt x="1713" y="9610"/>
                    </a:cubicBezTo>
                    <a:cubicBezTo>
                      <a:pt x="1302" y="10318"/>
                      <a:pt x="960" y="11071"/>
                      <a:pt x="663" y="11824"/>
                    </a:cubicBezTo>
                    <a:cubicBezTo>
                      <a:pt x="503" y="12258"/>
                      <a:pt x="366" y="12669"/>
                      <a:pt x="252" y="13102"/>
                    </a:cubicBezTo>
                    <a:cubicBezTo>
                      <a:pt x="161" y="13445"/>
                      <a:pt x="69" y="13810"/>
                      <a:pt x="1" y="14175"/>
                    </a:cubicBezTo>
                    <a:cubicBezTo>
                      <a:pt x="92" y="14175"/>
                      <a:pt x="161" y="14152"/>
                      <a:pt x="229" y="14152"/>
                    </a:cubicBezTo>
                    <a:lnTo>
                      <a:pt x="343" y="14152"/>
                    </a:lnTo>
                    <a:cubicBezTo>
                      <a:pt x="435" y="13696"/>
                      <a:pt x="549" y="13239"/>
                      <a:pt x="686" y="12783"/>
                    </a:cubicBezTo>
                    <a:cubicBezTo>
                      <a:pt x="823" y="12304"/>
                      <a:pt x="1005" y="11847"/>
                      <a:pt x="1188" y="11391"/>
                    </a:cubicBezTo>
                    <a:cubicBezTo>
                      <a:pt x="1484" y="10706"/>
                      <a:pt x="1804" y="10067"/>
                      <a:pt x="2192" y="9428"/>
                    </a:cubicBezTo>
                    <a:cubicBezTo>
                      <a:pt x="2580" y="8789"/>
                      <a:pt x="2991" y="8172"/>
                      <a:pt x="3425" y="7579"/>
                    </a:cubicBezTo>
                    <a:cubicBezTo>
                      <a:pt x="3972" y="6894"/>
                      <a:pt x="4543" y="6232"/>
                      <a:pt x="5182" y="5616"/>
                    </a:cubicBezTo>
                    <a:cubicBezTo>
                      <a:pt x="5776" y="5045"/>
                      <a:pt x="6392" y="4475"/>
                      <a:pt x="7054" y="3972"/>
                    </a:cubicBezTo>
                    <a:cubicBezTo>
                      <a:pt x="7693" y="3493"/>
                      <a:pt x="8355" y="3037"/>
                      <a:pt x="9040" y="2626"/>
                    </a:cubicBezTo>
                    <a:cubicBezTo>
                      <a:pt x="9724" y="2215"/>
                      <a:pt x="10432" y="1872"/>
                      <a:pt x="11185" y="1553"/>
                    </a:cubicBezTo>
                    <a:lnTo>
                      <a:pt x="11208" y="1553"/>
                    </a:lnTo>
                    <a:cubicBezTo>
                      <a:pt x="11893" y="1279"/>
                      <a:pt x="12578" y="1028"/>
                      <a:pt x="13308" y="845"/>
                    </a:cubicBezTo>
                    <a:cubicBezTo>
                      <a:pt x="14016" y="663"/>
                      <a:pt x="14746" y="526"/>
                      <a:pt x="15476" y="434"/>
                    </a:cubicBezTo>
                    <a:cubicBezTo>
                      <a:pt x="16157" y="359"/>
                      <a:pt x="16854" y="315"/>
                      <a:pt x="17553" y="315"/>
                    </a:cubicBezTo>
                    <a:cubicBezTo>
                      <a:pt x="17697" y="315"/>
                      <a:pt x="17842" y="316"/>
                      <a:pt x="17987" y="320"/>
                    </a:cubicBezTo>
                    <a:cubicBezTo>
                      <a:pt x="18855" y="343"/>
                      <a:pt x="19699" y="412"/>
                      <a:pt x="20566" y="526"/>
                    </a:cubicBezTo>
                    <a:lnTo>
                      <a:pt x="20521" y="526"/>
                    </a:lnTo>
                    <a:cubicBezTo>
                      <a:pt x="23328" y="937"/>
                      <a:pt x="26045" y="1850"/>
                      <a:pt x="28647" y="2968"/>
                    </a:cubicBezTo>
                    <a:lnTo>
                      <a:pt x="28601" y="2945"/>
                    </a:lnTo>
                    <a:lnTo>
                      <a:pt x="28601" y="2945"/>
                    </a:lnTo>
                    <a:cubicBezTo>
                      <a:pt x="29309" y="3242"/>
                      <a:pt x="30016" y="3562"/>
                      <a:pt x="30724" y="3881"/>
                    </a:cubicBezTo>
                    <a:cubicBezTo>
                      <a:pt x="34033" y="5433"/>
                      <a:pt x="37252" y="7168"/>
                      <a:pt x="40653" y="8515"/>
                    </a:cubicBezTo>
                    <a:cubicBezTo>
                      <a:pt x="41452" y="8834"/>
                      <a:pt x="42273" y="9154"/>
                      <a:pt x="43095" y="9428"/>
                    </a:cubicBezTo>
                    <a:cubicBezTo>
                      <a:pt x="43666" y="9610"/>
                      <a:pt x="44213" y="9793"/>
                      <a:pt x="44784" y="9953"/>
                    </a:cubicBezTo>
                    <a:cubicBezTo>
                      <a:pt x="46039" y="10318"/>
                      <a:pt x="47318" y="10660"/>
                      <a:pt x="48619" y="10934"/>
                    </a:cubicBezTo>
                    <a:cubicBezTo>
                      <a:pt x="49965" y="11208"/>
                      <a:pt x="51358" y="11436"/>
                      <a:pt x="52750" y="11528"/>
                    </a:cubicBezTo>
                    <a:cubicBezTo>
                      <a:pt x="53435" y="11585"/>
                      <a:pt x="54125" y="11619"/>
                      <a:pt x="54819" y="11619"/>
                    </a:cubicBezTo>
                    <a:cubicBezTo>
                      <a:pt x="55512" y="11619"/>
                      <a:pt x="56208" y="11585"/>
                      <a:pt x="56904" y="11505"/>
                    </a:cubicBezTo>
                    <a:cubicBezTo>
                      <a:pt x="57543" y="11413"/>
                      <a:pt x="58183" y="11299"/>
                      <a:pt x="58822" y="11140"/>
                    </a:cubicBezTo>
                    <a:cubicBezTo>
                      <a:pt x="59438" y="10980"/>
                      <a:pt x="60031" y="10774"/>
                      <a:pt x="60602" y="10523"/>
                    </a:cubicBezTo>
                    <a:cubicBezTo>
                      <a:pt x="61195" y="10249"/>
                      <a:pt x="61743" y="9953"/>
                      <a:pt x="62245" y="9565"/>
                    </a:cubicBezTo>
                    <a:cubicBezTo>
                      <a:pt x="62497" y="9382"/>
                      <a:pt x="62748" y="9177"/>
                      <a:pt x="62999" y="8971"/>
                    </a:cubicBezTo>
                    <a:cubicBezTo>
                      <a:pt x="63227" y="8743"/>
                      <a:pt x="63432" y="8537"/>
                      <a:pt x="63638" y="8286"/>
                    </a:cubicBezTo>
                    <a:cubicBezTo>
                      <a:pt x="63706" y="8218"/>
                      <a:pt x="63706" y="8127"/>
                      <a:pt x="63638" y="8058"/>
                    </a:cubicBezTo>
                    <a:cubicBezTo>
                      <a:pt x="63600" y="8033"/>
                      <a:pt x="63556" y="8015"/>
                      <a:pt x="63512" y="8015"/>
                    </a:cubicBezTo>
                    <a:cubicBezTo>
                      <a:pt x="63476" y="8015"/>
                      <a:pt x="63440" y="8027"/>
                      <a:pt x="63410" y="8058"/>
                    </a:cubicBezTo>
                    <a:cubicBezTo>
                      <a:pt x="63067" y="8469"/>
                      <a:pt x="62679" y="8834"/>
                      <a:pt x="62268" y="9154"/>
                    </a:cubicBezTo>
                    <a:cubicBezTo>
                      <a:pt x="62268" y="9154"/>
                      <a:pt x="62245" y="9154"/>
                      <a:pt x="62245" y="9177"/>
                    </a:cubicBezTo>
                    <a:cubicBezTo>
                      <a:pt x="61926" y="9405"/>
                      <a:pt x="61606" y="9633"/>
                      <a:pt x="61264" y="9816"/>
                    </a:cubicBezTo>
                    <a:cubicBezTo>
                      <a:pt x="60922" y="10021"/>
                      <a:pt x="60556" y="10181"/>
                      <a:pt x="60191" y="10341"/>
                    </a:cubicBezTo>
                    <a:lnTo>
                      <a:pt x="60168" y="10341"/>
                    </a:lnTo>
                    <a:cubicBezTo>
                      <a:pt x="60168" y="10341"/>
                      <a:pt x="60168" y="10341"/>
                      <a:pt x="60168" y="10363"/>
                    </a:cubicBezTo>
                    <a:cubicBezTo>
                      <a:pt x="59643" y="10569"/>
                      <a:pt x="59118" y="10729"/>
                      <a:pt x="58593" y="10866"/>
                    </a:cubicBezTo>
                    <a:cubicBezTo>
                      <a:pt x="58046" y="11003"/>
                      <a:pt x="57498" y="11094"/>
                      <a:pt x="56927" y="11162"/>
                    </a:cubicBezTo>
                    <a:lnTo>
                      <a:pt x="56973" y="11162"/>
                    </a:lnTo>
                    <a:cubicBezTo>
                      <a:pt x="56210" y="11258"/>
                      <a:pt x="55444" y="11300"/>
                      <a:pt x="54677" y="11300"/>
                    </a:cubicBezTo>
                    <a:cubicBezTo>
                      <a:pt x="53424" y="11300"/>
                      <a:pt x="52170" y="11187"/>
                      <a:pt x="50924" y="11003"/>
                    </a:cubicBezTo>
                    <a:lnTo>
                      <a:pt x="50901" y="11003"/>
                    </a:lnTo>
                    <a:cubicBezTo>
                      <a:pt x="49075" y="10729"/>
                      <a:pt x="47272" y="10318"/>
                      <a:pt x="45515" y="9816"/>
                    </a:cubicBezTo>
                    <a:cubicBezTo>
                      <a:pt x="44738" y="9610"/>
                      <a:pt x="43962" y="9359"/>
                      <a:pt x="43186" y="9108"/>
                    </a:cubicBezTo>
                    <a:cubicBezTo>
                      <a:pt x="42068" y="8743"/>
                      <a:pt x="40949" y="8309"/>
                      <a:pt x="39854" y="7853"/>
                    </a:cubicBezTo>
                    <a:cubicBezTo>
                      <a:pt x="39854" y="7830"/>
                      <a:pt x="39831" y="7830"/>
                      <a:pt x="39831" y="7830"/>
                    </a:cubicBezTo>
                    <a:cubicBezTo>
                      <a:pt x="37936" y="7031"/>
                      <a:pt x="36088" y="6118"/>
                      <a:pt x="34262" y="5228"/>
                    </a:cubicBezTo>
                    <a:cubicBezTo>
                      <a:pt x="32618" y="4429"/>
                      <a:pt x="30952" y="3607"/>
                      <a:pt x="29286" y="2877"/>
                    </a:cubicBezTo>
                    <a:cubicBezTo>
                      <a:pt x="27619" y="2169"/>
                      <a:pt x="25930" y="1507"/>
                      <a:pt x="24196" y="1005"/>
                    </a:cubicBezTo>
                    <a:cubicBezTo>
                      <a:pt x="22438" y="503"/>
                      <a:pt x="20658" y="138"/>
                      <a:pt x="18832" y="24"/>
                    </a:cubicBezTo>
                    <a:cubicBezTo>
                      <a:pt x="18444" y="1"/>
                      <a:pt x="18033" y="1"/>
                      <a:pt x="17622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7339666" y="366762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8113318" y="383729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8719196" y="3873079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8719196" y="3873079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8719196" y="387370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8663054" y="3905164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8663054" y="390578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8412567" y="392305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8412567" y="3923058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7068798" y="3932923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1" y="24"/>
                    </a:moveTo>
                    <a:cubicBezTo>
                      <a:pt x="1" y="24"/>
                      <a:pt x="24" y="1"/>
                      <a:pt x="24" y="1"/>
                    </a:cubicBezTo>
                    <a:cubicBezTo>
                      <a:pt x="24" y="1"/>
                      <a:pt x="1" y="24"/>
                      <a:pt x="1" y="24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8767931" y="3932923"/>
                <a:ext cx="9298" cy="92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61"/>
                    </a:cubicBezTo>
                    <a:cubicBezTo>
                      <a:pt x="1" y="252"/>
                      <a:pt x="92" y="343"/>
                      <a:pt x="160" y="343"/>
                    </a:cubicBezTo>
                    <a:cubicBezTo>
                      <a:pt x="252" y="343"/>
                      <a:pt x="343" y="275"/>
                      <a:pt x="343" y="183"/>
                    </a:cubicBez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7098423" y="3736118"/>
                <a:ext cx="1681888" cy="284437"/>
              </a:xfrm>
              <a:custGeom>
                <a:avLst/>
                <a:gdLst/>
                <a:ahLst/>
                <a:cxnLst/>
                <a:rect l="l" t="t" r="r" b="b"/>
                <a:pathLst>
                  <a:path w="62223" h="10523" extrusionOk="0">
                    <a:moveTo>
                      <a:pt x="16252" y="1"/>
                    </a:moveTo>
                    <a:cubicBezTo>
                      <a:pt x="15887" y="1"/>
                      <a:pt x="15522" y="23"/>
                      <a:pt x="15179" y="46"/>
                    </a:cubicBezTo>
                    <a:cubicBezTo>
                      <a:pt x="14266" y="92"/>
                      <a:pt x="13353" y="206"/>
                      <a:pt x="12463" y="411"/>
                    </a:cubicBezTo>
                    <a:cubicBezTo>
                      <a:pt x="11687" y="571"/>
                      <a:pt x="10911" y="799"/>
                      <a:pt x="10180" y="1073"/>
                    </a:cubicBezTo>
                    <a:cubicBezTo>
                      <a:pt x="8697" y="1644"/>
                      <a:pt x="7282" y="2420"/>
                      <a:pt x="6003" y="3333"/>
                    </a:cubicBezTo>
                    <a:cubicBezTo>
                      <a:pt x="4702" y="4269"/>
                      <a:pt x="3538" y="5364"/>
                      <a:pt x="2511" y="6597"/>
                    </a:cubicBezTo>
                    <a:cubicBezTo>
                      <a:pt x="2009" y="7190"/>
                      <a:pt x="1552" y="7807"/>
                      <a:pt x="1142" y="8469"/>
                    </a:cubicBezTo>
                    <a:cubicBezTo>
                      <a:pt x="891" y="8880"/>
                      <a:pt x="639" y="9290"/>
                      <a:pt x="411" y="9701"/>
                    </a:cubicBezTo>
                    <a:cubicBezTo>
                      <a:pt x="251" y="9952"/>
                      <a:pt x="114" y="10203"/>
                      <a:pt x="0" y="10454"/>
                    </a:cubicBezTo>
                    <a:cubicBezTo>
                      <a:pt x="46" y="10454"/>
                      <a:pt x="92" y="10454"/>
                      <a:pt x="160" y="10477"/>
                    </a:cubicBezTo>
                    <a:cubicBezTo>
                      <a:pt x="206" y="10500"/>
                      <a:pt x="274" y="10500"/>
                      <a:pt x="320" y="10523"/>
                    </a:cubicBezTo>
                    <a:cubicBezTo>
                      <a:pt x="594" y="9998"/>
                      <a:pt x="913" y="9473"/>
                      <a:pt x="1210" y="8971"/>
                    </a:cubicBezTo>
                    <a:cubicBezTo>
                      <a:pt x="1552" y="8400"/>
                      <a:pt x="1941" y="7852"/>
                      <a:pt x="2329" y="7327"/>
                    </a:cubicBezTo>
                    <a:lnTo>
                      <a:pt x="2351" y="7305"/>
                    </a:lnTo>
                    <a:cubicBezTo>
                      <a:pt x="2351" y="7305"/>
                      <a:pt x="2351" y="7305"/>
                      <a:pt x="2351" y="7327"/>
                    </a:cubicBezTo>
                    <a:cubicBezTo>
                      <a:pt x="2831" y="6688"/>
                      <a:pt x="3356" y="6095"/>
                      <a:pt x="3903" y="5547"/>
                    </a:cubicBezTo>
                    <a:cubicBezTo>
                      <a:pt x="4474" y="4976"/>
                      <a:pt x="5068" y="4451"/>
                      <a:pt x="5707" y="3949"/>
                    </a:cubicBezTo>
                    <a:cubicBezTo>
                      <a:pt x="6346" y="3470"/>
                      <a:pt x="7008" y="3036"/>
                      <a:pt x="7693" y="2625"/>
                    </a:cubicBezTo>
                    <a:cubicBezTo>
                      <a:pt x="8377" y="2237"/>
                      <a:pt x="9085" y="1872"/>
                      <a:pt x="9815" y="1575"/>
                    </a:cubicBezTo>
                    <a:cubicBezTo>
                      <a:pt x="10454" y="1302"/>
                      <a:pt x="11139" y="1073"/>
                      <a:pt x="11801" y="891"/>
                    </a:cubicBezTo>
                    <a:cubicBezTo>
                      <a:pt x="12143" y="799"/>
                      <a:pt x="12486" y="731"/>
                      <a:pt x="12828" y="662"/>
                    </a:cubicBezTo>
                    <a:cubicBezTo>
                      <a:pt x="13239" y="571"/>
                      <a:pt x="13627" y="525"/>
                      <a:pt x="14038" y="457"/>
                    </a:cubicBezTo>
                    <a:cubicBezTo>
                      <a:pt x="14756" y="381"/>
                      <a:pt x="15491" y="337"/>
                      <a:pt x="16215" y="337"/>
                    </a:cubicBezTo>
                    <a:cubicBezTo>
                      <a:pt x="16365" y="337"/>
                      <a:pt x="16514" y="339"/>
                      <a:pt x="16663" y="343"/>
                    </a:cubicBezTo>
                    <a:cubicBezTo>
                      <a:pt x="17485" y="366"/>
                      <a:pt x="18329" y="434"/>
                      <a:pt x="19151" y="548"/>
                    </a:cubicBezTo>
                    <a:lnTo>
                      <a:pt x="19105" y="548"/>
                    </a:lnTo>
                    <a:cubicBezTo>
                      <a:pt x="21274" y="845"/>
                      <a:pt x="23373" y="1461"/>
                      <a:pt x="25428" y="2192"/>
                    </a:cubicBezTo>
                    <a:cubicBezTo>
                      <a:pt x="27231" y="2831"/>
                      <a:pt x="28989" y="3561"/>
                      <a:pt x="30746" y="4314"/>
                    </a:cubicBezTo>
                    <a:lnTo>
                      <a:pt x="31454" y="4611"/>
                    </a:lnTo>
                    <a:cubicBezTo>
                      <a:pt x="31476" y="4634"/>
                      <a:pt x="31522" y="4634"/>
                      <a:pt x="31568" y="4657"/>
                    </a:cubicBezTo>
                    <a:cubicBezTo>
                      <a:pt x="31591" y="4657"/>
                      <a:pt x="31636" y="4680"/>
                      <a:pt x="31659" y="4703"/>
                    </a:cubicBezTo>
                    <a:cubicBezTo>
                      <a:pt x="31864" y="4794"/>
                      <a:pt x="32093" y="4862"/>
                      <a:pt x="32298" y="4954"/>
                    </a:cubicBezTo>
                    <a:cubicBezTo>
                      <a:pt x="32321" y="4976"/>
                      <a:pt x="32321" y="4976"/>
                      <a:pt x="32321" y="4976"/>
                    </a:cubicBezTo>
                    <a:cubicBezTo>
                      <a:pt x="32709" y="5136"/>
                      <a:pt x="33097" y="5296"/>
                      <a:pt x="33485" y="5479"/>
                    </a:cubicBezTo>
                    <a:cubicBezTo>
                      <a:pt x="35243" y="6209"/>
                      <a:pt x="37023" y="6917"/>
                      <a:pt x="38826" y="7556"/>
                    </a:cubicBezTo>
                    <a:cubicBezTo>
                      <a:pt x="40515" y="8149"/>
                      <a:pt x="42227" y="8651"/>
                      <a:pt x="43985" y="9016"/>
                    </a:cubicBezTo>
                    <a:cubicBezTo>
                      <a:pt x="45468" y="9336"/>
                      <a:pt x="46975" y="9564"/>
                      <a:pt x="48504" y="9701"/>
                    </a:cubicBezTo>
                    <a:cubicBezTo>
                      <a:pt x="49623" y="9813"/>
                      <a:pt x="50763" y="9869"/>
                      <a:pt x="51895" y="9869"/>
                    </a:cubicBezTo>
                    <a:cubicBezTo>
                      <a:pt x="52380" y="9869"/>
                      <a:pt x="52864" y="9859"/>
                      <a:pt x="53343" y="9838"/>
                    </a:cubicBezTo>
                    <a:cubicBezTo>
                      <a:pt x="54918" y="9747"/>
                      <a:pt x="56493" y="9564"/>
                      <a:pt x="58022" y="9176"/>
                    </a:cubicBezTo>
                    <a:cubicBezTo>
                      <a:pt x="59437" y="8811"/>
                      <a:pt x="60853" y="8286"/>
                      <a:pt x="62131" y="7533"/>
                    </a:cubicBezTo>
                    <a:cubicBezTo>
                      <a:pt x="62199" y="7487"/>
                      <a:pt x="62222" y="7396"/>
                      <a:pt x="62199" y="7327"/>
                    </a:cubicBezTo>
                    <a:cubicBezTo>
                      <a:pt x="62169" y="7267"/>
                      <a:pt x="62108" y="7236"/>
                      <a:pt x="62051" y="7236"/>
                    </a:cubicBezTo>
                    <a:cubicBezTo>
                      <a:pt x="62022" y="7236"/>
                      <a:pt x="61994" y="7244"/>
                      <a:pt x="61971" y="7259"/>
                    </a:cubicBezTo>
                    <a:cubicBezTo>
                      <a:pt x="61400" y="7578"/>
                      <a:pt x="60830" y="7875"/>
                      <a:pt x="60236" y="8126"/>
                    </a:cubicBezTo>
                    <a:cubicBezTo>
                      <a:pt x="58661" y="8743"/>
                      <a:pt x="57018" y="9131"/>
                      <a:pt x="55329" y="9336"/>
                    </a:cubicBezTo>
                    <a:cubicBezTo>
                      <a:pt x="54159" y="9474"/>
                      <a:pt x="52986" y="9538"/>
                      <a:pt x="51813" y="9538"/>
                    </a:cubicBezTo>
                    <a:cubicBezTo>
                      <a:pt x="50080" y="9538"/>
                      <a:pt x="48348" y="9399"/>
                      <a:pt x="46632" y="9153"/>
                    </a:cubicBezTo>
                    <a:lnTo>
                      <a:pt x="46655" y="9153"/>
                    </a:lnTo>
                    <a:cubicBezTo>
                      <a:pt x="44692" y="8880"/>
                      <a:pt x="42752" y="8446"/>
                      <a:pt x="40858" y="7875"/>
                    </a:cubicBezTo>
                    <a:cubicBezTo>
                      <a:pt x="38644" y="7190"/>
                      <a:pt x="36475" y="6346"/>
                      <a:pt x="34330" y="5456"/>
                    </a:cubicBezTo>
                    <a:cubicBezTo>
                      <a:pt x="33873" y="5273"/>
                      <a:pt x="33417" y="5091"/>
                      <a:pt x="32960" y="4885"/>
                    </a:cubicBezTo>
                    <a:lnTo>
                      <a:pt x="32641" y="4748"/>
                    </a:lnTo>
                    <a:cubicBezTo>
                      <a:pt x="32572" y="4725"/>
                      <a:pt x="32504" y="4703"/>
                      <a:pt x="32412" y="4657"/>
                    </a:cubicBezTo>
                    <a:cubicBezTo>
                      <a:pt x="32321" y="4634"/>
                      <a:pt x="32230" y="4588"/>
                      <a:pt x="32138" y="4543"/>
                    </a:cubicBezTo>
                    <a:cubicBezTo>
                      <a:pt x="31979" y="4474"/>
                      <a:pt x="31796" y="4406"/>
                      <a:pt x="31613" y="4314"/>
                    </a:cubicBezTo>
                    <a:lnTo>
                      <a:pt x="31568" y="4314"/>
                    </a:lnTo>
                    <a:cubicBezTo>
                      <a:pt x="29833" y="3561"/>
                      <a:pt x="28075" y="2831"/>
                      <a:pt x="26295" y="2169"/>
                    </a:cubicBezTo>
                    <a:cubicBezTo>
                      <a:pt x="24492" y="1484"/>
                      <a:pt x="22643" y="891"/>
                      <a:pt x="20771" y="503"/>
                    </a:cubicBezTo>
                    <a:cubicBezTo>
                      <a:pt x="19288" y="206"/>
                      <a:pt x="17758" y="1"/>
                      <a:pt x="16252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7161349" y="393416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7102748" y="402855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7167512" y="3895919"/>
                <a:ext cx="1604149" cy="184804"/>
              </a:xfrm>
              <a:custGeom>
                <a:avLst/>
                <a:gdLst/>
                <a:ahLst/>
                <a:cxnLst/>
                <a:rect l="l" t="t" r="r" b="b"/>
                <a:pathLst>
                  <a:path w="59347" h="6837" extrusionOk="0">
                    <a:moveTo>
                      <a:pt x="7046" y="2108"/>
                    </a:moveTo>
                    <a:cubicBezTo>
                      <a:pt x="7033" y="2113"/>
                      <a:pt x="7021" y="2118"/>
                      <a:pt x="7008" y="2123"/>
                    </a:cubicBezTo>
                    <a:cubicBezTo>
                      <a:pt x="7028" y="2123"/>
                      <a:pt x="7031" y="2123"/>
                      <a:pt x="7046" y="2108"/>
                    </a:cubicBezTo>
                    <a:close/>
                    <a:moveTo>
                      <a:pt x="16618" y="0"/>
                    </a:moveTo>
                    <a:cubicBezTo>
                      <a:pt x="15134" y="0"/>
                      <a:pt x="13650" y="114"/>
                      <a:pt x="12190" y="343"/>
                    </a:cubicBezTo>
                    <a:cubicBezTo>
                      <a:pt x="10569" y="617"/>
                      <a:pt x="8948" y="1027"/>
                      <a:pt x="7396" y="1621"/>
                    </a:cubicBezTo>
                    <a:cubicBezTo>
                      <a:pt x="6643" y="1918"/>
                      <a:pt x="5890" y="2260"/>
                      <a:pt x="5182" y="2625"/>
                    </a:cubicBezTo>
                    <a:cubicBezTo>
                      <a:pt x="4794" y="2831"/>
                      <a:pt x="4406" y="3036"/>
                      <a:pt x="4041" y="3264"/>
                    </a:cubicBezTo>
                    <a:cubicBezTo>
                      <a:pt x="3721" y="3470"/>
                      <a:pt x="3379" y="3675"/>
                      <a:pt x="3059" y="3881"/>
                    </a:cubicBezTo>
                    <a:cubicBezTo>
                      <a:pt x="2397" y="4314"/>
                      <a:pt x="1736" y="4771"/>
                      <a:pt x="1119" y="5273"/>
                    </a:cubicBezTo>
                    <a:cubicBezTo>
                      <a:pt x="777" y="5547"/>
                      <a:pt x="457" y="5821"/>
                      <a:pt x="161" y="6140"/>
                    </a:cubicBezTo>
                    <a:cubicBezTo>
                      <a:pt x="115" y="6186"/>
                      <a:pt x="46" y="6254"/>
                      <a:pt x="1" y="6323"/>
                    </a:cubicBezTo>
                    <a:cubicBezTo>
                      <a:pt x="69" y="6414"/>
                      <a:pt x="138" y="6483"/>
                      <a:pt x="206" y="6574"/>
                    </a:cubicBezTo>
                    <a:cubicBezTo>
                      <a:pt x="343" y="6414"/>
                      <a:pt x="503" y="6254"/>
                      <a:pt x="686" y="6095"/>
                    </a:cubicBezTo>
                    <a:cubicBezTo>
                      <a:pt x="976" y="5804"/>
                      <a:pt x="1288" y="5536"/>
                      <a:pt x="1622" y="5289"/>
                    </a:cubicBezTo>
                    <a:lnTo>
                      <a:pt x="1622" y="5289"/>
                    </a:lnTo>
                    <a:cubicBezTo>
                      <a:pt x="1622" y="5291"/>
                      <a:pt x="1621" y="5293"/>
                      <a:pt x="1621" y="5296"/>
                    </a:cubicBezTo>
                    <a:cubicBezTo>
                      <a:pt x="2032" y="4976"/>
                      <a:pt x="2466" y="4679"/>
                      <a:pt x="2900" y="4383"/>
                    </a:cubicBezTo>
                    <a:cubicBezTo>
                      <a:pt x="3333" y="4086"/>
                      <a:pt x="3767" y="3812"/>
                      <a:pt x="4201" y="3538"/>
                    </a:cubicBezTo>
                    <a:cubicBezTo>
                      <a:pt x="5114" y="2990"/>
                      <a:pt x="6072" y="2511"/>
                      <a:pt x="7054" y="2100"/>
                    </a:cubicBezTo>
                    <a:lnTo>
                      <a:pt x="7054" y="2100"/>
                    </a:lnTo>
                    <a:cubicBezTo>
                      <a:pt x="7051" y="2103"/>
                      <a:pt x="7048" y="2106"/>
                      <a:pt x="7046" y="2108"/>
                    </a:cubicBezTo>
                    <a:lnTo>
                      <a:pt x="7046" y="2108"/>
                    </a:lnTo>
                    <a:cubicBezTo>
                      <a:pt x="8061" y="1704"/>
                      <a:pt x="9076" y="1366"/>
                      <a:pt x="10135" y="1096"/>
                    </a:cubicBezTo>
                    <a:cubicBezTo>
                      <a:pt x="11162" y="845"/>
                      <a:pt x="12212" y="662"/>
                      <a:pt x="13262" y="525"/>
                    </a:cubicBezTo>
                    <a:lnTo>
                      <a:pt x="13217" y="525"/>
                    </a:lnTo>
                    <a:cubicBezTo>
                      <a:pt x="14335" y="385"/>
                      <a:pt x="15436" y="316"/>
                      <a:pt x="16550" y="316"/>
                    </a:cubicBezTo>
                    <a:cubicBezTo>
                      <a:pt x="16709" y="316"/>
                      <a:pt x="16869" y="317"/>
                      <a:pt x="17028" y="320"/>
                    </a:cubicBezTo>
                    <a:cubicBezTo>
                      <a:pt x="18284" y="343"/>
                      <a:pt x="19539" y="457"/>
                      <a:pt x="20772" y="617"/>
                    </a:cubicBezTo>
                    <a:cubicBezTo>
                      <a:pt x="22187" y="822"/>
                      <a:pt x="23557" y="1142"/>
                      <a:pt x="24926" y="1507"/>
                    </a:cubicBezTo>
                    <a:cubicBezTo>
                      <a:pt x="26250" y="1872"/>
                      <a:pt x="27551" y="2283"/>
                      <a:pt x="28852" y="2716"/>
                    </a:cubicBezTo>
                    <a:cubicBezTo>
                      <a:pt x="31500" y="3607"/>
                      <a:pt x="34102" y="4565"/>
                      <a:pt x="36795" y="5250"/>
                    </a:cubicBezTo>
                    <a:cubicBezTo>
                      <a:pt x="40447" y="6209"/>
                      <a:pt x="44213" y="6757"/>
                      <a:pt x="47980" y="6825"/>
                    </a:cubicBezTo>
                    <a:cubicBezTo>
                      <a:pt x="48295" y="6833"/>
                      <a:pt x="48611" y="6836"/>
                      <a:pt x="48927" y="6836"/>
                    </a:cubicBezTo>
                    <a:cubicBezTo>
                      <a:pt x="50505" y="6836"/>
                      <a:pt x="52081" y="6741"/>
                      <a:pt x="53640" y="6551"/>
                    </a:cubicBezTo>
                    <a:cubicBezTo>
                      <a:pt x="54576" y="6460"/>
                      <a:pt x="55489" y="6323"/>
                      <a:pt x="56402" y="6163"/>
                    </a:cubicBezTo>
                    <a:cubicBezTo>
                      <a:pt x="57338" y="5980"/>
                      <a:pt x="58274" y="5775"/>
                      <a:pt x="59210" y="5547"/>
                    </a:cubicBezTo>
                    <a:cubicBezTo>
                      <a:pt x="59301" y="5524"/>
                      <a:pt x="59347" y="5433"/>
                      <a:pt x="59324" y="5364"/>
                    </a:cubicBezTo>
                    <a:cubicBezTo>
                      <a:pt x="59304" y="5285"/>
                      <a:pt x="59232" y="5223"/>
                      <a:pt x="59154" y="5223"/>
                    </a:cubicBezTo>
                    <a:cubicBezTo>
                      <a:pt x="59142" y="5223"/>
                      <a:pt x="59130" y="5224"/>
                      <a:pt x="59118" y="5227"/>
                    </a:cubicBezTo>
                    <a:cubicBezTo>
                      <a:pt x="57452" y="5661"/>
                      <a:pt x="55763" y="5980"/>
                      <a:pt x="54051" y="6186"/>
                    </a:cubicBezTo>
                    <a:lnTo>
                      <a:pt x="54097" y="6186"/>
                    </a:lnTo>
                    <a:cubicBezTo>
                      <a:pt x="52319" y="6395"/>
                      <a:pt x="50523" y="6508"/>
                      <a:pt x="48707" y="6508"/>
                    </a:cubicBezTo>
                    <a:cubicBezTo>
                      <a:pt x="48541" y="6508"/>
                      <a:pt x="48375" y="6507"/>
                      <a:pt x="48208" y="6505"/>
                    </a:cubicBezTo>
                    <a:cubicBezTo>
                      <a:pt x="46245" y="6483"/>
                      <a:pt x="44282" y="6323"/>
                      <a:pt x="42342" y="6049"/>
                    </a:cubicBezTo>
                    <a:lnTo>
                      <a:pt x="42387" y="6049"/>
                    </a:lnTo>
                    <a:cubicBezTo>
                      <a:pt x="40881" y="5844"/>
                      <a:pt x="39374" y="5547"/>
                      <a:pt x="37891" y="5204"/>
                    </a:cubicBezTo>
                    <a:cubicBezTo>
                      <a:pt x="36978" y="4976"/>
                      <a:pt x="36065" y="4725"/>
                      <a:pt x="35152" y="4451"/>
                    </a:cubicBezTo>
                    <a:cubicBezTo>
                      <a:pt x="34284" y="4200"/>
                      <a:pt x="33417" y="3926"/>
                      <a:pt x="32550" y="3629"/>
                    </a:cubicBezTo>
                    <a:cubicBezTo>
                      <a:pt x="30838" y="3059"/>
                      <a:pt x="29126" y="2443"/>
                      <a:pt x="27414" y="1895"/>
                    </a:cubicBezTo>
                    <a:cubicBezTo>
                      <a:pt x="25679" y="1347"/>
                      <a:pt x="23922" y="845"/>
                      <a:pt x="22141" y="525"/>
                    </a:cubicBezTo>
                    <a:cubicBezTo>
                      <a:pt x="20475" y="206"/>
                      <a:pt x="18809" y="23"/>
                      <a:pt x="17120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7728952" y="391257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7200840" y="4029799"/>
                <a:ext cx="1058116" cy="128960"/>
              </a:xfrm>
              <a:custGeom>
                <a:avLst/>
                <a:gdLst/>
                <a:ahLst/>
                <a:cxnLst/>
                <a:rect l="l" t="t" r="r" b="b"/>
                <a:pathLst>
                  <a:path w="39146" h="4771" extrusionOk="0">
                    <a:moveTo>
                      <a:pt x="15271" y="0"/>
                    </a:moveTo>
                    <a:cubicBezTo>
                      <a:pt x="14791" y="0"/>
                      <a:pt x="14312" y="0"/>
                      <a:pt x="13833" y="23"/>
                    </a:cubicBezTo>
                    <a:cubicBezTo>
                      <a:pt x="12029" y="92"/>
                      <a:pt x="10249" y="297"/>
                      <a:pt x="8491" y="617"/>
                    </a:cubicBezTo>
                    <a:cubicBezTo>
                      <a:pt x="7578" y="776"/>
                      <a:pt x="6688" y="959"/>
                      <a:pt x="5798" y="1187"/>
                    </a:cubicBezTo>
                    <a:cubicBezTo>
                      <a:pt x="5341" y="1301"/>
                      <a:pt x="4862" y="1415"/>
                      <a:pt x="4406" y="1530"/>
                    </a:cubicBezTo>
                    <a:cubicBezTo>
                      <a:pt x="4086" y="1621"/>
                      <a:pt x="3744" y="1712"/>
                      <a:pt x="3424" y="1804"/>
                    </a:cubicBezTo>
                    <a:cubicBezTo>
                      <a:pt x="2762" y="1986"/>
                      <a:pt x="2100" y="2169"/>
                      <a:pt x="1484" y="2443"/>
                    </a:cubicBezTo>
                    <a:cubicBezTo>
                      <a:pt x="936" y="2671"/>
                      <a:pt x="411" y="2945"/>
                      <a:pt x="0" y="3356"/>
                    </a:cubicBezTo>
                    <a:lnTo>
                      <a:pt x="0" y="3378"/>
                    </a:lnTo>
                    <a:cubicBezTo>
                      <a:pt x="46" y="3470"/>
                      <a:pt x="92" y="3584"/>
                      <a:pt x="114" y="3698"/>
                    </a:cubicBezTo>
                    <a:cubicBezTo>
                      <a:pt x="229" y="3584"/>
                      <a:pt x="343" y="3470"/>
                      <a:pt x="457" y="3378"/>
                    </a:cubicBezTo>
                    <a:cubicBezTo>
                      <a:pt x="822" y="3105"/>
                      <a:pt x="1210" y="2899"/>
                      <a:pt x="1621" y="2739"/>
                    </a:cubicBezTo>
                    <a:cubicBezTo>
                      <a:pt x="2237" y="2488"/>
                      <a:pt x="2876" y="2306"/>
                      <a:pt x="3515" y="2123"/>
                    </a:cubicBezTo>
                    <a:cubicBezTo>
                      <a:pt x="4223" y="1940"/>
                      <a:pt x="4931" y="1735"/>
                      <a:pt x="5661" y="1552"/>
                    </a:cubicBezTo>
                    <a:cubicBezTo>
                      <a:pt x="7327" y="1142"/>
                      <a:pt x="8994" y="822"/>
                      <a:pt x="10683" y="617"/>
                    </a:cubicBezTo>
                    <a:cubicBezTo>
                      <a:pt x="10683" y="617"/>
                      <a:pt x="10705" y="617"/>
                      <a:pt x="10705" y="594"/>
                    </a:cubicBezTo>
                    <a:cubicBezTo>
                      <a:pt x="12188" y="427"/>
                      <a:pt x="13671" y="317"/>
                      <a:pt x="15153" y="317"/>
                    </a:cubicBezTo>
                    <a:cubicBezTo>
                      <a:pt x="15291" y="317"/>
                      <a:pt x="15429" y="318"/>
                      <a:pt x="15567" y="320"/>
                    </a:cubicBezTo>
                    <a:cubicBezTo>
                      <a:pt x="17165" y="343"/>
                      <a:pt x="18786" y="457"/>
                      <a:pt x="20361" y="685"/>
                    </a:cubicBezTo>
                    <a:cubicBezTo>
                      <a:pt x="23465" y="1142"/>
                      <a:pt x="26501" y="2032"/>
                      <a:pt x="29513" y="2899"/>
                    </a:cubicBezTo>
                    <a:cubicBezTo>
                      <a:pt x="30997" y="3333"/>
                      <a:pt x="32526" y="3744"/>
                      <a:pt x="34033" y="4132"/>
                    </a:cubicBezTo>
                    <a:cubicBezTo>
                      <a:pt x="34786" y="4314"/>
                      <a:pt x="35562" y="4497"/>
                      <a:pt x="36338" y="4634"/>
                    </a:cubicBezTo>
                    <a:cubicBezTo>
                      <a:pt x="36567" y="4680"/>
                      <a:pt x="36818" y="4725"/>
                      <a:pt x="37069" y="4771"/>
                    </a:cubicBezTo>
                    <a:cubicBezTo>
                      <a:pt x="37069" y="4748"/>
                      <a:pt x="37114" y="4725"/>
                      <a:pt x="37137" y="4725"/>
                    </a:cubicBezTo>
                    <a:lnTo>
                      <a:pt x="37160" y="4725"/>
                    </a:lnTo>
                    <a:cubicBezTo>
                      <a:pt x="37616" y="4748"/>
                      <a:pt x="38096" y="4748"/>
                      <a:pt x="38575" y="4771"/>
                    </a:cubicBezTo>
                    <a:lnTo>
                      <a:pt x="39146" y="4771"/>
                    </a:lnTo>
                    <a:cubicBezTo>
                      <a:pt x="38347" y="4657"/>
                      <a:pt x="37525" y="4543"/>
                      <a:pt x="36726" y="4383"/>
                    </a:cubicBezTo>
                    <a:cubicBezTo>
                      <a:pt x="35905" y="4223"/>
                      <a:pt x="35060" y="4040"/>
                      <a:pt x="34238" y="3835"/>
                    </a:cubicBezTo>
                    <a:cubicBezTo>
                      <a:pt x="32572" y="3424"/>
                      <a:pt x="30929" y="2968"/>
                      <a:pt x="29285" y="2488"/>
                    </a:cubicBezTo>
                    <a:cubicBezTo>
                      <a:pt x="25998" y="1552"/>
                      <a:pt x="22689" y="594"/>
                      <a:pt x="19288" y="229"/>
                    </a:cubicBezTo>
                    <a:cubicBezTo>
                      <a:pt x="17941" y="69"/>
                      <a:pt x="16617" y="0"/>
                      <a:pt x="15271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8515606" y="4134054"/>
                <a:ext cx="233242" cy="48167"/>
              </a:xfrm>
              <a:custGeom>
                <a:avLst/>
                <a:gdLst/>
                <a:ahLst/>
                <a:cxnLst/>
                <a:rect l="l" t="t" r="r" b="b"/>
                <a:pathLst>
                  <a:path w="8629" h="1782" extrusionOk="0">
                    <a:moveTo>
                      <a:pt x="8423" y="1"/>
                    </a:moveTo>
                    <a:cubicBezTo>
                      <a:pt x="6688" y="663"/>
                      <a:pt x="4862" y="1074"/>
                      <a:pt x="3036" y="1302"/>
                    </a:cubicBezTo>
                    <a:lnTo>
                      <a:pt x="3082" y="1302"/>
                    </a:lnTo>
                    <a:cubicBezTo>
                      <a:pt x="2054" y="1416"/>
                      <a:pt x="1027" y="1507"/>
                      <a:pt x="0" y="1530"/>
                    </a:cubicBezTo>
                    <a:cubicBezTo>
                      <a:pt x="206" y="1553"/>
                      <a:pt x="388" y="1576"/>
                      <a:pt x="594" y="1621"/>
                    </a:cubicBezTo>
                    <a:cubicBezTo>
                      <a:pt x="616" y="1621"/>
                      <a:pt x="639" y="1644"/>
                      <a:pt x="639" y="1644"/>
                    </a:cubicBezTo>
                    <a:cubicBezTo>
                      <a:pt x="731" y="1667"/>
                      <a:pt x="799" y="1667"/>
                      <a:pt x="867" y="1690"/>
                    </a:cubicBezTo>
                    <a:cubicBezTo>
                      <a:pt x="1096" y="1713"/>
                      <a:pt x="1324" y="1758"/>
                      <a:pt x="1575" y="1781"/>
                    </a:cubicBezTo>
                    <a:cubicBezTo>
                      <a:pt x="2397" y="1713"/>
                      <a:pt x="3241" y="1621"/>
                      <a:pt x="4063" y="1484"/>
                    </a:cubicBezTo>
                    <a:cubicBezTo>
                      <a:pt x="5569" y="1233"/>
                      <a:pt x="7076" y="868"/>
                      <a:pt x="8514" y="320"/>
                    </a:cubicBezTo>
                    <a:cubicBezTo>
                      <a:pt x="8560" y="298"/>
                      <a:pt x="8582" y="298"/>
                      <a:pt x="8605" y="252"/>
                    </a:cubicBezTo>
                    <a:cubicBezTo>
                      <a:pt x="8628" y="206"/>
                      <a:pt x="8628" y="161"/>
                      <a:pt x="8628" y="138"/>
                    </a:cubicBezTo>
                    <a:cubicBezTo>
                      <a:pt x="8605" y="92"/>
                      <a:pt x="8582" y="46"/>
                      <a:pt x="8560" y="24"/>
                    </a:cubicBezTo>
                    <a:cubicBezTo>
                      <a:pt x="8537" y="24"/>
                      <a:pt x="8491" y="1"/>
                      <a:pt x="8468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7489574" y="404644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>
                <a:off x="7751170" y="404831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2"/>
              <p:cNvSpPr/>
              <p:nvPr/>
            </p:nvSpPr>
            <p:spPr>
              <a:xfrm>
                <a:off x="8299663" y="3284501"/>
                <a:ext cx="455969" cy="563332"/>
              </a:xfrm>
              <a:custGeom>
                <a:avLst/>
                <a:gdLst/>
                <a:ahLst/>
                <a:cxnLst/>
                <a:rect l="l" t="t" r="r" b="b"/>
                <a:pathLst>
                  <a:path w="16869" h="20841" extrusionOk="0">
                    <a:moveTo>
                      <a:pt x="137" y="0"/>
                    </a:moveTo>
                    <a:cubicBezTo>
                      <a:pt x="92" y="0"/>
                      <a:pt x="69" y="23"/>
                      <a:pt x="46" y="69"/>
                    </a:cubicBezTo>
                    <a:cubicBezTo>
                      <a:pt x="23" y="115"/>
                      <a:pt x="0" y="137"/>
                      <a:pt x="23" y="183"/>
                    </a:cubicBezTo>
                    <a:cubicBezTo>
                      <a:pt x="23" y="229"/>
                      <a:pt x="23" y="274"/>
                      <a:pt x="46" y="320"/>
                    </a:cubicBezTo>
                    <a:cubicBezTo>
                      <a:pt x="46" y="343"/>
                      <a:pt x="69" y="388"/>
                      <a:pt x="69" y="411"/>
                    </a:cubicBezTo>
                    <a:cubicBezTo>
                      <a:pt x="92" y="503"/>
                      <a:pt x="137" y="594"/>
                      <a:pt x="160" y="685"/>
                    </a:cubicBezTo>
                    <a:cubicBezTo>
                      <a:pt x="206" y="845"/>
                      <a:pt x="251" y="982"/>
                      <a:pt x="320" y="1142"/>
                    </a:cubicBezTo>
                    <a:cubicBezTo>
                      <a:pt x="434" y="1461"/>
                      <a:pt x="548" y="1758"/>
                      <a:pt x="685" y="2078"/>
                    </a:cubicBezTo>
                    <a:cubicBezTo>
                      <a:pt x="982" y="2694"/>
                      <a:pt x="1301" y="3333"/>
                      <a:pt x="1644" y="3926"/>
                    </a:cubicBezTo>
                    <a:cubicBezTo>
                      <a:pt x="2602" y="5570"/>
                      <a:pt x="3721" y="7099"/>
                      <a:pt x="4885" y="8583"/>
                    </a:cubicBezTo>
                    <a:cubicBezTo>
                      <a:pt x="6003" y="10066"/>
                      <a:pt x="7167" y="11527"/>
                      <a:pt x="8354" y="12942"/>
                    </a:cubicBezTo>
                    <a:cubicBezTo>
                      <a:pt x="9610" y="14403"/>
                      <a:pt x="10911" y="15841"/>
                      <a:pt x="12303" y="17188"/>
                    </a:cubicBezTo>
                    <a:cubicBezTo>
                      <a:pt x="13627" y="18489"/>
                      <a:pt x="15065" y="19721"/>
                      <a:pt x="16594" y="20817"/>
                    </a:cubicBezTo>
                    <a:cubicBezTo>
                      <a:pt x="16619" y="20833"/>
                      <a:pt x="16648" y="20841"/>
                      <a:pt x="16679" y="20841"/>
                    </a:cubicBezTo>
                    <a:cubicBezTo>
                      <a:pt x="16735" y="20841"/>
                      <a:pt x="16793" y="20816"/>
                      <a:pt x="16823" y="20771"/>
                    </a:cubicBezTo>
                    <a:cubicBezTo>
                      <a:pt x="16868" y="20680"/>
                      <a:pt x="16845" y="20589"/>
                      <a:pt x="16777" y="20543"/>
                    </a:cubicBezTo>
                    <a:cubicBezTo>
                      <a:pt x="15887" y="19904"/>
                      <a:pt x="15019" y="19219"/>
                      <a:pt x="14198" y="18489"/>
                    </a:cubicBezTo>
                    <a:lnTo>
                      <a:pt x="14198" y="18489"/>
                    </a:lnTo>
                    <a:cubicBezTo>
                      <a:pt x="14198" y="18512"/>
                      <a:pt x="14220" y="18512"/>
                      <a:pt x="14220" y="18535"/>
                    </a:cubicBezTo>
                    <a:cubicBezTo>
                      <a:pt x="12691" y="17188"/>
                      <a:pt x="11253" y="15727"/>
                      <a:pt x="9906" y="14198"/>
                    </a:cubicBezTo>
                    <a:cubicBezTo>
                      <a:pt x="8628" y="12805"/>
                      <a:pt x="7441" y="11345"/>
                      <a:pt x="6277" y="9838"/>
                    </a:cubicBezTo>
                    <a:cubicBezTo>
                      <a:pt x="5113" y="8377"/>
                      <a:pt x="3949" y="6894"/>
                      <a:pt x="2922" y="5342"/>
                    </a:cubicBezTo>
                    <a:lnTo>
                      <a:pt x="2922" y="5342"/>
                    </a:lnTo>
                    <a:cubicBezTo>
                      <a:pt x="2922" y="5346"/>
                      <a:pt x="2922" y="5350"/>
                      <a:pt x="2922" y="5353"/>
                    </a:cubicBezTo>
                    <a:lnTo>
                      <a:pt x="2922" y="5353"/>
                    </a:lnTo>
                    <a:cubicBezTo>
                      <a:pt x="1950" y="3880"/>
                      <a:pt x="1069" y="2339"/>
                      <a:pt x="502" y="685"/>
                    </a:cubicBezTo>
                    <a:cubicBezTo>
                      <a:pt x="502" y="685"/>
                      <a:pt x="502" y="708"/>
                      <a:pt x="502" y="731"/>
                    </a:cubicBezTo>
                    <a:cubicBezTo>
                      <a:pt x="480" y="617"/>
                      <a:pt x="434" y="503"/>
                      <a:pt x="411" y="411"/>
                    </a:cubicBezTo>
                    <a:cubicBezTo>
                      <a:pt x="388" y="366"/>
                      <a:pt x="365" y="297"/>
                      <a:pt x="365" y="251"/>
                    </a:cubicBezTo>
                    <a:cubicBezTo>
                      <a:pt x="343" y="206"/>
                      <a:pt x="343" y="160"/>
                      <a:pt x="343" y="137"/>
                    </a:cubicBezTo>
                    <a:cubicBezTo>
                      <a:pt x="320" y="46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2"/>
              <p:cNvSpPr/>
              <p:nvPr/>
            </p:nvSpPr>
            <p:spPr>
              <a:xfrm>
                <a:off x="7041038" y="3087074"/>
                <a:ext cx="1262355" cy="209780"/>
              </a:xfrm>
              <a:custGeom>
                <a:avLst/>
                <a:gdLst/>
                <a:ahLst/>
                <a:cxnLst/>
                <a:rect l="l" t="t" r="r" b="b"/>
                <a:pathLst>
                  <a:path w="46702" h="7761" extrusionOk="0">
                    <a:moveTo>
                      <a:pt x="14997" y="0"/>
                    </a:moveTo>
                    <a:cubicBezTo>
                      <a:pt x="14563" y="0"/>
                      <a:pt x="14107" y="0"/>
                      <a:pt x="13673" y="23"/>
                    </a:cubicBezTo>
                    <a:cubicBezTo>
                      <a:pt x="12326" y="92"/>
                      <a:pt x="11002" y="251"/>
                      <a:pt x="9679" y="548"/>
                    </a:cubicBezTo>
                    <a:cubicBezTo>
                      <a:pt x="8378" y="799"/>
                      <a:pt x="7099" y="1187"/>
                      <a:pt x="5890" y="1689"/>
                    </a:cubicBezTo>
                    <a:cubicBezTo>
                      <a:pt x="5319" y="1918"/>
                      <a:pt x="4748" y="2169"/>
                      <a:pt x="4200" y="2443"/>
                    </a:cubicBezTo>
                    <a:cubicBezTo>
                      <a:pt x="3675" y="2694"/>
                      <a:pt x="3151" y="2968"/>
                      <a:pt x="2648" y="3287"/>
                    </a:cubicBezTo>
                    <a:cubicBezTo>
                      <a:pt x="1667" y="3881"/>
                      <a:pt x="708" y="4611"/>
                      <a:pt x="46" y="5570"/>
                    </a:cubicBezTo>
                    <a:cubicBezTo>
                      <a:pt x="1" y="5638"/>
                      <a:pt x="1" y="5752"/>
                      <a:pt x="69" y="5798"/>
                    </a:cubicBezTo>
                    <a:cubicBezTo>
                      <a:pt x="98" y="5827"/>
                      <a:pt x="134" y="5839"/>
                      <a:pt x="171" y="5839"/>
                    </a:cubicBezTo>
                    <a:cubicBezTo>
                      <a:pt x="221" y="5839"/>
                      <a:pt x="271" y="5815"/>
                      <a:pt x="297" y="5775"/>
                    </a:cubicBezTo>
                    <a:cubicBezTo>
                      <a:pt x="503" y="5479"/>
                      <a:pt x="708" y="5228"/>
                      <a:pt x="959" y="4977"/>
                    </a:cubicBezTo>
                    <a:lnTo>
                      <a:pt x="959" y="4977"/>
                    </a:lnTo>
                    <a:cubicBezTo>
                      <a:pt x="936" y="4999"/>
                      <a:pt x="936" y="4999"/>
                      <a:pt x="914" y="4999"/>
                    </a:cubicBezTo>
                    <a:cubicBezTo>
                      <a:pt x="1484" y="4428"/>
                      <a:pt x="2169" y="3949"/>
                      <a:pt x="2854" y="3538"/>
                    </a:cubicBezTo>
                    <a:cubicBezTo>
                      <a:pt x="3265" y="3287"/>
                      <a:pt x="3675" y="3082"/>
                      <a:pt x="4086" y="2853"/>
                    </a:cubicBezTo>
                    <a:cubicBezTo>
                      <a:pt x="4474" y="2671"/>
                      <a:pt x="4885" y="2465"/>
                      <a:pt x="5273" y="2283"/>
                    </a:cubicBezTo>
                    <a:cubicBezTo>
                      <a:pt x="6232" y="1872"/>
                      <a:pt x="7213" y="1507"/>
                      <a:pt x="8195" y="1233"/>
                    </a:cubicBezTo>
                    <a:lnTo>
                      <a:pt x="8172" y="1233"/>
                    </a:lnTo>
                    <a:cubicBezTo>
                      <a:pt x="10317" y="640"/>
                      <a:pt x="12530" y="343"/>
                      <a:pt x="14766" y="320"/>
                    </a:cubicBezTo>
                    <a:lnTo>
                      <a:pt x="14766" y="320"/>
                    </a:lnTo>
                    <a:cubicBezTo>
                      <a:pt x="16076" y="321"/>
                      <a:pt x="17385" y="390"/>
                      <a:pt x="18672" y="571"/>
                    </a:cubicBezTo>
                    <a:cubicBezTo>
                      <a:pt x="19973" y="754"/>
                      <a:pt x="21274" y="1027"/>
                      <a:pt x="22575" y="1347"/>
                    </a:cubicBezTo>
                    <a:lnTo>
                      <a:pt x="22552" y="1347"/>
                    </a:lnTo>
                    <a:cubicBezTo>
                      <a:pt x="25223" y="2055"/>
                      <a:pt x="27779" y="3059"/>
                      <a:pt x="30313" y="4155"/>
                    </a:cubicBezTo>
                    <a:cubicBezTo>
                      <a:pt x="30952" y="4451"/>
                      <a:pt x="31614" y="4725"/>
                      <a:pt x="32253" y="5022"/>
                    </a:cubicBezTo>
                    <a:cubicBezTo>
                      <a:pt x="32915" y="5319"/>
                      <a:pt x="33554" y="5615"/>
                      <a:pt x="34216" y="5866"/>
                    </a:cubicBezTo>
                    <a:cubicBezTo>
                      <a:pt x="35517" y="6391"/>
                      <a:pt x="36863" y="6802"/>
                      <a:pt x="38210" y="7122"/>
                    </a:cubicBezTo>
                    <a:cubicBezTo>
                      <a:pt x="39580" y="7441"/>
                      <a:pt x="40972" y="7647"/>
                      <a:pt x="42364" y="7715"/>
                    </a:cubicBezTo>
                    <a:cubicBezTo>
                      <a:pt x="42829" y="7746"/>
                      <a:pt x="43295" y="7761"/>
                      <a:pt x="43763" y="7761"/>
                    </a:cubicBezTo>
                    <a:cubicBezTo>
                      <a:pt x="44698" y="7761"/>
                      <a:pt x="45636" y="7700"/>
                      <a:pt x="46564" y="7578"/>
                    </a:cubicBezTo>
                    <a:cubicBezTo>
                      <a:pt x="46656" y="7578"/>
                      <a:pt x="46701" y="7487"/>
                      <a:pt x="46701" y="7396"/>
                    </a:cubicBezTo>
                    <a:cubicBezTo>
                      <a:pt x="46678" y="7304"/>
                      <a:pt x="46610" y="7259"/>
                      <a:pt x="46519" y="7259"/>
                    </a:cubicBezTo>
                    <a:cubicBezTo>
                      <a:pt x="45651" y="7373"/>
                      <a:pt x="44761" y="7419"/>
                      <a:pt x="43894" y="7441"/>
                    </a:cubicBezTo>
                    <a:lnTo>
                      <a:pt x="43894" y="7441"/>
                    </a:lnTo>
                    <a:cubicBezTo>
                      <a:pt x="42806" y="7440"/>
                      <a:pt x="41741" y="7372"/>
                      <a:pt x="40652" y="7236"/>
                    </a:cubicBezTo>
                    <a:cubicBezTo>
                      <a:pt x="39603" y="7099"/>
                      <a:pt x="38553" y="6894"/>
                      <a:pt x="37525" y="6620"/>
                    </a:cubicBezTo>
                    <a:lnTo>
                      <a:pt x="37548" y="6620"/>
                    </a:lnTo>
                    <a:cubicBezTo>
                      <a:pt x="36179" y="6254"/>
                      <a:pt x="34855" y="5798"/>
                      <a:pt x="33554" y="5250"/>
                    </a:cubicBezTo>
                    <a:cubicBezTo>
                      <a:pt x="32892" y="4976"/>
                      <a:pt x="32253" y="4657"/>
                      <a:pt x="31591" y="4383"/>
                    </a:cubicBezTo>
                    <a:cubicBezTo>
                      <a:pt x="30952" y="4086"/>
                      <a:pt x="30313" y="3789"/>
                      <a:pt x="29651" y="3515"/>
                    </a:cubicBezTo>
                    <a:cubicBezTo>
                      <a:pt x="27071" y="2420"/>
                      <a:pt x="24424" y="1438"/>
                      <a:pt x="21707" y="799"/>
                    </a:cubicBezTo>
                    <a:cubicBezTo>
                      <a:pt x="20384" y="502"/>
                      <a:pt x="19037" y="251"/>
                      <a:pt x="17667" y="137"/>
                    </a:cubicBezTo>
                    <a:cubicBezTo>
                      <a:pt x="16777" y="46"/>
                      <a:pt x="15887" y="0"/>
                      <a:pt x="14997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2"/>
              <p:cNvSpPr/>
              <p:nvPr/>
            </p:nvSpPr>
            <p:spPr>
              <a:xfrm>
                <a:off x="8712411" y="3881729"/>
                <a:ext cx="68494" cy="5727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119" extrusionOk="0">
                    <a:moveTo>
                      <a:pt x="183" y="0"/>
                    </a:moveTo>
                    <a:cubicBezTo>
                      <a:pt x="160" y="0"/>
                      <a:pt x="115" y="0"/>
                      <a:pt x="69" y="46"/>
                    </a:cubicBezTo>
                    <a:cubicBezTo>
                      <a:pt x="23" y="92"/>
                      <a:pt x="0" y="206"/>
                      <a:pt x="69" y="274"/>
                    </a:cubicBezTo>
                    <a:cubicBezTo>
                      <a:pt x="776" y="913"/>
                      <a:pt x="1507" y="1530"/>
                      <a:pt x="2283" y="2100"/>
                    </a:cubicBezTo>
                    <a:cubicBezTo>
                      <a:pt x="2302" y="2113"/>
                      <a:pt x="2325" y="2119"/>
                      <a:pt x="2348" y="2119"/>
                    </a:cubicBezTo>
                    <a:cubicBezTo>
                      <a:pt x="2410" y="2119"/>
                      <a:pt x="2478" y="2081"/>
                      <a:pt x="2511" y="2032"/>
                    </a:cubicBezTo>
                    <a:cubicBezTo>
                      <a:pt x="2534" y="1986"/>
                      <a:pt x="2534" y="1940"/>
                      <a:pt x="2534" y="1918"/>
                    </a:cubicBezTo>
                    <a:cubicBezTo>
                      <a:pt x="2511" y="1872"/>
                      <a:pt x="2488" y="1826"/>
                      <a:pt x="2443" y="1803"/>
                    </a:cubicBezTo>
                    <a:cubicBezTo>
                      <a:pt x="2260" y="1667"/>
                      <a:pt x="2055" y="1530"/>
                      <a:pt x="1849" y="1370"/>
                    </a:cubicBezTo>
                    <a:cubicBezTo>
                      <a:pt x="1872" y="1370"/>
                      <a:pt x="1872" y="1393"/>
                      <a:pt x="1895" y="1393"/>
                    </a:cubicBezTo>
                    <a:cubicBezTo>
                      <a:pt x="1347" y="959"/>
                      <a:pt x="822" y="502"/>
                      <a:pt x="297" y="46"/>
                    </a:cubicBezTo>
                    <a:cubicBezTo>
                      <a:pt x="274" y="0"/>
                      <a:pt x="229" y="0"/>
                      <a:pt x="18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2"/>
              <p:cNvSpPr/>
              <p:nvPr/>
            </p:nvSpPr>
            <p:spPr>
              <a:xfrm>
                <a:off x="8698220" y="3966251"/>
                <a:ext cx="72819" cy="7730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860" extrusionOk="0">
                    <a:moveTo>
                      <a:pt x="183" y="0"/>
                    </a:moveTo>
                    <a:cubicBezTo>
                      <a:pt x="160" y="0"/>
                      <a:pt x="137" y="0"/>
                      <a:pt x="92" y="23"/>
                    </a:cubicBezTo>
                    <a:cubicBezTo>
                      <a:pt x="23" y="69"/>
                      <a:pt x="0" y="160"/>
                      <a:pt x="46" y="251"/>
                    </a:cubicBezTo>
                    <a:cubicBezTo>
                      <a:pt x="343" y="754"/>
                      <a:pt x="731" y="1187"/>
                      <a:pt x="1164" y="1598"/>
                    </a:cubicBezTo>
                    <a:cubicBezTo>
                      <a:pt x="1553" y="2009"/>
                      <a:pt x="1986" y="2397"/>
                      <a:pt x="2397" y="2808"/>
                    </a:cubicBezTo>
                    <a:cubicBezTo>
                      <a:pt x="2420" y="2842"/>
                      <a:pt x="2460" y="2859"/>
                      <a:pt x="2503" y="2859"/>
                    </a:cubicBezTo>
                    <a:cubicBezTo>
                      <a:pt x="2545" y="2859"/>
                      <a:pt x="2591" y="2842"/>
                      <a:pt x="2625" y="2808"/>
                    </a:cubicBezTo>
                    <a:cubicBezTo>
                      <a:pt x="2694" y="2762"/>
                      <a:pt x="2694" y="2648"/>
                      <a:pt x="2625" y="2580"/>
                    </a:cubicBezTo>
                    <a:cubicBezTo>
                      <a:pt x="1963" y="1895"/>
                      <a:pt x="1210" y="1279"/>
                      <a:pt x="617" y="525"/>
                    </a:cubicBezTo>
                    <a:lnTo>
                      <a:pt x="617" y="525"/>
                    </a:lnTo>
                    <a:cubicBezTo>
                      <a:pt x="617" y="525"/>
                      <a:pt x="617" y="526"/>
                      <a:pt x="640" y="548"/>
                    </a:cubicBezTo>
                    <a:cubicBezTo>
                      <a:pt x="617" y="525"/>
                      <a:pt x="617" y="525"/>
                      <a:pt x="617" y="502"/>
                    </a:cubicBezTo>
                    <a:cubicBezTo>
                      <a:pt x="503" y="366"/>
                      <a:pt x="411" y="229"/>
                      <a:pt x="320" y="92"/>
                    </a:cubicBezTo>
                    <a:cubicBezTo>
                      <a:pt x="297" y="23"/>
                      <a:pt x="229" y="0"/>
                      <a:pt x="18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2"/>
              <p:cNvSpPr/>
              <p:nvPr/>
            </p:nvSpPr>
            <p:spPr>
              <a:xfrm>
                <a:off x="8672299" y="4059397"/>
                <a:ext cx="75927" cy="81117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3001" extrusionOk="0">
                    <a:moveTo>
                      <a:pt x="183" y="1"/>
                    </a:moveTo>
                    <a:cubicBezTo>
                      <a:pt x="161" y="1"/>
                      <a:pt x="138" y="1"/>
                      <a:pt x="115" y="24"/>
                    </a:cubicBezTo>
                    <a:cubicBezTo>
                      <a:pt x="24" y="69"/>
                      <a:pt x="1" y="161"/>
                      <a:pt x="46" y="229"/>
                    </a:cubicBezTo>
                    <a:cubicBezTo>
                      <a:pt x="320" y="777"/>
                      <a:pt x="731" y="1256"/>
                      <a:pt x="1165" y="1690"/>
                    </a:cubicBezTo>
                    <a:cubicBezTo>
                      <a:pt x="1599" y="2124"/>
                      <a:pt x="2078" y="2512"/>
                      <a:pt x="2512" y="2945"/>
                    </a:cubicBezTo>
                    <a:cubicBezTo>
                      <a:pt x="2549" y="2983"/>
                      <a:pt x="2594" y="3000"/>
                      <a:pt x="2638" y="3000"/>
                    </a:cubicBezTo>
                    <a:cubicBezTo>
                      <a:pt x="2674" y="3000"/>
                      <a:pt x="2709" y="2989"/>
                      <a:pt x="2740" y="2968"/>
                    </a:cubicBezTo>
                    <a:cubicBezTo>
                      <a:pt x="2808" y="2900"/>
                      <a:pt x="2808" y="2786"/>
                      <a:pt x="2740" y="2740"/>
                    </a:cubicBezTo>
                    <a:cubicBezTo>
                      <a:pt x="2055" y="2055"/>
                      <a:pt x="1279" y="1462"/>
                      <a:pt x="708" y="686"/>
                    </a:cubicBezTo>
                    <a:cubicBezTo>
                      <a:pt x="571" y="503"/>
                      <a:pt x="434" y="298"/>
                      <a:pt x="320" y="69"/>
                    </a:cubicBezTo>
                    <a:cubicBezTo>
                      <a:pt x="297" y="24"/>
                      <a:pt x="252" y="1"/>
                      <a:pt x="183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>
                <a:off x="7034875" y="3235144"/>
                <a:ext cx="8650" cy="77370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8624" extrusionOk="0">
                    <a:moveTo>
                      <a:pt x="160" y="0"/>
                    </a:moveTo>
                    <a:cubicBezTo>
                      <a:pt x="69" y="0"/>
                      <a:pt x="0" y="69"/>
                      <a:pt x="0" y="160"/>
                    </a:cubicBezTo>
                    <a:lnTo>
                      <a:pt x="0" y="8948"/>
                    </a:lnTo>
                    <a:lnTo>
                      <a:pt x="0" y="20406"/>
                    </a:lnTo>
                    <a:lnTo>
                      <a:pt x="0" y="28623"/>
                    </a:lnTo>
                    <a:cubicBezTo>
                      <a:pt x="92" y="28623"/>
                      <a:pt x="206" y="28600"/>
                      <a:pt x="297" y="28600"/>
                    </a:cubicBezTo>
                    <a:lnTo>
                      <a:pt x="320" y="28600"/>
                    </a:lnTo>
                    <a:lnTo>
                      <a:pt x="320" y="21981"/>
                    </a:lnTo>
                    <a:lnTo>
                      <a:pt x="320" y="10477"/>
                    </a:lnTo>
                    <a:lnTo>
                      <a:pt x="320" y="160"/>
                    </a:lnTo>
                    <a:cubicBezTo>
                      <a:pt x="320" y="69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2"/>
              <p:cNvSpPr/>
              <p:nvPr/>
            </p:nvSpPr>
            <p:spPr>
              <a:xfrm>
                <a:off x="6871993" y="4001418"/>
                <a:ext cx="340605" cy="164126"/>
              </a:xfrm>
              <a:custGeom>
                <a:avLst/>
                <a:gdLst/>
                <a:ahLst/>
                <a:cxnLst/>
                <a:rect l="l" t="t" r="r" b="b"/>
                <a:pathLst>
                  <a:path w="12601" h="6072" extrusionOk="0">
                    <a:moveTo>
                      <a:pt x="6300" y="0"/>
                    </a:moveTo>
                    <a:cubicBezTo>
                      <a:pt x="5775" y="0"/>
                      <a:pt x="5250" y="46"/>
                      <a:pt x="4748" y="183"/>
                    </a:cubicBezTo>
                    <a:cubicBezTo>
                      <a:pt x="3561" y="480"/>
                      <a:pt x="2488" y="1142"/>
                      <a:pt x="1667" y="2032"/>
                    </a:cubicBezTo>
                    <a:cubicBezTo>
                      <a:pt x="959" y="2785"/>
                      <a:pt x="434" y="3744"/>
                      <a:pt x="183" y="4771"/>
                    </a:cubicBezTo>
                    <a:cubicBezTo>
                      <a:pt x="92" y="5136"/>
                      <a:pt x="46" y="5501"/>
                      <a:pt x="0" y="5889"/>
                    </a:cubicBezTo>
                    <a:cubicBezTo>
                      <a:pt x="69" y="5866"/>
                      <a:pt x="115" y="5866"/>
                      <a:pt x="160" y="5866"/>
                    </a:cubicBezTo>
                    <a:lnTo>
                      <a:pt x="183" y="5866"/>
                    </a:lnTo>
                    <a:cubicBezTo>
                      <a:pt x="206" y="5844"/>
                      <a:pt x="206" y="5844"/>
                      <a:pt x="206" y="5844"/>
                    </a:cubicBezTo>
                    <a:lnTo>
                      <a:pt x="343" y="5844"/>
                    </a:lnTo>
                    <a:cubicBezTo>
                      <a:pt x="343" y="5730"/>
                      <a:pt x="366" y="5615"/>
                      <a:pt x="366" y="5501"/>
                    </a:cubicBezTo>
                    <a:cubicBezTo>
                      <a:pt x="366" y="5496"/>
                      <a:pt x="366" y="5490"/>
                      <a:pt x="366" y="5478"/>
                    </a:cubicBezTo>
                    <a:cubicBezTo>
                      <a:pt x="411" y="5273"/>
                      <a:pt x="457" y="5068"/>
                      <a:pt x="503" y="4862"/>
                    </a:cubicBezTo>
                    <a:cubicBezTo>
                      <a:pt x="571" y="4565"/>
                      <a:pt x="662" y="4269"/>
                      <a:pt x="777" y="3972"/>
                    </a:cubicBezTo>
                    <a:cubicBezTo>
                      <a:pt x="982" y="3515"/>
                      <a:pt x="1256" y="3059"/>
                      <a:pt x="1553" y="2648"/>
                    </a:cubicBezTo>
                    <a:cubicBezTo>
                      <a:pt x="1872" y="2237"/>
                      <a:pt x="2260" y="1872"/>
                      <a:pt x="2671" y="1552"/>
                    </a:cubicBezTo>
                    <a:cubicBezTo>
                      <a:pt x="3059" y="1233"/>
                      <a:pt x="3516" y="982"/>
                      <a:pt x="3972" y="776"/>
                    </a:cubicBezTo>
                    <a:cubicBezTo>
                      <a:pt x="4474" y="571"/>
                      <a:pt x="4976" y="434"/>
                      <a:pt x="5501" y="366"/>
                    </a:cubicBezTo>
                    <a:lnTo>
                      <a:pt x="5456" y="366"/>
                    </a:lnTo>
                    <a:cubicBezTo>
                      <a:pt x="5741" y="331"/>
                      <a:pt x="6021" y="314"/>
                      <a:pt x="6300" y="314"/>
                    </a:cubicBezTo>
                    <a:cubicBezTo>
                      <a:pt x="6580" y="314"/>
                      <a:pt x="6859" y="331"/>
                      <a:pt x="7145" y="366"/>
                    </a:cubicBezTo>
                    <a:cubicBezTo>
                      <a:pt x="7670" y="457"/>
                      <a:pt x="8172" y="594"/>
                      <a:pt x="8651" y="799"/>
                    </a:cubicBezTo>
                    <a:cubicBezTo>
                      <a:pt x="9108" y="1005"/>
                      <a:pt x="9541" y="1256"/>
                      <a:pt x="9929" y="1552"/>
                    </a:cubicBezTo>
                    <a:lnTo>
                      <a:pt x="9952" y="1552"/>
                    </a:lnTo>
                    <a:cubicBezTo>
                      <a:pt x="10340" y="1872"/>
                      <a:pt x="10706" y="2214"/>
                      <a:pt x="11002" y="2625"/>
                    </a:cubicBezTo>
                    <a:cubicBezTo>
                      <a:pt x="11025" y="2625"/>
                      <a:pt x="11025" y="2625"/>
                      <a:pt x="11025" y="2648"/>
                    </a:cubicBezTo>
                    <a:cubicBezTo>
                      <a:pt x="11345" y="3059"/>
                      <a:pt x="11619" y="3515"/>
                      <a:pt x="11824" y="3995"/>
                    </a:cubicBezTo>
                    <a:cubicBezTo>
                      <a:pt x="11824" y="3995"/>
                      <a:pt x="11801" y="3972"/>
                      <a:pt x="11801" y="3972"/>
                    </a:cubicBezTo>
                    <a:lnTo>
                      <a:pt x="11801" y="3972"/>
                    </a:lnTo>
                    <a:cubicBezTo>
                      <a:pt x="11961" y="4360"/>
                      <a:pt x="12098" y="4748"/>
                      <a:pt x="12166" y="5159"/>
                    </a:cubicBezTo>
                    <a:cubicBezTo>
                      <a:pt x="12166" y="5182"/>
                      <a:pt x="12166" y="5182"/>
                      <a:pt x="12166" y="5182"/>
                    </a:cubicBezTo>
                    <a:cubicBezTo>
                      <a:pt x="12166" y="5205"/>
                      <a:pt x="12189" y="5227"/>
                      <a:pt x="12189" y="5250"/>
                    </a:cubicBezTo>
                    <a:cubicBezTo>
                      <a:pt x="12189" y="5273"/>
                      <a:pt x="12189" y="5273"/>
                      <a:pt x="12189" y="5296"/>
                    </a:cubicBezTo>
                    <a:cubicBezTo>
                      <a:pt x="12189" y="5296"/>
                      <a:pt x="12189" y="5319"/>
                      <a:pt x="12189" y="5319"/>
                    </a:cubicBezTo>
                    <a:cubicBezTo>
                      <a:pt x="12189" y="5319"/>
                      <a:pt x="12189" y="5319"/>
                      <a:pt x="12189" y="5341"/>
                    </a:cubicBezTo>
                    <a:cubicBezTo>
                      <a:pt x="12212" y="5387"/>
                      <a:pt x="12212" y="5410"/>
                      <a:pt x="12212" y="5456"/>
                    </a:cubicBezTo>
                    <a:cubicBezTo>
                      <a:pt x="12235" y="5524"/>
                      <a:pt x="12235" y="5615"/>
                      <a:pt x="12235" y="5684"/>
                    </a:cubicBezTo>
                    <a:cubicBezTo>
                      <a:pt x="12235" y="5707"/>
                      <a:pt x="12235" y="5707"/>
                      <a:pt x="12235" y="5707"/>
                    </a:cubicBezTo>
                    <a:lnTo>
                      <a:pt x="12258" y="5707"/>
                    </a:lnTo>
                    <a:cubicBezTo>
                      <a:pt x="12258" y="5730"/>
                      <a:pt x="12258" y="5752"/>
                      <a:pt x="12258" y="5775"/>
                    </a:cubicBezTo>
                    <a:cubicBezTo>
                      <a:pt x="12258" y="5866"/>
                      <a:pt x="12258" y="5958"/>
                      <a:pt x="12280" y="6072"/>
                    </a:cubicBezTo>
                    <a:cubicBezTo>
                      <a:pt x="12303" y="6049"/>
                      <a:pt x="12326" y="6026"/>
                      <a:pt x="12372" y="6026"/>
                    </a:cubicBezTo>
                    <a:lnTo>
                      <a:pt x="12600" y="6026"/>
                    </a:lnTo>
                    <a:cubicBezTo>
                      <a:pt x="12600" y="5958"/>
                      <a:pt x="12577" y="5866"/>
                      <a:pt x="12577" y="5798"/>
                    </a:cubicBezTo>
                    <a:lnTo>
                      <a:pt x="12577" y="5752"/>
                    </a:lnTo>
                    <a:cubicBezTo>
                      <a:pt x="12577" y="5730"/>
                      <a:pt x="12577" y="5730"/>
                      <a:pt x="12577" y="5730"/>
                    </a:cubicBezTo>
                    <a:cubicBezTo>
                      <a:pt x="12577" y="5707"/>
                      <a:pt x="12577" y="5707"/>
                      <a:pt x="12577" y="5707"/>
                    </a:cubicBezTo>
                    <a:lnTo>
                      <a:pt x="12577" y="5684"/>
                    </a:lnTo>
                    <a:cubicBezTo>
                      <a:pt x="12577" y="5684"/>
                      <a:pt x="12577" y="5661"/>
                      <a:pt x="12577" y="5661"/>
                    </a:cubicBezTo>
                    <a:cubicBezTo>
                      <a:pt x="12577" y="5638"/>
                      <a:pt x="12577" y="5638"/>
                      <a:pt x="12554" y="5638"/>
                    </a:cubicBezTo>
                    <a:cubicBezTo>
                      <a:pt x="12554" y="5501"/>
                      <a:pt x="12532" y="5364"/>
                      <a:pt x="12509" y="5227"/>
                    </a:cubicBezTo>
                    <a:cubicBezTo>
                      <a:pt x="12509" y="5227"/>
                      <a:pt x="12509" y="5205"/>
                      <a:pt x="12509" y="5205"/>
                    </a:cubicBezTo>
                    <a:cubicBezTo>
                      <a:pt x="12509" y="5182"/>
                      <a:pt x="12486" y="5159"/>
                      <a:pt x="12486" y="5113"/>
                    </a:cubicBezTo>
                    <a:cubicBezTo>
                      <a:pt x="12349" y="4360"/>
                      <a:pt x="12052" y="3630"/>
                      <a:pt x="11664" y="2968"/>
                    </a:cubicBezTo>
                    <a:cubicBezTo>
                      <a:pt x="11185" y="2214"/>
                      <a:pt x="10546" y="1575"/>
                      <a:pt x="9815" y="1073"/>
                    </a:cubicBezTo>
                    <a:cubicBezTo>
                      <a:pt x="9062" y="548"/>
                      <a:pt x="8195" y="206"/>
                      <a:pt x="7305" y="69"/>
                    </a:cubicBezTo>
                    <a:cubicBezTo>
                      <a:pt x="6962" y="23"/>
                      <a:pt x="6643" y="0"/>
                      <a:pt x="6300" y="0"/>
                    </a:cubicBezTo>
                    <a:close/>
                  </a:path>
                </a:pathLst>
              </a:custGeom>
              <a:solidFill>
                <a:srgbClr val="B86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2"/>
              <p:cNvSpPr/>
              <p:nvPr/>
            </p:nvSpPr>
            <p:spPr>
              <a:xfrm>
                <a:off x="7105207" y="4022393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2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>
                <a:off x="7169377" y="40723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>
                <a:off x="7169998" y="40723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2"/>
              <p:cNvSpPr/>
              <p:nvPr/>
            </p:nvSpPr>
            <p:spPr>
              <a:xfrm>
                <a:off x="7169998" y="407299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>
                <a:off x="7140373" y="40433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>
                <a:off x="7140373" y="4043368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>
                <a:off x="7169377" y="4072371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lnTo>
                      <a:pt x="0" y="0"/>
                    </a:ln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>
                <a:off x="7169998" y="40723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>
                <a:off x="6881859" y="4149488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0"/>
                    </a:moveTo>
                    <a:cubicBezTo>
                      <a:pt x="1" y="0"/>
                      <a:pt x="1" y="23"/>
                      <a:pt x="1" y="23"/>
                    </a:cubicBezTo>
                    <a:cubicBezTo>
                      <a:pt x="1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>
                <a:off x="6886183" y="4078534"/>
                <a:ext cx="316521" cy="94308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3489" extrusionOk="0">
                    <a:moveTo>
                      <a:pt x="9793" y="1667"/>
                    </a:moveTo>
                    <a:lnTo>
                      <a:pt x="9793" y="1667"/>
                    </a:lnTo>
                    <a:cubicBezTo>
                      <a:pt x="9808" y="1682"/>
                      <a:pt x="9813" y="1687"/>
                      <a:pt x="9821" y="1689"/>
                    </a:cubicBezTo>
                    <a:lnTo>
                      <a:pt x="9821" y="1689"/>
                    </a:lnTo>
                    <a:cubicBezTo>
                      <a:pt x="9812" y="1681"/>
                      <a:pt x="9802" y="1674"/>
                      <a:pt x="9793" y="1667"/>
                    </a:cubicBezTo>
                    <a:close/>
                    <a:moveTo>
                      <a:pt x="5798" y="1"/>
                    </a:moveTo>
                    <a:cubicBezTo>
                      <a:pt x="5319" y="1"/>
                      <a:pt x="4862" y="46"/>
                      <a:pt x="4383" y="137"/>
                    </a:cubicBezTo>
                    <a:cubicBezTo>
                      <a:pt x="3538" y="297"/>
                      <a:pt x="2740" y="640"/>
                      <a:pt x="2009" y="1096"/>
                    </a:cubicBezTo>
                    <a:cubicBezTo>
                      <a:pt x="1918" y="1165"/>
                      <a:pt x="1804" y="1233"/>
                      <a:pt x="1712" y="1324"/>
                    </a:cubicBezTo>
                    <a:cubicBezTo>
                      <a:pt x="1393" y="1553"/>
                      <a:pt x="1096" y="1804"/>
                      <a:pt x="822" y="2078"/>
                    </a:cubicBezTo>
                    <a:cubicBezTo>
                      <a:pt x="799" y="2100"/>
                      <a:pt x="777" y="2123"/>
                      <a:pt x="777" y="2146"/>
                    </a:cubicBezTo>
                    <a:lnTo>
                      <a:pt x="754" y="2146"/>
                    </a:lnTo>
                    <a:cubicBezTo>
                      <a:pt x="754" y="2146"/>
                      <a:pt x="754" y="2169"/>
                      <a:pt x="754" y="2169"/>
                    </a:cubicBezTo>
                    <a:cubicBezTo>
                      <a:pt x="525" y="2397"/>
                      <a:pt x="320" y="2648"/>
                      <a:pt x="137" y="2899"/>
                    </a:cubicBezTo>
                    <a:cubicBezTo>
                      <a:pt x="92" y="2968"/>
                      <a:pt x="46" y="3036"/>
                      <a:pt x="0" y="3105"/>
                    </a:cubicBezTo>
                    <a:cubicBezTo>
                      <a:pt x="0" y="3105"/>
                      <a:pt x="0" y="3105"/>
                      <a:pt x="0" y="3128"/>
                    </a:cubicBezTo>
                    <a:lnTo>
                      <a:pt x="23" y="3128"/>
                    </a:lnTo>
                    <a:cubicBezTo>
                      <a:pt x="46" y="3128"/>
                      <a:pt x="69" y="3150"/>
                      <a:pt x="69" y="3150"/>
                    </a:cubicBezTo>
                    <a:cubicBezTo>
                      <a:pt x="92" y="3173"/>
                      <a:pt x="92" y="3196"/>
                      <a:pt x="92" y="3219"/>
                    </a:cubicBezTo>
                    <a:cubicBezTo>
                      <a:pt x="69" y="3265"/>
                      <a:pt x="69" y="3287"/>
                      <a:pt x="69" y="3333"/>
                    </a:cubicBezTo>
                    <a:cubicBezTo>
                      <a:pt x="86" y="3339"/>
                      <a:pt x="105" y="3342"/>
                      <a:pt x="124" y="3342"/>
                    </a:cubicBezTo>
                    <a:cubicBezTo>
                      <a:pt x="180" y="3342"/>
                      <a:pt x="240" y="3316"/>
                      <a:pt x="274" y="3265"/>
                    </a:cubicBezTo>
                    <a:cubicBezTo>
                      <a:pt x="320" y="3196"/>
                      <a:pt x="366" y="3128"/>
                      <a:pt x="411" y="3059"/>
                    </a:cubicBezTo>
                    <a:cubicBezTo>
                      <a:pt x="457" y="3013"/>
                      <a:pt x="503" y="2968"/>
                      <a:pt x="525" y="2922"/>
                    </a:cubicBezTo>
                    <a:cubicBezTo>
                      <a:pt x="685" y="2717"/>
                      <a:pt x="845" y="2534"/>
                      <a:pt x="1005" y="2374"/>
                    </a:cubicBezTo>
                    <a:cubicBezTo>
                      <a:pt x="1005" y="2352"/>
                      <a:pt x="1005" y="2352"/>
                      <a:pt x="1005" y="2352"/>
                    </a:cubicBezTo>
                    <a:cubicBezTo>
                      <a:pt x="1028" y="2329"/>
                      <a:pt x="1050" y="2306"/>
                      <a:pt x="1073" y="2283"/>
                    </a:cubicBezTo>
                    <a:cubicBezTo>
                      <a:pt x="1302" y="2078"/>
                      <a:pt x="1530" y="1872"/>
                      <a:pt x="1758" y="1690"/>
                    </a:cubicBezTo>
                    <a:cubicBezTo>
                      <a:pt x="1758" y="1690"/>
                      <a:pt x="1781" y="1667"/>
                      <a:pt x="1781" y="1667"/>
                    </a:cubicBezTo>
                    <a:cubicBezTo>
                      <a:pt x="1804" y="1644"/>
                      <a:pt x="1826" y="1621"/>
                      <a:pt x="1872" y="1598"/>
                    </a:cubicBezTo>
                    <a:cubicBezTo>
                      <a:pt x="2283" y="1302"/>
                      <a:pt x="2740" y="1050"/>
                      <a:pt x="3196" y="845"/>
                    </a:cubicBezTo>
                    <a:lnTo>
                      <a:pt x="3219" y="845"/>
                    </a:lnTo>
                    <a:cubicBezTo>
                      <a:pt x="3744" y="617"/>
                      <a:pt x="4292" y="457"/>
                      <a:pt x="4862" y="389"/>
                    </a:cubicBezTo>
                    <a:cubicBezTo>
                      <a:pt x="5180" y="340"/>
                      <a:pt x="5505" y="317"/>
                      <a:pt x="5833" y="317"/>
                    </a:cubicBezTo>
                    <a:cubicBezTo>
                      <a:pt x="6116" y="317"/>
                      <a:pt x="6402" y="334"/>
                      <a:pt x="6688" y="366"/>
                    </a:cubicBezTo>
                    <a:lnTo>
                      <a:pt x="6643" y="366"/>
                    </a:lnTo>
                    <a:cubicBezTo>
                      <a:pt x="7236" y="457"/>
                      <a:pt x="7807" y="594"/>
                      <a:pt x="8355" y="845"/>
                    </a:cubicBezTo>
                    <a:lnTo>
                      <a:pt x="8377" y="845"/>
                    </a:lnTo>
                    <a:cubicBezTo>
                      <a:pt x="8880" y="1073"/>
                      <a:pt x="9382" y="1347"/>
                      <a:pt x="9838" y="1690"/>
                    </a:cubicBezTo>
                    <a:cubicBezTo>
                      <a:pt x="9831" y="1690"/>
                      <a:pt x="9825" y="1690"/>
                      <a:pt x="9821" y="1689"/>
                    </a:cubicBezTo>
                    <a:lnTo>
                      <a:pt x="9821" y="1689"/>
                    </a:lnTo>
                    <a:cubicBezTo>
                      <a:pt x="10288" y="2048"/>
                      <a:pt x="10690" y="2452"/>
                      <a:pt x="11048" y="2922"/>
                    </a:cubicBezTo>
                    <a:cubicBezTo>
                      <a:pt x="11048" y="2945"/>
                      <a:pt x="11048" y="2945"/>
                      <a:pt x="11048" y="2945"/>
                    </a:cubicBezTo>
                    <a:lnTo>
                      <a:pt x="11071" y="2945"/>
                    </a:lnTo>
                    <a:cubicBezTo>
                      <a:pt x="11071" y="2968"/>
                      <a:pt x="11071" y="2968"/>
                      <a:pt x="11094" y="2968"/>
                    </a:cubicBezTo>
                    <a:cubicBezTo>
                      <a:pt x="11094" y="2968"/>
                      <a:pt x="11094" y="2968"/>
                      <a:pt x="11094" y="2991"/>
                    </a:cubicBezTo>
                    <a:cubicBezTo>
                      <a:pt x="11162" y="3082"/>
                      <a:pt x="11253" y="3196"/>
                      <a:pt x="11322" y="3310"/>
                    </a:cubicBezTo>
                    <a:cubicBezTo>
                      <a:pt x="11322" y="3310"/>
                      <a:pt x="11322" y="3333"/>
                      <a:pt x="11322" y="3333"/>
                    </a:cubicBezTo>
                    <a:cubicBezTo>
                      <a:pt x="11345" y="3333"/>
                      <a:pt x="11345" y="3333"/>
                      <a:pt x="11345" y="3356"/>
                    </a:cubicBezTo>
                    <a:cubicBezTo>
                      <a:pt x="11345" y="3356"/>
                      <a:pt x="11367" y="3379"/>
                      <a:pt x="11367" y="3379"/>
                    </a:cubicBezTo>
                    <a:cubicBezTo>
                      <a:pt x="11367" y="3379"/>
                      <a:pt x="11367" y="3401"/>
                      <a:pt x="11390" y="3401"/>
                    </a:cubicBezTo>
                    <a:cubicBezTo>
                      <a:pt x="11423" y="3451"/>
                      <a:pt x="11480" y="3488"/>
                      <a:pt x="11535" y="3488"/>
                    </a:cubicBezTo>
                    <a:cubicBezTo>
                      <a:pt x="11556" y="3488"/>
                      <a:pt x="11577" y="3483"/>
                      <a:pt x="11596" y="3470"/>
                    </a:cubicBezTo>
                    <a:cubicBezTo>
                      <a:pt x="11687" y="3424"/>
                      <a:pt x="11710" y="3310"/>
                      <a:pt x="11664" y="3242"/>
                    </a:cubicBezTo>
                    <a:cubicBezTo>
                      <a:pt x="11664" y="3242"/>
                      <a:pt x="11641" y="3219"/>
                      <a:pt x="11641" y="3219"/>
                    </a:cubicBezTo>
                    <a:cubicBezTo>
                      <a:pt x="11641" y="3196"/>
                      <a:pt x="11641" y="3196"/>
                      <a:pt x="11619" y="3173"/>
                    </a:cubicBezTo>
                    <a:cubicBezTo>
                      <a:pt x="11619" y="3173"/>
                      <a:pt x="11619" y="3150"/>
                      <a:pt x="11619" y="3150"/>
                    </a:cubicBezTo>
                    <a:cubicBezTo>
                      <a:pt x="11596" y="3150"/>
                      <a:pt x="11596" y="3128"/>
                      <a:pt x="11573" y="3105"/>
                    </a:cubicBezTo>
                    <a:cubicBezTo>
                      <a:pt x="11504" y="3013"/>
                      <a:pt x="11436" y="2899"/>
                      <a:pt x="11367" y="2808"/>
                    </a:cubicBezTo>
                    <a:cubicBezTo>
                      <a:pt x="11345" y="2785"/>
                      <a:pt x="11345" y="2785"/>
                      <a:pt x="11322" y="2762"/>
                    </a:cubicBezTo>
                    <a:cubicBezTo>
                      <a:pt x="11322" y="2740"/>
                      <a:pt x="11322" y="2740"/>
                      <a:pt x="11322" y="2740"/>
                    </a:cubicBezTo>
                    <a:cubicBezTo>
                      <a:pt x="11299" y="2740"/>
                      <a:pt x="11299" y="2717"/>
                      <a:pt x="11299" y="2717"/>
                    </a:cubicBezTo>
                    <a:cubicBezTo>
                      <a:pt x="11276" y="2694"/>
                      <a:pt x="11276" y="2671"/>
                      <a:pt x="11253" y="2648"/>
                    </a:cubicBezTo>
                    <a:cubicBezTo>
                      <a:pt x="10751" y="2009"/>
                      <a:pt x="10135" y="1461"/>
                      <a:pt x="9450" y="1050"/>
                    </a:cubicBezTo>
                    <a:cubicBezTo>
                      <a:pt x="8697" y="571"/>
                      <a:pt x="7852" y="252"/>
                      <a:pt x="6985" y="92"/>
                    </a:cubicBezTo>
                    <a:cubicBezTo>
                      <a:pt x="6597" y="23"/>
                      <a:pt x="6186" y="1"/>
                      <a:pt x="5798" y="1"/>
                    </a:cubicBezTo>
                    <a:close/>
                  </a:path>
                </a:pathLst>
              </a:custGeom>
              <a:solidFill>
                <a:srgbClr val="B86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>
                <a:off x="6972571" y="4101374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>
                <a:off x="6793011" y="4268555"/>
                <a:ext cx="501001" cy="189210"/>
              </a:xfrm>
              <a:custGeom>
                <a:avLst/>
                <a:gdLst/>
                <a:ahLst/>
                <a:cxnLst/>
                <a:rect l="l" t="t" r="r" b="b"/>
                <a:pathLst>
                  <a:path w="18535" h="7000" extrusionOk="0">
                    <a:moveTo>
                      <a:pt x="15020" y="4726"/>
                    </a:moveTo>
                    <a:cubicBezTo>
                      <a:pt x="15020" y="4726"/>
                      <a:pt x="15001" y="4726"/>
                      <a:pt x="14998" y="4743"/>
                    </a:cubicBezTo>
                    <a:lnTo>
                      <a:pt x="14998" y="4743"/>
                    </a:lnTo>
                    <a:cubicBezTo>
                      <a:pt x="15005" y="4737"/>
                      <a:pt x="15012" y="4731"/>
                      <a:pt x="15020" y="4726"/>
                    </a:cubicBezTo>
                    <a:close/>
                    <a:moveTo>
                      <a:pt x="12943" y="5935"/>
                    </a:moveTo>
                    <a:cubicBezTo>
                      <a:pt x="12934" y="5935"/>
                      <a:pt x="12928" y="5939"/>
                      <a:pt x="12924" y="5943"/>
                    </a:cubicBezTo>
                    <a:lnTo>
                      <a:pt x="12924" y="5943"/>
                    </a:lnTo>
                    <a:cubicBezTo>
                      <a:pt x="12930" y="5941"/>
                      <a:pt x="12936" y="5938"/>
                      <a:pt x="12943" y="5935"/>
                    </a:cubicBezTo>
                    <a:close/>
                    <a:moveTo>
                      <a:pt x="161" y="1"/>
                    </a:moveTo>
                    <a:cubicBezTo>
                      <a:pt x="69" y="24"/>
                      <a:pt x="1" y="115"/>
                      <a:pt x="46" y="206"/>
                    </a:cubicBezTo>
                    <a:cubicBezTo>
                      <a:pt x="46" y="252"/>
                      <a:pt x="69" y="297"/>
                      <a:pt x="69" y="343"/>
                    </a:cubicBezTo>
                    <a:lnTo>
                      <a:pt x="92" y="343"/>
                    </a:lnTo>
                    <a:cubicBezTo>
                      <a:pt x="92" y="389"/>
                      <a:pt x="115" y="434"/>
                      <a:pt x="138" y="480"/>
                    </a:cubicBezTo>
                    <a:cubicBezTo>
                      <a:pt x="138" y="503"/>
                      <a:pt x="138" y="526"/>
                      <a:pt x="138" y="526"/>
                    </a:cubicBezTo>
                    <a:cubicBezTo>
                      <a:pt x="138" y="549"/>
                      <a:pt x="161" y="549"/>
                      <a:pt x="161" y="549"/>
                    </a:cubicBezTo>
                    <a:cubicBezTo>
                      <a:pt x="206" y="731"/>
                      <a:pt x="275" y="914"/>
                      <a:pt x="366" y="1073"/>
                    </a:cubicBezTo>
                    <a:cubicBezTo>
                      <a:pt x="366" y="1073"/>
                      <a:pt x="366" y="1073"/>
                      <a:pt x="366" y="1096"/>
                    </a:cubicBezTo>
                    <a:cubicBezTo>
                      <a:pt x="366" y="1096"/>
                      <a:pt x="366" y="1119"/>
                      <a:pt x="366" y="1119"/>
                    </a:cubicBezTo>
                    <a:lnTo>
                      <a:pt x="389" y="1119"/>
                    </a:lnTo>
                    <a:cubicBezTo>
                      <a:pt x="389" y="1142"/>
                      <a:pt x="412" y="1188"/>
                      <a:pt x="412" y="1210"/>
                    </a:cubicBezTo>
                    <a:cubicBezTo>
                      <a:pt x="412" y="1210"/>
                      <a:pt x="412" y="1210"/>
                      <a:pt x="412" y="1233"/>
                    </a:cubicBezTo>
                    <a:lnTo>
                      <a:pt x="435" y="1233"/>
                    </a:lnTo>
                    <a:lnTo>
                      <a:pt x="435" y="1256"/>
                    </a:lnTo>
                    <a:cubicBezTo>
                      <a:pt x="457" y="1279"/>
                      <a:pt x="457" y="1302"/>
                      <a:pt x="480" y="1347"/>
                    </a:cubicBezTo>
                    <a:cubicBezTo>
                      <a:pt x="549" y="1507"/>
                      <a:pt x="617" y="1644"/>
                      <a:pt x="708" y="1804"/>
                    </a:cubicBezTo>
                    <a:lnTo>
                      <a:pt x="708" y="1827"/>
                    </a:lnTo>
                    <a:cubicBezTo>
                      <a:pt x="708" y="1827"/>
                      <a:pt x="731" y="1850"/>
                      <a:pt x="731" y="1850"/>
                    </a:cubicBezTo>
                    <a:cubicBezTo>
                      <a:pt x="731" y="1850"/>
                      <a:pt x="731" y="1872"/>
                      <a:pt x="731" y="1872"/>
                    </a:cubicBezTo>
                    <a:cubicBezTo>
                      <a:pt x="731" y="1872"/>
                      <a:pt x="754" y="1872"/>
                      <a:pt x="754" y="1895"/>
                    </a:cubicBezTo>
                    <a:cubicBezTo>
                      <a:pt x="1074" y="2511"/>
                      <a:pt x="1484" y="3082"/>
                      <a:pt x="1941" y="3607"/>
                    </a:cubicBezTo>
                    <a:cubicBezTo>
                      <a:pt x="2466" y="4246"/>
                      <a:pt x="3082" y="4771"/>
                      <a:pt x="3744" y="5251"/>
                    </a:cubicBezTo>
                    <a:cubicBezTo>
                      <a:pt x="4475" y="5775"/>
                      <a:pt x="5296" y="6186"/>
                      <a:pt x="6141" y="6483"/>
                    </a:cubicBezTo>
                    <a:cubicBezTo>
                      <a:pt x="7031" y="6780"/>
                      <a:pt x="7967" y="6962"/>
                      <a:pt x="8926" y="6985"/>
                    </a:cubicBezTo>
                    <a:cubicBezTo>
                      <a:pt x="9077" y="6995"/>
                      <a:pt x="9228" y="7000"/>
                      <a:pt x="9379" y="7000"/>
                    </a:cubicBezTo>
                    <a:cubicBezTo>
                      <a:pt x="9936" y="7000"/>
                      <a:pt x="10492" y="6938"/>
                      <a:pt x="11048" y="6848"/>
                    </a:cubicBezTo>
                    <a:cubicBezTo>
                      <a:pt x="11779" y="6711"/>
                      <a:pt x="12486" y="6483"/>
                      <a:pt x="13148" y="6209"/>
                    </a:cubicBezTo>
                    <a:cubicBezTo>
                      <a:pt x="14335" y="5684"/>
                      <a:pt x="15431" y="4931"/>
                      <a:pt x="16321" y="3995"/>
                    </a:cubicBezTo>
                    <a:cubicBezTo>
                      <a:pt x="16321" y="3972"/>
                      <a:pt x="16321" y="3972"/>
                      <a:pt x="16321" y="3972"/>
                    </a:cubicBezTo>
                    <a:cubicBezTo>
                      <a:pt x="16618" y="3676"/>
                      <a:pt x="16869" y="3356"/>
                      <a:pt x="17120" y="3036"/>
                    </a:cubicBezTo>
                    <a:cubicBezTo>
                      <a:pt x="17120" y="3036"/>
                      <a:pt x="17120" y="3014"/>
                      <a:pt x="17120" y="3014"/>
                    </a:cubicBezTo>
                    <a:cubicBezTo>
                      <a:pt x="17143" y="3014"/>
                      <a:pt x="17143" y="2991"/>
                      <a:pt x="17143" y="2991"/>
                    </a:cubicBezTo>
                    <a:cubicBezTo>
                      <a:pt x="17280" y="2808"/>
                      <a:pt x="17417" y="2603"/>
                      <a:pt x="17531" y="2420"/>
                    </a:cubicBezTo>
                    <a:cubicBezTo>
                      <a:pt x="17690" y="2169"/>
                      <a:pt x="17827" y="1918"/>
                      <a:pt x="17942" y="1667"/>
                    </a:cubicBezTo>
                    <a:lnTo>
                      <a:pt x="17964" y="1667"/>
                    </a:lnTo>
                    <a:cubicBezTo>
                      <a:pt x="17964" y="1644"/>
                      <a:pt x="17987" y="1598"/>
                      <a:pt x="17987" y="1576"/>
                    </a:cubicBezTo>
                    <a:lnTo>
                      <a:pt x="18010" y="1576"/>
                    </a:lnTo>
                    <a:cubicBezTo>
                      <a:pt x="18010" y="1553"/>
                      <a:pt x="18010" y="1553"/>
                      <a:pt x="18010" y="1553"/>
                    </a:cubicBezTo>
                    <a:cubicBezTo>
                      <a:pt x="18078" y="1393"/>
                      <a:pt x="18170" y="1233"/>
                      <a:pt x="18215" y="1073"/>
                    </a:cubicBezTo>
                    <a:lnTo>
                      <a:pt x="18238" y="1073"/>
                    </a:lnTo>
                    <a:cubicBezTo>
                      <a:pt x="18238" y="1051"/>
                      <a:pt x="18238" y="1028"/>
                      <a:pt x="18261" y="1028"/>
                    </a:cubicBezTo>
                    <a:cubicBezTo>
                      <a:pt x="18261" y="1028"/>
                      <a:pt x="18261" y="1028"/>
                      <a:pt x="18261" y="1005"/>
                    </a:cubicBezTo>
                    <a:cubicBezTo>
                      <a:pt x="18284" y="959"/>
                      <a:pt x="18284" y="937"/>
                      <a:pt x="18284" y="914"/>
                    </a:cubicBezTo>
                    <a:cubicBezTo>
                      <a:pt x="18307" y="891"/>
                      <a:pt x="18307" y="891"/>
                      <a:pt x="18307" y="868"/>
                    </a:cubicBezTo>
                    <a:cubicBezTo>
                      <a:pt x="18307" y="868"/>
                      <a:pt x="18307" y="868"/>
                      <a:pt x="18307" y="845"/>
                    </a:cubicBezTo>
                    <a:lnTo>
                      <a:pt x="18330" y="845"/>
                    </a:lnTo>
                    <a:cubicBezTo>
                      <a:pt x="18330" y="822"/>
                      <a:pt x="18330" y="822"/>
                      <a:pt x="18330" y="800"/>
                    </a:cubicBezTo>
                    <a:cubicBezTo>
                      <a:pt x="18398" y="663"/>
                      <a:pt x="18444" y="503"/>
                      <a:pt x="18489" y="366"/>
                    </a:cubicBezTo>
                    <a:cubicBezTo>
                      <a:pt x="18535" y="275"/>
                      <a:pt x="18467" y="183"/>
                      <a:pt x="18375" y="160"/>
                    </a:cubicBezTo>
                    <a:cubicBezTo>
                      <a:pt x="18363" y="157"/>
                      <a:pt x="18351" y="156"/>
                      <a:pt x="18340" y="156"/>
                    </a:cubicBezTo>
                    <a:cubicBezTo>
                      <a:pt x="18266" y="156"/>
                      <a:pt x="18212" y="215"/>
                      <a:pt x="18193" y="275"/>
                    </a:cubicBezTo>
                    <a:cubicBezTo>
                      <a:pt x="18124" y="434"/>
                      <a:pt x="18078" y="594"/>
                      <a:pt x="18010" y="754"/>
                    </a:cubicBezTo>
                    <a:cubicBezTo>
                      <a:pt x="18010" y="754"/>
                      <a:pt x="18010" y="777"/>
                      <a:pt x="18010" y="777"/>
                    </a:cubicBezTo>
                    <a:cubicBezTo>
                      <a:pt x="17987" y="777"/>
                      <a:pt x="17987" y="800"/>
                      <a:pt x="17987" y="822"/>
                    </a:cubicBezTo>
                    <a:cubicBezTo>
                      <a:pt x="17987" y="822"/>
                      <a:pt x="17987" y="822"/>
                      <a:pt x="17987" y="845"/>
                    </a:cubicBezTo>
                    <a:lnTo>
                      <a:pt x="17964" y="845"/>
                    </a:lnTo>
                    <a:cubicBezTo>
                      <a:pt x="17964" y="845"/>
                      <a:pt x="17964" y="868"/>
                      <a:pt x="17964" y="868"/>
                    </a:cubicBezTo>
                    <a:cubicBezTo>
                      <a:pt x="17964" y="891"/>
                      <a:pt x="17964" y="891"/>
                      <a:pt x="17942" y="914"/>
                    </a:cubicBezTo>
                    <a:lnTo>
                      <a:pt x="17942" y="937"/>
                    </a:lnTo>
                    <a:cubicBezTo>
                      <a:pt x="17873" y="1073"/>
                      <a:pt x="17827" y="1210"/>
                      <a:pt x="17759" y="1347"/>
                    </a:cubicBezTo>
                    <a:lnTo>
                      <a:pt x="17736" y="1347"/>
                    </a:lnTo>
                    <a:cubicBezTo>
                      <a:pt x="17736" y="1370"/>
                      <a:pt x="17736" y="1370"/>
                      <a:pt x="17736" y="1370"/>
                    </a:cubicBezTo>
                    <a:cubicBezTo>
                      <a:pt x="17736" y="1370"/>
                      <a:pt x="17736" y="1393"/>
                      <a:pt x="17736" y="1393"/>
                    </a:cubicBezTo>
                    <a:cubicBezTo>
                      <a:pt x="17713" y="1416"/>
                      <a:pt x="17713" y="1416"/>
                      <a:pt x="17713" y="1439"/>
                    </a:cubicBezTo>
                    <a:cubicBezTo>
                      <a:pt x="17690" y="1439"/>
                      <a:pt x="17690" y="1462"/>
                      <a:pt x="17690" y="1484"/>
                    </a:cubicBezTo>
                    <a:cubicBezTo>
                      <a:pt x="17668" y="1507"/>
                      <a:pt x="17668" y="1530"/>
                      <a:pt x="17645" y="1530"/>
                    </a:cubicBezTo>
                    <a:cubicBezTo>
                      <a:pt x="17531" y="1781"/>
                      <a:pt x="17417" y="2009"/>
                      <a:pt x="17280" y="2215"/>
                    </a:cubicBezTo>
                    <a:lnTo>
                      <a:pt x="17257" y="2238"/>
                    </a:lnTo>
                    <a:cubicBezTo>
                      <a:pt x="17143" y="2443"/>
                      <a:pt x="17006" y="2626"/>
                      <a:pt x="16869" y="2831"/>
                    </a:cubicBezTo>
                    <a:cubicBezTo>
                      <a:pt x="16800" y="2900"/>
                      <a:pt x="16755" y="2968"/>
                      <a:pt x="16686" y="3059"/>
                    </a:cubicBezTo>
                    <a:cubicBezTo>
                      <a:pt x="16686" y="3059"/>
                      <a:pt x="16709" y="3037"/>
                      <a:pt x="16709" y="3036"/>
                    </a:cubicBezTo>
                    <a:lnTo>
                      <a:pt x="16709" y="3036"/>
                    </a:lnTo>
                    <a:cubicBezTo>
                      <a:pt x="16504" y="3288"/>
                      <a:pt x="16298" y="3539"/>
                      <a:pt x="16070" y="3767"/>
                    </a:cubicBezTo>
                    <a:cubicBezTo>
                      <a:pt x="16070" y="3790"/>
                      <a:pt x="16070" y="3790"/>
                      <a:pt x="16070" y="3790"/>
                    </a:cubicBezTo>
                    <a:cubicBezTo>
                      <a:pt x="15727" y="4132"/>
                      <a:pt x="15362" y="4452"/>
                      <a:pt x="14997" y="4748"/>
                    </a:cubicBezTo>
                    <a:cubicBezTo>
                      <a:pt x="14997" y="4746"/>
                      <a:pt x="14997" y="4745"/>
                      <a:pt x="14998" y="4743"/>
                    </a:cubicBezTo>
                    <a:lnTo>
                      <a:pt x="14998" y="4743"/>
                    </a:lnTo>
                    <a:cubicBezTo>
                      <a:pt x="14370" y="5233"/>
                      <a:pt x="13676" y="5635"/>
                      <a:pt x="12916" y="5950"/>
                    </a:cubicBezTo>
                    <a:lnTo>
                      <a:pt x="12916" y="5950"/>
                    </a:lnTo>
                    <a:cubicBezTo>
                      <a:pt x="12919" y="5948"/>
                      <a:pt x="12921" y="5945"/>
                      <a:pt x="12924" y="5943"/>
                    </a:cubicBezTo>
                    <a:lnTo>
                      <a:pt x="12924" y="5943"/>
                    </a:lnTo>
                    <a:cubicBezTo>
                      <a:pt x="12153" y="6259"/>
                      <a:pt x="11338" y="6484"/>
                      <a:pt x="10523" y="6597"/>
                    </a:cubicBezTo>
                    <a:lnTo>
                      <a:pt x="10569" y="6597"/>
                    </a:lnTo>
                    <a:cubicBezTo>
                      <a:pt x="10147" y="6654"/>
                      <a:pt x="9724" y="6683"/>
                      <a:pt x="9299" y="6683"/>
                    </a:cubicBezTo>
                    <a:cubicBezTo>
                      <a:pt x="8874" y="6683"/>
                      <a:pt x="8446" y="6654"/>
                      <a:pt x="8013" y="6597"/>
                    </a:cubicBezTo>
                    <a:lnTo>
                      <a:pt x="8058" y="6597"/>
                    </a:lnTo>
                    <a:cubicBezTo>
                      <a:pt x="7236" y="6483"/>
                      <a:pt x="6415" y="6255"/>
                      <a:pt x="5662" y="5935"/>
                    </a:cubicBezTo>
                    <a:cubicBezTo>
                      <a:pt x="4908" y="5616"/>
                      <a:pt x="4224" y="5228"/>
                      <a:pt x="3584" y="4726"/>
                    </a:cubicBezTo>
                    <a:cubicBezTo>
                      <a:pt x="2945" y="4246"/>
                      <a:pt x="2375" y="3676"/>
                      <a:pt x="1873" y="3036"/>
                    </a:cubicBezTo>
                    <a:cubicBezTo>
                      <a:pt x="1873" y="3014"/>
                      <a:pt x="1873" y="3014"/>
                      <a:pt x="1850" y="3014"/>
                    </a:cubicBezTo>
                    <a:lnTo>
                      <a:pt x="1873" y="3014"/>
                    </a:lnTo>
                    <a:cubicBezTo>
                      <a:pt x="1530" y="2603"/>
                      <a:pt x="1256" y="2146"/>
                      <a:pt x="982" y="1667"/>
                    </a:cubicBezTo>
                    <a:cubicBezTo>
                      <a:pt x="982" y="1644"/>
                      <a:pt x="982" y="1644"/>
                      <a:pt x="982" y="1621"/>
                    </a:cubicBezTo>
                    <a:cubicBezTo>
                      <a:pt x="960" y="1621"/>
                      <a:pt x="960" y="1598"/>
                      <a:pt x="960" y="1598"/>
                    </a:cubicBezTo>
                    <a:cubicBezTo>
                      <a:pt x="891" y="1439"/>
                      <a:pt x="823" y="1302"/>
                      <a:pt x="754" y="1165"/>
                    </a:cubicBezTo>
                    <a:cubicBezTo>
                      <a:pt x="754" y="1142"/>
                      <a:pt x="731" y="1142"/>
                      <a:pt x="731" y="1119"/>
                    </a:cubicBezTo>
                    <a:lnTo>
                      <a:pt x="708" y="1096"/>
                    </a:lnTo>
                    <a:cubicBezTo>
                      <a:pt x="708" y="1096"/>
                      <a:pt x="708" y="1096"/>
                      <a:pt x="708" y="1073"/>
                    </a:cubicBezTo>
                    <a:cubicBezTo>
                      <a:pt x="686" y="1051"/>
                      <a:pt x="686" y="1005"/>
                      <a:pt x="663" y="959"/>
                    </a:cubicBezTo>
                    <a:cubicBezTo>
                      <a:pt x="594" y="777"/>
                      <a:pt x="526" y="594"/>
                      <a:pt x="457" y="412"/>
                    </a:cubicBezTo>
                    <a:cubicBezTo>
                      <a:pt x="435" y="389"/>
                      <a:pt x="435" y="343"/>
                      <a:pt x="412" y="320"/>
                    </a:cubicBezTo>
                    <a:cubicBezTo>
                      <a:pt x="412" y="320"/>
                      <a:pt x="412" y="320"/>
                      <a:pt x="412" y="297"/>
                    </a:cubicBezTo>
                    <a:cubicBezTo>
                      <a:pt x="389" y="252"/>
                      <a:pt x="366" y="183"/>
                      <a:pt x="343" y="115"/>
                    </a:cubicBezTo>
                    <a:cubicBezTo>
                      <a:pt x="320" y="46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6884940" y="4155029"/>
                <a:ext cx="317170" cy="184561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6828" extrusionOk="0">
                    <a:moveTo>
                      <a:pt x="386" y="1743"/>
                    </a:moveTo>
                    <a:cubicBezTo>
                      <a:pt x="387" y="1748"/>
                      <a:pt x="388" y="1753"/>
                      <a:pt x="389" y="1758"/>
                    </a:cubicBezTo>
                    <a:cubicBezTo>
                      <a:pt x="389" y="1753"/>
                      <a:pt x="388" y="1748"/>
                      <a:pt x="386" y="1743"/>
                    </a:cubicBezTo>
                    <a:close/>
                    <a:moveTo>
                      <a:pt x="754" y="3128"/>
                    </a:moveTo>
                    <a:cubicBezTo>
                      <a:pt x="777" y="3128"/>
                      <a:pt x="777" y="3151"/>
                      <a:pt x="777" y="3151"/>
                    </a:cubicBezTo>
                    <a:cubicBezTo>
                      <a:pt x="777" y="3128"/>
                      <a:pt x="777" y="3128"/>
                      <a:pt x="754" y="3128"/>
                    </a:cubicBezTo>
                    <a:close/>
                    <a:moveTo>
                      <a:pt x="206" y="1"/>
                    </a:moveTo>
                    <a:cubicBezTo>
                      <a:pt x="183" y="1"/>
                      <a:pt x="161" y="24"/>
                      <a:pt x="138" y="24"/>
                    </a:cubicBezTo>
                    <a:cubicBezTo>
                      <a:pt x="115" y="47"/>
                      <a:pt x="69" y="92"/>
                      <a:pt x="69" y="138"/>
                    </a:cubicBezTo>
                    <a:cubicBezTo>
                      <a:pt x="24" y="412"/>
                      <a:pt x="1" y="686"/>
                      <a:pt x="1" y="960"/>
                    </a:cubicBezTo>
                    <a:lnTo>
                      <a:pt x="1" y="982"/>
                    </a:lnTo>
                    <a:cubicBezTo>
                      <a:pt x="1" y="1142"/>
                      <a:pt x="1" y="1279"/>
                      <a:pt x="24" y="1439"/>
                    </a:cubicBezTo>
                    <a:cubicBezTo>
                      <a:pt x="24" y="1439"/>
                      <a:pt x="24" y="1462"/>
                      <a:pt x="24" y="1462"/>
                    </a:cubicBezTo>
                    <a:cubicBezTo>
                      <a:pt x="46" y="1804"/>
                      <a:pt x="115" y="2169"/>
                      <a:pt x="206" y="2512"/>
                    </a:cubicBezTo>
                    <a:cubicBezTo>
                      <a:pt x="320" y="2900"/>
                      <a:pt x="480" y="3288"/>
                      <a:pt x="663" y="3653"/>
                    </a:cubicBezTo>
                    <a:cubicBezTo>
                      <a:pt x="868" y="4087"/>
                      <a:pt x="1142" y="4475"/>
                      <a:pt x="1439" y="4817"/>
                    </a:cubicBezTo>
                    <a:cubicBezTo>
                      <a:pt x="1736" y="5159"/>
                      <a:pt x="2101" y="5479"/>
                      <a:pt x="2466" y="5730"/>
                    </a:cubicBezTo>
                    <a:cubicBezTo>
                      <a:pt x="3219" y="6301"/>
                      <a:pt x="4132" y="6643"/>
                      <a:pt x="5068" y="6780"/>
                    </a:cubicBezTo>
                    <a:cubicBezTo>
                      <a:pt x="5324" y="6811"/>
                      <a:pt x="5582" y="6827"/>
                      <a:pt x="5839" y="6827"/>
                    </a:cubicBezTo>
                    <a:cubicBezTo>
                      <a:pt x="6523" y="6827"/>
                      <a:pt x="7206" y="6715"/>
                      <a:pt x="7853" y="6483"/>
                    </a:cubicBezTo>
                    <a:cubicBezTo>
                      <a:pt x="8446" y="6278"/>
                      <a:pt x="8971" y="5981"/>
                      <a:pt x="9450" y="5593"/>
                    </a:cubicBezTo>
                    <a:cubicBezTo>
                      <a:pt x="9724" y="5410"/>
                      <a:pt x="9953" y="5182"/>
                      <a:pt x="10181" y="4954"/>
                    </a:cubicBezTo>
                    <a:cubicBezTo>
                      <a:pt x="10386" y="4726"/>
                      <a:pt x="10569" y="4497"/>
                      <a:pt x="10729" y="4246"/>
                    </a:cubicBezTo>
                    <a:cubicBezTo>
                      <a:pt x="11299" y="3402"/>
                      <a:pt x="11642" y="2420"/>
                      <a:pt x="11710" y="1416"/>
                    </a:cubicBezTo>
                    <a:cubicBezTo>
                      <a:pt x="11710" y="1393"/>
                      <a:pt x="11710" y="1393"/>
                      <a:pt x="11710" y="1393"/>
                    </a:cubicBezTo>
                    <a:cubicBezTo>
                      <a:pt x="11710" y="1370"/>
                      <a:pt x="11733" y="1348"/>
                      <a:pt x="11733" y="1325"/>
                    </a:cubicBezTo>
                    <a:cubicBezTo>
                      <a:pt x="11733" y="1302"/>
                      <a:pt x="11733" y="1302"/>
                      <a:pt x="11733" y="1302"/>
                    </a:cubicBezTo>
                    <a:cubicBezTo>
                      <a:pt x="11733" y="1256"/>
                      <a:pt x="11733" y="1211"/>
                      <a:pt x="11733" y="1165"/>
                    </a:cubicBezTo>
                    <a:cubicBezTo>
                      <a:pt x="11733" y="1142"/>
                      <a:pt x="11733" y="1142"/>
                      <a:pt x="11733" y="1119"/>
                    </a:cubicBezTo>
                    <a:cubicBezTo>
                      <a:pt x="11733" y="1096"/>
                      <a:pt x="11733" y="1074"/>
                      <a:pt x="11733" y="1051"/>
                    </a:cubicBezTo>
                    <a:lnTo>
                      <a:pt x="11733" y="1028"/>
                    </a:lnTo>
                    <a:lnTo>
                      <a:pt x="11733" y="1005"/>
                    </a:lnTo>
                    <a:lnTo>
                      <a:pt x="11733" y="982"/>
                    </a:lnTo>
                    <a:lnTo>
                      <a:pt x="11733" y="914"/>
                    </a:lnTo>
                    <a:lnTo>
                      <a:pt x="11733" y="891"/>
                    </a:lnTo>
                    <a:cubicBezTo>
                      <a:pt x="11733" y="891"/>
                      <a:pt x="11733" y="868"/>
                      <a:pt x="11733" y="868"/>
                    </a:cubicBezTo>
                    <a:cubicBezTo>
                      <a:pt x="11733" y="868"/>
                      <a:pt x="11733" y="845"/>
                      <a:pt x="11733" y="845"/>
                    </a:cubicBezTo>
                    <a:lnTo>
                      <a:pt x="11733" y="823"/>
                    </a:lnTo>
                    <a:cubicBezTo>
                      <a:pt x="11733" y="708"/>
                      <a:pt x="11733" y="594"/>
                      <a:pt x="11710" y="480"/>
                    </a:cubicBezTo>
                    <a:cubicBezTo>
                      <a:pt x="11710" y="480"/>
                      <a:pt x="11710" y="480"/>
                      <a:pt x="11710" y="457"/>
                    </a:cubicBezTo>
                    <a:cubicBezTo>
                      <a:pt x="11710" y="412"/>
                      <a:pt x="11687" y="366"/>
                      <a:pt x="11665" y="343"/>
                    </a:cubicBezTo>
                    <a:cubicBezTo>
                      <a:pt x="11642" y="320"/>
                      <a:pt x="11596" y="298"/>
                      <a:pt x="11550" y="298"/>
                    </a:cubicBezTo>
                    <a:cubicBezTo>
                      <a:pt x="11459" y="298"/>
                      <a:pt x="11391" y="366"/>
                      <a:pt x="11391" y="457"/>
                    </a:cubicBezTo>
                    <a:cubicBezTo>
                      <a:pt x="11391" y="480"/>
                      <a:pt x="11391" y="480"/>
                      <a:pt x="11391" y="480"/>
                    </a:cubicBezTo>
                    <a:cubicBezTo>
                      <a:pt x="11391" y="594"/>
                      <a:pt x="11391" y="686"/>
                      <a:pt x="11413" y="800"/>
                    </a:cubicBezTo>
                    <a:cubicBezTo>
                      <a:pt x="11413" y="823"/>
                      <a:pt x="11413" y="823"/>
                      <a:pt x="11413" y="845"/>
                    </a:cubicBezTo>
                    <a:cubicBezTo>
                      <a:pt x="11413" y="868"/>
                      <a:pt x="11413" y="891"/>
                      <a:pt x="11413" y="914"/>
                    </a:cubicBezTo>
                    <a:lnTo>
                      <a:pt x="11413" y="982"/>
                    </a:lnTo>
                    <a:cubicBezTo>
                      <a:pt x="11413" y="1005"/>
                      <a:pt x="11413" y="1028"/>
                      <a:pt x="11413" y="1074"/>
                    </a:cubicBezTo>
                    <a:cubicBezTo>
                      <a:pt x="11413" y="1074"/>
                      <a:pt x="11413" y="1096"/>
                      <a:pt x="11413" y="1119"/>
                    </a:cubicBezTo>
                    <a:cubicBezTo>
                      <a:pt x="11413" y="1165"/>
                      <a:pt x="11413" y="1211"/>
                      <a:pt x="11391" y="1256"/>
                    </a:cubicBezTo>
                    <a:cubicBezTo>
                      <a:pt x="11391" y="1279"/>
                      <a:pt x="11391" y="1279"/>
                      <a:pt x="11391" y="1279"/>
                    </a:cubicBezTo>
                    <a:cubicBezTo>
                      <a:pt x="11391" y="1302"/>
                      <a:pt x="11391" y="1325"/>
                      <a:pt x="11391" y="1348"/>
                    </a:cubicBezTo>
                    <a:lnTo>
                      <a:pt x="11391" y="1370"/>
                    </a:lnTo>
                    <a:cubicBezTo>
                      <a:pt x="11391" y="1462"/>
                      <a:pt x="11368" y="1576"/>
                      <a:pt x="11368" y="1667"/>
                    </a:cubicBezTo>
                    <a:cubicBezTo>
                      <a:pt x="11299" y="2169"/>
                      <a:pt x="11162" y="2649"/>
                      <a:pt x="10980" y="3105"/>
                    </a:cubicBezTo>
                    <a:cubicBezTo>
                      <a:pt x="10797" y="3562"/>
                      <a:pt x="10546" y="3972"/>
                      <a:pt x="10249" y="4360"/>
                    </a:cubicBezTo>
                    <a:cubicBezTo>
                      <a:pt x="9953" y="4726"/>
                      <a:pt x="9633" y="5045"/>
                      <a:pt x="9245" y="5342"/>
                    </a:cubicBezTo>
                    <a:lnTo>
                      <a:pt x="9268" y="5342"/>
                    </a:lnTo>
                    <a:cubicBezTo>
                      <a:pt x="8880" y="5639"/>
                      <a:pt x="8469" y="5890"/>
                      <a:pt x="8012" y="6072"/>
                    </a:cubicBezTo>
                    <a:cubicBezTo>
                      <a:pt x="8012" y="6072"/>
                      <a:pt x="7990" y="6072"/>
                      <a:pt x="7990" y="6095"/>
                    </a:cubicBezTo>
                    <a:cubicBezTo>
                      <a:pt x="7990" y="6095"/>
                      <a:pt x="7990" y="6072"/>
                      <a:pt x="7990" y="6072"/>
                    </a:cubicBezTo>
                    <a:cubicBezTo>
                      <a:pt x="7533" y="6278"/>
                      <a:pt x="7054" y="6392"/>
                      <a:pt x="6552" y="6460"/>
                    </a:cubicBezTo>
                    <a:lnTo>
                      <a:pt x="6575" y="6460"/>
                    </a:lnTo>
                    <a:cubicBezTo>
                      <a:pt x="6348" y="6491"/>
                      <a:pt x="6121" y="6504"/>
                      <a:pt x="5894" y="6504"/>
                    </a:cubicBezTo>
                    <a:cubicBezTo>
                      <a:pt x="5619" y="6504"/>
                      <a:pt x="5344" y="6485"/>
                      <a:pt x="5068" y="6460"/>
                    </a:cubicBezTo>
                    <a:lnTo>
                      <a:pt x="5114" y="6460"/>
                    </a:lnTo>
                    <a:cubicBezTo>
                      <a:pt x="4634" y="6392"/>
                      <a:pt x="4155" y="6255"/>
                      <a:pt x="3721" y="6072"/>
                    </a:cubicBezTo>
                    <a:cubicBezTo>
                      <a:pt x="3288" y="5890"/>
                      <a:pt x="2877" y="5639"/>
                      <a:pt x="2489" y="5365"/>
                    </a:cubicBezTo>
                    <a:cubicBezTo>
                      <a:pt x="2101" y="5068"/>
                      <a:pt x="1758" y="4726"/>
                      <a:pt x="1462" y="4338"/>
                    </a:cubicBezTo>
                    <a:cubicBezTo>
                      <a:pt x="1188" y="3950"/>
                      <a:pt x="937" y="3539"/>
                      <a:pt x="754" y="3128"/>
                    </a:cubicBezTo>
                    <a:cubicBezTo>
                      <a:pt x="571" y="2671"/>
                      <a:pt x="434" y="2192"/>
                      <a:pt x="366" y="1713"/>
                    </a:cubicBezTo>
                    <a:lnTo>
                      <a:pt x="366" y="1713"/>
                    </a:lnTo>
                    <a:cubicBezTo>
                      <a:pt x="366" y="1713"/>
                      <a:pt x="379" y="1726"/>
                      <a:pt x="386" y="1743"/>
                    </a:cubicBezTo>
                    <a:lnTo>
                      <a:pt x="386" y="1743"/>
                    </a:lnTo>
                    <a:cubicBezTo>
                      <a:pt x="364" y="1634"/>
                      <a:pt x="343" y="1526"/>
                      <a:pt x="343" y="1439"/>
                    </a:cubicBezTo>
                    <a:cubicBezTo>
                      <a:pt x="343" y="1416"/>
                      <a:pt x="343" y="1416"/>
                      <a:pt x="343" y="1416"/>
                    </a:cubicBezTo>
                    <a:cubicBezTo>
                      <a:pt x="343" y="1256"/>
                      <a:pt x="320" y="1119"/>
                      <a:pt x="320" y="960"/>
                    </a:cubicBezTo>
                    <a:cubicBezTo>
                      <a:pt x="320" y="708"/>
                      <a:pt x="343" y="480"/>
                      <a:pt x="366" y="229"/>
                    </a:cubicBezTo>
                    <a:cubicBezTo>
                      <a:pt x="366" y="221"/>
                      <a:pt x="366" y="214"/>
                      <a:pt x="366" y="206"/>
                    </a:cubicBezTo>
                    <a:cubicBezTo>
                      <a:pt x="389" y="161"/>
                      <a:pt x="389" y="138"/>
                      <a:pt x="366" y="92"/>
                    </a:cubicBezTo>
                    <a:cubicBezTo>
                      <a:pt x="343" y="47"/>
                      <a:pt x="298" y="24"/>
                      <a:pt x="252" y="24"/>
                    </a:cubicBezTo>
                    <a:cubicBezTo>
                      <a:pt x="252" y="1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>
                <a:off x="5346230" y="4258689"/>
                <a:ext cx="1456079" cy="68521"/>
              </a:xfrm>
              <a:custGeom>
                <a:avLst/>
                <a:gdLst/>
                <a:ahLst/>
                <a:cxnLst/>
                <a:rect l="l" t="t" r="r" b="b"/>
                <a:pathLst>
                  <a:path w="53869" h="2535" extrusionOk="0">
                    <a:moveTo>
                      <a:pt x="37913" y="0"/>
                    </a:moveTo>
                    <a:cubicBezTo>
                      <a:pt x="36133" y="0"/>
                      <a:pt x="34375" y="23"/>
                      <a:pt x="32595" y="23"/>
                    </a:cubicBezTo>
                    <a:cubicBezTo>
                      <a:pt x="29080" y="69"/>
                      <a:pt x="25542" y="137"/>
                      <a:pt x="22027" y="297"/>
                    </a:cubicBezTo>
                    <a:cubicBezTo>
                      <a:pt x="21137" y="320"/>
                      <a:pt x="20247" y="366"/>
                      <a:pt x="19379" y="411"/>
                    </a:cubicBezTo>
                    <a:cubicBezTo>
                      <a:pt x="18512" y="457"/>
                      <a:pt x="17644" y="503"/>
                      <a:pt x="16777" y="548"/>
                    </a:cubicBezTo>
                    <a:cubicBezTo>
                      <a:pt x="15088" y="640"/>
                      <a:pt x="13376" y="731"/>
                      <a:pt x="11687" y="822"/>
                    </a:cubicBezTo>
                    <a:cubicBezTo>
                      <a:pt x="7830" y="1050"/>
                      <a:pt x="3949" y="1393"/>
                      <a:pt x="160" y="2192"/>
                    </a:cubicBezTo>
                    <a:cubicBezTo>
                      <a:pt x="69" y="2215"/>
                      <a:pt x="1" y="2306"/>
                      <a:pt x="23" y="2397"/>
                    </a:cubicBezTo>
                    <a:cubicBezTo>
                      <a:pt x="23" y="2466"/>
                      <a:pt x="115" y="2534"/>
                      <a:pt x="206" y="2534"/>
                    </a:cubicBezTo>
                    <a:cubicBezTo>
                      <a:pt x="3538" y="1827"/>
                      <a:pt x="6917" y="1461"/>
                      <a:pt x="10318" y="1233"/>
                    </a:cubicBezTo>
                    <a:cubicBezTo>
                      <a:pt x="12007" y="1119"/>
                      <a:pt x="13719" y="1028"/>
                      <a:pt x="15408" y="936"/>
                    </a:cubicBezTo>
                    <a:cubicBezTo>
                      <a:pt x="17142" y="868"/>
                      <a:pt x="18854" y="754"/>
                      <a:pt x="20589" y="685"/>
                    </a:cubicBezTo>
                    <a:cubicBezTo>
                      <a:pt x="22849" y="571"/>
                      <a:pt x="25131" y="503"/>
                      <a:pt x="27391" y="434"/>
                    </a:cubicBezTo>
                    <a:cubicBezTo>
                      <a:pt x="30929" y="366"/>
                      <a:pt x="34444" y="320"/>
                      <a:pt x="37982" y="320"/>
                    </a:cubicBezTo>
                    <a:cubicBezTo>
                      <a:pt x="39739" y="320"/>
                      <a:pt x="41520" y="320"/>
                      <a:pt x="43277" y="366"/>
                    </a:cubicBezTo>
                    <a:cubicBezTo>
                      <a:pt x="45035" y="389"/>
                      <a:pt x="46792" y="434"/>
                      <a:pt x="48550" y="480"/>
                    </a:cubicBezTo>
                    <a:cubicBezTo>
                      <a:pt x="50262" y="525"/>
                      <a:pt x="51974" y="571"/>
                      <a:pt x="53686" y="617"/>
                    </a:cubicBezTo>
                    <a:cubicBezTo>
                      <a:pt x="53731" y="617"/>
                      <a:pt x="53777" y="617"/>
                      <a:pt x="53800" y="571"/>
                    </a:cubicBezTo>
                    <a:cubicBezTo>
                      <a:pt x="53845" y="548"/>
                      <a:pt x="53868" y="503"/>
                      <a:pt x="53868" y="457"/>
                    </a:cubicBezTo>
                    <a:cubicBezTo>
                      <a:pt x="53868" y="389"/>
                      <a:pt x="53800" y="297"/>
                      <a:pt x="53708" y="297"/>
                    </a:cubicBezTo>
                    <a:cubicBezTo>
                      <a:pt x="50216" y="206"/>
                      <a:pt x="46701" y="92"/>
                      <a:pt x="43209" y="23"/>
                    </a:cubicBezTo>
                    <a:cubicBezTo>
                      <a:pt x="41702" y="0"/>
                      <a:pt x="40196" y="0"/>
                      <a:pt x="38689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5343770" y="4131594"/>
                <a:ext cx="1551090" cy="75414"/>
              </a:xfrm>
              <a:custGeom>
                <a:avLst/>
                <a:gdLst/>
                <a:ahLst/>
                <a:cxnLst/>
                <a:rect l="l" t="t" r="r" b="b"/>
                <a:pathLst>
                  <a:path w="57384" h="2790" extrusionOk="0">
                    <a:moveTo>
                      <a:pt x="37205" y="0"/>
                    </a:moveTo>
                    <a:cubicBezTo>
                      <a:pt x="36384" y="0"/>
                      <a:pt x="35585" y="0"/>
                      <a:pt x="34786" y="23"/>
                    </a:cubicBezTo>
                    <a:cubicBezTo>
                      <a:pt x="31020" y="46"/>
                      <a:pt x="27254" y="183"/>
                      <a:pt x="23487" y="343"/>
                    </a:cubicBezTo>
                    <a:cubicBezTo>
                      <a:pt x="21639" y="434"/>
                      <a:pt x="19767" y="503"/>
                      <a:pt x="17918" y="617"/>
                    </a:cubicBezTo>
                    <a:cubicBezTo>
                      <a:pt x="16069" y="708"/>
                      <a:pt x="14220" y="799"/>
                      <a:pt x="12372" y="936"/>
                    </a:cubicBezTo>
                    <a:cubicBezTo>
                      <a:pt x="8263" y="1210"/>
                      <a:pt x="4177" y="1667"/>
                      <a:pt x="137" y="2466"/>
                    </a:cubicBezTo>
                    <a:cubicBezTo>
                      <a:pt x="114" y="2466"/>
                      <a:pt x="69" y="2488"/>
                      <a:pt x="46" y="2534"/>
                    </a:cubicBezTo>
                    <a:cubicBezTo>
                      <a:pt x="23" y="2557"/>
                      <a:pt x="0" y="2603"/>
                      <a:pt x="0" y="2648"/>
                    </a:cubicBezTo>
                    <a:cubicBezTo>
                      <a:pt x="20" y="2728"/>
                      <a:pt x="74" y="2790"/>
                      <a:pt x="148" y="2790"/>
                    </a:cubicBezTo>
                    <a:cubicBezTo>
                      <a:pt x="159" y="2790"/>
                      <a:pt x="171" y="2788"/>
                      <a:pt x="183" y="2785"/>
                    </a:cubicBezTo>
                    <a:cubicBezTo>
                      <a:pt x="3812" y="2055"/>
                      <a:pt x="7510" y="1644"/>
                      <a:pt x="11185" y="1347"/>
                    </a:cubicBezTo>
                    <a:cubicBezTo>
                      <a:pt x="13033" y="1187"/>
                      <a:pt x="14882" y="1096"/>
                      <a:pt x="16731" y="982"/>
                    </a:cubicBezTo>
                    <a:cubicBezTo>
                      <a:pt x="18580" y="891"/>
                      <a:pt x="20429" y="799"/>
                      <a:pt x="22301" y="731"/>
                    </a:cubicBezTo>
                    <a:cubicBezTo>
                      <a:pt x="27398" y="495"/>
                      <a:pt x="32495" y="331"/>
                      <a:pt x="37592" y="331"/>
                    </a:cubicBezTo>
                    <a:cubicBezTo>
                      <a:pt x="38909" y="331"/>
                      <a:pt x="40226" y="342"/>
                      <a:pt x="41542" y="366"/>
                    </a:cubicBezTo>
                    <a:cubicBezTo>
                      <a:pt x="46746" y="480"/>
                      <a:pt x="51973" y="754"/>
                      <a:pt x="57178" y="1187"/>
                    </a:cubicBezTo>
                    <a:cubicBezTo>
                      <a:pt x="57269" y="1187"/>
                      <a:pt x="57360" y="1142"/>
                      <a:pt x="57360" y="1050"/>
                    </a:cubicBezTo>
                    <a:cubicBezTo>
                      <a:pt x="57383" y="959"/>
                      <a:pt x="57315" y="868"/>
                      <a:pt x="57223" y="868"/>
                    </a:cubicBezTo>
                    <a:cubicBezTo>
                      <a:pt x="53480" y="548"/>
                      <a:pt x="49737" y="320"/>
                      <a:pt x="45993" y="183"/>
                    </a:cubicBezTo>
                    <a:cubicBezTo>
                      <a:pt x="44122" y="115"/>
                      <a:pt x="42273" y="46"/>
                      <a:pt x="40424" y="23"/>
                    </a:cubicBezTo>
                    <a:cubicBezTo>
                      <a:pt x="39351" y="23"/>
                      <a:pt x="38278" y="0"/>
                      <a:pt x="37205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5322795" y="4198845"/>
                <a:ext cx="32706" cy="12836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749" extrusionOk="0">
                    <a:moveTo>
                      <a:pt x="434" y="1461"/>
                    </a:moveTo>
                    <a:cubicBezTo>
                      <a:pt x="433" y="1465"/>
                      <a:pt x="432" y="1469"/>
                      <a:pt x="431" y="1474"/>
                    </a:cubicBezTo>
                    <a:lnTo>
                      <a:pt x="431" y="1474"/>
                    </a:lnTo>
                    <a:cubicBezTo>
                      <a:pt x="433" y="1470"/>
                      <a:pt x="434" y="1466"/>
                      <a:pt x="434" y="1461"/>
                    </a:cubicBezTo>
                    <a:close/>
                    <a:moveTo>
                      <a:pt x="845" y="0"/>
                    </a:moveTo>
                    <a:cubicBezTo>
                      <a:pt x="822" y="0"/>
                      <a:pt x="776" y="23"/>
                      <a:pt x="753" y="46"/>
                    </a:cubicBezTo>
                    <a:cubicBezTo>
                      <a:pt x="457" y="343"/>
                      <a:pt x="297" y="708"/>
                      <a:pt x="183" y="1096"/>
                    </a:cubicBezTo>
                    <a:cubicBezTo>
                      <a:pt x="46" y="1553"/>
                      <a:pt x="0" y="2032"/>
                      <a:pt x="23" y="2511"/>
                    </a:cubicBezTo>
                    <a:cubicBezTo>
                      <a:pt x="46" y="2968"/>
                      <a:pt x="137" y="3424"/>
                      <a:pt x="297" y="3881"/>
                    </a:cubicBezTo>
                    <a:cubicBezTo>
                      <a:pt x="388" y="4063"/>
                      <a:pt x="479" y="4246"/>
                      <a:pt x="594" y="4406"/>
                    </a:cubicBezTo>
                    <a:cubicBezTo>
                      <a:pt x="662" y="4497"/>
                      <a:pt x="731" y="4565"/>
                      <a:pt x="799" y="4634"/>
                    </a:cubicBezTo>
                    <a:cubicBezTo>
                      <a:pt x="822" y="4657"/>
                      <a:pt x="868" y="4680"/>
                      <a:pt x="890" y="4725"/>
                    </a:cubicBezTo>
                    <a:cubicBezTo>
                      <a:pt x="913" y="4725"/>
                      <a:pt x="936" y="4748"/>
                      <a:pt x="959" y="4748"/>
                    </a:cubicBezTo>
                    <a:lnTo>
                      <a:pt x="1073" y="4748"/>
                    </a:lnTo>
                    <a:cubicBezTo>
                      <a:pt x="1096" y="4748"/>
                      <a:pt x="1141" y="4702"/>
                      <a:pt x="1164" y="4680"/>
                    </a:cubicBezTo>
                    <a:cubicBezTo>
                      <a:pt x="1187" y="4634"/>
                      <a:pt x="1210" y="4588"/>
                      <a:pt x="1187" y="4543"/>
                    </a:cubicBezTo>
                    <a:cubicBezTo>
                      <a:pt x="1187" y="4520"/>
                      <a:pt x="1164" y="4474"/>
                      <a:pt x="1119" y="4451"/>
                    </a:cubicBezTo>
                    <a:cubicBezTo>
                      <a:pt x="1096" y="4429"/>
                      <a:pt x="1073" y="4429"/>
                      <a:pt x="1050" y="4429"/>
                    </a:cubicBezTo>
                    <a:cubicBezTo>
                      <a:pt x="959" y="4337"/>
                      <a:pt x="890" y="4246"/>
                      <a:pt x="822" y="4155"/>
                    </a:cubicBezTo>
                    <a:cubicBezTo>
                      <a:pt x="708" y="3995"/>
                      <a:pt x="616" y="3812"/>
                      <a:pt x="548" y="3630"/>
                    </a:cubicBezTo>
                    <a:cubicBezTo>
                      <a:pt x="434" y="3310"/>
                      <a:pt x="388" y="2945"/>
                      <a:pt x="365" y="2603"/>
                    </a:cubicBezTo>
                    <a:cubicBezTo>
                      <a:pt x="365" y="2625"/>
                      <a:pt x="365" y="2625"/>
                      <a:pt x="365" y="2648"/>
                    </a:cubicBezTo>
                    <a:cubicBezTo>
                      <a:pt x="343" y="2264"/>
                      <a:pt x="343" y="1858"/>
                      <a:pt x="431" y="1474"/>
                    </a:cubicBezTo>
                    <a:lnTo>
                      <a:pt x="431" y="1474"/>
                    </a:lnTo>
                    <a:cubicBezTo>
                      <a:pt x="427" y="1482"/>
                      <a:pt x="419" y="1486"/>
                      <a:pt x="414" y="1494"/>
                    </a:cubicBezTo>
                    <a:lnTo>
                      <a:pt x="414" y="1494"/>
                    </a:lnTo>
                    <a:cubicBezTo>
                      <a:pt x="482" y="1225"/>
                      <a:pt x="550" y="978"/>
                      <a:pt x="662" y="731"/>
                    </a:cubicBezTo>
                    <a:cubicBezTo>
                      <a:pt x="662" y="731"/>
                      <a:pt x="662" y="731"/>
                      <a:pt x="662" y="754"/>
                    </a:cubicBezTo>
                    <a:cubicBezTo>
                      <a:pt x="731" y="617"/>
                      <a:pt x="799" y="480"/>
                      <a:pt x="913" y="366"/>
                    </a:cubicBezTo>
                    <a:cubicBezTo>
                      <a:pt x="936" y="343"/>
                      <a:pt x="936" y="320"/>
                      <a:pt x="959" y="297"/>
                    </a:cubicBezTo>
                    <a:cubicBezTo>
                      <a:pt x="1027" y="229"/>
                      <a:pt x="1050" y="137"/>
                      <a:pt x="982" y="69"/>
                    </a:cubicBezTo>
                    <a:cubicBezTo>
                      <a:pt x="959" y="23"/>
                      <a:pt x="913" y="0"/>
                      <a:pt x="845" y="0"/>
                    </a:cubicBezTo>
                    <a:close/>
                  </a:path>
                </a:pathLst>
              </a:custGeom>
              <a:solidFill>
                <a:srgbClr val="833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>
                <a:off x="7284119" y="4263014"/>
                <a:ext cx="1454836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53823" h="2534" extrusionOk="0">
                    <a:moveTo>
                      <a:pt x="15134" y="0"/>
                    </a:moveTo>
                    <a:cubicBezTo>
                      <a:pt x="13627" y="0"/>
                      <a:pt x="12121" y="0"/>
                      <a:pt x="10615" y="23"/>
                    </a:cubicBezTo>
                    <a:cubicBezTo>
                      <a:pt x="7122" y="92"/>
                      <a:pt x="3607" y="206"/>
                      <a:pt x="115" y="297"/>
                    </a:cubicBezTo>
                    <a:lnTo>
                      <a:pt x="92" y="297"/>
                    </a:lnTo>
                    <a:cubicBezTo>
                      <a:pt x="69" y="365"/>
                      <a:pt x="46" y="457"/>
                      <a:pt x="1" y="548"/>
                    </a:cubicBezTo>
                    <a:cubicBezTo>
                      <a:pt x="1" y="571"/>
                      <a:pt x="24" y="571"/>
                      <a:pt x="24" y="571"/>
                    </a:cubicBezTo>
                    <a:cubicBezTo>
                      <a:pt x="69" y="617"/>
                      <a:pt x="92" y="617"/>
                      <a:pt x="138" y="617"/>
                    </a:cubicBezTo>
                    <a:cubicBezTo>
                      <a:pt x="1872" y="571"/>
                      <a:pt x="3584" y="525"/>
                      <a:pt x="5296" y="480"/>
                    </a:cubicBezTo>
                    <a:cubicBezTo>
                      <a:pt x="7054" y="434"/>
                      <a:pt x="8789" y="388"/>
                      <a:pt x="10546" y="365"/>
                    </a:cubicBezTo>
                    <a:cubicBezTo>
                      <a:pt x="12326" y="320"/>
                      <a:pt x="14084" y="320"/>
                      <a:pt x="15842" y="320"/>
                    </a:cubicBezTo>
                    <a:cubicBezTo>
                      <a:pt x="19379" y="320"/>
                      <a:pt x="22917" y="365"/>
                      <a:pt x="26432" y="434"/>
                    </a:cubicBezTo>
                    <a:lnTo>
                      <a:pt x="26455" y="434"/>
                    </a:lnTo>
                    <a:cubicBezTo>
                      <a:pt x="28715" y="502"/>
                      <a:pt x="30975" y="571"/>
                      <a:pt x="33234" y="685"/>
                    </a:cubicBezTo>
                    <a:cubicBezTo>
                      <a:pt x="34969" y="754"/>
                      <a:pt x="36704" y="868"/>
                      <a:pt x="38416" y="936"/>
                    </a:cubicBezTo>
                    <a:cubicBezTo>
                      <a:pt x="40128" y="1027"/>
                      <a:pt x="41817" y="1119"/>
                      <a:pt x="43529" y="1233"/>
                    </a:cubicBezTo>
                    <a:cubicBezTo>
                      <a:pt x="46907" y="1461"/>
                      <a:pt x="50308" y="1826"/>
                      <a:pt x="53617" y="2534"/>
                    </a:cubicBezTo>
                    <a:cubicBezTo>
                      <a:pt x="53709" y="2534"/>
                      <a:pt x="53800" y="2465"/>
                      <a:pt x="53823" y="2397"/>
                    </a:cubicBezTo>
                    <a:cubicBezTo>
                      <a:pt x="53823" y="2306"/>
                      <a:pt x="53754" y="2214"/>
                      <a:pt x="53686" y="2191"/>
                    </a:cubicBezTo>
                    <a:cubicBezTo>
                      <a:pt x="49874" y="1393"/>
                      <a:pt x="46017" y="1050"/>
                      <a:pt x="42136" y="822"/>
                    </a:cubicBezTo>
                    <a:cubicBezTo>
                      <a:pt x="40447" y="731"/>
                      <a:pt x="38758" y="639"/>
                      <a:pt x="37046" y="548"/>
                    </a:cubicBezTo>
                    <a:cubicBezTo>
                      <a:pt x="36179" y="502"/>
                      <a:pt x="35334" y="457"/>
                      <a:pt x="34467" y="411"/>
                    </a:cubicBezTo>
                    <a:cubicBezTo>
                      <a:pt x="33577" y="365"/>
                      <a:pt x="32687" y="320"/>
                      <a:pt x="31796" y="297"/>
                    </a:cubicBezTo>
                    <a:cubicBezTo>
                      <a:pt x="28281" y="137"/>
                      <a:pt x="24766" y="69"/>
                      <a:pt x="21228" y="23"/>
                    </a:cubicBezTo>
                    <a:cubicBezTo>
                      <a:pt x="19448" y="23"/>
                      <a:pt x="17690" y="0"/>
                      <a:pt x="15910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7998576" y="427471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3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7999198" y="4274718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833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>
                <a:off x="7192190" y="4135919"/>
                <a:ext cx="1549251" cy="75414"/>
              </a:xfrm>
              <a:custGeom>
                <a:avLst/>
                <a:gdLst/>
                <a:ahLst/>
                <a:cxnLst/>
                <a:rect l="l" t="t" r="r" b="b"/>
                <a:pathLst>
                  <a:path w="57316" h="2790" extrusionOk="0">
                    <a:moveTo>
                      <a:pt x="20133" y="0"/>
                    </a:moveTo>
                    <a:cubicBezTo>
                      <a:pt x="19060" y="0"/>
                      <a:pt x="17987" y="0"/>
                      <a:pt x="16914" y="23"/>
                    </a:cubicBezTo>
                    <a:cubicBezTo>
                      <a:pt x="15043" y="46"/>
                      <a:pt x="13194" y="114"/>
                      <a:pt x="11345" y="183"/>
                    </a:cubicBezTo>
                    <a:cubicBezTo>
                      <a:pt x="7579" y="320"/>
                      <a:pt x="3835" y="548"/>
                      <a:pt x="92" y="868"/>
                    </a:cubicBezTo>
                    <a:cubicBezTo>
                      <a:pt x="69" y="868"/>
                      <a:pt x="24" y="890"/>
                      <a:pt x="1" y="913"/>
                    </a:cubicBezTo>
                    <a:cubicBezTo>
                      <a:pt x="24" y="982"/>
                      <a:pt x="24" y="1073"/>
                      <a:pt x="24" y="1164"/>
                    </a:cubicBezTo>
                    <a:cubicBezTo>
                      <a:pt x="46" y="1187"/>
                      <a:pt x="92" y="1187"/>
                      <a:pt x="138" y="1187"/>
                    </a:cubicBezTo>
                    <a:cubicBezTo>
                      <a:pt x="5342" y="754"/>
                      <a:pt x="10546" y="480"/>
                      <a:pt x="15750" y="365"/>
                    </a:cubicBezTo>
                    <a:lnTo>
                      <a:pt x="15773" y="365"/>
                    </a:lnTo>
                    <a:cubicBezTo>
                      <a:pt x="17094" y="342"/>
                      <a:pt x="18415" y="331"/>
                      <a:pt x="19734" y="331"/>
                    </a:cubicBezTo>
                    <a:cubicBezTo>
                      <a:pt x="24843" y="331"/>
                      <a:pt x="29940" y="495"/>
                      <a:pt x="35038" y="731"/>
                    </a:cubicBezTo>
                    <a:cubicBezTo>
                      <a:pt x="36887" y="799"/>
                      <a:pt x="38735" y="890"/>
                      <a:pt x="40607" y="982"/>
                    </a:cubicBezTo>
                    <a:cubicBezTo>
                      <a:pt x="42456" y="1096"/>
                      <a:pt x="44282" y="1187"/>
                      <a:pt x="46131" y="1347"/>
                    </a:cubicBezTo>
                    <a:cubicBezTo>
                      <a:pt x="49828" y="1644"/>
                      <a:pt x="53503" y="2055"/>
                      <a:pt x="57133" y="2785"/>
                    </a:cubicBezTo>
                    <a:cubicBezTo>
                      <a:pt x="57145" y="2788"/>
                      <a:pt x="57157" y="2789"/>
                      <a:pt x="57168" y="2789"/>
                    </a:cubicBezTo>
                    <a:cubicBezTo>
                      <a:pt x="57246" y="2789"/>
                      <a:pt x="57315" y="2727"/>
                      <a:pt x="57315" y="2648"/>
                    </a:cubicBezTo>
                    <a:cubicBezTo>
                      <a:pt x="57315" y="2602"/>
                      <a:pt x="57315" y="2557"/>
                      <a:pt x="57292" y="2534"/>
                    </a:cubicBezTo>
                    <a:cubicBezTo>
                      <a:pt x="57247" y="2488"/>
                      <a:pt x="57224" y="2465"/>
                      <a:pt x="57178" y="2465"/>
                    </a:cubicBezTo>
                    <a:cubicBezTo>
                      <a:pt x="53138" y="1667"/>
                      <a:pt x="49052" y="1210"/>
                      <a:pt x="44967" y="936"/>
                    </a:cubicBezTo>
                    <a:cubicBezTo>
                      <a:pt x="43118" y="799"/>
                      <a:pt x="41269" y="708"/>
                      <a:pt x="39420" y="617"/>
                    </a:cubicBezTo>
                    <a:cubicBezTo>
                      <a:pt x="37548" y="502"/>
                      <a:pt x="35700" y="434"/>
                      <a:pt x="33828" y="343"/>
                    </a:cubicBezTo>
                    <a:cubicBezTo>
                      <a:pt x="30062" y="183"/>
                      <a:pt x="26318" y="46"/>
                      <a:pt x="22552" y="23"/>
                    </a:cubicBezTo>
                    <a:cubicBezTo>
                      <a:pt x="21731" y="0"/>
                      <a:pt x="20932" y="0"/>
                      <a:pt x="20133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>
                <a:off x="8730305" y="4203169"/>
                <a:ext cx="32112" cy="128338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748" extrusionOk="0">
                    <a:moveTo>
                      <a:pt x="343" y="0"/>
                    </a:moveTo>
                    <a:cubicBezTo>
                      <a:pt x="297" y="0"/>
                      <a:pt x="251" y="23"/>
                      <a:pt x="206" y="69"/>
                    </a:cubicBezTo>
                    <a:cubicBezTo>
                      <a:pt x="160" y="137"/>
                      <a:pt x="160" y="228"/>
                      <a:pt x="229" y="297"/>
                    </a:cubicBezTo>
                    <a:cubicBezTo>
                      <a:pt x="251" y="320"/>
                      <a:pt x="274" y="343"/>
                      <a:pt x="297" y="343"/>
                    </a:cubicBezTo>
                    <a:cubicBezTo>
                      <a:pt x="384" y="473"/>
                      <a:pt x="471" y="604"/>
                      <a:pt x="538" y="734"/>
                    </a:cubicBezTo>
                    <a:lnTo>
                      <a:pt x="538" y="734"/>
                    </a:lnTo>
                    <a:cubicBezTo>
                      <a:pt x="532" y="731"/>
                      <a:pt x="525" y="731"/>
                      <a:pt x="525" y="731"/>
                    </a:cubicBezTo>
                    <a:lnTo>
                      <a:pt x="525" y="731"/>
                    </a:lnTo>
                    <a:cubicBezTo>
                      <a:pt x="639" y="982"/>
                      <a:pt x="731" y="1233"/>
                      <a:pt x="776" y="1507"/>
                    </a:cubicBezTo>
                    <a:cubicBezTo>
                      <a:pt x="776" y="1484"/>
                      <a:pt x="776" y="1484"/>
                      <a:pt x="776" y="1461"/>
                    </a:cubicBezTo>
                    <a:cubicBezTo>
                      <a:pt x="845" y="1849"/>
                      <a:pt x="868" y="2237"/>
                      <a:pt x="845" y="2648"/>
                    </a:cubicBezTo>
                    <a:cubicBezTo>
                      <a:pt x="845" y="2625"/>
                      <a:pt x="845" y="2625"/>
                      <a:pt x="845" y="2602"/>
                    </a:cubicBezTo>
                    <a:cubicBezTo>
                      <a:pt x="822" y="2945"/>
                      <a:pt x="754" y="3287"/>
                      <a:pt x="639" y="3629"/>
                    </a:cubicBezTo>
                    <a:cubicBezTo>
                      <a:pt x="571" y="3812"/>
                      <a:pt x="480" y="3995"/>
                      <a:pt x="388" y="4154"/>
                    </a:cubicBezTo>
                    <a:cubicBezTo>
                      <a:pt x="320" y="4246"/>
                      <a:pt x="229" y="4337"/>
                      <a:pt x="137" y="4428"/>
                    </a:cubicBezTo>
                    <a:cubicBezTo>
                      <a:pt x="114" y="4428"/>
                      <a:pt x="92" y="4428"/>
                      <a:pt x="69" y="4451"/>
                    </a:cubicBezTo>
                    <a:cubicBezTo>
                      <a:pt x="46" y="4474"/>
                      <a:pt x="23" y="4520"/>
                      <a:pt x="0" y="4542"/>
                    </a:cubicBezTo>
                    <a:cubicBezTo>
                      <a:pt x="0" y="4588"/>
                      <a:pt x="0" y="4634"/>
                      <a:pt x="23" y="4679"/>
                    </a:cubicBezTo>
                    <a:cubicBezTo>
                      <a:pt x="46" y="4702"/>
                      <a:pt x="92" y="4748"/>
                      <a:pt x="137" y="4748"/>
                    </a:cubicBezTo>
                    <a:lnTo>
                      <a:pt x="229" y="4748"/>
                    </a:lnTo>
                    <a:cubicBezTo>
                      <a:pt x="251" y="4748"/>
                      <a:pt x="274" y="4725"/>
                      <a:pt x="297" y="4725"/>
                    </a:cubicBezTo>
                    <a:cubicBezTo>
                      <a:pt x="343" y="4679"/>
                      <a:pt x="366" y="4657"/>
                      <a:pt x="411" y="4634"/>
                    </a:cubicBezTo>
                    <a:cubicBezTo>
                      <a:pt x="480" y="4565"/>
                      <a:pt x="525" y="4497"/>
                      <a:pt x="594" y="4405"/>
                    </a:cubicBezTo>
                    <a:cubicBezTo>
                      <a:pt x="708" y="4246"/>
                      <a:pt x="822" y="4063"/>
                      <a:pt x="891" y="3881"/>
                    </a:cubicBezTo>
                    <a:cubicBezTo>
                      <a:pt x="1073" y="3424"/>
                      <a:pt x="1142" y="2968"/>
                      <a:pt x="1164" y="2511"/>
                    </a:cubicBezTo>
                    <a:cubicBezTo>
                      <a:pt x="1187" y="2032"/>
                      <a:pt x="1142" y="1552"/>
                      <a:pt x="1027" y="1096"/>
                    </a:cubicBezTo>
                    <a:cubicBezTo>
                      <a:pt x="913" y="708"/>
                      <a:pt x="731" y="343"/>
                      <a:pt x="434" y="46"/>
                    </a:cubicBezTo>
                    <a:cubicBezTo>
                      <a:pt x="411" y="23"/>
                      <a:pt x="388" y="0"/>
                      <a:pt x="343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2"/>
              <p:cNvSpPr/>
              <p:nvPr/>
            </p:nvSpPr>
            <p:spPr>
              <a:xfrm>
                <a:off x="6394454" y="296614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DC1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2"/>
              <p:cNvSpPr/>
              <p:nvPr/>
            </p:nvSpPr>
            <p:spPr>
              <a:xfrm>
                <a:off x="5661508" y="1584125"/>
                <a:ext cx="2271682" cy="1697322"/>
              </a:xfrm>
              <a:custGeom>
                <a:avLst/>
                <a:gdLst/>
                <a:ahLst/>
                <a:cxnLst/>
                <a:rect l="l" t="t" r="r" b="b"/>
                <a:pathLst>
                  <a:path w="84043" h="62794" extrusionOk="0">
                    <a:moveTo>
                      <a:pt x="7806" y="1"/>
                    </a:moveTo>
                    <a:cubicBezTo>
                      <a:pt x="7738" y="1"/>
                      <a:pt x="7692" y="1"/>
                      <a:pt x="7647" y="24"/>
                    </a:cubicBezTo>
                    <a:lnTo>
                      <a:pt x="7578" y="47"/>
                    </a:lnTo>
                    <a:cubicBezTo>
                      <a:pt x="7441" y="69"/>
                      <a:pt x="7327" y="115"/>
                      <a:pt x="7190" y="184"/>
                    </a:cubicBezTo>
                    <a:cubicBezTo>
                      <a:pt x="7053" y="229"/>
                      <a:pt x="6916" y="298"/>
                      <a:pt x="6734" y="412"/>
                    </a:cubicBezTo>
                    <a:cubicBezTo>
                      <a:pt x="6505" y="526"/>
                      <a:pt x="6254" y="709"/>
                      <a:pt x="5980" y="937"/>
                    </a:cubicBezTo>
                    <a:cubicBezTo>
                      <a:pt x="5729" y="1142"/>
                      <a:pt x="5478" y="1371"/>
                      <a:pt x="5250" y="1599"/>
                    </a:cubicBezTo>
                    <a:cubicBezTo>
                      <a:pt x="5022" y="1827"/>
                      <a:pt x="4816" y="2078"/>
                      <a:pt x="4679" y="2238"/>
                    </a:cubicBezTo>
                    <a:cubicBezTo>
                      <a:pt x="4565" y="2375"/>
                      <a:pt x="4474" y="2489"/>
                      <a:pt x="4383" y="2603"/>
                    </a:cubicBezTo>
                    <a:lnTo>
                      <a:pt x="4291" y="2717"/>
                    </a:lnTo>
                    <a:cubicBezTo>
                      <a:pt x="4200" y="2808"/>
                      <a:pt x="4132" y="2900"/>
                      <a:pt x="4063" y="2991"/>
                    </a:cubicBezTo>
                    <a:cubicBezTo>
                      <a:pt x="3926" y="3197"/>
                      <a:pt x="3789" y="3402"/>
                      <a:pt x="3629" y="3607"/>
                    </a:cubicBezTo>
                    <a:lnTo>
                      <a:pt x="3470" y="3858"/>
                    </a:lnTo>
                    <a:lnTo>
                      <a:pt x="3219" y="4224"/>
                    </a:lnTo>
                    <a:lnTo>
                      <a:pt x="3196" y="4269"/>
                    </a:lnTo>
                    <a:cubicBezTo>
                      <a:pt x="2899" y="4680"/>
                      <a:pt x="2602" y="5114"/>
                      <a:pt x="2283" y="5525"/>
                    </a:cubicBezTo>
                    <a:lnTo>
                      <a:pt x="2260" y="5570"/>
                    </a:lnTo>
                    <a:lnTo>
                      <a:pt x="2214" y="5616"/>
                    </a:lnTo>
                    <a:cubicBezTo>
                      <a:pt x="2146" y="5730"/>
                      <a:pt x="2055" y="5821"/>
                      <a:pt x="1986" y="5913"/>
                    </a:cubicBezTo>
                    <a:cubicBezTo>
                      <a:pt x="1918" y="5981"/>
                      <a:pt x="1872" y="6050"/>
                      <a:pt x="1803" y="6118"/>
                    </a:cubicBezTo>
                    <a:lnTo>
                      <a:pt x="1666" y="6255"/>
                    </a:lnTo>
                    <a:lnTo>
                      <a:pt x="1530" y="6415"/>
                    </a:lnTo>
                    <a:cubicBezTo>
                      <a:pt x="1484" y="6461"/>
                      <a:pt x="1415" y="6529"/>
                      <a:pt x="1370" y="6597"/>
                    </a:cubicBezTo>
                    <a:cubicBezTo>
                      <a:pt x="1256" y="6712"/>
                      <a:pt x="1164" y="6849"/>
                      <a:pt x="1050" y="7008"/>
                    </a:cubicBezTo>
                    <a:cubicBezTo>
                      <a:pt x="959" y="7145"/>
                      <a:pt x="868" y="7282"/>
                      <a:pt x="776" y="7465"/>
                    </a:cubicBezTo>
                    <a:lnTo>
                      <a:pt x="753" y="7533"/>
                    </a:lnTo>
                    <a:cubicBezTo>
                      <a:pt x="685" y="7647"/>
                      <a:pt x="617" y="7762"/>
                      <a:pt x="548" y="7899"/>
                    </a:cubicBezTo>
                    <a:cubicBezTo>
                      <a:pt x="502" y="8035"/>
                      <a:pt x="457" y="8195"/>
                      <a:pt x="411" y="8355"/>
                    </a:cubicBezTo>
                    <a:lnTo>
                      <a:pt x="411" y="8401"/>
                    </a:lnTo>
                    <a:cubicBezTo>
                      <a:pt x="343" y="8560"/>
                      <a:pt x="320" y="8743"/>
                      <a:pt x="274" y="8903"/>
                    </a:cubicBezTo>
                    <a:cubicBezTo>
                      <a:pt x="206" y="9154"/>
                      <a:pt x="137" y="9382"/>
                      <a:pt x="114" y="9610"/>
                    </a:cubicBezTo>
                    <a:cubicBezTo>
                      <a:pt x="69" y="9884"/>
                      <a:pt x="69" y="10158"/>
                      <a:pt x="69" y="10409"/>
                    </a:cubicBezTo>
                    <a:cubicBezTo>
                      <a:pt x="69" y="10478"/>
                      <a:pt x="69" y="10523"/>
                      <a:pt x="92" y="10592"/>
                    </a:cubicBezTo>
                    <a:cubicBezTo>
                      <a:pt x="69" y="10729"/>
                      <a:pt x="46" y="10843"/>
                      <a:pt x="23" y="10980"/>
                    </a:cubicBezTo>
                    <a:cubicBezTo>
                      <a:pt x="23" y="11140"/>
                      <a:pt x="23" y="11345"/>
                      <a:pt x="46" y="11573"/>
                    </a:cubicBezTo>
                    <a:cubicBezTo>
                      <a:pt x="46" y="11688"/>
                      <a:pt x="69" y="11802"/>
                      <a:pt x="92" y="11893"/>
                    </a:cubicBezTo>
                    <a:cubicBezTo>
                      <a:pt x="23" y="11961"/>
                      <a:pt x="0" y="12053"/>
                      <a:pt x="23" y="12121"/>
                    </a:cubicBezTo>
                    <a:cubicBezTo>
                      <a:pt x="46" y="12167"/>
                      <a:pt x="46" y="12213"/>
                      <a:pt x="92" y="12235"/>
                    </a:cubicBezTo>
                    <a:cubicBezTo>
                      <a:pt x="114" y="12258"/>
                      <a:pt x="114" y="12258"/>
                      <a:pt x="137" y="12281"/>
                    </a:cubicBezTo>
                    <a:lnTo>
                      <a:pt x="206" y="12327"/>
                    </a:lnTo>
                    <a:lnTo>
                      <a:pt x="251" y="12349"/>
                    </a:lnTo>
                    <a:cubicBezTo>
                      <a:pt x="297" y="12395"/>
                      <a:pt x="343" y="12418"/>
                      <a:pt x="365" y="12441"/>
                    </a:cubicBezTo>
                    <a:lnTo>
                      <a:pt x="480" y="12509"/>
                    </a:lnTo>
                    <a:cubicBezTo>
                      <a:pt x="594" y="12601"/>
                      <a:pt x="731" y="12692"/>
                      <a:pt x="868" y="12783"/>
                    </a:cubicBezTo>
                    <a:lnTo>
                      <a:pt x="913" y="12806"/>
                    </a:lnTo>
                    <a:lnTo>
                      <a:pt x="1119" y="12943"/>
                    </a:lnTo>
                    <a:lnTo>
                      <a:pt x="1347" y="13080"/>
                    </a:lnTo>
                    <a:cubicBezTo>
                      <a:pt x="1484" y="13171"/>
                      <a:pt x="1621" y="13262"/>
                      <a:pt x="1781" y="13354"/>
                    </a:cubicBezTo>
                    <a:cubicBezTo>
                      <a:pt x="1849" y="13399"/>
                      <a:pt x="1918" y="13445"/>
                      <a:pt x="1986" y="13468"/>
                    </a:cubicBezTo>
                    <a:lnTo>
                      <a:pt x="2032" y="13514"/>
                    </a:lnTo>
                    <a:cubicBezTo>
                      <a:pt x="2100" y="13536"/>
                      <a:pt x="2146" y="13582"/>
                      <a:pt x="2214" y="13605"/>
                    </a:cubicBezTo>
                    <a:lnTo>
                      <a:pt x="2237" y="13628"/>
                    </a:lnTo>
                    <a:lnTo>
                      <a:pt x="2306" y="13673"/>
                    </a:lnTo>
                    <a:cubicBezTo>
                      <a:pt x="2397" y="13742"/>
                      <a:pt x="2511" y="13810"/>
                      <a:pt x="2625" y="13879"/>
                    </a:cubicBezTo>
                    <a:lnTo>
                      <a:pt x="2785" y="13993"/>
                    </a:lnTo>
                    <a:lnTo>
                      <a:pt x="2876" y="14039"/>
                    </a:lnTo>
                    <a:cubicBezTo>
                      <a:pt x="2922" y="14084"/>
                      <a:pt x="2968" y="14107"/>
                      <a:pt x="3013" y="14153"/>
                    </a:cubicBezTo>
                    <a:cubicBezTo>
                      <a:pt x="3150" y="14221"/>
                      <a:pt x="3264" y="14312"/>
                      <a:pt x="3401" y="14404"/>
                    </a:cubicBezTo>
                    <a:lnTo>
                      <a:pt x="3424" y="14427"/>
                    </a:lnTo>
                    <a:lnTo>
                      <a:pt x="3447" y="14449"/>
                    </a:lnTo>
                    <a:cubicBezTo>
                      <a:pt x="3515" y="14495"/>
                      <a:pt x="3561" y="14541"/>
                      <a:pt x="3629" y="14564"/>
                    </a:cubicBezTo>
                    <a:cubicBezTo>
                      <a:pt x="3766" y="14678"/>
                      <a:pt x="3881" y="14792"/>
                      <a:pt x="4017" y="14883"/>
                    </a:cubicBezTo>
                    <a:lnTo>
                      <a:pt x="4109" y="14952"/>
                    </a:lnTo>
                    <a:lnTo>
                      <a:pt x="4223" y="15066"/>
                    </a:lnTo>
                    <a:lnTo>
                      <a:pt x="4314" y="15134"/>
                    </a:lnTo>
                    <a:cubicBezTo>
                      <a:pt x="4520" y="15317"/>
                      <a:pt x="4748" y="15499"/>
                      <a:pt x="4976" y="15659"/>
                    </a:cubicBezTo>
                    <a:lnTo>
                      <a:pt x="5136" y="15773"/>
                    </a:lnTo>
                    <a:lnTo>
                      <a:pt x="5273" y="15887"/>
                    </a:lnTo>
                    <a:cubicBezTo>
                      <a:pt x="5364" y="15956"/>
                      <a:pt x="5478" y="16047"/>
                      <a:pt x="5570" y="16116"/>
                    </a:cubicBezTo>
                    <a:cubicBezTo>
                      <a:pt x="5661" y="16184"/>
                      <a:pt x="5752" y="16253"/>
                      <a:pt x="5844" y="16321"/>
                    </a:cubicBezTo>
                    <a:cubicBezTo>
                      <a:pt x="5980" y="16435"/>
                      <a:pt x="6095" y="16526"/>
                      <a:pt x="6232" y="16641"/>
                    </a:cubicBezTo>
                    <a:cubicBezTo>
                      <a:pt x="6346" y="16732"/>
                      <a:pt x="6460" y="16846"/>
                      <a:pt x="6574" y="16937"/>
                    </a:cubicBezTo>
                    <a:lnTo>
                      <a:pt x="6734" y="17074"/>
                    </a:lnTo>
                    <a:lnTo>
                      <a:pt x="6802" y="17120"/>
                    </a:lnTo>
                    <a:lnTo>
                      <a:pt x="6939" y="17257"/>
                    </a:lnTo>
                    <a:cubicBezTo>
                      <a:pt x="7053" y="17348"/>
                      <a:pt x="7167" y="17462"/>
                      <a:pt x="7282" y="17554"/>
                    </a:cubicBezTo>
                    <a:cubicBezTo>
                      <a:pt x="7373" y="17622"/>
                      <a:pt x="7441" y="17691"/>
                      <a:pt x="7510" y="17736"/>
                    </a:cubicBezTo>
                    <a:lnTo>
                      <a:pt x="7555" y="17782"/>
                    </a:lnTo>
                    <a:lnTo>
                      <a:pt x="7578" y="17805"/>
                    </a:lnTo>
                    <a:cubicBezTo>
                      <a:pt x="7601" y="17828"/>
                      <a:pt x="7647" y="17850"/>
                      <a:pt x="7670" y="17873"/>
                    </a:cubicBezTo>
                    <a:lnTo>
                      <a:pt x="8035" y="18193"/>
                    </a:lnTo>
                    <a:cubicBezTo>
                      <a:pt x="8172" y="18307"/>
                      <a:pt x="8309" y="18398"/>
                      <a:pt x="8446" y="18512"/>
                    </a:cubicBezTo>
                    <a:lnTo>
                      <a:pt x="8468" y="18535"/>
                    </a:lnTo>
                    <a:cubicBezTo>
                      <a:pt x="8605" y="18626"/>
                      <a:pt x="8697" y="18718"/>
                      <a:pt x="8811" y="18809"/>
                    </a:cubicBezTo>
                    <a:lnTo>
                      <a:pt x="8971" y="18946"/>
                    </a:lnTo>
                    <a:lnTo>
                      <a:pt x="9062" y="19014"/>
                    </a:lnTo>
                    <a:lnTo>
                      <a:pt x="9176" y="19106"/>
                    </a:lnTo>
                    <a:cubicBezTo>
                      <a:pt x="9404" y="19311"/>
                      <a:pt x="9633" y="19517"/>
                      <a:pt x="9861" y="19722"/>
                    </a:cubicBezTo>
                    <a:lnTo>
                      <a:pt x="9998" y="19813"/>
                    </a:lnTo>
                    <a:cubicBezTo>
                      <a:pt x="10203" y="19996"/>
                      <a:pt x="10386" y="20179"/>
                      <a:pt x="10591" y="20361"/>
                    </a:cubicBezTo>
                    <a:cubicBezTo>
                      <a:pt x="10705" y="20475"/>
                      <a:pt x="10819" y="20589"/>
                      <a:pt x="10956" y="20704"/>
                    </a:cubicBezTo>
                    <a:cubicBezTo>
                      <a:pt x="11048" y="20818"/>
                      <a:pt x="11162" y="20932"/>
                      <a:pt x="11276" y="21046"/>
                    </a:cubicBezTo>
                    <a:cubicBezTo>
                      <a:pt x="11322" y="21069"/>
                      <a:pt x="11344" y="21114"/>
                      <a:pt x="11390" y="21137"/>
                    </a:cubicBezTo>
                    <a:lnTo>
                      <a:pt x="11436" y="21183"/>
                    </a:lnTo>
                    <a:lnTo>
                      <a:pt x="11481" y="21228"/>
                    </a:lnTo>
                    <a:lnTo>
                      <a:pt x="11618" y="21365"/>
                    </a:lnTo>
                    <a:lnTo>
                      <a:pt x="11801" y="21548"/>
                    </a:lnTo>
                    <a:lnTo>
                      <a:pt x="11938" y="21662"/>
                    </a:lnTo>
                    <a:lnTo>
                      <a:pt x="12257" y="21982"/>
                    </a:lnTo>
                    <a:lnTo>
                      <a:pt x="12417" y="22141"/>
                    </a:lnTo>
                    <a:lnTo>
                      <a:pt x="12463" y="22210"/>
                    </a:lnTo>
                    <a:cubicBezTo>
                      <a:pt x="12531" y="22256"/>
                      <a:pt x="12577" y="22301"/>
                      <a:pt x="12623" y="22370"/>
                    </a:cubicBezTo>
                    <a:cubicBezTo>
                      <a:pt x="12782" y="22530"/>
                      <a:pt x="12965" y="22712"/>
                      <a:pt x="13125" y="22872"/>
                    </a:cubicBezTo>
                    <a:lnTo>
                      <a:pt x="13193" y="22918"/>
                    </a:lnTo>
                    <a:lnTo>
                      <a:pt x="13216" y="22963"/>
                    </a:lnTo>
                    <a:cubicBezTo>
                      <a:pt x="13467" y="23191"/>
                      <a:pt x="13695" y="23420"/>
                      <a:pt x="13946" y="23671"/>
                    </a:cubicBezTo>
                    <a:cubicBezTo>
                      <a:pt x="14061" y="23808"/>
                      <a:pt x="14198" y="23945"/>
                      <a:pt x="14312" y="24082"/>
                    </a:cubicBezTo>
                    <a:lnTo>
                      <a:pt x="14608" y="24378"/>
                    </a:lnTo>
                    <a:cubicBezTo>
                      <a:pt x="14745" y="24515"/>
                      <a:pt x="14882" y="24675"/>
                      <a:pt x="15019" y="24835"/>
                    </a:cubicBezTo>
                    <a:lnTo>
                      <a:pt x="15293" y="25109"/>
                    </a:lnTo>
                    <a:cubicBezTo>
                      <a:pt x="15362" y="25200"/>
                      <a:pt x="15453" y="25314"/>
                      <a:pt x="15544" y="25406"/>
                    </a:cubicBezTo>
                    <a:cubicBezTo>
                      <a:pt x="15681" y="25565"/>
                      <a:pt x="15818" y="25725"/>
                      <a:pt x="15978" y="25862"/>
                    </a:cubicBezTo>
                    <a:cubicBezTo>
                      <a:pt x="16206" y="26113"/>
                      <a:pt x="16457" y="26387"/>
                      <a:pt x="16686" y="26638"/>
                    </a:cubicBezTo>
                    <a:lnTo>
                      <a:pt x="16777" y="26729"/>
                    </a:lnTo>
                    <a:cubicBezTo>
                      <a:pt x="16982" y="26935"/>
                      <a:pt x="17165" y="27163"/>
                      <a:pt x="17347" y="27368"/>
                    </a:cubicBezTo>
                    <a:cubicBezTo>
                      <a:pt x="17507" y="27551"/>
                      <a:pt x="17690" y="27734"/>
                      <a:pt x="17850" y="27916"/>
                    </a:cubicBezTo>
                    <a:lnTo>
                      <a:pt x="17918" y="27985"/>
                    </a:lnTo>
                    <a:lnTo>
                      <a:pt x="18055" y="28122"/>
                    </a:lnTo>
                    <a:cubicBezTo>
                      <a:pt x="18260" y="28373"/>
                      <a:pt x="18489" y="28624"/>
                      <a:pt x="18694" y="28852"/>
                    </a:cubicBezTo>
                    <a:lnTo>
                      <a:pt x="18717" y="28898"/>
                    </a:lnTo>
                    <a:cubicBezTo>
                      <a:pt x="18900" y="29103"/>
                      <a:pt x="19082" y="29331"/>
                      <a:pt x="19265" y="29537"/>
                    </a:cubicBezTo>
                    <a:lnTo>
                      <a:pt x="19379" y="29674"/>
                    </a:lnTo>
                    <a:cubicBezTo>
                      <a:pt x="19835" y="30199"/>
                      <a:pt x="20269" y="30701"/>
                      <a:pt x="20703" y="31226"/>
                    </a:cubicBezTo>
                    <a:lnTo>
                      <a:pt x="20977" y="31568"/>
                    </a:lnTo>
                    <a:cubicBezTo>
                      <a:pt x="21091" y="31728"/>
                      <a:pt x="21205" y="31865"/>
                      <a:pt x="21342" y="32002"/>
                    </a:cubicBezTo>
                    <a:lnTo>
                      <a:pt x="21502" y="32207"/>
                    </a:lnTo>
                    <a:cubicBezTo>
                      <a:pt x="21661" y="32413"/>
                      <a:pt x="21821" y="32595"/>
                      <a:pt x="21958" y="32778"/>
                    </a:cubicBezTo>
                    <a:lnTo>
                      <a:pt x="21958" y="32732"/>
                    </a:lnTo>
                    <a:cubicBezTo>
                      <a:pt x="22072" y="32915"/>
                      <a:pt x="22232" y="33098"/>
                      <a:pt x="22346" y="33257"/>
                    </a:cubicBezTo>
                    <a:lnTo>
                      <a:pt x="22552" y="33508"/>
                    </a:lnTo>
                    <a:cubicBezTo>
                      <a:pt x="22734" y="33714"/>
                      <a:pt x="22940" y="33942"/>
                      <a:pt x="23191" y="34216"/>
                    </a:cubicBezTo>
                    <a:lnTo>
                      <a:pt x="23305" y="34353"/>
                    </a:lnTo>
                    <a:lnTo>
                      <a:pt x="23419" y="34490"/>
                    </a:lnTo>
                    <a:lnTo>
                      <a:pt x="23419" y="34513"/>
                    </a:lnTo>
                    <a:cubicBezTo>
                      <a:pt x="23419" y="34558"/>
                      <a:pt x="23442" y="34627"/>
                      <a:pt x="23465" y="34650"/>
                    </a:cubicBezTo>
                    <a:lnTo>
                      <a:pt x="23510" y="34718"/>
                    </a:lnTo>
                    <a:lnTo>
                      <a:pt x="23533" y="34787"/>
                    </a:lnTo>
                    <a:cubicBezTo>
                      <a:pt x="23556" y="34810"/>
                      <a:pt x="23579" y="34832"/>
                      <a:pt x="23602" y="34855"/>
                    </a:cubicBezTo>
                    <a:lnTo>
                      <a:pt x="23624" y="34924"/>
                    </a:lnTo>
                    <a:lnTo>
                      <a:pt x="23693" y="35015"/>
                    </a:lnTo>
                    <a:lnTo>
                      <a:pt x="23784" y="35175"/>
                    </a:lnTo>
                    <a:cubicBezTo>
                      <a:pt x="23876" y="35334"/>
                      <a:pt x="23990" y="35471"/>
                      <a:pt x="24081" y="35631"/>
                    </a:cubicBezTo>
                    <a:cubicBezTo>
                      <a:pt x="24309" y="35951"/>
                      <a:pt x="24537" y="36270"/>
                      <a:pt x="24766" y="36590"/>
                    </a:cubicBezTo>
                    <a:cubicBezTo>
                      <a:pt x="24971" y="36887"/>
                      <a:pt x="25199" y="37206"/>
                      <a:pt x="25428" y="37526"/>
                    </a:cubicBezTo>
                    <a:lnTo>
                      <a:pt x="25656" y="37845"/>
                    </a:lnTo>
                    <a:cubicBezTo>
                      <a:pt x="25816" y="38051"/>
                      <a:pt x="25953" y="38256"/>
                      <a:pt x="26090" y="38439"/>
                    </a:cubicBezTo>
                    <a:cubicBezTo>
                      <a:pt x="26181" y="38576"/>
                      <a:pt x="26295" y="38713"/>
                      <a:pt x="26386" y="38850"/>
                    </a:cubicBezTo>
                    <a:lnTo>
                      <a:pt x="26569" y="39078"/>
                    </a:lnTo>
                    <a:cubicBezTo>
                      <a:pt x="26729" y="39329"/>
                      <a:pt x="26888" y="39557"/>
                      <a:pt x="27071" y="39785"/>
                    </a:cubicBezTo>
                    <a:cubicBezTo>
                      <a:pt x="27162" y="39945"/>
                      <a:pt x="27276" y="40105"/>
                      <a:pt x="27368" y="40265"/>
                    </a:cubicBezTo>
                    <a:lnTo>
                      <a:pt x="27482" y="40425"/>
                    </a:lnTo>
                    <a:cubicBezTo>
                      <a:pt x="27550" y="40539"/>
                      <a:pt x="27642" y="40630"/>
                      <a:pt x="27710" y="40744"/>
                    </a:cubicBezTo>
                    <a:cubicBezTo>
                      <a:pt x="27916" y="41109"/>
                      <a:pt x="28144" y="41474"/>
                      <a:pt x="28349" y="41840"/>
                    </a:cubicBezTo>
                    <a:cubicBezTo>
                      <a:pt x="28349" y="41840"/>
                      <a:pt x="28372" y="41885"/>
                      <a:pt x="28372" y="41885"/>
                    </a:cubicBezTo>
                    <a:cubicBezTo>
                      <a:pt x="28395" y="41863"/>
                      <a:pt x="28418" y="41863"/>
                      <a:pt x="28418" y="41863"/>
                    </a:cubicBezTo>
                    <a:cubicBezTo>
                      <a:pt x="28441" y="41863"/>
                      <a:pt x="28463" y="41885"/>
                      <a:pt x="28486" y="41908"/>
                    </a:cubicBezTo>
                    <a:cubicBezTo>
                      <a:pt x="28578" y="42022"/>
                      <a:pt x="28669" y="42159"/>
                      <a:pt x="28760" y="42296"/>
                    </a:cubicBezTo>
                    <a:lnTo>
                      <a:pt x="28783" y="42342"/>
                    </a:lnTo>
                    <a:lnTo>
                      <a:pt x="28874" y="42479"/>
                    </a:lnTo>
                    <a:lnTo>
                      <a:pt x="28920" y="42547"/>
                    </a:lnTo>
                    <a:lnTo>
                      <a:pt x="29011" y="42684"/>
                    </a:lnTo>
                    <a:cubicBezTo>
                      <a:pt x="29125" y="42890"/>
                      <a:pt x="29239" y="43072"/>
                      <a:pt x="29354" y="43255"/>
                    </a:cubicBezTo>
                    <a:lnTo>
                      <a:pt x="29513" y="43552"/>
                    </a:lnTo>
                    <a:lnTo>
                      <a:pt x="29605" y="43711"/>
                    </a:lnTo>
                    <a:cubicBezTo>
                      <a:pt x="29719" y="43917"/>
                      <a:pt x="29856" y="44145"/>
                      <a:pt x="29970" y="44350"/>
                    </a:cubicBezTo>
                    <a:cubicBezTo>
                      <a:pt x="30016" y="44419"/>
                      <a:pt x="30061" y="44487"/>
                      <a:pt x="30084" y="44579"/>
                    </a:cubicBezTo>
                    <a:lnTo>
                      <a:pt x="30175" y="44761"/>
                    </a:lnTo>
                    <a:lnTo>
                      <a:pt x="30221" y="44807"/>
                    </a:lnTo>
                    <a:lnTo>
                      <a:pt x="30221" y="44853"/>
                    </a:lnTo>
                    <a:cubicBezTo>
                      <a:pt x="30267" y="44898"/>
                      <a:pt x="30289" y="44967"/>
                      <a:pt x="30335" y="45035"/>
                    </a:cubicBezTo>
                    <a:cubicBezTo>
                      <a:pt x="30358" y="45081"/>
                      <a:pt x="30358" y="45104"/>
                      <a:pt x="30358" y="45127"/>
                    </a:cubicBezTo>
                    <a:cubicBezTo>
                      <a:pt x="30381" y="45172"/>
                      <a:pt x="30358" y="45172"/>
                      <a:pt x="30358" y="45195"/>
                    </a:cubicBezTo>
                    <a:cubicBezTo>
                      <a:pt x="30358" y="45195"/>
                      <a:pt x="30335" y="45218"/>
                      <a:pt x="30335" y="45218"/>
                    </a:cubicBezTo>
                    <a:lnTo>
                      <a:pt x="30381" y="45309"/>
                    </a:lnTo>
                    <a:lnTo>
                      <a:pt x="30426" y="45378"/>
                    </a:lnTo>
                    <a:lnTo>
                      <a:pt x="30655" y="45788"/>
                    </a:lnTo>
                    <a:lnTo>
                      <a:pt x="30906" y="46199"/>
                    </a:lnTo>
                    <a:lnTo>
                      <a:pt x="30951" y="46268"/>
                    </a:lnTo>
                    <a:lnTo>
                      <a:pt x="30974" y="46313"/>
                    </a:lnTo>
                    <a:cubicBezTo>
                      <a:pt x="31020" y="46405"/>
                      <a:pt x="31088" y="46496"/>
                      <a:pt x="31134" y="46587"/>
                    </a:cubicBezTo>
                    <a:cubicBezTo>
                      <a:pt x="31157" y="46633"/>
                      <a:pt x="31180" y="46679"/>
                      <a:pt x="31202" y="46724"/>
                    </a:cubicBezTo>
                    <a:cubicBezTo>
                      <a:pt x="31271" y="46838"/>
                      <a:pt x="31339" y="46953"/>
                      <a:pt x="31385" y="47067"/>
                    </a:cubicBezTo>
                    <a:lnTo>
                      <a:pt x="31476" y="47226"/>
                    </a:lnTo>
                    <a:lnTo>
                      <a:pt x="31568" y="47363"/>
                    </a:lnTo>
                    <a:lnTo>
                      <a:pt x="31476" y="47363"/>
                    </a:lnTo>
                    <a:cubicBezTo>
                      <a:pt x="31339" y="47341"/>
                      <a:pt x="31202" y="47341"/>
                      <a:pt x="31065" y="47341"/>
                    </a:cubicBezTo>
                    <a:cubicBezTo>
                      <a:pt x="30837" y="47341"/>
                      <a:pt x="30632" y="47363"/>
                      <a:pt x="30449" y="47386"/>
                    </a:cubicBezTo>
                    <a:cubicBezTo>
                      <a:pt x="30312" y="47409"/>
                      <a:pt x="30175" y="47432"/>
                      <a:pt x="30038" y="47455"/>
                    </a:cubicBezTo>
                    <a:cubicBezTo>
                      <a:pt x="29879" y="47500"/>
                      <a:pt x="29742" y="47523"/>
                      <a:pt x="29627" y="47569"/>
                    </a:cubicBezTo>
                    <a:cubicBezTo>
                      <a:pt x="29376" y="47660"/>
                      <a:pt x="29148" y="47751"/>
                      <a:pt x="28920" y="47866"/>
                    </a:cubicBezTo>
                    <a:cubicBezTo>
                      <a:pt x="28760" y="47980"/>
                      <a:pt x="28578" y="48071"/>
                      <a:pt x="28395" y="48208"/>
                    </a:cubicBezTo>
                    <a:lnTo>
                      <a:pt x="28281" y="48299"/>
                    </a:lnTo>
                    <a:lnTo>
                      <a:pt x="28189" y="48391"/>
                    </a:lnTo>
                    <a:cubicBezTo>
                      <a:pt x="28098" y="48482"/>
                      <a:pt x="28007" y="48573"/>
                      <a:pt x="27938" y="48642"/>
                    </a:cubicBezTo>
                    <a:cubicBezTo>
                      <a:pt x="27779" y="48847"/>
                      <a:pt x="27619" y="49075"/>
                      <a:pt x="27505" y="49349"/>
                    </a:cubicBezTo>
                    <a:cubicBezTo>
                      <a:pt x="27459" y="49463"/>
                      <a:pt x="27413" y="49577"/>
                      <a:pt x="27391" y="49669"/>
                    </a:cubicBezTo>
                    <a:cubicBezTo>
                      <a:pt x="27368" y="49737"/>
                      <a:pt x="27345" y="49783"/>
                      <a:pt x="27322" y="49829"/>
                    </a:cubicBezTo>
                    <a:lnTo>
                      <a:pt x="27322" y="49874"/>
                    </a:lnTo>
                    <a:cubicBezTo>
                      <a:pt x="27299" y="49897"/>
                      <a:pt x="27299" y="49943"/>
                      <a:pt x="27276" y="49965"/>
                    </a:cubicBezTo>
                    <a:cubicBezTo>
                      <a:pt x="27254" y="50080"/>
                      <a:pt x="27208" y="50171"/>
                      <a:pt x="27185" y="50262"/>
                    </a:cubicBezTo>
                    <a:cubicBezTo>
                      <a:pt x="27231" y="50285"/>
                      <a:pt x="27254" y="50308"/>
                      <a:pt x="27254" y="50354"/>
                    </a:cubicBezTo>
                    <a:cubicBezTo>
                      <a:pt x="27254" y="50422"/>
                      <a:pt x="27254" y="50490"/>
                      <a:pt x="27254" y="50559"/>
                    </a:cubicBezTo>
                    <a:cubicBezTo>
                      <a:pt x="27254" y="50582"/>
                      <a:pt x="27254" y="50605"/>
                      <a:pt x="27254" y="50627"/>
                    </a:cubicBezTo>
                    <a:lnTo>
                      <a:pt x="27254" y="50696"/>
                    </a:lnTo>
                    <a:lnTo>
                      <a:pt x="27276" y="50787"/>
                    </a:lnTo>
                    <a:cubicBezTo>
                      <a:pt x="27276" y="50856"/>
                      <a:pt x="27276" y="50924"/>
                      <a:pt x="27299" y="50993"/>
                    </a:cubicBezTo>
                    <a:cubicBezTo>
                      <a:pt x="27299" y="50993"/>
                      <a:pt x="27299" y="51015"/>
                      <a:pt x="27299" y="51038"/>
                    </a:cubicBezTo>
                    <a:cubicBezTo>
                      <a:pt x="27276" y="51038"/>
                      <a:pt x="27254" y="51061"/>
                      <a:pt x="27254" y="51061"/>
                    </a:cubicBezTo>
                    <a:lnTo>
                      <a:pt x="27208" y="51084"/>
                    </a:lnTo>
                    <a:cubicBezTo>
                      <a:pt x="27185" y="51130"/>
                      <a:pt x="27162" y="51130"/>
                      <a:pt x="27162" y="51130"/>
                    </a:cubicBezTo>
                    <a:lnTo>
                      <a:pt x="27117" y="51130"/>
                    </a:lnTo>
                    <a:cubicBezTo>
                      <a:pt x="27140" y="51198"/>
                      <a:pt x="27162" y="51267"/>
                      <a:pt x="27185" y="51312"/>
                    </a:cubicBezTo>
                    <a:lnTo>
                      <a:pt x="27208" y="51381"/>
                    </a:lnTo>
                    <a:cubicBezTo>
                      <a:pt x="27094" y="51289"/>
                      <a:pt x="26980" y="51244"/>
                      <a:pt x="26866" y="51175"/>
                    </a:cubicBezTo>
                    <a:cubicBezTo>
                      <a:pt x="26751" y="51130"/>
                      <a:pt x="26660" y="51107"/>
                      <a:pt x="26546" y="51061"/>
                    </a:cubicBezTo>
                    <a:lnTo>
                      <a:pt x="26432" y="51015"/>
                    </a:lnTo>
                    <a:cubicBezTo>
                      <a:pt x="26363" y="50993"/>
                      <a:pt x="26295" y="50970"/>
                      <a:pt x="26227" y="50924"/>
                    </a:cubicBezTo>
                    <a:lnTo>
                      <a:pt x="26181" y="50924"/>
                    </a:lnTo>
                    <a:cubicBezTo>
                      <a:pt x="25998" y="50856"/>
                      <a:pt x="25838" y="50787"/>
                      <a:pt x="25679" y="50742"/>
                    </a:cubicBezTo>
                    <a:cubicBezTo>
                      <a:pt x="25359" y="50650"/>
                      <a:pt x="25062" y="50582"/>
                      <a:pt x="24743" y="50536"/>
                    </a:cubicBezTo>
                    <a:cubicBezTo>
                      <a:pt x="24583" y="50513"/>
                      <a:pt x="24423" y="50513"/>
                      <a:pt x="24264" y="50513"/>
                    </a:cubicBezTo>
                    <a:lnTo>
                      <a:pt x="23830" y="50513"/>
                    </a:lnTo>
                    <a:cubicBezTo>
                      <a:pt x="23602" y="50513"/>
                      <a:pt x="23373" y="50536"/>
                      <a:pt x="23168" y="50559"/>
                    </a:cubicBezTo>
                    <a:cubicBezTo>
                      <a:pt x="23031" y="50582"/>
                      <a:pt x="22894" y="50627"/>
                      <a:pt x="22711" y="50696"/>
                    </a:cubicBezTo>
                    <a:cubicBezTo>
                      <a:pt x="22643" y="50719"/>
                      <a:pt x="22552" y="50742"/>
                      <a:pt x="22438" y="50787"/>
                    </a:cubicBezTo>
                    <a:lnTo>
                      <a:pt x="22415" y="50787"/>
                    </a:lnTo>
                    <a:lnTo>
                      <a:pt x="22323" y="50833"/>
                    </a:lnTo>
                    <a:lnTo>
                      <a:pt x="22118" y="50901"/>
                    </a:lnTo>
                    <a:cubicBezTo>
                      <a:pt x="21913" y="50970"/>
                      <a:pt x="21730" y="51061"/>
                      <a:pt x="21547" y="51130"/>
                    </a:cubicBezTo>
                    <a:cubicBezTo>
                      <a:pt x="21365" y="51221"/>
                      <a:pt x="21205" y="51312"/>
                      <a:pt x="21045" y="51403"/>
                    </a:cubicBezTo>
                    <a:lnTo>
                      <a:pt x="20977" y="51426"/>
                    </a:lnTo>
                    <a:cubicBezTo>
                      <a:pt x="20771" y="51540"/>
                      <a:pt x="20566" y="51677"/>
                      <a:pt x="20338" y="51837"/>
                    </a:cubicBezTo>
                    <a:cubicBezTo>
                      <a:pt x="20064" y="52020"/>
                      <a:pt x="19835" y="52202"/>
                      <a:pt x="19630" y="52408"/>
                    </a:cubicBezTo>
                    <a:cubicBezTo>
                      <a:pt x="19584" y="52476"/>
                      <a:pt x="19516" y="52545"/>
                      <a:pt x="19447" y="52613"/>
                    </a:cubicBezTo>
                    <a:lnTo>
                      <a:pt x="19402" y="52636"/>
                    </a:lnTo>
                    <a:cubicBezTo>
                      <a:pt x="19333" y="52705"/>
                      <a:pt x="19265" y="52773"/>
                      <a:pt x="19219" y="52841"/>
                    </a:cubicBezTo>
                    <a:cubicBezTo>
                      <a:pt x="19128" y="52933"/>
                      <a:pt x="19059" y="53024"/>
                      <a:pt x="18991" y="53115"/>
                    </a:cubicBezTo>
                    <a:cubicBezTo>
                      <a:pt x="18945" y="53161"/>
                      <a:pt x="18922" y="53207"/>
                      <a:pt x="18877" y="53252"/>
                    </a:cubicBezTo>
                    <a:lnTo>
                      <a:pt x="18854" y="53321"/>
                    </a:lnTo>
                    <a:lnTo>
                      <a:pt x="18785" y="53389"/>
                    </a:lnTo>
                    <a:lnTo>
                      <a:pt x="18763" y="53412"/>
                    </a:lnTo>
                    <a:cubicBezTo>
                      <a:pt x="18717" y="53503"/>
                      <a:pt x="18671" y="53572"/>
                      <a:pt x="18626" y="53640"/>
                    </a:cubicBezTo>
                    <a:cubicBezTo>
                      <a:pt x="18580" y="53709"/>
                      <a:pt x="18534" y="53777"/>
                      <a:pt x="18512" y="53846"/>
                    </a:cubicBezTo>
                    <a:cubicBezTo>
                      <a:pt x="18397" y="54097"/>
                      <a:pt x="18329" y="54257"/>
                      <a:pt x="18260" y="54416"/>
                    </a:cubicBezTo>
                    <a:lnTo>
                      <a:pt x="18215" y="54553"/>
                    </a:lnTo>
                    <a:cubicBezTo>
                      <a:pt x="18192" y="54622"/>
                      <a:pt x="18146" y="54690"/>
                      <a:pt x="18124" y="54759"/>
                    </a:cubicBezTo>
                    <a:lnTo>
                      <a:pt x="18078" y="54896"/>
                    </a:lnTo>
                    <a:cubicBezTo>
                      <a:pt x="18032" y="54987"/>
                      <a:pt x="18009" y="55078"/>
                      <a:pt x="17964" y="55170"/>
                    </a:cubicBezTo>
                    <a:lnTo>
                      <a:pt x="17941" y="55261"/>
                    </a:lnTo>
                    <a:lnTo>
                      <a:pt x="17895" y="55398"/>
                    </a:lnTo>
                    <a:lnTo>
                      <a:pt x="17895" y="55421"/>
                    </a:lnTo>
                    <a:cubicBezTo>
                      <a:pt x="17850" y="55581"/>
                      <a:pt x="17804" y="55717"/>
                      <a:pt x="17735" y="55877"/>
                    </a:cubicBezTo>
                    <a:cubicBezTo>
                      <a:pt x="17690" y="56037"/>
                      <a:pt x="17644" y="56197"/>
                      <a:pt x="17621" y="56357"/>
                    </a:cubicBezTo>
                    <a:cubicBezTo>
                      <a:pt x="17599" y="56448"/>
                      <a:pt x="17599" y="56494"/>
                      <a:pt x="17599" y="56516"/>
                    </a:cubicBezTo>
                    <a:lnTo>
                      <a:pt x="17599" y="56585"/>
                    </a:lnTo>
                    <a:lnTo>
                      <a:pt x="17576" y="56676"/>
                    </a:lnTo>
                    <a:lnTo>
                      <a:pt x="17576" y="56745"/>
                    </a:lnTo>
                    <a:lnTo>
                      <a:pt x="17576" y="56813"/>
                    </a:lnTo>
                    <a:lnTo>
                      <a:pt x="17576" y="56904"/>
                    </a:lnTo>
                    <a:lnTo>
                      <a:pt x="17576" y="56950"/>
                    </a:lnTo>
                    <a:cubicBezTo>
                      <a:pt x="17576" y="57018"/>
                      <a:pt x="17576" y="57064"/>
                      <a:pt x="17576" y="57110"/>
                    </a:cubicBezTo>
                    <a:cubicBezTo>
                      <a:pt x="17576" y="57178"/>
                      <a:pt x="17553" y="57247"/>
                      <a:pt x="17553" y="57315"/>
                    </a:cubicBezTo>
                    <a:cubicBezTo>
                      <a:pt x="17530" y="57384"/>
                      <a:pt x="17530" y="57429"/>
                      <a:pt x="17530" y="57498"/>
                    </a:cubicBezTo>
                    <a:cubicBezTo>
                      <a:pt x="17507" y="57612"/>
                      <a:pt x="17507" y="57749"/>
                      <a:pt x="17484" y="57863"/>
                    </a:cubicBezTo>
                    <a:lnTo>
                      <a:pt x="17484" y="57909"/>
                    </a:lnTo>
                    <a:cubicBezTo>
                      <a:pt x="17484" y="58023"/>
                      <a:pt x="17462" y="58114"/>
                      <a:pt x="17462" y="58205"/>
                    </a:cubicBezTo>
                    <a:lnTo>
                      <a:pt x="17462" y="58388"/>
                    </a:lnTo>
                    <a:cubicBezTo>
                      <a:pt x="17462" y="58571"/>
                      <a:pt x="17462" y="58753"/>
                      <a:pt x="17462" y="58936"/>
                    </a:cubicBezTo>
                    <a:cubicBezTo>
                      <a:pt x="17462" y="58936"/>
                      <a:pt x="17484" y="58959"/>
                      <a:pt x="17484" y="58959"/>
                    </a:cubicBezTo>
                    <a:cubicBezTo>
                      <a:pt x="17484" y="59164"/>
                      <a:pt x="17507" y="59324"/>
                      <a:pt x="17530" y="59461"/>
                    </a:cubicBezTo>
                    <a:cubicBezTo>
                      <a:pt x="17576" y="59598"/>
                      <a:pt x="17621" y="59735"/>
                      <a:pt x="17667" y="59849"/>
                    </a:cubicBezTo>
                    <a:lnTo>
                      <a:pt x="17713" y="59917"/>
                    </a:lnTo>
                    <a:cubicBezTo>
                      <a:pt x="17713" y="59963"/>
                      <a:pt x="17735" y="60009"/>
                      <a:pt x="17758" y="60031"/>
                    </a:cubicBezTo>
                    <a:cubicBezTo>
                      <a:pt x="17781" y="60100"/>
                      <a:pt x="17827" y="60168"/>
                      <a:pt x="17895" y="60237"/>
                    </a:cubicBezTo>
                    <a:cubicBezTo>
                      <a:pt x="17918" y="60260"/>
                      <a:pt x="17941" y="60283"/>
                      <a:pt x="17964" y="60305"/>
                    </a:cubicBezTo>
                    <a:cubicBezTo>
                      <a:pt x="17872" y="60419"/>
                      <a:pt x="17895" y="60579"/>
                      <a:pt x="17987" y="60693"/>
                    </a:cubicBezTo>
                    <a:cubicBezTo>
                      <a:pt x="18192" y="60944"/>
                      <a:pt x="18420" y="61173"/>
                      <a:pt x="18694" y="61355"/>
                    </a:cubicBezTo>
                    <a:cubicBezTo>
                      <a:pt x="18900" y="61492"/>
                      <a:pt x="19128" y="61606"/>
                      <a:pt x="19402" y="61720"/>
                    </a:cubicBezTo>
                    <a:cubicBezTo>
                      <a:pt x="19790" y="61857"/>
                      <a:pt x="20246" y="61949"/>
                      <a:pt x="20794" y="61949"/>
                    </a:cubicBezTo>
                    <a:cubicBezTo>
                      <a:pt x="20931" y="61949"/>
                      <a:pt x="21068" y="61926"/>
                      <a:pt x="21205" y="61926"/>
                    </a:cubicBezTo>
                    <a:cubicBezTo>
                      <a:pt x="21479" y="61926"/>
                      <a:pt x="21798" y="61880"/>
                      <a:pt x="22186" y="61812"/>
                    </a:cubicBezTo>
                    <a:cubicBezTo>
                      <a:pt x="22483" y="61766"/>
                      <a:pt x="22757" y="61698"/>
                      <a:pt x="23122" y="61584"/>
                    </a:cubicBezTo>
                    <a:cubicBezTo>
                      <a:pt x="23465" y="61469"/>
                      <a:pt x="23716" y="61355"/>
                      <a:pt x="23944" y="61264"/>
                    </a:cubicBezTo>
                    <a:cubicBezTo>
                      <a:pt x="24195" y="61150"/>
                      <a:pt x="24446" y="61036"/>
                      <a:pt x="24697" y="60899"/>
                    </a:cubicBezTo>
                    <a:lnTo>
                      <a:pt x="24743" y="60876"/>
                    </a:lnTo>
                    <a:lnTo>
                      <a:pt x="24766" y="60876"/>
                    </a:lnTo>
                    <a:cubicBezTo>
                      <a:pt x="25040" y="60739"/>
                      <a:pt x="25313" y="60579"/>
                      <a:pt x="25565" y="60442"/>
                    </a:cubicBezTo>
                    <a:cubicBezTo>
                      <a:pt x="25793" y="60283"/>
                      <a:pt x="26067" y="60123"/>
                      <a:pt x="26341" y="59894"/>
                    </a:cubicBezTo>
                    <a:cubicBezTo>
                      <a:pt x="26386" y="59849"/>
                      <a:pt x="26455" y="59803"/>
                      <a:pt x="26523" y="59758"/>
                    </a:cubicBezTo>
                    <a:cubicBezTo>
                      <a:pt x="26569" y="59712"/>
                      <a:pt x="26637" y="59666"/>
                      <a:pt x="26683" y="59621"/>
                    </a:cubicBezTo>
                    <a:cubicBezTo>
                      <a:pt x="26797" y="59529"/>
                      <a:pt x="26911" y="59438"/>
                      <a:pt x="27025" y="59347"/>
                    </a:cubicBezTo>
                    <a:cubicBezTo>
                      <a:pt x="27254" y="59164"/>
                      <a:pt x="27505" y="58959"/>
                      <a:pt x="27733" y="58776"/>
                    </a:cubicBezTo>
                    <a:cubicBezTo>
                      <a:pt x="28098" y="58502"/>
                      <a:pt x="28532" y="58160"/>
                      <a:pt x="28920" y="57817"/>
                    </a:cubicBezTo>
                    <a:lnTo>
                      <a:pt x="29080" y="57680"/>
                    </a:lnTo>
                    <a:cubicBezTo>
                      <a:pt x="29217" y="57566"/>
                      <a:pt x="29376" y="57407"/>
                      <a:pt x="29536" y="57292"/>
                    </a:cubicBezTo>
                    <a:lnTo>
                      <a:pt x="29559" y="57338"/>
                    </a:lnTo>
                    <a:lnTo>
                      <a:pt x="29559" y="57361"/>
                    </a:lnTo>
                    <a:cubicBezTo>
                      <a:pt x="29627" y="57521"/>
                      <a:pt x="29673" y="57680"/>
                      <a:pt x="29742" y="57817"/>
                    </a:cubicBezTo>
                    <a:cubicBezTo>
                      <a:pt x="29787" y="57932"/>
                      <a:pt x="29856" y="58023"/>
                      <a:pt x="29924" y="58091"/>
                    </a:cubicBezTo>
                    <a:cubicBezTo>
                      <a:pt x="29970" y="58160"/>
                      <a:pt x="30038" y="58228"/>
                      <a:pt x="30107" y="58274"/>
                    </a:cubicBezTo>
                    <a:cubicBezTo>
                      <a:pt x="30221" y="58388"/>
                      <a:pt x="30289" y="58456"/>
                      <a:pt x="30381" y="58525"/>
                    </a:cubicBezTo>
                    <a:lnTo>
                      <a:pt x="30426" y="58571"/>
                    </a:lnTo>
                    <a:cubicBezTo>
                      <a:pt x="30495" y="58616"/>
                      <a:pt x="30540" y="58662"/>
                      <a:pt x="30609" y="58708"/>
                    </a:cubicBezTo>
                    <a:cubicBezTo>
                      <a:pt x="30700" y="58753"/>
                      <a:pt x="30792" y="58822"/>
                      <a:pt x="30906" y="58867"/>
                    </a:cubicBezTo>
                    <a:cubicBezTo>
                      <a:pt x="30974" y="58913"/>
                      <a:pt x="31065" y="58959"/>
                      <a:pt x="31134" y="58981"/>
                    </a:cubicBezTo>
                    <a:cubicBezTo>
                      <a:pt x="31180" y="59004"/>
                      <a:pt x="31225" y="59027"/>
                      <a:pt x="31271" y="59050"/>
                    </a:cubicBezTo>
                    <a:cubicBezTo>
                      <a:pt x="31659" y="59164"/>
                      <a:pt x="31978" y="59233"/>
                      <a:pt x="32275" y="59233"/>
                    </a:cubicBezTo>
                    <a:lnTo>
                      <a:pt x="32732" y="59233"/>
                    </a:lnTo>
                    <a:cubicBezTo>
                      <a:pt x="32937" y="59233"/>
                      <a:pt x="33097" y="59210"/>
                      <a:pt x="33234" y="59187"/>
                    </a:cubicBezTo>
                    <a:cubicBezTo>
                      <a:pt x="33599" y="59118"/>
                      <a:pt x="33896" y="59050"/>
                      <a:pt x="34170" y="58959"/>
                    </a:cubicBezTo>
                    <a:cubicBezTo>
                      <a:pt x="34329" y="58890"/>
                      <a:pt x="34466" y="58822"/>
                      <a:pt x="34603" y="58753"/>
                    </a:cubicBezTo>
                    <a:cubicBezTo>
                      <a:pt x="34740" y="58662"/>
                      <a:pt x="34900" y="58571"/>
                      <a:pt x="35014" y="58456"/>
                    </a:cubicBezTo>
                    <a:cubicBezTo>
                      <a:pt x="35128" y="58388"/>
                      <a:pt x="35220" y="58297"/>
                      <a:pt x="35311" y="58205"/>
                    </a:cubicBezTo>
                    <a:cubicBezTo>
                      <a:pt x="35402" y="58114"/>
                      <a:pt x="35471" y="58000"/>
                      <a:pt x="35562" y="57909"/>
                    </a:cubicBezTo>
                    <a:lnTo>
                      <a:pt x="35653" y="57817"/>
                    </a:lnTo>
                    <a:cubicBezTo>
                      <a:pt x="35722" y="57703"/>
                      <a:pt x="35813" y="57589"/>
                      <a:pt x="35904" y="57475"/>
                    </a:cubicBezTo>
                    <a:cubicBezTo>
                      <a:pt x="35973" y="57338"/>
                      <a:pt x="36041" y="57201"/>
                      <a:pt x="36087" y="57041"/>
                    </a:cubicBezTo>
                    <a:lnTo>
                      <a:pt x="36110" y="56996"/>
                    </a:lnTo>
                    <a:lnTo>
                      <a:pt x="36361" y="56996"/>
                    </a:lnTo>
                    <a:cubicBezTo>
                      <a:pt x="36452" y="57018"/>
                      <a:pt x="36521" y="57018"/>
                      <a:pt x="36612" y="57018"/>
                    </a:cubicBezTo>
                    <a:cubicBezTo>
                      <a:pt x="36795" y="57018"/>
                      <a:pt x="36954" y="57041"/>
                      <a:pt x="37091" y="57064"/>
                    </a:cubicBezTo>
                    <a:cubicBezTo>
                      <a:pt x="37205" y="57087"/>
                      <a:pt x="37342" y="57133"/>
                      <a:pt x="37457" y="57155"/>
                    </a:cubicBezTo>
                    <a:cubicBezTo>
                      <a:pt x="37616" y="57201"/>
                      <a:pt x="37776" y="57247"/>
                      <a:pt x="37913" y="57292"/>
                    </a:cubicBezTo>
                    <a:cubicBezTo>
                      <a:pt x="38187" y="57338"/>
                      <a:pt x="38438" y="57429"/>
                      <a:pt x="38666" y="57543"/>
                    </a:cubicBezTo>
                    <a:cubicBezTo>
                      <a:pt x="38940" y="57635"/>
                      <a:pt x="39191" y="57749"/>
                      <a:pt x="39442" y="57840"/>
                    </a:cubicBezTo>
                    <a:cubicBezTo>
                      <a:pt x="39785" y="57954"/>
                      <a:pt x="40036" y="58068"/>
                      <a:pt x="40287" y="58205"/>
                    </a:cubicBezTo>
                    <a:cubicBezTo>
                      <a:pt x="40333" y="58228"/>
                      <a:pt x="40378" y="58251"/>
                      <a:pt x="40424" y="58251"/>
                    </a:cubicBezTo>
                    <a:cubicBezTo>
                      <a:pt x="40880" y="58502"/>
                      <a:pt x="41337" y="58776"/>
                      <a:pt x="41771" y="59027"/>
                    </a:cubicBezTo>
                    <a:lnTo>
                      <a:pt x="41839" y="59073"/>
                    </a:lnTo>
                    <a:cubicBezTo>
                      <a:pt x="42022" y="59187"/>
                      <a:pt x="42204" y="59301"/>
                      <a:pt x="42410" y="59438"/>
                    </a:cubicBezTo>
                    <a:lnTo>
                      <a:pt x="42638" y="59575"/>
                    </a:lnTo>
                    <a:cubicBezTo>
                      <a:pt x="42798" y="59666"/>
                      <a:pt x="42957" y="59780"/>
                      <a:pt x="43140" y="59872"/>
                    </a:cubicBezTo>
                    <a:lnTo>
                      <a:pt x="43254" y="59940"/>
                    </a:lnTo>
                    <a:lnTo>
                      <a:pt x="43391" y="60009"/>
                    </a:lnTo>
                    <a:cubicBezTo>
                      <a:pt x="43437" y="60031"/>
                      <a:pt x="43482" y="60054"/>
                      <a:pt x="43528" y="60100"/>
                    </a:cubicBezTo>
                    <a:lnTo>
                      <a:pt x="43574" y="60123"/>
                    </a:lnTo>
                    <a:lnTo>
                      <a:pt x="43688" y="60191"/>
                    </a:lnTo>
                    <a:lnTo>
                      <a:pt x="43734" y="60237"/>
                    </a:lnTo>
                    <a:cubicBezTo>
                      <a:pt x="43825" y="60283"/>
                      <a:pt x="43893" y="60328"/>
                      <a:pt x="43962" y="60374"/>
                    </a:cubicBezTo>
                    <a:cubicBezTo>
                      <a:pt x="44076" y="60442"/>
                      <a:pt x="44213" y="60511"/>
                      <a:pt x="44327" y="60579"/>
                    </a:cubicBezTo>
                    <a:lnTo>
                      <a:pt x="44350" y="60602"/>
                    </a:lnTo>
                    <a:lnTo>
                      <a:pt x="44464" y="60671"/>
                    </a:lnTo>
                    <a:lnTo>
                      <a:pt x="44555" y="60716"/>
                    </a:lnTo>
                    <a:lnTo>
                      <a:pt x="44578" y="60739"/>
                    </a:lnTo>
                    <a:cubicBezTo>
                      <a:pt x="44647" y="60785"/>
                      <a:pt x="44692" y="60807"/>
                      <a:pt x="44761" y="60853"/>
                    </a:cubicBezTo>
                    <a:cubicBezTo>
                      <a:pt x="44989" y="60967"/>
                      <a:pt x="45217" y="61081"/>
                      <a:pt x="45423" y="61173"/>
                    </a:cubicBezTo>
                    <a:lnTo>
                      <a:pt x="45628" y="61287"/>
                    </a:lnTo>
                    <a:lnTo>
                      <a:pt x="45811" y="61378"/>
                    </a:lnTo>
                    <a:lnTo>
                      <a:pt x="45902" y="61424"/>
                    </a:lnTo>
                    <a:lnTo>
                      <a:pt x="46016" y="61469"/>
                    </a:lnTo>
                    <a:lnTo>
                      <a:pt x="46176" y="61538"/>
                    </a:lnTo>
                    <a:cubicBezTo>
                      <a:pt x="46244" y="61584"/>
                      <a:pt x="46313" y="61606"/>
                      <a:pt x="46404" y="61652"/>
                    </a:cubicBezTo>
                    <a:lnTo>
                      <a:pt x="46518" y="61720"/>
                    </a:lnTo>
                    <a:lnTo>
                      <a:pt x="46655" y="61789"/>
                    </a:lnTo>
                    <a:cubicBezTo>
                      <a:pt x="46701" y="61812"/>
                      <a:pt x="46746" y="61835"/>
                      <a:pt x="46815" y="61857"/>
                    </a:cubicBezTo>
                    <a:lnTo>
                      <a:pt x="46838" y="61880"/>
                    </a:lnTo>
                    <a:lnTo>
                      <a:pt x="46906" y="61926"/>
                    </a:lnTo>
                    <a:lnTo>
                      <a:pt x="46952" y="61949"/>
                    </a:lnTo>
                    <a:cubicBezTo>
                      <a:pt x="47043" y="61994"/>
                      <a:pt x="47134" y="62040"/>
                      <a:pt x="47226" y="62086"/>
                    </a:cubicBezTo>
                    <a:cubicBezTo>
                      <a:pt x="47431" y="62177"/>
                      <a:pt x="47614" y="62268"/>
                      <a:pt x="47819" y="62337"/>
                    </a:cubicBezTo>
                    <a:cubicBezTo>
                      <a:pt x="47979" y="62405"/>
                      <a:pt x="48162" y="62428"/>
                      <a:pt x="48321" y="62451"/>
                    </a:cubicBezTo>
                    <a:lnTo>
                      <a:pt x="48390" y="62474"/>
                    </a:lnTo>
                    <a:lnTo>
                      <a:pt x="48641" y="62542"/>
                    </a:lnTo>
                    <a:cubicBezTo>
                      <a:pt x="48869" y="62588"/>
                      <a:pt x="49075" y="62634"/>
                      <a:pt x="49280" y="62656"/>
                    </a:cubicBezTo>
                    <a:cubicBezTo>
                      <a:pt x="49531" y="62725"/>
                      <a:pt x="49828" y="62748"/>
                      <a:pt x="50170" y="62770"/>
                    </a:cubicBezTo>
                    <a:cubicBezTo>
                      <a:pt x="50330" y="62793"/>
                      <a:pt x="50490" y="62793"/>
                      <a:pt x="50627" y="62793"/>
                    </a:cubicBezTo>
                    <a:cubicBezTo>
                      <a:pt x="50809" y="62793"/>
                      <a:pt x="50992" y="62793"/>
                      <a:pt x="51152" y="62770"/>
                    </a:cubicBezTo>
                    <a:cubicBezTo>
                      <a:pt x="51266" y="62748"/>
                      <a:pt x="51380" y="62725"/>
                      <a:pt x="51494" y="62702"/>
                    </a:cubicBezTo>
                    <a:lnTo>
                      <a:pt x="51585" y="62702"/>
                    </a:lnTo>
                    <a:lnTo>
                      <a:pt x="51768" y="62656"/>
                    </a:lnTo>
                    <a:lnTo>
                      <a:pt x="51859" y="62656"/>
                    </a:lnTo>
                    <a:lnTo>
                      <a:pt x="52042" y="62611"/>
                    </a:lnTo>
                    <a:lnTo>
                      <a:pt x="52088" y="62611"/>
                    </a:lnTo>
                    <a:cubicBezTo>
                      <a:pt x="52361" y="62565"/>
                      <a:pt x="52590" y="62519"/>
                      <a:pt x="52818" y="62474"/>
                    </a:cubicBezTo>
                    <a:cubicBezTo>
                      <a:pt x="52932" y="62428"/>
                      <a:pt x="53069" y="62405"/>
                      <a:pt x="53206" y="62360"/>
                    </a:cubicBezTo>
                    <a:lnTo>
                      <a:pt x="53297" y="62314"/>
                    </a:lnTo>
                    <a:cubicBezTo>
                      <a:pt x="53411" y="62291"/>
                      <a:pt x="53526" y="62245"/>
                      <a:pt x="53617" y="62200"/>
                    </a:cubicBezTo>
                    <a:cubicBezTo>
                      <a:pt x="53663" y="62177"/>
                      <a:pt x="53685" y="62177"/>
                      <a:pt x="53708" y="62154"/>
                    </a:cubicBezTo>
                    <a:cubicBezTo>
                      <a:pt x="53777" y="62109"/>
                      <a:pt x="53868" y="62063"/>
                      <a:pt x="53959" y="62017"/>
                    </a:cubicBezTo>
                    <a:lnTo>
                      <a:pt x="54073" y="61949"/>
                    </a:lnTo>
                    <a:cubicBezTo>
                      <a:pt x="54210" y="61857"/>
                      <a:pt x="54370" y="61789"/>
                      <a:pt x="54507" y="61720"/>
                    </a:cubicBezTo>
                    <a:lnTo>
                      <a:pt x="54598" y="61675"/>
                    </a:lnTo>
                    <a:lnTo>
                      <a:pt x="54690" y="61606"/>
                    </a:lnTo>
                    <a:cubicBezTo>
                      <a:pt x="54735" y="61606"/>
                      <a:pt x="54781" y="61584"/>
                      <a:pt x="54827" y="61561"/>
                    </a:cubicBezTo>
                    <a:lnTo>
                      <a:pt x="54918" y="61492"/>
                    </a:lnTo>
                    <a:cubicBezTo>
                      <a:pt x="54986" y="61469"/>
                      <a:pt x="55055" y="61424"/>
                      <a:pt x="55123" y="61401"/>
                    </a:cubicBezTo>
                    <a:lnTo>
                      <a:pt x="55192" y="61378"/>
                    </a:lnTo>
                    <a:cubicBezTo>
                      <a:pt x="55260" y="61332"/>
                      <a:pt x="55306" y="61310"/>
                      <a:pt x="55374" y="61287"/>
                    </a:cubicBezTo>
                    <a:lnTo>
                      <a:pt x="55420" y="61264"/>
                    </a:lnTo>
                    <a:cubicBezTo>
                      <a:pt x="55534" y="61196"/>
                      <a:pt x="55626" y="61150"/>
                      <a:pt x="55740" y="61104"/>
                    </a:cubicBezTo>
                    <a:lnTo>
                      <a:pt x="55854" y="61036"/>
                    </a:lnTo>
                    <a:cubicBezTo>
                      <a:pt x="55945" y="60990"/>
                      <a:pt x="56036" y="60922"/>
                      <a:pt x="56128" y="60876"/>
                    </a:cubicBezTo>
                    <a:cubicBezTo>
                      <a:pt x="56196" y="60853"/>
                      <a:pt x="56287" y="60807"/>
                      <a:pt x="56356" y="60762"/>
                    </a:cubicBezTo>
                    <a:lnTo>
                      <a:pt x="56516" y="60693"/>
                    </a:lnTo>
                    <a:cubicBezTo>
                      <a:pt x="56607" y="60648"/>
                      <a:pt x="56675" y="60625"/>
                      <a:pt x="56767" y="60579"/>
                    </a:cubicBezTo>
                    <a:lnTo>
                      <a:pt x="56812" y="60556"/>
                    </a:lnTo>
                    <a:lnTo>
                      <a:pt x="56835" y="60534"/>
                    </a:lnTo>
                    <a:lnTo>
                      <a:pt x="56881" y="60534"/>
                    </a:lnTo>
                    <a:cubicBezTo>
                      <a:pt x="57018" y="60488"/>
                      <a:pt x="57155" y="60419"/>
                      <a:pt x="57292" y="60374"/>
                    </a:cubicBezTo>
                    <a:lnTo>
                      <a:pt x="57588" y="60260"/>
                    </a:lnTo>
                    <a:lnTo>
                      <a:pt x="57862" y="60146"/>
                    </a:lnTo>
                    <a:lnTo>
                      <a:pt x="57908" y="60146"/>
                    </a:lnTo>
                    <a:lnTo>
                      <a:pt x="57977" y="60100"/>
                    </a:lnTo>
                    <a:cubicBezTo>
                      <a:pt x="58068" y="60077"/>
                      <a:pt x="58136" y="60031"/>
                      <a:pt x="58228" y="60009"/>
                    </a:cubicBezTo>
                    <a:cubicBezTo>
                      <a:pt x="58365" y="59963"/>
                      <a:pt x="58501" y="59917"/>
                      <a:pt x="58638" y="59872"/>
                    </a:cubicBezTo>
                    <a:cubicBezTo>
                      <a:pt x="58775" y="59826"/>
                      <a:pt x="58912" y="59780"/>
                      <a:pt x="59049" y="59735"/>
                    </a:cubicBezTo>
                    <a:cubicBezTo>
                      <a:pt x="59323" y="59643"/>
                      <a:pt x="59597" y="59575"/>
                      <a:pt x="59962" y="59484"/>
                    </a:cubicBezTo>
                    <a:cubicBezTo>
                      <a:pt x="60031" y="59461"/>
                      <a:pt x="60099" y="59438"/>
                      <a:pt x="60191" y="59438"/>
                    </a:cubicBezTo>
                    <a:lnTo>
                      <a:pt x="60259" y="59415"/>
                    </a:lnTo>
                    <a:lnTo>
                      <a:pt x="60373" y="59392"/>
                    </a:lnTo>
                    <a:lnTo>
                      <a:pt x="60464" y="59369"/>
                    </a:lnTo>
                    <a:lnTo>
                      <a:pt x="60556" y="59347"/>
                    </a:lnTo>
                    <a:cubicBezTo>
                      <a:pt x="60670" y="59324"/>
                      <a:pt x="60784" y="59301"/>
                      <a:pt x="60921" y="59255"/>
                    </a:cubicBezTo>
                    <a:lnTo>
                      <a:pt x="61286" y="59164"/>
                    </a:lnTo>
                    <a:lnTo>
                      <a:pt x="61377" y="59141"/>
                    </a:lnTo>
                    <a:lnTo>
                      <a:pt x="61766" y="59027"/>
                    </a:lnTo>
                    <a:cubicBezTo>
                      <a:pt x="62017" y="58981"/>
                      <a:pt x="62245" y="58913"/>
                      <a:pt x="62496" y="58822"/>
                    </a:cubicBezTo>
                    <a:lnTo>
                      <a:pt x="62587" y="58799"/>
                    </a:lnTo>
                    <a:cubicBezTo>
                      <a:pt x="62679" y="58776"/>
                      <a:pt x="62770" y="58753"/>
                      <a:pt x="62861" y="58730"/>
                    </a:cubicBezTo>
                    <a:lnTo>
                      <a:pt x="62975" y="58685"/>
                    </a:lnTo>
                    <a:lnTo>
                      <a:pt x="63158" y="58639"/>
                    </a:lnTo>
                    <a:cubicBezTo>
                      <a:pt x="63249" y="58616"/>
                      <a:pt x="63318" y="58593"/>
                      <a:pt x="63363" y="58571"/>
                    </a:cubicBezTo>
                    <a:cubicBezTo>
                      <a:pt x="63523" y="58548"/>
                      <a:pt x="63660" y="58502"/>
                      <a:pt x="63797" y="58456"/>
                    </a:cubicBezTo>
                    <a:cubicBezTo>
                      <a:pt x="63934" y="58411"/>
                      <a:pt x="64094" y="58342"/>
                      <a:pt x="64299" y="58251"/>
                    </a:cubicBezTo>
                    <a:cubicBezTo>
                      <a:pt x="64413" y="58183"/>
                      <a:pt x="64550" y="58114"/>
                      <a:pt x="64664" y="58046"/>
                    </a:cubicBezTo>
                    <a:lnTo>
                      <a:pt x="65052" y="57840"/>
                    </a:lnTo>
                    <a:cubicBezTo>
                      <a:pt x="65281" y="57703"/>
                      <a:pt x="65509" y="57543"/>
                      <a:pt x="65783" y="57315"/>
                    </a:cubicBezTo>
                    <a:cubicBezTo>
                      <a:pt x="65806" y="57292"/>
                      <a:pt x="65851" y="57247"/>
                      <a:pt x="65897" y="57224"/>
                    </a:cubicBezTo>
                    <a:lnTo>
                      <a:pt x="65943" y="57178"/>
                    </a:lnTo>
                    <a:lnTo>
                      <a:pt x="66079" y="57064"/>
                    </a:lnTo>
                    <a:lnTo>
                      <a:pt x="66125" y="57041"/>
                    </a:lnTo>
                    <a:lnTo>
                      <a:pt x="66148" y="56996"/>
                    </a:lnTo>
                    <a:lnTo>
                      <a:pt x="66216" y="56950"/>
                    </a:lnTo>
                    <a:lnTo>
                      <a:pt x="66376" y="56996"/>
                    </a:lnTo>
                    <a:cubicBezTo>
                      <a:pt x="66422" y="57018"/>
                      <a:pt x="66445" y="57041"/>
                      <a:pt x="66490" y="57064"/>
                    </a:cubicBezTo>
                    <a:cubicBezTo>
                      <a:pt x="66536" y="57110"/>
                      <a:pt x="66559" y="57133"/>
                      <a:pt x="66604" y="57178"/>
                    </a:cubicBezTo>
                    <a:lnTo>
                      <a:pt x="66627" y="57201"/>
                    </a:lnTo>
                    <a:lnTo>
                      <a:pt x="66650" y="57247"/>
                    </a:lnTo>
                    <a:cubicBezTo>
                      <a:pt x="66741" y="57338"/>
                      <a:pt x="66856" y="57429"/>
                      <a:pt x="66947" y="57498"/>
                    </a:cubicBezTo>
                    <a:cubicBezTo>
                      <a:pt x="67038" y="57566"/>
                      <a:pt x="67129" y="57612"/>
                      <a:pt x="67244" y="57680"/>
                    </a:cubicBezTo>
                    <a:cubicBezTo>
                      <a:pt x="67381" y="57772"/>
                      <a:pt x="67540" y="57817"/>
                      <a:pt x="67700" y="57863"/>
                    </a:cubicBezTo>
                    <a:lnTo>
                      <a:pt x="67791" y="57886"/>
                    </a:lnTo>
                    <a:cubicBezTo>
                      <a:pt x="67906" y="57909"/>
                      <a:pt x="68020" y="57954"/>
                      <a:pt x="68134" y="57977"/>
                    </a:cubicBezTo>
                    <a:cubicBezTo>
                      <a:pt x="68316" y="58023"/>
                      <a:pt x="68476" y="58023"/>
                      <a:pt x="68659" y="58046"/>
                    </a:cubicBezTo>
                    <a:cubicBezTo>
                      <a:pt x="68773" y="58068"/>
                      <a:pt x="68910" y="58068"/>
                      <a:pt x="69024" y="58068"/>
                    </a:cubicBezTo>
                    <a:cubicBezTo>
                      <a:pt x="69229" y="58068"/>
                      <a:pt x="69412" y="58046"/>
                      <a:pt x="69617" y="58023"/>
                    </a:cubicBezTo>
                    <a:cubicBezTo>
                      <a:pt x="69937" y="57954"/>
                      <a:pt x="70211" y="57840"/>
                      <a:pt x="70485" y="57726"/>
                    </a:cubicBezTo>
                    <a:cubicBezTo>
                      <a:pt x="70622" y="57680"/>
                      <a:pt x="70736" y="57612"/>
                      <a:pt x="70827" y="57566"/>
                    </a:cubicBezTo>
                    <a:cubicBezTo>
                      <a:pt x="70873" y="57658"/>
                      <a:pt x="70918" y="57772"/>
                      <a:pt x="70987" y="57886"/>
                    </a:cubicBezTo>
                    <a:lnTo>
                      <a:pt x="71078" y="58023"/>
                    </a:lnTo>
                    <a:cubicBezTo>
                      <a:pt x="71170" y="58183"/>
                      <a:pt x="71261" y="58342"/>
                      <a:pt x="71398" y="58502"/>
                    </a:cubicBezTo>
                    <a:lnTo>
                      <a:pt x="71466" y="58571"/>
                    </a:lnTo>
                    <a:cubicBezTo>
                      <a:pt x="71535" y="58662"/>
                      <a:pt x="71603" y="58730"/>
                      <a:pt x="71672" y="58799"/>
                    </a:cubicBezTo>
                    <a:cubicBezTo>
                      <a:pt x="71763" y="58936"/>
                      <a:pt x="71854" y="59050"/>
                      <a:pt x="71968" y="59164"/>
                    </a:cubicBezTo>
                    <a:lnTo>
                      <a:pt x="72014" y="59210"/>
                    </a:lnTo>
                    <a:cubicBezTo>
                      <a:pt x="72197" y="59415"/>
                      <a:pt x="72379" y="59621"/>
                      <a:pt x="72608" y="59803"/>
                    </a:cubicBezTo>
                    <a:cubicBezTo>
                      <a:pt x="72699" y="59872"/>
                      <a:pt x="72813" y="59963"/>
                      <a:pt x="72904" y="60031"/>
                    </a:cubicBezTo>
                    <a:lnTo>
                      <a:pt x="72973" y="60100"/>
                    </a:lnTo>
                    <a:cubicBezTo>
                      <a:pt x="73087" y="60191"/>
                      <a:pt x="73201" y="60283"/>
                      <a:pt x="73315" y="60351"/>
                    </a:cubicBezTo>
                    <a:cubicBezTo>
                      <a:pt x="73589" y="60556"/>
                      <a:pt x="73817" y="60716"/>
                      <a:pt x="74046" y="60853"/>
                    </a:cubicBezTo>
                    <a:cubicBezTo>
                      <a:pt x="74137" y="60899"/>
                      <a:pt x="74205" y="60944"/>
                      <a:pt x="74297" y="60990"/>
                    </a:cubicBezTo>
                    <a:lnTo>
                      <a:pt x="74456" y="61081"/>
                    </a:lnTo>
                    <a:cubicBezTo>
                      <a:pt x="74571" y="61150"/>
                      <a:pt x="74707" y="61218"/>
                      <a:pt x="74844" y="61287"/>
                    </a:cubicBezTo>
                    <a:cubicBezTo>
                      <a:pt x="75141" y="61424"/>
                      <a:pt x="75461" y="61561"/>
                      <a:pt x="75735" y="61675"/>
                    </a:cubicBezTo>
                    <a:cubicBezTo>
                      <a:pt x="76168" y="61880"/>
                      <a:pt x="76488" y="61994"/>
                      <a:pt x="76807" y="62086"/>
                    </a:cubicBezTo>
                    <a:cubicBezTo>
                      <a:pt x="77173" y="62223"/>
                      <a:pt x="77561" y="62314"/>
                      <a:pt x="77994" y="62382"/>
                    </a:cubicBezTo>
                    <a:lnTo>
                      <a:pt x="77926" y="62360"/>
                    </a:lnTo>
                    <a:lnTo>
                      <a:pt x="77926" y="62360"/>
                    </a:lnTo>
                    <a:cubicBezTo>
                      <a:pt x="78268" y="62428"/>
                      <a:pt x="78588" y="62474"/>
                      <a:pt x="78907" y="62497"/>
                    </a:cubicBezTo>
                    <a:lnTo>
                      <a:pt x="79227" y="62497"/>
                    </a:lnTo>
                    <a:cubicBezTo>
                      <a:pt x="79455" y="62497"/>
                      <a:pt x="79683" y="62497"/>
                      <a:pt x="79934" y="62474"/>
                    </a:cubicBezTo>
                    <a:cubicBezTo>
                      <a:pt x="80186" y="62428"/>
                      <a:pt x="80482" y="62382"/>
                      <a:pt x="80756" y="62314"/>
                    </a:cubicBezTo>
                    <a:cubicBezTo>
                      <a:pt x="81053" y="62223"/>
                      <a:pt x="81372" y="62131"/>
                      <a:pt x="81646" y="61994"/>
                    </a:cubicBezTo>
                    <a:cubicBezTo>
                      <a:pt x="81738" y="61949"/>
                      <a:pt x="81829" y="61880"/>
                      <a:pt x="81920" y="61835"/>
                    </a:cubicBezTo>
                    <a:cubicBezTo>
                      <a:pt x="82057" y="61743"/>
                      <a:pt x="82149" y="61675"/>
                      <a:pt x="82263" y="61606"/>
                    </a:cubicBezTo>
                    <a:cubicBezTo>
                      <a:pt x="82468" y="61469"/>
                      <a:pt x="82673" y="61310"/>
                      <a:pt x="82902" y="61127"/>
                    </a:cubicBezTo>
                    <a:cubicBezTo>
                      <a:pt x="82970" y="61059"/>
                      <a:pt x="83062" y="60967"/>
                      <a:pt x="83153" y="60876"/>
                    </a:cubicBezTo>
                    <a:cubicBezTo>
                      <a:pt x="83244" y="60762"/>
                      <a:pt x="83335" y="60648"/>
                      <a:pt x="83427" y="60534"/>
                    </a:cubicBezTo>
                    <a:cubicBezTo>
                      <a:pt x="83495" y="60442"/>
                      <a:pt x="83541" y="60351"/>
                      <a:pt x="83609" y="60260"/>
                    </a:cubicBezTo>
                    <a:cubicBezTo>
                      <a:pt x="83678" y="60123"/>
                      <a:pt x="83723" y="59986"/>
                      <a:pt x="83746" y="59872"/>
                    </a:cubicBezTo>
                    <a:lnTo>
                      <a:pt x="83792" y="59712"/>
                    </a:lnTo>
                    <a:lnTo>
                      <a:pt x="83815" y="59575"/>
                    </a:lnTo>
                    <a:cubicBezTo>
                      <a:pt x="83838" y="59484"/>
                      <a:pt x="83838" y="59392"/>
                      <a:pt x="83792" y="59324"/>
                    </a:cubicBezTo>
                    <a:lnTo>
                      <a:pt x="83815" y="59278"/>
                    </a:lnTo>
                    <a:cubicBezTo>
                      <a:pt x="83838" y="59164"/>
                      <a:pt x="83883" y="59027"/>
                      <a:pt x="83929" y="58890"/>
                    </a:cubicBezTo>
                    <a:cubicBezTo>
                      <a:pt x="83975" y="58616"/>
                      <a:pt x="84043" y="58320"/>
                      <a:pt x="84020" y="58023"/>
                    </a:cubicBezTo>
                    <a:cubicBezTo>
                      <a:pt x="83997" y="57840"/>
                      <a:pt x="83975" y="57680"/>
                      <a:pt x="83952" y="57521"/>
                    </a:cubicBezTo>
                    <a:cubicBezTo>
                      <a:pt x="83929" y="57452"/>
                      <a:pt x="83906" y="57384"/>
                      <a:pt x="83883" y="57315"/>
                    </a:cubicBezTo>
                    <a:lnTo>
                      <a:pt x="83838" y="57178"/>
                    </a:lnTo>
                    <a:lnTo>
                      <a:pt x="83815" y="57110"/>
                    </a:lnTo>
                    <a:cubicBezTo>
                      <a:pt x="83792" y="57018"/>
                      <a:pt x="83769" y="56927"/>
                      <a:pt x="83746" y="56836"/>
                    </a:cubicBezTo>
                    <a:cubicBezTo>
                      <a:pt x="83701" y="56722"/>
                      <a:pt x="83678" y="56630"/>
                      <a:pt x="83632" y="56539"/>
                    </a:cubicBezTo>
                    <a:lnTo>
                      <a:pt x="83609" y="56494"/>
                    </a:lnTo>
                    <a:lnTo>
                      <a:pt x="83518" y="56265"/>
                    </a:lnTo>
                    <a:lnTo>
                      <a:pt x="83472" y="56105"/>
                    </a:lnTo>
                    <a:cubicBezTo>
                      <a:pt x="83450" y="56060"/>
                      <a:pt x="83427" y="55991"/>
                      <a:pt x="83404" y="55946"/>
                    </a:cubicBezTo>
                    <a:cubicBezTo>
                      <a:pt x="83381" y="55900"/>
                      <a:pt x="83358" y="55854"/>
                      <a:pt x="83335" y="55809"/>
                    </a:cubicBezTo>
                    <a:cubicBezTo>
                      <a:pt x="83267" y="55649"/>
                      <a:pt x="83176" y="55466"/>
                      <a:pt x="83107" y="55329"/>
                    </a:cubicBezTo>
                    <a:lnTo>
                      <a:pt x="83039" y="55215"/>
                    </a:lnTo>
                    <a:cubicBezTo>
                      <a:pt x="82993" y="55078"/>
                      <a:pt x="82925" y="54964"/>
                      <a:pt x="82856" y="54873"/>
                    </a:cubicBezTo>
                    <a:cubicBezTo>
                      <a:pt x="82788" y="54759"/>
                      <a:pt x="82696" y="54622"/>
                      <a:pt x="82582" y="54508"/>
                    </a:cubicBezTo>
                    <a:cubicBezTo>
                      <a:pt x="82491" y="54394"/>
                      <a:pt x="82400" y="54302"/>
                      <a:pt x="82285" y="54211"/>
                    </a:cubicBezTo>
                    <a:lnTo>
                      <a:pt x="82263" y="54165"/>
                    </a:lnTo>
                    <a:cubicBezTo>
                      <a:pt x="82149" y="54051"/>
                      <a:pt x="82012" y="53937"/>
                      <a:pt x="81897" y="53846"/>
                    </a:cubicBezTo>
                    <a:cubicBezTo>
                      <a:pt x="81760" y="53732"/>
                      <a:pt x="81646" y="53640"/>
                      <a:pt x="81509" y="53572"/>
                    </a:cubicBezTo>
                    <a:cubicBezTo>
                      <a:pt x="81418" y="53503"/>
                      <a:pt x="81327" y="53458"/>
                      <a:pt x="81235" y="53412"/>
                    </a:cubicBezTo>
                    <a:lnTo>
                      <a:pt x="81144" y="53344"/>
                    </a:lnTo>
                    <a:cubicBezTo>
                      <a:pt x="80939" y="53252"/>
                      <a:pt x="80733" y="53161"/>
                      <a:pt x="80528" y="53070"/>
                    </a:cubicBezTo>
                    <a:lnTo>
                      <a:pt x="80277" y="52956"/>
                    </a:lnTo>
                    <a:cubicBezTo>
                      <a:pt x="80003" y="52841"/>
                      <a:pt x="79706" y="52750"/>
                      <a:pt x="79432" y="52682"/>
                    </a:cubicBezTo>
                    <a:cubicBezTo>
                      <a:pt x="79158" y="52590"/>
                      <a:pt x="78862" y="52522"/>
                      <a:pt x="78588" y="52453"/>
                    </a:cubicBezTo>
                    <a:cubicBezTo>
                      <a:pt x="78474" y="52431"/>
                      <a:pt x="78337" y="52408"/>
                      <a:pt x="78223" y="52385"/>
                    </a:cubicBezTo>
                    <a:cubicBezTo>
                      <a:pt x="77994" y="52339"/>
                      <a:pt x="77720" y="52294"/>
                      <a:pt x="77446" y="52271"/>
                    </a:cubicBezTo>
                    <a:lnTo>
                      <a:pt x="77378" y="52248"/>
                    </a:lnTo>
                    <a:lnTo>
                      <a:pt x="77287" y="52248"/>
                    </a:lnTo>
                    <a:cubicBezTo>
                      <a:pt x="77104" y="52225"/>
                      <a:pt x="76922" y="52202"/>
                      <a:pt x="76739" y="52202"/>
                    </a:cubicBezTo>
                    <a:cubicBezTo>
                      <a:pt x="76488" y="52180"/>
                      <a:pt x="76260" y="52157"/>
                      <a:pt x="76009" y="52157"/>
                    </a:cubicBezTo>
                    <a:lnTo>
                      <a:pt x="75940" y="52157"/>
                    </a:lnTo>
                    <a:lnTo>
                      <a:pt x="75963" y="52134"/>
                    </a:lnTo>
                    <a:lnTo>
                      <a:pt x="76009" y="52043"/>
                    </a:lnTo>
                    <a:lnTo>
                      <a:pt x="76054" y="51951"/>
                    </a:lnTo>
                    <a:cubicBezTo>
                      <a:pt x="76145" y="51769"/>
                      <a:pt x="76168" y="51609"/>
                      <a:pt x="76191" y="51449"/>
                    </a:cubicBezTo>
                    <a:cubicBezTo>
                      <a:pt x="76191" y="51312"/>
                      <a:pt x="76168" y="51175"/>
                      <a:pt x="76100" y="51061"/>
                    </a:cubicBezTo>
                    <a:cubicBezTo>
                      <a:pt x="76054" y="50970"/>
                      <a:pt x="75986" y="50901"/>
                      <a:pt x="75940" y="50833"/>
                    </a:cubicBezTo>
                    <a:cubicBezTo>
                      <a:pt x="75826" y="50696"/>
                      <a:pt x="75735" y="50605"/>
                      <a:pt x="75643" y="50513"/>
                    </a:cubicBezTo>
                    <a:cubicBezTo>
                      <a:pt x="75415" y="50285"/>
                      <a:pt x="75095" y="50102"/>
                      <a:pt x="74730" y="49988"/>
                    </a:cubicBezTo>
                    <a:cubicBezTo>
                      <a:pt x="74571" y="49943"/>
                      <a:pt x="74388" y="49897"/>
                      <a:pt x="74251" y="49874"/>
                    </a:cubicBezTo>
                    <a:lnTo>
                      <a:pt x="74205" y="49874"/>
                    </a:lnTo>
                    <a:cubicBezTo>
                      <a:pt x="74046" y="49851"/>
                      <a:pt x="73886" y="49829"/>
                      <a:pt x="73726" y="49806"/>
                    </a:cubicBezTo>
                    <a:cubicBezTo>
                      <a:pt x="73543" y="49783"/>
                      <a:pt x="73384" y="49783"/>
                      <a:pt x="73201" y="49783"/>
                    </a:cubicBezTo>
                    <a:lnTo>
                      <a:pt x="73087" y="49783"/>
                    </a:lnTo>
                    <a:cubicBezTo>
                      <a:pt x="72950" y="49783"/>
                      <a:pt x="72790" y="49806"/>
                      <a:pt x="72699" y="49829"/>
                    </a:cubicBezTo>
                    <a:cubicBezTo>
                      <a:pt x="72744" y="49646"/>
                      <a:pt x="72767" y="49532"/>
                      <a:pt x="72813" y="49418"/>
                    </a:cubicBezTo>
                    <a:cubicBezTo>
                      <a:pt x="72859" y="49304"/>
                      <a:pt x="72904" y="49167"/>
                      <a:pt x="72950" y="49052"/>
                    </a:cubicBezTo>
                    <a:cubicBezTo>
                      <a:pt x="73087" y="48733"/>
                      <a:pt x="73155" y="48391"/>
                      <a:pt x="73155" y="48071"/>
                    </a:cubicBezTo>
                    <a:cubicBezTo>
                      <a:pt x="73155" y="47888"/>
                      <a:pt x="73133" y="47729"/>
                      <a:pt x="73110" y="47569"/>
                    </a:cubicBezTo>
                    <a:cubicBezTo>
                      <a:pt x="73087" y="47409"/>
                      <a:pt x="73064" y="47272"/>
                      <a:pt x="73018" y="47181"/>
                    </a:cubicBezTo>
                    <a:cubicBezTo>
                      <a:pt x="72973" y="46998"/>
                      <a:pt x="72904" y="46861"/>
                      <a:pt x="72836" y="46724"/>
                    </a:cubicBezTo>
                    <a:lnTo>
                      <a:pt x="72767" y="46587"/>
                    </a:lnTo>
                    <a:cubicBezTo>
                      <a:pt x="72722" y="46496"/>
                      <a:pt x="72676" y="46428"/>
                      <a:pt x="72630" y="46359"/>
                    </a:cubicBezTo>
                    <a:cubicBezTo>
                      <a:pt x="72585" y="46245"/>
                      <a:pt x="72516" y="46154"/>
                      <a:pt x="72471" y="46040"/>
                    </a:cubicBezTo>
                    <a:lnTo>
                      <a:pt x="72402" y="45948"/>
                    </a:lnTo>
                    <a:lnTo>
                      <a:pt x="72356" y="45880"/>
                    </a:lnTo>
                    <a:lnTo>
                      <a:pt x="72220" y="45697"/>
                    </a:lnTo>
                    <a:cubicBezTo>
                      <a:pt x="72128" y="45560"/>
                      <a:pt x="72037" y="45423"/>
                      <a:pt x="71923" y="45309"/>
                    </a:cubicBezTo>
                    <a:cubicBezTo>
                      <a:pt x="71854" y="45195"/>
                      <a:pt x="71786" y="45127"/>
                      <a:pt x="71717" y="45035"/>
                    </a:cubicBezTo>
                    <a:lnTo>
                      <a:pt x="71717" y="45035"/>
                    </a:lnTo>
                    <a:lnTo>
                      <a:pt x="71740" y="45081"/>
                    </a:lnTo>
                    <a:lnTo>
                      <a:pt x="71695" y="45012"/>
                    </a:lnTo>
                    <a:cubicBezTo>
                      <a:pt x="71626" y="44898"/>
                      <a:pt x="71535" y="44784"/>
                      <a:pt x="71443" y="44693"/>
                    </a:cubicBezTo>
                    <a:cubicBezTo>
                      <a:pt x="71352" y="44579"/>
                      <a:pt x="71238" y="44487"/>
                      <a:pt x="71147" y="44373"/>
                    </a:cubicBezTo>
                    <a:cubicBezTo>
                      <a:pt x="70941" y="44168"/>
                      <a:pt x="70713" y="43962"/>
                      <a:pt x="70462" y="43757"/>
                    </a:cubicBezTo>
                    <a:lnTo>
                      <a:pt x="70393" y="43711"/>
                    </a:lnTo>
                    <a:cubicBezTo>
                      <a:pt x="70302" y="43620"/>
                      <a:pt x="70211" y="43552"/>
                      <a:pt x="70097" y="43483"/>
                    </a:cubicBezTo>
                    <a:cubicBezTo>
                      <a:pt x="69960" y="43392"/>
                      <a:pt x="69823" y="43301"/>
                      <a:pt x="69686" y="43232"/>
                    </a:cubicBezTo>
                    <a:lnTo>
                      <a:pt x="69503" y="43118"/>
                    </a:lnTo>
                    <a:lnTo>
                      <a:pt x="69458" y="43095"/>
                    </a:lnTo>
                    <a:cubicBezTo>
                      <a:pt x="69252" y="42981"/>
                      <a:pt x="69047" y="42867"/>
                      <a:pt x="68841" y="42776"/>
                    </a:cubicBezTo>
                    <a:lnTo>
                      <a:pt x="68704" y="42707"/>
                    </a:lnTo>
                    <a:cubicBezTo>
                      <a:pt x="68590" y="42661"/>
                      <a:pt x="68476" y="42593"/>
                      <a:pt x="68339" y="42547"/>
                    </a:cubicBezTo>
                    <a:cubicBezTo>
                      <a:pt x="68157" y="42479"/>
                      <a:pt x="67974" y="42410"/>
                      <a:pt x="67814" y="42365"/>
                    </a:cubicBezTo>
                    <a:cubicBezTo>
                      <a:pt x="67381" y="42251"/>
                      <a:pt x="66947" y="42159"/>
                      <a:pt x="66627" y="42114"/>
                    </a:cubicBezTo>
                    <a:lnTo>
                      <a:pt x="66627" y="42114"/>
                    </a:lnTo>
                    <a:lnTo>
                      <a:pt x="66673" y="42136"/>
                    </a:lnTo>
                    <a:cubicBezTo>
                      <a:pt x="66308" y="42045"/>
                      <a:pt x="65988" y="41999"/>
                      <a:pt x="65691" y="41977"/>
                    </a:cubicBezTo>
                    <a:lnTo>
                      <a:pt x="65418" y="41954"/>
                    </a:lnTo>
                    <a:lnTo>
                      <a:pt x="65166" y="41931"/>
                    </a:lnTo>
                    <a:lnTo>
                      <a:pt x="64893" y="41931"/>
                    </a:lnTo>
                    <a:cubicBezTo>
                      <a:pt x="64778" y="41908"/>
                      <a:pt x="64664" y="41908"/>
                      <a:pt x="64550" y="41908"/>
                    </a:cubicBezTo>
                    <a:cubicBezTo>
                      <a:pt x="64390" y="41908"/>
                      <a:pt x="64276" y="41999"/>
                      <a:pt x="64231" y="42114"/>
                    </a:cubicBezTo>
                    <a:lnTo>
                      <a:pt x="64094" y="42114"/>
                    </a:lnTo>
                    <a:cubicBezTo>
                      <a:pt x="63797" y="42114"/>
                      <a:pt x="63523" y="42136"/>
                      <a:pt x="63226" y="42205"/>
                    </a:cubicBezTo>
                    <a:cubicBezTo>
                      <a:pt x="63067" y="42251"/>
                      <a:pt x="62884" y="42296"/>
                      <a:pt x="62724" y="42365"/>
                    </a:cubicBezTo>
                    <a:lnTo>
                      <a:pt x="62633" y="42388"/>
                    </a:lnTo>
                    <a:lnTo>
                      <a:pt x="62473" y="42456"/>
                    </a:lnTo>
                    <a:lnTo>
                      <a:pt x="62382" y="42479"/>
                    </a:lnTo>
                    <a:cubicBezTo>
                      <a:pt x="62336" y="42502"/>
                      <a:pt x="62268" y="42524"/>
                      <a:pt x="62222" y="42524"/>
                    </a:cubicBezTo>
                    <a:cubicBezTo>
                      <a:pt x="62222" y="42456"/>
                      <a:pt x="62222" y="42365"/>
                      <a:pt x="62222" y="42273"/>
                    </a:cubicBezTo>
                    <a:lnTo>
                      <a:pt x="62199" y="42228"/>
                    </a:lnTo>
                    <a:lnTo>
                      <a:pt x="62199" y="42205"/>
                    </a:lnTo>
                    <a:cubicBezTo>
                      <a:pt x="62176" y="42159"/>
                      <a:pt x="62176" y="42136"/>
                      <a:pt x="62176" y="42091"/>
                    </a:cubicBezTo>
                    <a:lnTo>
                      <a:pt x="62154" y="42022"/>
                    </a:lnTo>
                    <a:lnTo>
                      <a:pt x="62154" y="41977"/>
                    </a:lnTo>
                    <a:lnTo>
                      <a:pt x="62154" y="41931"/>
                    </a:lnTo>
                    <a:cubicBezTo>
                      <a:pt x="62131" y="41840"/>
                      <a:pt x="62108" y="41748"/>
                      <a:pt x="62062" y="41657"/>
                    </a:cubicBezTo>
                    <a:lnTo>
                      <a:pt x="62039" y="41566"/>
                    </a:lnTo>
                    <a:lnTo>
                      <a:pt x="62017" y="41497"/>
                    </a:lnTo>
                    <a:lnTo>
                      <a:pt x="62017" y="41474"/>
                    </a:lnTo>
                    <a:lnTo>
                      <a:pt x="61994" y="41383"/>
                    </a:lnTo>
                    <a:cubicBezTo>
                      <a:pt x="61948" y="41292"/>
                      <a:pt x="61925" y="41201"/>
                      <a:pt x="61902" y="41132"/>
                    </a:cubicBezTo>
                    <a:cubicBezTo>
                      <a:pt x="61857" y="41041"/>
                      <a:pt x="61811" y="40950"/>
                      <a:pt x="61766" y="40858"/>
                    </a:cubicBezTo>
                    <a:cubicBezTo>
                      <a:pt x="61674" y="40744"/>
                      <a:pt x="61583" y="40630"/>
                      <a:pt x="61492" y="40516"/>
                    </a:cubicBezTo>
                    <a:cubicBezTo>
                      <a:pt x="61332" y="40310"/>
                      <a:pt x="61081" y="40128"/>
                      <a:pt x="60784" y="39968"/>
                    </a:cubicBezTo>
                    <a:cubicBezTo>
                      <a:pt x="60487" y="39785"/>
                      <a:pt x="60168" y="39694"/>
                      <a:pt x="59848" y="39626"/>
                    </a:cubicBezTo>
                    <a:cubicBezTo>
                      <a:pt x="59688" y="39603"/>
                      <a:pt x="59529" y="39580"/>
                      <a:pt x="59369" y="39580"/>
                    </a:cubicBezTo>
                    <a:lnTo>
                      <a:pt x="59323" y="39557"/>
                    </a:lnTo>
                    <a:lnTo>
                      <a:pt x="58753" y="39557"/>
                    </a:lnTo>
                    <a:lnTo>
                      <a:pt x="58707" y="39580"/>
                    </a:lnTo>
                    <a:lnTo>
                      <a:pt x="58501" y="39580"/>
                    </a:lnTo>
                    <a:lnTo>
                      <a:pt x="58387" y="39603"/>
                    </a:lnTo>
                    <a:lnTo>
                      <a:pt x="58228" y="39603"/>
                    </a:lnTo>
                    <a:lnTo>
                      <a:pt x="58182" y="39626"/>
                    </a:lnTo>
                    <a:lnTo>
                      <a:pt x="58091" y="39626"/>
                    </a:lnTo>
                    <a:cubicBezTo>
                      <a:pt x="58136" y="39489"/>
                      <a:pt x="58159" y="39352"/>
                      <a:pt x="58182" y="39192"/>
                    </a:cubicBezTo>
                    <a:lnTo>
                      <a:pt x="58182" y="39123"/>
                    </a:lnTo>
                    <a:cubicBezTo>
                      <a:pt x="58205" y="39032"/>
                      <a:pt x="58205" y="38964"/>
                      <a:pt x="58205" y="38872"/>
                    </a:cubicBezTo>
                    <a:lnTo>
                      <a:pt x="58228" y="38804"/>
                    </a:lnTo>
                    <a:lnTo>
                      <a:pt x="58228" y="38735"/>
                    </a:lnTo>
                    <a:lnTo>
                      <a:pt x="58250" y="38621"/>
                    </a:lnTo>
                    <a:lnTo>
                      <a:pt x="58273" y="38393"/>
                    </a:lnTo>
                    <a:cubicBezTo>
                      <a:pt x="58273" y="38302"/>
                      <a:pt x="58296" y="38188"/>
                      <a:pt x="58296" y="38096"/>
                    </a:cubicBezTo>
                    <a:cubicBezTo>
                      <a:pt x="58319" y="37777"/>
                      <a:pt x="58342" y="37457"/>
                      <a:pt x="58319" y="37092"/>
                    </a:cubicBezTo>
                    <a:cubicBezTo>
                      <a:pt x="58319" y="36978"/>
                      <a:pt x="58319" y="36841"/>
                      <a:pt x="58319" y="36727"/>
                    </a:cubicBezTo>
                    <a:cubicBezTo>
                      <a:pt x="58319" y="36521"/>
                      <a:pt x="58319" y="36293"/>
                      <a:pt x="58296" y="36088"/>
                    </a:cubicBezTo>
                    <a:cubicBezTo>
                      <a:pt x="58296" y="35882"/>
                      <a:pt x="58273" y="35700"/>
                      <a:pt x="58250" y="35517"/>
                    </a:cubicBezTo>
                    <a:cubicBezTo>
                      <a:pt x="58228" y="35312"/>
                      <a:pt x="58205" y="35129"/>
                      <a:pt x="58159" y="34946"/>
                    </a:cubicBezTo>
                    <a:cubicBezTo>
                      <a:pt x="58113" y="34673"/>
                      <a:pt x="58068" y="34467"/>
                      <a:pt x="58022" y="34307"/>
                    </a:cubicBezTo>
                    <a:cubicBezTo>
                      <a:pt x="57999" y="34193"/>
                      <a:pt x="57954" y="34102"/>
                      <a:pt x="57931" y="34033"/>
                    </a:cubicBezTo>
                    <a:cubicBezTo>
                      <a:pt x="57885" y="33897"/>
                      <a:pt x="57817" y="33782"/>
                      <a:pt x="57725" y="33668"/>
                    </a:cubicBezTo>
                    <a:cubicBezTo>
                      <a:pt x="57703" y="33623"/>
                      <a:pt x="57680" y="33600"/>
                      <a:pt x="57657" y="33577"/>
                    </a:cubicBezTo>
                    <a:cubicBezTo>
                      <a:pt x="57588" y="33349"/>
                      <a:pt x="57497" y="33098"/>
                      <a:pt x="57360" y="32824"/>
                    </a:cubicBezTo>
                    <a:cubicBezTo>
                      <a:pt x="57269" y="32618"/>
                      <a:pt x="57155" y="32413"/>
                      <a:pt x="56995" y="32230"/>
                    </a:cubicBezTo>
                    <a:cubicBezTo>
                      <a:pt x="56858" y="32048"/>
                      <a:pt x="56721" y="31865"/>
                      <a:pt x="56584" y="31728"/>
                    </a:cubicBezTo>
                    <a:cubicBezTo>
                      <a:pt x="56516" y="31660"/>
                      <a:pt x="56447" y="31591"/>
                      <a:pt x="56402" y="31545"/>
                    </a:cubicBezTo>
                    <a:cubicBezTo>
                      <a:pt x="56402" y="31454"/>
                      <a:pt x="56356" y="31363"/>
                      <a:pt x="56287" y="31294"/>
                    </a:cubicBezTo>
                    <a:cubicBezTo>
                      <a:pt x="56173" y="31203"/>
                      <a:pt x="56036" y="31135"/>
                      <a:pt x="55922" y="31043"/>
                    </a:cubicBezTo>
                    <a:lnTo>
                      <a:pt x="55854" y="31021"/>
                    </a:lnTo>
                    <a:cubicBezTo>
                      <a:pt x="55717" y="30929"/>
                      <a:pt x="55557" y="30838"/>
                      <a:pt x="55420" y="30769"/>
                    </a:cubicBezTo>
                    <a:cubicBezTo>
                      <a:pt x="55260" y="30678"/>
                      <a:pt x="55123" y="30610"/>
                      <a:pt x="54964" y="30541"/>
                    </a:cubicBezTo>
                    <a:cubicBezTo>
                      <a:pt x="54804" y="30450"/>
                      <a:pt x="54667" y="30381"/>
                      <a:pt x="54530" y="30336"/>
                    </a:cubicBezTo>
                    <a:cubicBezTo>
                      <a:pt x="54256" y="30222"/>
                      <a:pt x="53936" y="30130"/>
                      <a:pt x="53571" y="30085"/>
                    </a:cubicBezTo>
                    <a:cubicBezTo>
                      <a:pt x="53320" y="30039"/>
                      <a:pt x="53069" y="30016"/>
                      <a:pt x="52841" y="29993"/>
                    </a:cubicBezTo>
                    <a:lnTo>
                      <a:pt x="52681" y="29993"/>
                    </a:lnTo>
                    <a:cubicBezTo>
                      <a:pt x="52430" y="29971"/>
                      <a:pt x="52202" y="29948"/>
                      <a:pt x="51996" y="29948"/>
                    </a:cubicBezTo>
                    <a:lnTo>
                      <a:pt x="51334" y="29948"/>
                    </a:lnTo>
                    <a:lnTo>
                      <a:pt x="51220" y="29971"/>
                    </a:lnTo>
                    <a:lnTo>
                      <a:pt x="51038" y="29971"/>
                    </a:lnTo>
                    <a:lnTo>
                      <a:pt x="50946" y="29993"/>
                    </a:lnTo>
                    <a:lnTo>
                      <a:pt x="50832" y="29993"/>
                    </a:lnTo>
                    <a:lnTo>
                      <a:pt x="50741" y="30016"/>
                    </a:lnTo>
                    <a:lnTo>
                      <a:pt x="50672" y="30016"/>
                    </a:lnTo>
                    <a:cubicBezTo>
                      <a:pt x="50581" y="30016"/>
                      <a:pt x="50513" y="30039"/>
                      <a:pt x="50444" y="30039"/>
                    </a:cubicBezTo>
                    <a:lnTo>
                      <a:pt x="50216" y="30085"/>
                    </a:lnTo>
                    <a:lnTo>
                      <a:pt x="50102" y="30108"/>
                    </a:lnTo>
                    <a:cubicBezTo>
                      <a:pt x="49942" y="30130"/>
                      <a:pt x="49782" y="30153"/>
                      <a:pt x="49645" y="30176"/>
                    </a:cubicBezTo>
                    <a:lnTo>
                      <a:pt x="49463" y="30222"/>
                    </a:lnTo>
                    <a:cubicBezTo>
                      <a:pt x="49280" y="30244"/>
                      <a:pt x="49120" y="30290"/>
                      <a:pt x="48938" y="30359"/>
                    </a:cubicBezTo>
                    <a:lnTo>
                      <a:pt x="48869" y="30359"/>
                    </a:lnTo>
                    <a:lnTo>
                      <a:pt x="48824" y="30381"/>
                    </a:lnTo>
                    <a:cubicBezTo>
                      <a:pt x="48709" y="30427"/>
                      <a:pt x="48618" y="30450"/>
                      <a:pt x="48504" y="30496"/>
                    </a:cubicBezTo>
                    <a:cubicBezTo>
                      <a:pt x="48367" y="30541"/>
                      <a:pt x="48230" y="30610"/>
                      <a:pt x="48093" y="30678"/>
                    </a:cubicBezTo>
                    <a:cubicBezTo>
                      <a:pt x="48025" y="30701"/>
                      <a:pt x="47911" y="30747"/>
                      <a:pt x="47819" y="30815"/>
                    </a:cubicBezTo>
                    <a:cubicBezTo>
                      <a:pt x="47751" y="30838"/>
                      <a:pt x="47705" y="30884"/>
                      <a:pt x="47637" y="30929"/>
                    </a:cubicBezTo>
                    <a:lnTo>
                      <a:pt x="47545" y="30975"/>
                    </a:lnTo>
                    <a:cubicBezTo>
                      <a:pt x="47477" y="31021"/>
                      <a:pt x="47408" y="31066"/>
                      <a:pt x="47340" y="31112"/>
                    </a:cubicBezTo>
                    <a:lnTo>
                      <a:pt x="47249" y="31157"/>
                    </a:lnTo>
                    <a:cubicBezTo>
                      <a:pt x="47134" y="31226"/>
                      <a:pt x="47043" y="31294"/>
                      <a:pt x="46952" y="31363"/>
                    </a:cubicBezTo>
                    <a:cubicBezTo>
                      <a:pt x="46838" y="31431"/>
                      <a:pt x="46746" y="31477"/>
                      <a:pt x="46655" y="31545"/>
                    </a:cubicBezTo>
                    <a:cubicBezTo>
                      <a:pt x="46610" y="31591"/>
                      <a:pt x="46564" y="31637"/>
                      <a:pt x="46518" y="31682"/>
                    </a:cubicBezTo>
                    <a:lnTo>
                      <a:pt x="46473" y="31728"/>
                    </a:lnTo>
                    <a:lnTo>
                      <a:pt x="46427" y="31751"/>
                    </a:lnTo>
                    <a:lnTo>
                      <a:pt x="46313" y="31842"/>
                    </a:lnTo>
                    <a:lnTo>
                      <a:pt x="46267" y="31888"/>
                    </a:lnTo>
                    <a:cubicBezTo>
                      <a:pt x="46199" y="31956"/>
                      <a:pt x="46107" y="32025"/>
                      <a:pt x="46039" y="32093"/>
                    </a:cubicBezTo>
                    <a:lnTo>
                      <a:pt x="45993" y="32139"/>
                    </a:lnTo>
                    <a:cubicBezTo>
                      <a:pt x="45925" y="32207"/>
                      <a:pt x="45856" y="32276"/>
                      <a:pt x="45788" y="32322"/>
                    </a:cubicBezTo>
                    <a:lnTo>
                      <a:pt x="45719" y="32390"/>
                    </a:lnTo>
                    <a:cubicBezTo>
                      <a:pt x="45651" y="32459"/>
                      <a:pt x="45560" y="32527"/>
                      <a:pt x="45491" y="32573"/>
                    </a:cubicBezTo>
                    <a:cubicBezTo>
                      <a:pt x="45377" y="32687"/>
                      <a:pt x="45263" y="32824"/>
                      <a:pt x="45149" y="32961"/>
                    </a:cubicBezTo>
                    <a:cubicBezTo>
                      <a:pt x="45012" y="33143"/>
                      <a:pt x="44875" y="33280"/>
                      <a:pt x="44783" y="33440"/>
                    </a:cubicBezTo>
                    <a:cubicBezTo>
                      <a:pt x="44738" y="33508"/>
                      <a:pt x="44692" y="33577"/>
                      <a:pt x="44647" y="33645"/>
                    </a:cubicBezTo>
                    <a:cubicBezTo>
                      <a:pt x="44624" y="33691"/>
                      <a:pt x="44601" y="33737"/>
                      <a:pt x="44601" y="33782"/>
                    </a:cubicBezTo>
                    <a:lnTo>
                      <a:pt x="44578" y="33828"/>
                    </a:lnTo>
                    <a:lnTo>
                      <a:pt x="44532" y="33874"/>
                    </a:lnTo>
                    <a:cubicBezTo>
                      <a:pt x="44510" y="33919"/>
                      <a:pt x="44510" y="33942"/>
                      <a:pt x="44487" y="33965"/>
                    </a:cubicBezTo>
                    <a:cubicBezTo>
                      <a:pt x="44441" y="34033"/>
                      <a:pt x="44395" y="34125"/>
                      <a:pt x="44350" y="34216"/>
                    </a:cubicBezTo>
                    <a:lnTo>
                      <a:pt x="44304" y="34285"/>
                    </a:lnTo>
                    <a:cubicBezTo>
                      <a:pt x="44236" y="34444"/>
                      <a:pt x="44144" y="34627"/>
                      <a:pt x="44099" y="34787"/>
                    </a:cubicBezTo>
                    <a:lnTo>
                      <a:pt x="44053" y="34787"/>
                    </a:lnTo>
                    <a:cubicBezTo>
                      <a:pt x="44030" y="34787"/>
                      <a:pt x="44007" y="34787"/>
                      <a:pt x="44007" y="34810"/>
                    </a:cubicBezTo>
                    <a:cubicBezTo>
                      <a:pt x="43870" y="34627"/>
                      <a:pt x="43756" y="34467"/>
                      <a:pt x="43619" y="34285"/>
                    </a:cubicBezTo>
                    <a:cubicBezTo>
                      <a:pt x="43574" y="34193"/>
                      <a:pt x="43505" y="34102"/>
                      <a:pt x="43437" y="34033"/>
                    </a:cubicBezTo>
                    <a:lnTo>
                      <a:pt x="43391" y="33942"/>
                    </a:lnTo>
                    <a:cubicBezTo>
                      <a:pt x="43277" y="33805"/>
                      <a:pt x="43163" y="33668"/>
                      <a:pt x="43072" y="33508"/>
                    </a:cubicBezTo>
                    <a:cubicBezTo>
                      <a:pt x="42980" y="33372"/>
                      <a:pt x="42889" y="33235"/>
                      <a:pt x="42798" y="33098"/>
                    </a:cubicBezTo>
                    <a:lnTo>
                      <a:pt x="42706" y="32961"/>
                    </a:lnTo>
                    <a:lnTo>
                      <a:pt x="42661" y="32869"/>
                    </a:lnTo>
                    <a:lnTo>
                      <a:pt x="42547" y="32687"/>
                    </a:lnTo>
                    <a:cubicBezTo>
                      <a:pt x="42387" y="32413"/>
                      <a:pt x="42227" y="32185"/>
                      <a:pt x="42044" y="31934"/>
                    </a:cubicBezTo>
                    <a:cubicBezTo>
                      <a:pt x="41907" y="31751"/>
                      <a:pt x="41771" y="31568"/>
                      <a:pt x="41634" y="31363"/>
                    </a:cubicBezTo>
                    <a:lnTo>
                      <a:pt x="41565" y="31226"/>
                    </a:lnTo>
                    <a:lnTo>
                      <a:pt x="41474" y="31112"/>
                    </a:lnTo>
                    <a:cubicBezTo>
                      <a:pt x="41405" y="30975"/>
                      <a:pt x="41314" y="30838"/>
                      <a:pt x="41223" y="30701"/>
                    </a:cubicBezTo>
                    <a:cubicBezTo>
                      <a:pt x="41109" y="30518"/>
                      <a:pt x="40949" y="30313"/>
                      <a:pt x="40789" y="30108"/>
                    </a:cubicBezTo>
                    <a:cubicBezTo>
                      <a:pt x="40675" y="29971"/>
                      <a:pt x="40584" y="29856"/>
                      <a:pt x="40470" y="29719"/>
                    </a:cubicBezTo>
                    <a:lnTo>
                      <a:pt x="40264" y="29468"/>
                    </a:lnTo>
                    <a:cubicBezTo>
                      <a:pt x="40173" y="29377"/>
                      <a:pt x="40104" y="29309"/>
                      <a:pt x="40036" y="29217"/>
                    </a:cubicBezTo>
                    <a:lnTo>
                      <a:pt x="39990" y="29149"/>
                    </a:lnTo>
                    <a:cubicBezTo>
                      <a:pt x="39899" y="29035"/>
                      <a:pt x="39808" y="28921"/>
                      <a:pt x="39716" y="28829"/>
                    </a:cubicBezTo>
                    <a:lnTo>
                      <a:pt x="39693" y="28784"/>
                    </a:lnTo>
                    <a:lnTo>
                      <a:pt x="39648" y="28738"/>
                    </a:lnTo>
                    <a:lnTo>
                      <a:pt x="39625" y="28715"/>
                    </a:lnTo>
                    <a:cubicBezTo>
                      <a:pt x="39579" y="28647"/>
                      <a:pt x="39511" y="28624"/>
                      <a:pt x="39442" y="28601"/>
                    </a:cubicBezTo>
                    <a:lnTo>
                      <a:pt x="39351" y="28601"/>
                    </a:lnTo>
                    <a:lnTo>
                      <a:pt x="39328" y="28555"/>
                    </a:lnTo>
                    <a:lnTo>
                      <a:pt x="39305" y="28533"/>
                    </a:lnTo>
                    <a:cubicBezTo>
                      <a:pt x="39237" y="28396"/>
                      <a:pt x="39146" y="28281"/>
                      <a:pt x="39077" y="28145"/>
                    </a:cubicBezTo>
                    <a:cubicBezTo>
                      <a:pt x="38963" y="28008"/>
                      <a:pt x="38849" y="27871"/>
                      <a:pt x="38735" y="27734"/>
                    </a:cubicBezTo>
                    <a:cubicBezTo>
                      <a:pt x="38712" y="27688"/>
                      <a:pt x="38666" y="27665"/>
                      <a:pt x="38643" y="27620"/>
                    </a:cubicBezTo>
                    <a:lnTo>
                      <a:pt x="38621" y="27597"/>
                    </a:lnTo>
                    <a:lnTo>
                      <a:pt x="38507" y="27460"/>
                    </a:lnTo>
                    <a:cubicBezTo>
                      <a:pt x="38415" y="27346"/>
                      <a:pt x="38324" y="27254"/>
                      <a:pt x="38233" y="27163"/>
                    </a:cubicBezTo>
                    <a:cubicBezTo>
                      <a:pt x="38164" y="27095"/>
                      <a:pt x="38096" y="27026"/>
                      <a:pt x="38027" y="26980"/>
                    </a:cubicBezTo>
                    <a:lnTo>
                      <a:pt x="37959" y="26889"/>
                    </a:lnTo>
                    <a:lnTo>
                      <a:pt x="37890" y="26821"/>
                    </a:lnTo>
                    <a:lnTo>
                      <a:pt x="37845" y="26775"/>
                    </a:lnTo>
                    <a:lnTo>
                      <a:pt x="37776" y="26729"/>
                    </a:lnTo>
                    <a:cubicBezTo>
                      <a:pt x="37799" y="26638"/>
                      <a:pt x="37776" y="26524"/>
                      <a:pt x="37708" y="26455"/>
                    </a:cubicBezTo>
                    <a:cubicBezTo>
                      <a:pt x="37639" y="26387"/>
                      <a:pt x="37548" y="26296"/>
                      <a:pt x="37479" y="26227"/>
                    </a:cubicBezTo>
                    <a:lnTo>
                      <a:pt x="37411" y="26136"/>
                    </a:lnTo>
                    <a:lnTo>
                      <a:pt x="37069" y="25771"/>
                    </a:lnTo>
                    <a:lnTo>
                      <a:pt x="36749" y="25406"/>
                    </a:lnTo>
                    <a:lnTo>
                      <a:pt x="36407" y="25040"/>
                    </a:lnTo>
                    <a:cubicBezTo>
                      <a:pt x="35996" y="24561"/>
                      <a:pt x="35562" y="24082"/>
                      <a:pt x="35128" y="23625"/>
                    </a:cubicBezTo>
                    <a:cubicBezTo>
                      <a:pt x="34923" y="23397"/>
                      <a:pt x="34718" y="23169"/>
                      <a:pt x="34512" y="22963"/>
                    </a:cubicBezTo>
                    <a:cubicBezTo>
                      <a:pt x="34421" y="22872"/>
                      <a:pt x="34329" y="22781"/>
                      <a:pt x="34261" y="22689"/>
                    </a:cubicBezTo>
                    <a:lnTo>
                      <a:pt x="34170" y="22598"/>
                    </a:lnTo>
                    <a:cubicBezTo>
                      <a:pt x="34078" y="22484"/>
                      <a:pt x="33964" y="22393"/>
                      <a:pt x="33873" y="22278"/>
                    </a:cubicBezTo>
                    <a:lnTo>
                      <a:pt x="33782" y="22187"/>
                    </a:lnTo>
                    <a:cubicBezTo>
                      <a:pt x="33690" y="22096"/>
                      <a:pt x="33622" y="22027"/>
                      <a:pt x="33531" y="21936"/>
                    </a:cubicBezTo>
                    <a:lnTo>
                      <a:pt x="33371" y="21753"/>
                    </a:lnTo>
                    <a:lnTo>
                      <a:pt x="33211" y="21594"/>
                    </a:lnTo>
                    <a:lnTo>
                      <a:pt x="33051" y="21411"/>
                    </a:lnTo>
                    <a:lnTo>
                      <a:pt x="32572" y="20886"/>
                    </a:lnTo>
                    <a:cubicBezTo>
                      <a:pt x="32412" y="20726"/>
                      <a:pt x="32275" y="20567"/>
                      <a:pt x="32115" y="20407"/>
                    </a:cubicBezTo>
                    <a:lnTo>
                      <a:pt x="32001" y="20293"/>
                    </a:lnTo>
                    <a:cubicBezTo>
                      <a:pt x="31773" y="20042"/>
                      <a:pt x="31522" y="19790"/>
                      <a:pt x="31294" y="19539"/>
                    </a:cubicBezTo>
                    <a:cubicBezTo>
                      <a:pt x="30746" y="18992"/>
                      <a:pt x="30312" y="18558"/>
                      <a:pt x="29856" y="18124"/>
                    </a:cubicBezTo>
                    <a:cubicBezTo>
                      <a:pt x="29787" y="18079"/>
                      <a:pt x="29742" y="18033"/>
                      <a:pt x="29673" y="17987"/>
                    </a:cubicBezTo>
                    <a:lnTo>
                      <a:pt x="29627" y="17919"/>
                    </a:lnTo>
                    <a:cubicBezTo>
                      <a:pt x="29559" y="17873"/>
                      <a:pt x="29513" y="17828"/>
                      <a:pt x="29445" y="17782"/>
                    </a:cubicBezTo>
                    <a:cubicBezTo>
                      <a:pt x="29445" y="17782"/>
                      <a:pt x="29422" y="17759"/>
                      <a:pt x="29399" y="17759"/>
                    </a:cubicBezTo>
                    <a:lnTo>
                      <a:pt x="29262" y="17599"/>
                    </a:lnTo>
                    <a:lnTo>
                      <a:pt x="29239" y="17576"/>
                    </a:lnTo>
                    <a:cubicBezTo>
                      <a:pt x="29171" y="17531"/>
                      <a:pt x="29125" y="17462"/>
                      <a:pt x="29080" y="17417"/>
                    </a:cubicBezTo>
                    <a:lnTo>
                      <a:pt x="29034" y="17371"/>
                    </a:lnTo>
                    <a:cubicBezTo>
                      <a:pt x="28943" y="17280"/>
                      <a:pt x="28851" y="17166"/>
                      <a:pt x="28760" y="17074"/>
                    </a:cubicBezTo>
                    <a:lnTo>
                      <a:pt x="28646" y="16960"/>
                    </a:lnTo>
                    <a:lnTo>
                      <a:pt x="28463" y="16778"/>
                    </a:lnTo>
                    <a:cubicBezTo>
                      <a:pt x="28349" y="16663"/>
                      <a:pt x="28212" y="16549"/>
                      <a:pt x="28098" y="16412"/>
                    </a:cubicBezTo>
                    <a:lnTo>
                      <a:pt x="28030" y="16367"/>
                    </a:lnTo>
                    <a:cubicBezTo>
                      <a:pt x="27938" y="16275"/>
                      <a:pt x="27870" y="16184"/>
                      <a:pt x="27779" y="16093"/>
                    </a:cubicBezTo>
                    <a:lnTo>
                      <a:pt x="27665" y="16001"/>
                    </a:lnTo>
                    <a:cubicBezTo>
                      <a:pt x="27596" y="15910"/>
                      <a:pt x="27528" y="15842"/>
                      <a:pt x="27459" y="15773"/>
                    </a:cubicBezTo>
                    <a:lnTo>
                      <a:pt x="27322" y="15659"/>
                    </a:lnTo>
                    <a:lnTo>
                      <a:pt x="27231" y="15568"/>
                    </a:lnTo>
                    <a:lnTo>
                      <a:pt x="27094" y="15431"/>
                    </a:lnTo>
                    <a:cubicBezTo>
                      <a:pt x="27048" y="15385"/>
                      <a:pt x="27003" y="15340"/>
                      <a:pt x="26934" y="15271"/>
                    </a:cubicBezTo>
                    <a:cubicBezTo>
                      <a:pt x="26888" y="15225"/>
                      <a:pt x="26820" y="15157"/>
                      <a:pt x="26774" y="15088"/>
                    </a:cubicBezTo>
                    <a:cubicBezTo>
                      <a:pt x="26660" y="14997"/>
                      <a:pt x="26569" y="14906"/>
                      <a:pt x="26478" y="14815"/>
                    </a:cubicBezTo>
                    <a:lnTo>
                      <a:pt x="26432" y="14769"/>
                    </a:lnTo>
                    <a:cubicBezTo>
                      <a:pt x="26318" y="14655"/>
                      <a:pt x="26204" y="14564"/>
                      <a:pt x="26112" y="14449"/>
                    </a:cubicBezTo>
                    <a:cubicBezTo>
                      <a:pt x="25998" y="14335"/>
                      <a:pt x="25884" y="14244"/>
                      <a:pt x="25770" y="14130"/>
                    </a:cubicBezTo>
                    <a:cubicBezTo>
                      <a:pt x="25702" y="14084"/>
                      <a:pt x="25633" y="14016"/>
                      <a:pt x="25565" y="13947"/>
                    </a:cubicBezTo>
                    <a:lnTo>
                      <a:pt x="25405" y="13810"/>
                    </a:lnTo>
                    <a:lnTo>
                      <a:pt x="24720" y="13171"/>
                    </a:lnTo>
                    <a:cubicBezTo>
                      <a:pt x="24583" y="13080"/>
                      <a:pt x="24469" y="12966"/>
                      <a:pt x="24355" y="12852"/>
                    </a:cubicBezTo>
                    <a:lnTo>
                      <a:pt x="24264" y="12760"/>
                    </a:lnTo>
                    <a:lnTo>
                      <a:pt x="24012" y="12555"/>
                    </a:lnTo>
                    <a:cubicBezTo>
                      <a:pt x="23967" y="12509"/>
                      <a:pt x="23921" y="12441"/>
                      <a:pt x="23853" y="12395"/>
                    </a:cubicBezTo>
                    <a:lnTo>
                      <a:pt x="23693" y="12235"/>
                    </a:lnTo>
                    <a:cubicBezTo>
                      <a:pt x="23579" y="12144"/>
                      <a:pt x="23465" y="12030"/>
                      <a:pt x="23351" y="11939"/>
                    </a:cubicBezTo>
                    <a:cubicBezTo>
                      <a:pt x="23259" y="11847"/>
                      <a:pt x="23168" y="11779"/>
                      <a:pt x="23077" y="11688"/>
                    </a:cubicBezTo>
                    <a:lnTo>
                      <a:pt x="23031" y="11642"/>
                    </a:lnTo>
                    <a:lnTo>
                      <a:pt x="22962" y="11573"/>
                    </a:lnTo>
                    <a:cubicBezTo>
                      <a:pt x="22871" y="11505"/>
                      <a:pt x="22780" y="11414"/>
                      <a:pt x="22711" y="11345"/>
                    </a:cubicBezTo>
                    <a:cubicBezTo>
                      <a:pt x="22483" y="11140"/>
                      <a:pt x="22255" y="10934"/>
                      <a:pt x="22027" y="10729"/>
                    </a:cubicBezTo>
                    <a:cubicBezTo>
                      <a:pt x="21913" y="10615"/>
                      <a:pt x="21798" y="10523"/>
                      <a:pt x="21684" y="10409"/>
                    </a:cubicBezTo>
                    <a:lnTo>
                      <a:pt x="21296" y="10067"/>
                    </a:lnTo>
                    <a:lnTo>
                      <a:pt x="21068" y="9839"/>
                    </a:lnTo>
                    <a:cubicBezTo>
                      <a:pt x="20931" y="9725"/>
                      <a:pt x="20794" y="9588"/>
                      <a:pt x="20657" y="9473"/>
                    </a:cubicBezTo>
                    <a:cubicBezTo>
                      <a:pt x="20520" y="9359"/>
                      <a:pt x="20429" y="9268"/>
                      <a:pt x="20315" y="9154"/>
                    </a:cubicBezTo>
                    <a:lnTo>
                      <a:pt x="20132" y="8994"/>
                    </a:lnTo>
                    <a:lnTo>
                      <a:pt x="19950" y="8834"/>
                    </a:lnTo>
                    <a:cubicBezTo>
                      <a:pt x="19813" y="8697"/>
                      <a:pt x="19653" y="8583"/>
                      <a:pt x="19493" y="8469"/>
                    </a:cubicBezTo>
                    <a:lnTo>
                      <a:pt x="19470" y="8446"/>
                    </a:lnTo>
                    <a:cubicBezTo>
                      <a:pt x="19402" y="8378"/>
                      <a:pt x="19310" y="8309"/>
                      <a:pt x="19242" y="8241"/>
                    </a:cubicBezTo>
                    <a:lnTo>
                      <a:pt x="19151" y="8172"/>
                    </a:lnTo>
                    <a:lnTo>
                      <a:pt x="19059" y="8104"/>
                    </a:lnTo>
                    <a:lnTo>
                      <a:pt x="18968" y="8013"/>
                    </a:lnTo>
                    <a:lnTo>
                      <a:pt x="18831" y="7899"/>
                    </a:lnTo>
                    <a:lnTo>
                      <a:pt x="18785" y="7876"/>
                    </a:lnTo>
                    <a:lnTo>
                      <a:pt x="18694" y="7784"/>
                    </a:lnTo>
                    <a:lnTo>
                      <a:pt x="18580" y="7693"/>
                    </a:lnTo>
                    <a:cubicBezTo>
                      <a:pt x="18512" y="7625"/>
                      <a:pt x="18420" y="7556"/>
                      <a:pt x="18352" y="7511"/>
                    </a:cubicBezTo>
                    <a:lnTo>
                      <a:pt x="18329" y="7465"/>
                    </a:lnTo>
                    <a:cubicBezTo>
                      <a:pt x="18146" y="7328"/>
                      <a:pt x="17987" y="7191"/>
                      <a:pt x="17804" y="7054"/>
                    </a:cubicBezTo>
                    <a:lnTo>
                      <a:pt x="17781" y="7031"/>
                    </a:lnTo>
                    <a:lnTo>
                      <a:pt x="17735" y="6986"/>
                    </a:lnTo>
                    <a:cubicBezTo>
                      <a:pt x="17553" y="6849"/>
                      <a:pt x="17393" y="6712"/>
                      <a:pt x="17233" y="6575"/>
                    </a:cubicBezTo>
                    <a:lnTo>
                      <a:pt x="17211" y="6552"/>
                    </a:lnTo>
                    <a:cubicBezTo>
                      <a:pt x="17074" y="6461"/>
                      <a:pt x="16959" y="6346"/>
                      <a:pt x="16845" y="6278"/>
                    </a:cubicBezTo>
                    <a:lnTo>
                      <a:pt x="16708" y="6164"/>
                    </a:lnTo>
                    <a:lnTo>
                      <a:pt x="16503" y="6004"/>
                    </a:lnTo>
                    <a:cubicBezTo>
                      <a:pt x="16366" y="5913"/>
                      <a:pt x="16252" y="5821"/>
                      <a:pt x="16115" y="5730"/>
                    </a:cubicBezTo>
                    <a:lnTo>
                      <a:pt x="15932" y="5593"/>
                    </a:lnTo>
                    <a:lnTo>
                      <a:pt x="15750" y="5456"/>
                    </a:lnTo>
                    <a:cubicBezTo>
                      <a:pt x="15476" y="5274"/>
                      <a:pt x="15225" y="5091"/>
                      <a:pt x="14974" y="4908"/>
                    </a:cubicBezTo>
                    <a:cubicBezTo>
                      <a:pt x="14905" y="4840"/>
                      <a:pt x="14814" y="4771"/>
                      <a:pt x="14723" y="4703"/>
                    </a:cubicBezTo>
                    <a:lnTo>
                      <a:pt x="14631" y="4612"/>
                    </a:lnTo>
                    <a:lnTo>
                      <a:pt x="14266" y="4338"/>
                    </a:lnTo>
                    <a:cubicBezTo>
                      <a:pt x="14152" y="4224"/>
                      <a:pt x="14038" y="4132"/>
                      <a:pt x="13924" y="4041"/>
                    </a:cubicBezTo>
                    <a:cubicBezTo>
                      <a:pt x="13878" y="3995"/>
                      <a:pt x="13832" y="3973"/>
                      <a:pt x="13787" y="3927"/>
                    </a:cubicBezTo>
                    <a:lnTo>
                      <a:pt x="13718" y="3881"/>
                    </a:lnTo>
                    <a:lnTo>
                      <a:pt x="13650" y="3836"/>
                    </a:lnTo>
                    <a:lnTo>
                      <a:pt x="13558" y="3767"/>
                    </a:lnTo>
                    <a:cubicBezTo>
                      <a:pt x="13422" y="3653"/>
                      <a:pt x="13285" y="3539"/>
                      <a:pt x="13148" y="3425"/>
                    </a:cubicBezTo>
                    <a:lnTo>
                      <a:pt x="12828" y="3197"/>
                    </a:lnTo>
                    <a:cubicBezTo>
                      <a:pt x="12577" y="3014"/>
                      <a:pt x="12349" y="2831"/>
                      <a:pt x="12098" y="2649"/>
                    </a:cubicBezTo>
                    <a:lnTo>
                      <a:pt x="11869" y="2489"/>
                    </a:lnTo>
                    <a:lnTo>
                      <a:pt x="11824" y="2443"/>
                    </a:lnTo>
                    <a:cubicBezTo>
                      <a:pt x="11641" y="2329"/>
                      <a:pt x="11481" y="2215"/>
                      <a:pt x="11322" y="2101"/>
                    </a:cubicBezTo>
                    <a:lnTo>
                      <a:pt x="11162" y="1987"/>
                    </a:lnTo>
                    <a:cubicBezTo>
                      <a:pt x="11071" y="1918"/>
                      <a:pt x="10956" y="1850"/>
                      <a:pt x="10865" y="1781"/>
                    </a:cubicBezTo>
                    <a:cubicBezTo>
                      <a:pt x="10797" y="1736"/>
                      <a:pt x="10705" y="1667"/>
                      <a:pt x="10637" y="1622"/>
                    </a:cubicBezTo>
                    <a:cubicBezTo>
                      <a:pt x="10591" y="1599"/>
                      <a:pt x="10568" y="1576"/>
                      <a:pt x="10523" y="1553"/>
                    </a:cubicBezTo>
                    <a:cubicBezTo>
                      <a:pt x="10477" y="1530"/>
                      <a:pt x="10454" y="1507"/>
                      <a:pt x="10431" y="1507"/>
                    </a:cubicBezTo>
                    <a:lnTo>
                      <a:pt x="10409" y="1462"/>
                    </a:lnTo>
                    <a:cubicBezTo>
                      <a:pt x="10386" y="1416"/>
                      <a:pt x="10363" y="1416"/>
                      <a:pt x="10363" y="1416"/>
                    </a:cubicBezTo>
                    <a:cubicBezTo>
                      <a:pt x="10294" y="1325"/>
                      <a:pt x="10180" y="1234"/>
                      <a:pt x="10089" y="1142"/>
                    </a:cubicBezTo>
                    <a:cubicBezTo>
                      <a:pt x="9998" y="1051"/>
                      <a:pt x="9884" y="982"/>
                      <a:pt x="9792" y="891"/>
                    </a:cubicBezTo>
                    <a:lnTo>
                      <a:pt x="9747" y="846"/>
                    </a:lnTo>
                    <a:lnTo>
                      <a:pt x="9655" y="777"/>
                    </a:lnTo>
                    <a:cubicBezTo>
                      <a:pt x="9564" y="709"/>
                      <a:pt x="9473" y="640"/>
                      <a:pt x="9381" y="572"/>
                    </a:cubicBezTo>
                    <a:cubicBezTo>
                      <a:pt x="9244" y="457"/>
                      <a:pt x="9108" y="366"/>
                      <a:pt x="8993" y="298"/>
                    </a:cubicBezTo>
                    <a:cubicBezTo>
                      <a:pt x="8879" y="252"/>
                      <a:pt x="8788" y="206"/>
                      <a:pt x="8674" y="161"/>
                    </a:cubicBezTo>
                    <a:cubicBezTo>
                      <a:pt x="8560" y="115"/>
                      <a:pt x="8446" y="69"/>
                      <a:pt x="8331" y="47"/>
                    </a:cubicBezTo>
                    <a:cubicBezTo>
                      <a:pt x="8217" y="24"/>
                      <a:pt x="8126" y="1"/>
                      <a:pt x="8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>
                <a:off x="5891642" y="1991953"/>
                <a:ext cx="802061" cy="870636"/>
              </a:xfrm>
              <a:custGeom>
                <a:avLst/>
                <a:gdLst/>
                <a:ahLst/>
                <a:cxnLst/>
                <a:rect l="l" t="t" r="r" b="b"/>
                <a:pathLst>
                  <a:path w="29673" h="32210" extrusionOk="0">
                    <a:moveTo>
                      <a:pt x="160" y="0"/>
                    </a:moveTo>
                    <a:cubicBezTo>
                      <a:pt x="114" y="0"/>
                      <a:pt x="69" y="23"/>
                      <a:pt x="46" y="46"/>
                    </a:cubicBezTo>
                    <a:cubicBezTo>
                      <a:pt x="0" y="115"/>
                      <a:pt x="23" y="183"/>
                      <a:pt x="91" y="229"/>
                    </a:cubicBezTo>
                    <a:cubicBezTo>
                      <a:pt x="388" y="457"/>
                      <a:pt x="708" y="685"/>
                      <a:pt x="1004" y="913"/>
                    </a:cubicBezTo>
                    <a:cubicBezTo>
                      <a:pt x="1255" y="1119"/>
                      <a:pt x="1507" y="1324"/>
                      <a:pt x="1780" y="1553"/>
                    </a:cubicBezTo>
                    <a:cubicBezTo>
                      <a:pt x="2054" y="1781"/>
                      <a:pt x="2328" y="2009"/>
                      <a:pt x="2602" y="2260"/>
                    </a:cubicBezTo>
                    <a:cubicBezTo>
                      <a:pt x="2853" y="2466"/>
                      <a:pt x="3081" y="2694"/>
                      <a:pt x="3333" y="2922"/>
                    </a:cubicBezTo>
                    <a:cubicBezTo>
                      <a:pt x="3584" y="3150"/>
                      <a:pt x="3835" y="3379"/>
                      <a:pt x="4086" y="3630"/>
                    </a:cubicBezTo>
                    <a:cubicBezTo>
                      <a:pt x="4314" y="3858"/>
                      <a:pt x="4565" y="4109"/>
                      <a:pt x="4793" y="4337"/>
                    </a:cubicBezTo>
                    <a:cubicBezTo>
                      <a:pt x="5044" y="4566"/>
                      <a:pt x="5296" y="4794"/>
                      <a:pt x="5547" y="5045"/>
                    </a:cubicBezTo>
                    <a:cubicBezTo>
                      <a:pt x="5775" y="5273"/>
                      <a:pt x="6026" y="5501"/>
                      <a:pt x="6254" y="5752"/>
                    </a:cubicBezTo>
                    <a:cubicBezTo>
                      <a:pt x="6391" y="5867"/>
                      <a:pt x="6505" y="6004"/>
                      <a:pt x="6642" y="6140"/>
                    </a:cubicBezTo>
                    <a:cubicBezTo>
                      <a:pt x="6756" y="6255"/>
                      <a:pt x="6870" y="6369"/>
                      <a:pt x="6985" y="6483"/>
                    </a:cubicBezTo>
                    <a:cubicBezTo>
                      <a:pt x="7441" y="6985"/>
                      <a:pt x="7943" y="7464"/>
                      <a:pt x="8445" y="7944"/>
                    </a:cubicBezTo>
                    <a:cubicBezTo>
                      <a:pt x="8697" y="8195"/>
                      <a:pt x="8948" y="8423"/>
                      <a:pt x="9199" y="8674"/>
                    </a:cubicBezTo>
                    <a:cubicBezTo>
                      <a:pt x="9427" y="8925"/>
                      <a:pt x="9678" y="9176"/>
                      <a:pt x="9929" y="9404"/>
                    </a:cubicBezTo>
                    <a:cubicBezTo>
                      <a:pt x="10180" y="9656"/>
                      <a:pt x="10431" y="9907"/>
                      <a:pt x="10682" y="10181"/>
                    </a:cubicBezTo>
                    <a:cubicBezTo>
                      <a:pt x="10796" y="10295"/>
                      <a:pt x="10933" y="10432"/>
                      <a:pt x="11048" y="10546"/>
                    </a:cubicBezTo>
                    <a:cubicBezTo>
                      <a:pt x="11162" y="10683"/>
                      <a:pt x="11276" y="10797"/>
                      <a:pt x="11390" y="10911"/>
                    </a:cubicBezTo>
                    <a:cubicBezTo>
                      <a:pt x="11641" y="11162"/>
                      <a:pt x="11892" y="11413"/>
                      <a:pt x="12120" y="11664"/>
                    </a:cubicBezTo>
                    <a:cubicBezTo>
                      <a:pt x="12349" y="11915"/>
                      <a:pt x="12600" y="12166"/>
                      <a:pt x="12851" y="12417"/>
                    </a:cubicBezTo>
                    <a:cubicBezTo>
                      <a:pt x="13079" y="12669"/>
                      <a:pt x="13307" y="12920"/>
                      <a:pt x="13535" y="13171"/>
                    </a:cubicBezTo>
                    <a:cubicBezTo>
                      <a:pt x="13787" y="13422"/>
                      <a:pt x="14015" y="13673"/>
                      <a:pt x="14266" y="13947"/>
                    </a:cubicBezTo>
                    <a:cubicBezTo>
                      <a:pt x="14380" y="14061"/>
                      <a:pt x="14517" y="14198"/>
                      <a:pt x="14631" y="14335"/>
                    </a:cubicBezTo>
                    <a:cubicBezTo>
                      <a:pt x="14745" y="14449"/>
                      <a:pt x="14837" y="14563"/>
                      <a:pt x="14951" y="14677"/>
                    </a:cubicBezTo>
                    <a:cubicBezTo>
                      <a:pt x="15202" y="14928"/>
                      <a:pt x="15453" y="15202"/>
                      <a:pt x="15681" y="15453"/>
                    </a:cubicBezTo>
                    <a:cubicBezTo>
                      <a:pt x="16160" y="15955"/>
                      <a:pt x="16617" y="16457"/>
                      <a:pt x="17051" y="16982"/>
                    </a:cubicBezTo>
                    <a:cubicBezTo>
                      <a:pt x="17279" y="17279"/>
                      <a:pt x="17530" y="17553"/>
                      <a:pt x="17781" y="17850"/>
                    </a:cubicBezTo>
                    <a:cubicBezTo>
                      <a:pt x="17986" y="18101"/>
                      <a:pt x="18215" y="18352"/>
                      <a:pt x="18443" y="18626"/>
                    </a:cubicBezTo>
                    <a:cubicBezTo>
                      <a:pt x="18671" y="18877"/>
                      <a:pt x="18877" y="19128"/>
                      <a:pt x="19105" y="19379"/>
                    </a:cubicBezTo>
                    <a:cubicBezTo>
                      <a:pt x="19333" y="19653"/>
                      <a:pt x="19584" y="19927"/>
                      <a:pt x="19812" y="20201"/>
                    </a:cubicBezTo>
                    <a:cubicBezTo>
                      <a:pt x="20064" y="20475"/>
                      <a:pt x="20292" y="20771"/>
                      <a:pt x="20520" y="21045"/>
                    </a:cubicBezTo>
                    <a:cubicBezTo>
                      <a:pt x="20748" y="21296"/>
                      <a:pt x="20954" y="21548"/>
                      <a:pt x="21182" y="21821"/>
                    </a:cubicBezTo>
                    <a:cubicBezTo>
                      <a:pt x="21616" y="22346"/>
                      <a:pt x="22049" y="22871"/>
                      <a:pt x="22460" y="23419"/>
                    </a:cubicBezTo>
                    <a:cubicBezTo>
                      <a:pt x="22894" y="23990"/>
                      <a:pt x="23350" y="24538"/>
                      <a:pt x="23784" y="25108"/>
                    </a:cubicBezTo>
                    <a:cubicBezTo>
                      <a:pt x="23989" y="25382"/>
                      <a:pt x="24195" y="25679"/>
                      <a:pt x="24423" y="25953"/>
                    </a:cubicBezTo>
                    <a:cubicBezTo>
                      <a:pt x="24629" y="26227"/>
                      <a:pt x="24834" y="26523"/>
                      <a:pt x="25062" y="26797"/>
                    </a:cubicBezTo>
                    <a:cubicBezTo>
                      <a:pt x="25473" y="27345"/>
                      <a:pt x="25930" y="27893"/>
                      <a:pt x="26363" y="28441"/>
                    </a:cubicBezTo>
                    <a:cubicBezTo>
                      <a:pt x="26523" y="28669"/>
                      <a:pt x="26683" y="28897"/>
                      <a:pt x="26865" y="29126"/>
                    </a:cubicBezTo>
                    <a:cubicBezTo>
                      <a:pt x="27025" y="29331"/>
                      <a:pt x="27185" y="29536"/>
                      <a:pt x="27345" y="29765"/>
                    </a:cubicBezTo>
                    <a:cubicBezTo>
                      <a:pt x="27664" y="30175"/>
                      <a:pt x="27984" y="30586"/>
                      <a:pt x="28281" y="31020"/>
                    </a:cubicBezTo>
                    <a:cubicBezTo>
                      <a:pt x="28281" y="31020"/>
                      <a:pt x="28281" y="31020"/>
                      <a:pt x="28281" y="30997"/>
                    </a:cubicBezTo>
                    <a:cubicBezTo>
                      <a:pt x="28395" y="31180"/>
                      <a:pt x="28509" y="31340"/>
                      <a:pt x="28623" y="31499"/>
                    </a:cubicBezTo>
                    <a:cubicBezTo>
                      <a:pt x="28691" y="31591"/>
                      <a:pt x="28737" y="31659"/>
                      <a:pt x="28806" y="31750"/>
                    </a:cubicBezTo>
                    <a:cubicBezTo>
                      <a:pt x="28897" y="31887"/>
                      <a:pt x="28965" y="32002"/>
                      <a:pt x="29080" y="32116"/>
                    </a:cubicBezTo>
                    <a:cubicBezTo>
                      <a:pt x="29151" y="32175"/>
                      <a:pt x="29235" y="32210"/>
                      <a:pt x="29319" y="32210"/>
                    </a:cubicBezTo>
                    <a:cubicBezTo>
                      <a:pt x="29395" y="32210"/>
                      <a:pt x="29471" y="32181"/>
                      <a:pt x="29536" y="32116"/>
                    </a:cubicBezTo>
                    <a:cubicBezTo>
                      <a:pt x="29673" y="32002"/>
                      <a:pt x="29673" y="31796"/>
                      <a:pt x="29536" y="31682"/>
                    </a:cubicBezTo>
                    <a:cubicBezTo>
                      <a:pt x="29513" y="31636"/>
                      <a:pt x="29490" y="31613"/>
                      <a:pt x="29468" y="31591"/>
                    </a:cubicBezTo>
                    <a:cubicBezTo>
                      <a:pt x="29285" y="31340"/>
                      <a:pt x="29125" y="31066"/>
                      <a:pt x="28943" y="30815"/>
                    </a:cubicBezTo>
                    <a:cubicBezTo>
                      <a:pt x="28737" y="30518"/>
                      <a:pt x="28509" y="30244"/>
                      <a:pt x="28281" y="29947"/>
                    </a:cubicBezTo>
                    <a:cubicBezTo>
                      <a:pt x="28075" y="29673"/>
                      <a:pt x="27870" y="29399"/>
                      <a:pt x="27664" y="29103"/>
                    </a:cubicBezTo>
                    <a:cubicBezTo>
                      <a:pt x="27459" y="28829"/>
                      <a:pt x="27231" y="28555"/>
                      <a:pt x="27025" y="28281"/>
                    </a:cubicBezTo>
                    <a:cubicBezTo>
                      <a:pt x="26820" y="28007"/>
                      <a:pt x="26614" y="27733"/>
                      <a:pt x="26409" y="27459"/>
                    </a:cubicBezTo>
                    <a:cubicBezTo>
                      <a:pt x="26181" y="27185"/>
                      <a:pt x="25952" y="26911"/>
                      <a:pt x="25747" y="26615"/>
                    </a:cubicBezTo>
                    <a:cubicBezTo>
                      <a:pt x="25542" y="26364"/>
                      <a:pt x="25336" y="26067"/>
                      <a:pt x="25108" y="25793"/>
                    </a:cubicBezTo>
                    <a:cubicBezTo>
                      <a:pt x="24994" y="25633"/>
                      <a:pt x="24880" y="25496"/>
                      <a:pt x="24766" y="25337"/>
                    </a:cubicBezTo>
                    <a:cubicBezTo>
                      <a:pt x="24674" y="25200"/>
                      <a:pt x="24583" y="25085"/>
                      <a:pt x="24469" y="24948"/>
                    </a:cubicBezTo>
                    <a:cubicBezTo>
                      <a:pt x="24035" y="24378"/>
                      <a:pt x="23601" y="23830"/>
                      <a:pt x="23168" y="23259"/>
                    </a:cubicBezTo>
                    <a:cubicBezTo>
                      <a:pt x="22734" y="22734"/>
                      <a:pt x="22323" y="22187"/>
                      <a:pt x="21890" y="21662"/>
                    </a:cubicBezTo>
                    <a:cubicBezTo>
                      <a:pt x="21661" y="21388"/>
                      <a:pt x="21456" y="21137"/>
                      <a:pt x="21228" y="20863"/>
                    </a:cubicBezTo>
                    <a:cubicBezTo>
                      <a:pt x="20999" y="20589"/>
                      <a:pt x="20771" y="20315"/>
                      <a:pt x="20520" y="20041"/>
                    </a:cubicBezTo>
                    <a:cubicBezTo>
                      <a:pt x="20292" y="19767"/>
                      <a:pt x="20064" y="19493"/>
                      <a:pt x="19812" y="19219"/>
                    </a:cubicBezTo>
                    <a:cubicBezTo>
                      <a:pt x="19607" y="18968"/>
                      <a:pt x="19379" y="18694"/>
                      <a:pt x="19173" y="18443"/>
                    </a:cubicBezTo>
                    <a:cubicBezTo>
                      <a:pt x="18694" y="17918"/>
                      <a:pt x="18215" y="17371"/>
                      <a:pt x="17758" y="16846"/>
                    </a:cubicBezTo>
                    <a:cubicBezTo>
                      <a:pt x="17530" y="16572"/>
                      <a:pt x="17302" y="16298"/>
                      <a:pt x="17073" y="16024"/>
                    </a:cubicBezTo>
                    <a:cubicBezTo>
                      <a:pt x="16868" y="15773"/>
                      <a:pt x="16640" y="15544"/>
                      <a:pt x="16411" y="15293"/>
                    </a:cubicBezTo>
                    <a:cubicBezTo>
                      <a:pt x="16183" y="15042"/>
                      <a:pt x="15955" y="14791"/>
                      <a:pt x="15704" y="14517"/>
                    </a:cubicBezTo>
                    <a:cubicBezTo>
                      <a:pt x="15590" y="14403"/>
                      <a:pt x="15476" y="14289"/>
                      <a:pt x="15339" y="14152"/>
                    </a:cubicBezTo>
                    <a:cubicBezTo>
                      <a:pt x="15225" y="14038"/>
                      <a:pt x="15110" y="13901"/>
                      <a:pt x="14996" y="13787"/>
                    </a:cubicBezTo>
                    <a:cubicBezTo>
                      <a:pt x="14745" y="13513"/>
                      <a:pt x="14494" y="13262"/>
                      <a:pt x="14243" y="12988"/>
                    </a:cubicBezTo>
                    <a:cubicBezTo>
                      <a:pt x="14015" y="12737"/>
                      <a:pt x="13787" y="12486"/>
                      <a:pt x="13535" y="12235"/>
                    </a:cubicBezTo>
                    <a:cubicBezTo>
                      <a:pt x="13056" y="11733"/>
                      <a:pt x="12600" y="11231"/>
                      <a:pt x="12120" y="10728"/>
                    </a:cubicBezTo>
                    <a:cubicBezTo>
                      <a:pt x="11869" y="10477"/>
                      <a:pt x="11618" y="10226"/>
                      <a:pt x="11344" y="9975"/>
                    </a:cubicBezTo>
                    <a:cubicBezTo>
                      <a:pt x="11116" y="9724"/>
                      <a:pt x="10888" y="9496"/>
                      <a:pt x="10659" y="9245"/>
                    </a:cubicBezTo>
                    <a:cubicBezTo>
                      <a:pt x="10545" y="9131"/>
                      <a:pt x="10408" y="9016"/>
                      <a:pt x="10294" y="8902"/>
                    </a:cubicBezTo>
                    <a:cubicBezTo>
                      <a:pt x="10180" y="8788"/>
                      <a:pt x="10043" y="8651"/>
                      <a:pt x="9906" y="8514"/>
                    </a:cubicBezTo>
                    <a:cubicBezTo>
                      <a:pt x="9792" y="8400"/>
                      <a:pt x="9655" y="8286"/>
                      <a:pt x="9541" y="8172"/>
                    </a:cubicBezTo>
                    <a:cubicBezTo>
                      <a:pt x="9404" y="8035"/>
                      <a:pt x="9290" y="7921"/>
                      <a:pt x="9153" y="7807"/>
                    </a:cubicBezTo>
                    <a:cubicBezTo>
                      <a:pt x="8902" y="7556"/>
                      <a:pt x="8651" y="7327"/>
                      <a:pt x="8377" y="7076"/>
                    </a:cubicBezTo>
                    <a:cubicBezTo>
                      <a:pt x="8263" y="6962"/>
                      <a:pt x="8149" y="6825"/>
                      <a:pt x="8035" y="6711"/>
                    </a:cubicBezTo>
                    <a:cubicBezTo>
                      <a:pt x="7920" y="6597"/>
                      <a:pt x="7784" y="6483"/>
                      <a:pt x="7669" y="6346"/>
                    </a:cubicBezTo>
                    <a:cubicBezTo>
                      <a:pt x="7555" y="6232"/>
                      <a:pt x="7441" y="6118"/>
                      <a:pt x="7304" y="5981"/>
                    </a:cubicBezTo>
                    <a:cubicBezTo>
                      <a:pt x="7190" y="5867"/>
                      <a:pt x="7053" y="5730"/>
                      <a:pt x="6916" y="5593"/>
                    </a:cubicBezTo>
                    <a:cubicBezTo>
                      <a:pt x="6688" y="5364"/>
                      <a:pt x="6460" y="5136"/>
                      <a:pt x="6209" y="4931"/>
                    </a:cubicBezTo>
                    <a:cubicBezTo>
                      <a:pt x="5957" y="4680"/>
                      <a:pt x="5706" y="4451"/>
                      <a:pt x="5455" y="4223"/>
                    </a:cubicBezTo>
                    <a:cubicBezTo>
                      <a:pt x="5341" y="4109"/>
                      <a:pt x="5204" y="3995"/>
                      <a:pt x="5090" y="3904"/>
                    </a:cubicBezTo>
                    <a:cubicBezTo>
                      <a:pt x="4953" y="3767"/>
                      <a:pt x="4839" y="3653"/>
                      <a:pt x="4702" y="3538"/>
                    </a:cubicBezTo>
                    <a:cubicBezTo>
                      <a:pt x="4451" y="3310"/>
                      <a:pt x="4200" y="3105"/>
                      <a:pt x="3949" y="2876"/>
                    </a:cubicBezTo>
                    <a:cubicBezTo>
                      <a:pt x="3675" y="2648"/>
                      <a:pt x="3424" y="2420"/>
                      <a:pt x="3150" y="2215"/>
                    </a:cubicBezTo>
                    <a:cubicBezTo>
                      <a:pt x="3013" y="2100"/>
                      <a:pt x="2853" y="1963"/>
                      <a:pt x="2716" y="1849"/>
                    </a:cubicBezTo>
                    <a:cubicBezTo>
                      <a:pt x="2579" y="1758"/>
                      <a:pt x="2442" y="1644"/>
                      <a:pt x="2305" y="1553"/>
                    </a:cubicBezTo>
                    <a:cubicBezTo>
                      <a:pt x="2168" y="1461"/>
                      <a:pt x="2032" y="1347"/>
                      <a:pt x="1895" y="1233"/>
                    </a:cubicBezTo>
                    <a:cubicBezTo>
                      <a:pt x="1758" y="1119"/>
                      <a:pt x="1621" y="1028"/>
                      <a:pt x="1484" y="913"/>
                    </a:cubicBezTo>
                    <a:cubicBezTo>
                      <a:pt x="1370" y="845"/>
                      <a:pt x="1278" y="754"/>
                      <a:pt x="1164" y="685"/>
                    </a:cubicBezTo>
                    <a:cubicBezTo>
                      <a:pt x="1073" y="617"/>
                      <a:pt x="959" y="548"/>
                      <a:pt x="845" y="480"/>
                    </a:cubicBezTo>
                    <a:cubicBezTo>
                      <a:pt x="639" y="320"/>
                      <a:pt x="434" y="16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>
                <a:off x="5992193" y="1885833"/>
                <a:ext cx="476944" cy="436832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16161" extrusionOk="0">
                    <a:moveTo>
                      <a:pt x="4178" y="2877"/>
                    </a:moveTo>
                    <a:cubicBezTo>
                      <a:pt x="4178" y="2899"/>
                      <a:pt x="4200" y="2899"/>
                      <a:pt x="4200" y="2899"/>
                    </a:cubicBezTo>
                    <a:cubicBezTo>
                      <a:pt x="4200" y="2899"/>
                      <a:pt x="4178" y="2877"/>
                      <a:pt x="4178" y="2877"/>
                    </a:cubicBezTo>
                    <a:close/>
                    <a:moveTo>
                      <a:pt x="206" y="1"/>
                    </a:moveTo>
                    <a:cubicBezTo>
                      <a:pt x="138" y="1"/>
                      <a:pt x="69" y="46"/>
                      <a:pt x="46" y="92"/>
                    </a:cubicBezTo>
                    <a:cubicBezTo>
                      <a:pt x="1" y="183"/>
                      <a:pt x="23" y="274"/>
                      <a:pt x="115" y="320"/>
                    </a:cubicBezTo>
                    <a:cubicBezTo>
                      <a:pt x="297" y="457"/>
                      <a:pt x="480" y="594"/>
                      <a:pt x="685" y="731"/>
                    </a:cubicBezTo>
                    <a:cubicBezTo>
                      <a:pt x="845" y="845"/>
                      <a:pt x="1028" y="959"/>
                      <a:pt x="1188" y="1073"/>
                    </a:cubicBezTo>
                    <a:cubicBezTo>
                      <a:pt x="1553" y="1302"/>
                      <a:pt x="1895" y="1553"/>
                      <a:pt x="2237" y="1827"/>
                    </a:cubicBezTo>
                    <a:cubicBezTo>
                      <a:pt x="2511" y="2055"/>
                      <a:pt x="2785" y="2283"/>
                      <a:pt x="3059" y="2511"/>
                    </a:cubicBezTo>
                    <a:cubicBezTo>
                      <a:pt x="3173" y="2603"/>
                      <a:pt x="3265" y="2694"/>
                      <a:pt x="3379" y="2808"/>
                    </a:cubicBezTo>
                    <a:cubicBezTo>
                      <a:pt x="3539" y="2922"/>
                      <a:pt x="3675" y="3059"/>
                      <a:pt x="3835" y="3196"/>
                    </a:cubicBezTo>
                    <a:cubicBezTo>
                      <a:pt x="4086" y="3424"/>
                      <a:pt x="4360" y="3630"/>
                      <a:pt x="4611" y="3858"/>
                    </a:cubicBezTo>
                    <a:cubicBezTo>
                      <a:pt x="4862" y="4086"/>
                      <a:pt x="5113" y="4315"/>
                      <a:pt x="5387" y="4543"/>
                    </a:cubicBezTo>
                    <a:cubicBezTo>
                      <a:pt x="5638" y="4771"/>
                      <a:pt x="5890" y="4999"/>
                      <a:pt x="6141" y="5205"/>
                    </a:cubicBezTo>
                    <a:cubicBezTo>
                      <a:pt x="6392" y="5433"/>
                      <a:pt x="6666" y="5661"/>
                      <a:pt x="6917" y="5867"/>
                    </a:cubicBezTo>
                    <a:cubicBezTo>
                      <a:pt x="7191" y="6095"/>
                      <a:pt x="7442" y="6323"/>
                      <a:pt x="7693" y="6529"/>
                    </a:cubicBezTo>
                    <a:cubicBezTo>
                      <a:pt x="7967" y="6757"/>
                      <a:pt x="8218" y="7008"/>
                      <a:pt x="8469" y="7259"/>
                    </a:cubicBezTo>
                    <a:cubicBezTo>
                      <a:pt x="8971" y="7738"/>
                      <a:pt x="9473" y="8218"/>
                      <a:pt x="9975" y="8697"/>
                    </a:cubicBezTo>
                    <a:cubicBezTo>
                      <a:pt x="10477" y="9153"/>
                      <a:pt x="10980" y="9633"/>
                      <a:pt x="11482" y="10135"/>
                    </a:cubicBezTo>
                    <a:cubicBezTo>
                      <a:pt x="11984" y="10614"/>
                      <a:pt x="12463" y="11139"/>
                      <a:pt x="12965" y="11641"/>
                    </a:cubicBezTo>
                    <a:cubicBezTo>
                      <a:pt x="13445" y="12144"/>
                      <a:pt x="13924" y="12669"/>
                      <a:pt x="14403" y="13194"/>
                    </a:cubicBezTo>
                    <a:cubicBezTo>
                      <a:pt x="14860" y="13673"/>
                      <a:pt x="15316" y="14152"/>
                      <a:pt x="15750" y="14632"/>
                    </a:cubicBezTo>
                    <a:cubicBezTo>
                      <a:pt x="15978" y="14883"/>
                      <a:pt x="16184" y="15111"/>
                      <a:pt x="16389" y="15362"/>
                    </a:cubicBezTo>
                    <a:cubicBezTo>
                      <a:pt x="16617" y="15613"/>
                      <a:pt x="16846" y="15841"/>
                      <a:pt x="17120" y="16070"/>
                    </a:cubicBezTo>
                    <a:cubicBezTo>
                      <a:pt x="17165" y="16115"/>
                      <a:pt x="17234" y="16161"/>
                      <a:pt x="17325" y="16161"/>
                    </a:cubicBezTo>
                    <a:cubicBezTo>
                      <a:pt x="17416" y="16161"/>
                      <a:pt x="17485" y="16138"/>
                      <a:pt x="17553" y="16070"/>
                    </a:cubicBezTo>
                    <a:cubicBezTo>
                      <a:pt x="17599" y="16024"/>
                      <a:pt x="17645" y="15933"/>
                      <a:pt x="17645" y="15864"/>
                    </a:cubicBezTo>
                    <a:cubicBezTo>
                      <a:pt x="17645" y="15796"/>
                      <a:pt x="17622" y="15681"/>
                      <a:pt x="17553" y="15636"/>
                    </a:cubicBezTo>
                    <a:cubicBezTo>
                      <a:pt x="17416" y="15522"/>
                      <a:pt x="17279" y="15362"/>
                      <a:pt x="17165" y="15225"/>
                    </a:cubicBezTo>
                    <a:cubicBezTo>
                      <a:pt x="17051" y="15111"/>
                      <a:pt x="16914" y="14974"/>
                      <a:pt x="16800" y="14860"/>
                    </a:cubicBezTo>
                    <a:cubicBezTo>
                      <a:pt x="16572" y="14609"/>
                      <a:pt x="16366" y="14358"/>
                      <a:pt x="16138" y="14107"/>
                    </a:cubicBezTo>
                    <a:cubicBezTo>
                      <a:pt x="15659" y="13582"/>
                      <a:pt x="15179" y="13079"/>
                      <a:pt x="14677" y="12554"/>
                    </a:cubicBezTo>
                    <a:cubicBezTo>
                      <a:pt x="14449" y="12303"/>
                      <a:pt x="14221" y="12052"/>
                      <a:pt x="13993" y="11801"/>
                    </a:cubicBezTo>
                    <a:cubicBezTo>
                      <a:pt x="13741" y="11550"/>
                      <a:pt x="13490" y="11276"/>
                      <a:pt x="13239" y="11025"/>
                    </a:cubicBezTo>
                    <a:cubicBezTo>
                      <a:pt x="13011" y="10774"/>
                      <a:pt x="12760" y="10523"/>
                      <a:pt x="12509" y="10295"/>
                    </a:cubicBezTo>
                    <a:cubicBezTo>
                      <a:pt x="12281" y="10044"/>
                      <a:pt x="12030" y="9793"/>
                      <a:pt x="11778" y="9564"/>
                    </a:cubicBezTo>
                    <a:cubicBezTo>
                      <a:pt x="11527" y="9313"/>
                      <a:pt x="11276" y="9062"/>
                      <a:pt x="11025" y="8834"/>
                    </a:cubicBezTo>
                    <a:cubicBezTo>
                      <a:pt x="10751" y="8583"/>
                      <a:pt x="10500" y="8332"/>
                      <a:pt x="10226" y="8104"/>
                    </a:cubicBezTo>
                    <a:cubicBezTo>
                      <a:pt x="9724" y="7601"/>
                      <a:pt x="9176" y="7122"/>
                      <a:pt x="8674" y="6620"/>
                    </a:cubicBezTo>
                    <a:cubicBezTo>
                      <a:pt x="8492" y="6483"/>
                      <a:pt x="8332" y="6323"/>
                      <a:pt x="8172" y="6163"/>
                    </a:cubicBezTo>
                    <a:cubicBezTo>
                      <a:pt x="7989" y="6004"/>
                      <a:pt x="7807" y="5867"/>
                      <a:pt x="7624" y="5707"/>
                    </a:cubicBezTo>
                    <a:cubicBezTo>
                      <a:pt x="7259" y="5410"/>
                      <a:pt x="6894" y="5113"/>
                      <a:pt x="6529" y="4817"/>
                    </a:cubicBezTo>
                    <a:lnTo>
                      <a:pt x="6551" y="4817"/>
                    </a:lnTo>
                    <a:cubicBezTo>
                      <a:pt x="6163" y="4497"/>
                      <a:pt x="5753" y="4178"/>
                      <a:pt x="5365" y="3858"/>
                    </a:cubicBezTo>
                    <a:cubicBezTo>
                      <a:pt x="5182" y="3675"/>
                      <a:pt x="4977" y="3516"/>
                      <a:pt x="4771" y="3356"/>
                    </a:cubicBezTo>
                    <a:cubicBezTo>
                      <a:pt x="4588" y="3196"/>
                      <a:pt x="4383" y="3059"/>
                      <a:pt x="4200" y="2899"/>
                    </a:cubicBezTo>
                    <a:cubicBezTo>
                      <a:pt x="4178" y="2899"/>
                      <a:pt x="4178" y="2877"/>
                      <a:pt x="4155" y="2877"/>
                    </a:cubicBezTo>
                    <a:lnTo>
                      <a:pt x="4178" y="2877"/>
                    </a:lnTo>
                    <a:cubicBezTo>
                      <a:pt x="3904" y="2671"/>
                      <a:pt x="3653" y="2443"/>
                      <a:pt x="3379" y="2215"/>
                    </a:cubicBezTo>
                    <a:cubicBezTo>
                      <a:pt x="3105" y="1986"/>
                      <a:pt x="2831" y="1781"/>
                      <a:pt x="2534" y="1553"/>
                    </a:cubicBezTo>
                    <a:cubicBezTo>
                      <a:pt x="1986" y="1142"/>
                      <a:pt x="1416" y="777"/>
                      <a:pt x="822" y="411"/>
                    </a:cubicBezTo>
                    <a:cubicBezTo>
                      <a:pt x="640" y="297"/>
                      <a:pt x="457" y="160"/>
                      <a:pt x="275" y="23"/>
                    </a:cubicBezTo>
                    <a:cubicBezTo>
                      <a:pt x="252" y="23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2"/>
              <p:cNvSpPr/>
              <p:nvPr/>
            </p:nvSpPr>
            <p:spPr>
              <a:xfrm>
                <a:off x="6504898" y="2364589"/>
                <a:ext cx="90091" cy="95659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539" extrusionOk="0">
                    <a:moveTo>
                      <a:pt x="160" y="1"/>
                    </a:moveTo>
                    <a:cubicBezTo>
                      <a:pt x="115" y="1"/>
                      <a:pt x="92" y="24"/>
                      <a:pt x="46" y="47"/>
                    </a:cubicBezTo>
                    <a:cubicBezTo>
                      <a:pt x="0" y="92"/>
                      <a:pt x="0" y="184"/>
                      <a:pt x="46" y="252"/>
                    </a:cubicBezTo>
                    <a:cubicBezTo>
                      <a:pt x="160" y="389"/>
                      <a:pt x="274" y="526"/>
                      <a:pt x="388" y="640"/>
                    </a:cubicBezTo>
                    <a:cubicBezTo>
                      <a:pt x="503" y="777"/>
                      <a:pt x="640" y="891"/>
                      <a:pt x="754" y="1005"/>
                    </a:cubicBezTo>
                    <a:cubicBezTo>
                      <a:pt x="982" y="1234"/>
                      <a:pt x="1210" y="1485"/>
                      <a:pt x="1438" y="1736"/>
                    </a:cubicBezTo>
                    <a:cubicBezTo>
                      <a:pt x="1667" y="1964"/>
                      <a:pt x="1895" y="2215"/>
                      <a:pt x="2100" y="2466"/>
                    </a:cubicBezTo>
                    <a:cubicBezTo>
                      <a:pt x="2214" y="2603"/>
                      <a:pt x="2329" y="2717"/>
                      <a:pt x="2443" y="2831"/>
                    </a:cubicBezTo>
                    <a:cubicBezTo>
                      <a:pt x="2534" y="2968"/>
                      <a:pt x="2648" y="3105"/>
                      <a:pt x="2762" y="3242"/>
                    </a:cubicBezTo>
                    <a:cubicBezTo>
                      <a:pt x="2831" y="3311"/>
                      <a:pt x="2899" y="3402"/>
                      <a:pt x="2991" y="3470"/>
                    </a:cubicBezTo>
                    <a:cubicBezTo>
                      <a:pt x="3025" y="3516"/>
                      <a:pt x="3070" y="3539"/>
                      <a:pt x="3119" y="3539"/>
                    </a:cubicBezTo>
                    <a:cubicBezTo>
                      <a:pt x="3167" y="3539"/>
                      <a:pt x="3219" y="3516"/>
                      <a:pt x="3264" y="3470"/>
                    </a:cubicBezTo>
                    <a:cubicBezTo>
                      <a:pt x="3333" y="3402"/>
                      <a:pt x="3333" y="3288"/>
                      <a:pt x="3264" y="3196"/>
                    </a:cubicBezTo>
                    <a:cubicBezTo>
                      <a:pt x="3150" y="3060"/>
                      <a:pt x="3036" y="2945"/>
                      <a:pt x="2922" y="2808"/>
                    </a:cubicBezTo>
                    <a:cubicBezTo>
                      <a:pt x="2831" y="2671"/>
                      <a:pt x="2694" y="2557"/>
                      <a:pt x="2603" y="2443"/>
                    </a:cubicBezTo>
                    <a:cubicBezTo>
                      <a:pt x="2351" y="2192"/>
                      <a:pt x="2123" y="1941"/>
                      <a:pt x="1895" y="1690"/>
                    </a:cubicBezTo>
                    <a:cubicBezTo>
                      <a:pt x="1667" y="1462"/>
                      <a:pt x="1416" y="1234"/>
                      <a:pt x="1187" y="1005"/>
                    </a:cubicBezTo>
                    <a:cubicBezTo>
                      <a:pt x="1073" y="868"/>
                      <a:pt x="936" y="754"/>
                      <a:pt x="799" y="640"/>
                    </a:cubicBezTo>
                    <a:cubicBezTo>
                      <a:pt x="708" y="526"/>
                      <a:pt x="594" y="435"/>
                      <a:pt x="480" y="320"/>
                    </a:cubicBezTo>
                    <a:cubicBezTo>
                      <a:pt x="411" y="229"/>
                      <a:pt x="343" y="138"/>
                      <a:pt x="274" y="47"/>
                    </a:cubicBezTo>
                    <a:cubicBezTo>
                      <a:pt x="229" y="24"/>
                      <a:pt x="206" y="1"/>
                      <a:pt x="16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2"/>
              <p:cNvSpPr/>
              <p:nvPr/>
            </p:nvSpPr>
            <p:spPr>
              <a:xfrm>
                <a:off x="6624587" y="2491089"/>
                <a:ext cx="12380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0" extrusionOk="0">
                    <a:moveTo>
                      <a:pt x="252" y="0"/>
                    </a:moveTo>
                    <a:cubicBezTo>
                      <a:pt x="115" y="0"/>
                      <a:pt x="1" y="91"/>
                      <a:pt x="1" y="228"/>
                    </a:cubicBezTo>
                    <a:cubicBezTo>
                      <a:pt x="1" y="343"/>
                      <a:pt x="92" y="479"/>
                      <a:pt x="229" y="479"/>
                    </a:cubicBezTo>
                    <a:cubicBezTo>
                      <a:pt x="343" y="479"/>
                      <a:pt x="457" y="388"/>
                      <a:pt x="457" y="251"/>
                    </a:cubicBezTo>
                    <a:cubicBezTo>
                      <a:pt x="457" y="137"/>
                      <a:pt x="366" y="0"/>
                      <a:pt x="252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2"/>
              <p:cNvSpPr/>
              <p:nvPr/>
            </p:nvSpPr>
            <p:spPr>
              <a:xfrm>
                <a:off x="6667159" y="2551528"/>
                <a:ext cx="4974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2" y="1"/>
                    </a:moveTo>
                    <a:cubicBezTo>
                      <a:pt x="46" y="1"/>
                      <a:pt x="0" y="47"/>
                      <a:pt x="0" y="92"/>
                    </a:cubicBezTo>
                    <a:cubicBezTo>
                      <a:pt x="0" y="138"/>
                      <a:pt x="46" y="161"/>
                      <a:pt x="92" y="161"/>
                    </a:cubicBezTo>
                    <a:cubicBezTo>
                      <a:pt x="137" y="161"/>
                      <a:pt x="160" y="138"/>
                      <a:pt x="183" y="92"/>
                    </a:cubicBezTo>
                    <a:cubicBezTo>
                      <a:pt x="183" y="47"/>
                      <a:pt x="137" y="1"/>
                      <a:pt x="92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2"/>
              <p:cNvSpPr/>
              <p:nvPr/>
            </p:nvSpPr>
            <p:spPr>
              <a:xfrm>
                <a:off x="6469110" y="2671244"/>
                <a:ext cx="197454" cy="316170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11697" extrusionOk="0">
                    <a:moveTo>
                      <a:pt x="160" y="0"/>
                    </a:moveTo>
                    <a:cubicBezTo>
                      <a:pt x="138" y="0"/>
                      <a:pt x="115" y="0"/>
                      <a:pt x="92" y="23"/>
                    </a:cubicBezTo>
                    <a:cubicBezTo>
                      <a:pt x="46" y="46"/>
                      <a:pt x="1" y="114"/>
                      <a:pt x="46" y="183"/>
                    </a:cubicBezTo>
                    <a:cubicBezTo>
                      <a:pt x="229" y="479"/>
                      <a:pt x="434" y="776"/>
                      <a:pt x="640" y="1073"/>
                    </a:cubicBezTo>
                    <a:cubicBezTo>
                      <a:pt x="822" y="1370"/>
                      <a:pt x="1051" y="1666"/>
                      <a:pt x="1233" y="1940"/>
                    </a:cubicBezTo>
                    <a:cubicBezTo>
                      <a:pt x="1439" y="2214"/>
                      <a:pt x="1621" y="2488"/>
                      <a:pt x="1804" y="2762"/>
                    </a:cubicBezTo>
                    <a:cubicBezTo>
                      <a:pt x="2009" y="3059"/>
                      <a:pt x="2192" y="3378"/>
                      <a:pt x="2397" y="3675"/>
                    </a:cubicBezTo>
                    <a:cubicBezTo>
                      <a:pt x="2762" y="4246"/>
                      <a:pt x="3105" y="4816"/>
                      <a:pt x="3424" y="5410"/>
                    </a:cubicBezTo>
                    <a:cubicBezTo>
                      <a:pt x="3607" y="5684"/>
                      <a:pt x="3767" y="5980"/>
                      <a:pt x="3927" y="6254"/>
                    </a:cubicBezTo>
                    <a:cubicBezTo>
                      <a:pt x="4086" y="6551"/>
                      <a:pt x="4246" y="6848"/>
                      <a:pt x="4406" y="7144"/>
                    </a:cubicBezTo>
                    <a:cubicBezTo>
                      <a:pt x="4588" y="7418"/>
                      <a:pt x="4748" y="7715"/>
                      <a:pt x="4885" y="8012"/>
                    </a:cubicBezTo>
                    <a:lnTo>
                      <a:pt x="5159" y="8491"/>
                    </a:lnTo>
                    <a:cubicBezTo>
                      <a:pt x="5228" y="8628"/>
                      <a:pt x="5296" y="8788"/>
                      <a:pt x="5365" y="8925"/>
                    </a:cubicBezTo>
                    <a:cubicBezTo>
                      <a:pt x="5684" y="9518"/>
                      <a:pt x="6004" y="10112"/>
                      <a:pt x="6300" y="10705"/>
                    </a:cubicBezTo>
                    <a:cubicBezTo>
                      <a:pt x="6369" y="10842"/>
                      <a:pt x="6437" y="10956"/>
                      <a:pt x="6483" y="11093"/>
                    </a:cubicBezTo>
                    <a:cubicBezTo>
                      <a:pt x="6574" y="11230"/>
                      <a:pt x="6643" y="11390"/>
                      <a:pt x="6711" y="11527"/>
                    </a:cubicBezTo>
                    <a:cubicBezTo>
                      <a:pt x="6757" y="11595"/>
                      <a:pt x="6825" y="11664"/>
                      <a:pt x="6894" y="11687"/>
                    </a:cubicBezTo>
                    <a:cubicBezTo>
                      <a:pt x="6921" y="11693"/>
                      <a:pt x="6945" y="11696"/>
                      <a:pt x="6969" y="11696"/>
                    </a:cubicBezTo>
                    <a:cubicBezTo>
                      <a:pt x="7027" y="11696"/>
                      <a:pt x="7080" y="11680"/>
                      <a:pt x="7145" y="11664"/>
                    </a:cubicBezTo>
                    <a:cubicBezTo>
                      <a:pt x="7213" y="11618"/>
                      <a:pt x="7259" y="11550"/>
                      <a:pt x="7282" y="11481"/>
                    </a:cubicBezTo>
                    <a:cubicBezTo>
                      <a:pt x="7305" y="11390"/>
                      <a:pt x="7282" y="11321"/>
                      <a:pt x="7259" y="11230"/>
                    </a:cubicBezTo>
                    <a:cubicBezTo>
                      <a:pt x="7191" y="11070"/>
                      <a:pt x="7099" y="10933"/>
                      <a:pt x="7031" y="10774"/>
                    </a:cubicBezTo>
                    <a:cubicBezTo>
                      <a:pt x="6939" y="10637"/>
                      <a:pt x="6871" y="10500"/>
                      <a:pt x="6803" y="10340"/>
                    </a:cubicBezTo>
                    <a:cubicBezTo>
                      <a:pt x="6643" y="10043"/>
                      <a:pt x="6460" y="9746"/>
                      <a:pt x="6300" y="9450"/>
                    </a:cubicBezTo>
                    <a:cubicBezTo>
                      <a:pt x="5981" y="8856"/>
                      <a:pt x="5661" y="8263"/>
                      <a:pt x="5342" y="7692"/>
                    </a:cubicBezTo>
                    <a:cubicBezTo>
                      <a:pt x="4999" y="7099"/>
                      <a:pt x="4634" y="6528"/>
                      <a:pt x="4292" y="5957"/>
                    </a:cubicBezTo>
                    <a:cubicBezTo>
                      <a:pt x="3927" y="5387"/>
                      <a:pt x="3584" y="4816"/>
                      <a:pt x="3219" y="4268"/>
                    </a:cubicBezTo>
                    <a:cubicBezTo>
                      <a:pt x="2831" y="3698"/>
                      <a:pt x="2443" y="3150"/>
                      <a:pt x="2055" y="2602"/>
                    </a:cubicBezTo>
                    <a:cubicBezTo>
                      <a:pt x="1872" y="2328"/>
                      <a:pt x="1667" y="2077"/>
                      <a:pt x="1484" y="1803"/>
                    </a:cubicBezTo>
                    <a:cubicBezTo>
                      <a:pt x="1302" y="1552"/>
                      <a:pt x="1119" y="1324"/>
                      <a:pt x="936" y="1073"/>
                    </a:cubicBezTo>
                    <a:cubicBezTo>
                      <a:pt x="822" y="936"/>
                      <a:pt x="731" y="776"/>
                      <a:pt x="640" y="639"/>
                    </a:cubicBezTo>
                    <a:cubicBezTo>
                      <a:pt x="503" y="457"/>
                      <a:pt x="389" y="251"/>
                      <a:pt x="252" y="69"/>
                    </a:cubicBezTo>
                    <a:cubicBezTo>
                      <a:pt x="229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2"/>
              <p:cNvSpPr/>
              <p:nvPr/>
            </p:nvSpPr>
            <p:spPr>
              <a:xfrm>
                <a:off x="6324122" y="2025281"/>
                <a:ext cx="463375" cy="518922"/>
              </a:xfrm>
              <a:custGeom>
                <a:avLst/>
                <a:gdLst/>
                <a:ahLst/>
                <a:cxnLst/>
                <a:rect l="l" t="t" r="r" b="b"/>
                <a:pathLst>
                  <a:path w="17143" h="19198" extrusionOk="0">
                    <a:moveTo>
                      <a:pt x="15842" y="17970"/>
                    </a:moveTo>
                    <a:cubicBezTo>
                      <a:pt x="15846" y="17991"/>
                      <a:pt x="15866" y="18011"/>
                      <a:pt x="15887" y="18032"/>
                    </a:cubicBezTo>
                    <a:cubicBezTo>
                      <a:pt x="15872" y="18011"/>
                      <a:pt x="15857" y="17991"/>
                      <a:pt x="15842" y="17970"/>
                    </a:cubicBezTo>
                    <a:close/>
                    <a:moveTo>
                      <a:pt x="92" y="0"/>
                    </a:moveTo>
                    <a:cubicBezTo>
                      <a:pt x="69" y="0"/>
                      <a:pt x="69" y="0"/>
                      <a:pt x="46" y="23"/>
                    </a:cubicBezTo>
                    <a:cubicBezTo>
                      <a:pt x="23" y="46"/>
                      <a:pt x="1" y="114"/>
                      <a:pt x="46" y="137"/>
                    </a:cubicBezTo>
                    <a:cubicBezTo>
                      <a:pt x="183" y="274"/>
                      <a:pt x="320" y="411"/>
                      <a:pt x="457" y="548"/>
                    </a:cubicBezTo>
                    <a:cubicBezTo>
                      <a:pt x="571" y="662"/>
                      <a:pt x="708" y="776"/>
                      <a:pt x="822" y="913"/>
                    </a:cubicBezTo>
                    <a:cubicBezTo>
                      <a:pt x="1073" y="1164"/>
                      <a:pt x="1324" y="1392"/>
                      <a:pt x="1576" y="1643"/>
                    </a:cubicBezTo>
                    <a:cubicBezTo>
                      <a:pt x="1827" y="1895"/>
                      <a:pt x="2078" y="2123"/>
                      <a:pt x="2329" y="2374"/>
                    </a:cubicBezTo>
                    <a:cubicBezTo>
                      <a:pt x="2580" y="2602"/>
                      <a:pt x="2854" y="2853"/>
                      <a:pt x="3105" y="3104"/>
                    </a:cubicBezTo>
                    <a:cubicBezTo>
                      <a:pt x="3356" y="3355"/>
                      <a:pt x="3584" y="3606"/>
                      <a:pt x="3812" y="3880"/>
                    </a:cubicBezTo>
                    <a:cubicBezTo>
                      <a:pt x="4064" y="4131"/>
                      <a:pt x="4292" y="4383"/>
                      <a:pt x="4520" y="4634"/>
                    </a:cubicBezTo>
                    <a:cubicBezTo>
                      <a:pt x="4748" y="4907"/>
                      <a:pt x="4977" y="5159"/>
                      <a:pt x="5205" y="5432"/>
                    </a:cubicBezTo>
                    <a:cubicBezTo>
                      <a:pt x="5456" y="5706"/>
                      <a:pt x="5707" y="5980"/>
                      <a:pt x="5958" y="6254"/>
                    </a:cubicBezTo>
                    <a:cubicBezTo>
                      <a:pt x="6072" y="6368"/>
                      <a:pt x="6186" y="6505"/>
                      <a:pt x="6300" y="6619"/>
                    </a:cubicBezTo>
                    <a:cubicBezTo>
                      <a:pt x="6415" y="6734"/>
                      <a:pt x="6506" y="6870"/>
                      <a:pt x="6620" y="6985"/>
                    </a:cubicBezTo>
                    <a:cubicBezTo>
                      <a:pt x="6871" y="7236"/>
                      <a:pt x="7122" y="7487"/>
                      <a:pt x="7350" y="7738"/>
                    </a:cubicBezTo>
                    <a:cubicBezTo>
                      <a:pt x="7601" y="7989"/>
                      <a:pt x="7830" y="8263"/>
                      <a:pt x="8058" y="8514"/>
                    </a:cubicBezTo>
                    <a:cubicBezTo>
                      <a:pt x="8286" y="8788"/>
                      <a:pt x="8514" y="9039"/>
                      <a:pt x="8743" y="9313"/>
                    </a:cubicBezTo>
                    <a:cubicBezTo>
                      <a:pt x="9199" y="9838"/>
                      <a:pt x="9633" y="10363"/>
                      <a:pt x="10089" y="10888"/>
                    </a:cubicBezTo>
                    <a:cubicBezTo>
                      <a:pt x="10181" y="11025"/>
                      <a:pt x="10318" y="11162"/>
                      <a:pt x="10409" y="11276"/>
                    </a:cubicBezTo>
                    <a:lnTo>
                      <a:pt x="10751" y="11664"/>
                    </a:lnTo>
                    <a:cubicBezTo>
                      <a:pt x="10957" y="11915"/>
                      <a:pt x="11185" y="12143"/>
                      <a:pt x="11413" y="12394"/>
                    </a:cubicBezTo>
                    <a:cubicBezTo>
                      <a:pt x="11642" y="12668"/>
                      <a:pt x="11870" y="12919"/>
                      <a:pt x="12075" y="13193"/>
                    </a:cubicBezTo>
                    <a:lnTo>
                      <a:pt x="12418" y="13581"/>
                    </a:lnTo>
                    <a:cubicBezTo>
                      <a:pt x="12532" y="13718"/>
                      <a:pt x="12646" y="13832"/>
                      <a:pt x="12737" y="13969"/>
                    </a:cubicBezTo>
                    <a:cubicBezTo>
                      <a:pt x="12965" y="14220"/>
                      <a:pt x="13194" y="14471"/>
                      <a:pt x="13399" y="14722"/>
                    </a:cubicBezTo>
                    <a:cubicBezTo>
                      <a:pt x="13604" y="14973"/>
                      <a:pt x="13833" y="15247"/>
                      <a:pt x="14038" y="15521"/>
                    </a:cubicBezTo>
                    <a:cubicBezTo>
                      <a:pt x="14198" y="15704"/>
                      <a:pt x="14358" y="15909"/>
                      <a:pt x="14495" y="16115"/>
                    </a:cubicBezTo>
                    <a:cubicBezTo>
                      <a:pt x="14654" y="16343"/>
                      <a:pt x="14791" y="16548"/>
                      <a:pt x="14951" y="16754"/>
                    </a:cubicBezTo>
                    <a:cubicBezTo>
                      <a:pt x="15088" y="16936"/>
                      <a:pt x="15202" y="17096"/>
                      <a:pt x="15339" y="17279"/>
                    </a:cubicBezTo>
                    <a:cubicBezTo>
                      <a:pt x="15507" y="17509"/>
                      <a:pt x="15674" y="17740"/>
                      <a:pt x="15842" y="17970"/>
                    </a:cubicBezTo>
                    <a:lnTo>
                      <a:pt x="15842" y="17970"/>
                    </a:lnTo>
                    <a:cubicBezTo>
                      <a:pt x="15842" y="17968"/>
                      <a:pt x="15841" y="17966"/>
                      <a:pt x="15841" y="17964"/>
                    </a:cubicBezTo>
                    <a:lnTo>
                      <a:pt x="15841" y="17964"/>
                    </a:lnTo>
                    <a:cubicBezTo>
                      <a:pt x="15956" y="18123"/>
                      <a:pt x="16070" y="18283"/>
                      <a:pt x="16184" y="18443"/>
                    </a:cubicBezTo>
                    <a:cubicBezTo>
                      <a:pt x="16252" y="18534"/>
                      <a:pt x="16321" y="18625"/>
                      <a:pt x="16389" y="18717"/>
                    </a:cubicBezTo>
                    <a:cubicBezTo>
                      <a:pt x="16480" y="18854"/>
                      <a:pt x="16572" y="18991"/>
                      <a:pt x="16686" y="19128"/>
                    </a:cubicBezTo>
                    <a:cubicBezTo>
                      <a:pt x="16730" y="19172"/>
                      <a:pt x="16803" y="19197"/>
                      <a:pt x="16880" y="19197"/>
                    </a:cubicBezTo>
                    <a:cubicBezTo>
                      <a:pt x="16922" y="19197"/>
                      <a:pt x="16965" y="19189"/>
                      <a:pt x="17005" y="19173"/>
                    </a:cubicBezTo>
                    <a:cubicBezTo>
                      <a:pt x="17051" y="19128"/>
                      <a:pt x="17097" y="19082"/>
                      <a:pt x="17120" y="19013"/>
                    </a:cubicBezTo>
                    <a:cubicBezTo>
                      <a:pt x="17142" y="18945"/>
                      <a:pt x="17142" y="18854"/>
                      <a:pt x="17097" y="18808"/>
                    </a:cubicBezTo>
                    <a:cubicBezTo>
                      <a:pt x="17028" y="18694"/>
                      <a:pt x="16960" y="18580"/>
                      <a:pt x="16891" y="18489"/>
                    </a:cubicBezTo>
                    <a:cubicBezTo>
                      <a:pt x="16823" y="18374"/>
                      <a:pt x="16754" y="18283"/>
                      <a:pt x="16686" y="18192"/>
                    </a:cubicBezTo>
                    <a:cubicBezTo>
                      <a:pt x="16549" y="17986"/>
                      <a:pt x="16389" y="17758"/>
                      <a:pt x="16229" y="17553"/>
                    </a:cubicBezTo>
                    <a:lnTo>
                      <a:pt x="16229" y="17553"/>
                    </a:lnTo>
                    <a:cubicBezTo>
                      <a:pt x="16229" y="17576"/>
                      <a:pt x="16252" y="17598"/>
                      <a:pt x="16252" y="17621"/>
                    </a:cubicBezTo>
                    <a:cubicBezTo>
                      <a:pt x="16092" y="17393"/>
                      <a:pt x="15956" y="17142"/>
                      <a:pt x="15773" y="16936"/>
                    </a:cubicBezTo>
                    <a:cubicBezTo>
                      <a:pt x="15636" y="16731"/>
                      <a:pt x="15476" y="16526"/>
                      <a:pt x="15339" y="16343"/>
                    </a:cubicBezTo>
                    <a:cubicBezTo>
                      <a:pt x="15134" y="16046"/>
                      <a:pt x="14928" y="15749"/>
                      <a:pt x="14700" y="15476"/>
                    </a:cubicBezTo>
                    <a:cubicBezTo>
                      <a:pt x="14495" y="15202"/>
                      <a:pt x="14289" y="14951"/>
                      <a:pt x="14061" y="14677"/>
                    </a:cubicBezTo>
                    <a:cubicBezTo>
                      <a:pt x="13650" y="14175"/>
                      <a:pt x="13194" y="13672"/>
                      <a:pt x="12760" y="13170"/>
                    </a:cubicBezTo>
                    <a:cubicBezTo>
                      <a:pt x="12532" y="12919"/>
                      <a:pt x="12326" y="12668"/>
                      <a:pt x="12098" y="12417"/>
                    </a:cubicBezTo>
                    <a:cubicBezTo>
                      <a:pt x="11984" y="12280"/>
                      <a:pt x="11870" y="12143"/>
                      <a:pt x="11756" y="12006"/>
                    </a:cubicBezTo>
                    <a:cubicBezTo>
                      <a:pt x="11642" y="11892"/>
                      <a:pt x="11527" y="11778"/>
                      <a:pt x="11413" y="11641"/>
                    </a:cubicBezTo>
                    <a:cubicBezTo>
                      <a:pt x="11185" y="11390"/>
                      <a:pt x="10957" y="11139"/>
                      <a:pt x="10729" y="10888"/>
                    </a:cubicBezTo>
                    <a:cubicBezTo>
                      <a:pt x="10500" y="10637"/>
                      <a:pt x="10295" y="10386"/>
                      <a:pt x="10067" y="10112"/>
                    </a:cubicBezTo>
                    <a:cubicBezTo>
                      <a:pt x="9838" y="9861"/>
                      <a:pt x="9610" y="9587"/>
                      <a:pt x="9359" y="9336"/>
                    </a:cubicBezTo>
                    <a:cubicBezTo>
                      <a:pt x="9131" y="9062"/>
                      <a:pt x="8902" y="8811"/>
                      <a:pt x="8651" y="8537"/>
                    </a:cubicBezTo>
                    <a:cubicBezTo>
                      <a:pt x="8423" y="8308"/>
                      <a:pt x="8195" y="8035"/>
                      <a:pt x="7967" y="7806"/>
                    </a:cubicBezTo>
                    <a:cubicBezTo>
                      <a:pt x="7830" y="7669"/>
                      <a:pt x="7716" y="7532"/>
                      <a:pt x="7579" y="7395"/>
                    </a:cubicBezTo>
                    <a:cubicBezTo>
                      <a:pt x="7464" y="7281"/>
                      <a:pt x="7328" y="7167"/>
                      <a:pt x="7213" y="7053"/>
                    </a:cubicBezTo>
                    <a:cubicBezTo>
                      <a:pt x="6962" y="6825"/>
                      <a:pt x="6734" y="6574"/>
                      <a:pt x="6506" y="6345"/>
                    </a:cubicBezTo>
                    <a:cubicBezTo>
                      <a:pt x="6255" y="6094"/>
                      <a:pt x="6004" y="5843"/>
                      <a:pt x="5775" y="5592"/>
                    </a:cubicBezTo>
                    <a:cubicBezTo>
                      <a:pt x="5502" y="5318"/>
                      <a:pt x="5273" y="5067"/>
                      <a:pt x="5022" y="4793"/>
                    </a:cubicBezTo>
                    <a:cubicBezTo>
                      <a:pt x="4771" y="4519"/>
                      <a:pt x="4520" y="4268"/>
                      <a:pt x="4269" y="4017"/>
                    </a:cubicBezTo>
                    <a:cubicBezTo>
                      <a:pt x="4018" y="3766"/>
                      <a:pt x="3767" y="3515"/>
                      <a:pt x="3539" y="3264"/>
                    </a:cubicBezTo>
                    <a:cubicBezTo>
                      <a:pt x="3287" y="3036"/>
                      <a:pt x="3036" y="2808"/>
                      <a:pt x="2785" y="2556"/>
                    </a:cubicBezTo>
                    <a:cubicBezTo>
                      <a:pt x="2534" y="2328"/>
                      <a:pt x="2283" y="2100"/>
                      <a:pt x="2032" y="1849"/>
                    </a:cubicBezTo>
                    <a:cubicBezTo>
                      <a:pt x="1781" y="1621"/>
                      <a:pt x="1530" y="1370"/>
                      <a:pt x="1302" y="1141"/>
                    </a:cubicBezTo>
                    <a:cubicBezTo>
                      <a:pt x="1119" y="959"/>
                      <a:pt x="936" y="776"/>
                      <a:pt x="754" y="594"/>
                    </a:cubicBezTo>
                    <a:cubicBezTo>
                      <a:pt x="548" y="411"/>
                      <a:pt x="366" y="228"/>
                      <a:pt x="160" y="23"/>
                    </a:cubicBezTo>
                    <a:cubicBezTo>
                      <a:pt x="138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2"/>
              <p:cNvSpPr/>
              <p:nvPr/>
            </p:nvSpPr>
            <p:spPr>
              <a:xfrm>
                <a:off x="6651130" y="2625591"/>
                <a:ext cx="242486" cy="309358"/>
              </a:xfrm>
              <a:custGeom>
                <a:avLst/>
                <a:gdLst/>
                <a:ahLst/>
                <a:cxnLst/>
                <a:rect l="l" t="t" r="r" b="b"/>
                <a:pathLst>
                  <a:path w="8971" h="11445" extrusionOk="0">
                    <a:moveTo>
                      <a:pt x="137" y="0"/>
                    </a:moveTo>
                    <a:cubicBezTo>
                      <a:pt x="91" y="0"/>
                      <a:pt x="69" y="23"/>
                      <a:pt x="46" y="46"/>
                    </a:cubicBezTo>
                    <a:cubicBezTo>
                      <a:pt x="0" y="91"/>
                      <a:pt x="23" y="160"/>
                      <a:pt x="69" y="205"/>
                    </a:cubicBezTo>
                    <a:cubicBezTo>
                      <a:pt x="274" y="411"/>
                      <a:pt x="502" y="616"/>
                      <a:pt x="708" y="822"/>
                    </a:cubicBezTo>
                    <a:cubicBezTo>
                      <a:pt x="768" y="882"/>
                      <a:pt x="827" y="941"/>
                      <a:pt x="867" y="982"/>
                    </a:cubicBezTo>
                    <a:cubicBezTo>
                      <a:pt x="936" y="1050"/>
                      <a:pt x="1004" y="1141"/>
                      <a:pt x="1050" y="1210"/>
                    </a:cubicBezTo>
                    <a:cubicBezTo>
                      <a:pt x="1164" y="1324"/>
                      <a:pt x="1278" y="1461"/>
                      <a:pt x="1392" y="1575"/>
                    </a:cubicBezTo>
                    <a:cubicBezTo>
                      <a:pt x="1621" y="1849"/>
                      <a:pt x="1849" y="2123"/>
                      <a:pt x="2077" y="2397"/>
                    </a:cubicBezTo>
                    <a:cubicBezTo>
                      <a:pt x="2283" y="2671"/>
                      <a:pt x="2488" y="2922"/>
                      <a:pt x="2693" y="3173"/>
                    </a:cubicBezTo>
                    <a:cubicBezTo>
                      <a:pt x="2922" y="3447"/>
                      <a:pt x="3127" y="3721"/>
                      <a:pt x="3333" y="4017"/>
                    </a:cubicBezTo>
                    <a:cubicBezTo>
                      <a:pt x="3766" y="4588"/>
                      <a:pt x="4177" y="5159"/>
                      <a:pt x="4588" y="5729"/>
                    </a:cubicBezTo>
                    <a:cubicBezTo>
                      <a:pt x="4702" y="5866"/>
                      <a:pt x="4816" y="6003"/>
                      <a:pt x="4907" y="6163"/>
                    </a:cubicBezTo>
                    <a:cubicBezTo>
                      <a:pt x="4999" y="6277"/>
                      <a:pt x="5090" y="6414"/>
                      <a:pt x="5181" y="6528"/>
                    </a:cubicBezTo>
                    <a:cubicBezTo>
                      <a:pt x="5387" y="6825"/>
                      <a:pt x="5592" y="7099"/>
                      <a:pt x="5798" y="7395"/>
                    </a:cubicBezTo>
                    <a:cubicBezTo>
                      <a:pt x="5980" y="7669"/>
                      <a:pt x="6163" y="7943"/>
                      <a:pt x="6345" y="8217"/>
                    </a:cubicBezTo>
                    <a:cubicBezTo>
                      <a:pt x="6574" y="8514"/>
                      <a:pt x="6756" y="8811"/>
                      <a:pt x="6962" y="9107"/>
                    </a:cubicBezTo>
                    <a:cubicBezTo>
                      <a:pt x="7167" y="9381"/>
                      <a:pt x="7350" y="9655"/>
                      <a:pt x="7532" y="9952"/>
                    </a:cubicBezTo>
                    <a:cubicBezTo>
                      <a:pt x="7715" y="10226"/>
                      <a:pt x="7898" y="10500"/>
                      <a:pt x="8080" y="10774"/>
                    </a:cubicBezTo>
                    <a:cubicBezTo>
                      <a:pt x="8217" y="10979"/>
                      <a:pt x="8331" y="11184"/>
                      <a:pt x="8468" y="11344"/>
                    </a:cubicBezTo>
                    <a:cubicBezTo>
                      <a:pt x="8514" y="11390"/>
                      <a:pt x="8560" y="11435"/>
                      <a:pt x="8628" y="11435"/>
                    </a:cubicBezTo>
                    <a:cubicBezTo>
                      <a:pt x="8646" y="11442"/>
                      <a:pt x="8665" y="11444"/>
                      <a:pt x="8683" y="11444"/>
                    </a:cubicBezTo>
                    <a:cubicBezTo>
                      <a:pt x="8733" y="11444"/>
                      <a:pt x="8783" y="11423"/>
                      <a:pt x="8833" y="11390"/>
                    </a:cubicBezTo>
                    <a:cubicBezTo>
                      <a:pt x="8948" y="11299"/>
                      <a:pt x="8970" y="11162"/>
                      <a:pt x="8879" y="11047"/>
                    </a:cubicBezTo>
                    <a:cubicBezTo>
                      <a:pt x="8788" y="10888"/>
                      <a:pt x="8674" y="10728"/>
                      <a:pt x="8582" y="10591"/>
                    </a:cubicBezTo>
                    <a:cubicBezTo>
                      <a:pt x="8491" y="10454"/>
                      <a:pt x="8400" y="10317"/>
                      <a:pt x="8308" y="10203"/>
                    </a:cubicBezTo>
                    <a:cubicBezTo>
                      <a:pt x="8217" y="10043"/>
                      <a:pt x="8103" y="9906"/>
                      <a:pt x="8012" y="9746"/>
                    </a:cubicBezTo>
                    <a:cubicBezTo>
                      <a:pt x="7920" y="9609"/>
                      <a:pt x="7829" y="9473"/>
                      <a:pt x="7715" y="9336"/>
                    </a:cubicBezTo>
                    <a:cubicBezTo>
                      <a:pt x="7532" y="9062"/>
                      <a:pt x="7327" y="8788"/>
                      <a:pt x="7122" y="8514"/>
                    </a:cubicBezTo>
                    <a:cubicBezTo>
                      <a:pt x="6916" y="8240"/>
                      <a:pt x="6711" y="7943"/>
                      <a:pt x="6482" y="7646"/>
                    </a:cubicBezTo>
                    <a:cubicBezTo>
                      <a:pt x="6094" y="7099"/>
                      <a:pt x="5706" y="6574"/>
                      <a:pt x="5273" y="6049"/>
                    </a:cubicBezTo>
                    <a:cubicBezTo>
                      <a:pt x="5067" y="5775"/>
                      <a:pt x="4862" y="5501"/>
                      <a:pt x="4634" y="5227"/>
                    </a:cubicBezTo>
                    <a:cubicBezTo>
                      <a:pt x="4428" y="4953"/>
                      <a:pt x="4200" y="4656"/>
                      <a:pt x="3994" y="4382"/>
                    </a:cubicBezTo>
                    <a:cubicBezTo>
                      <a:pt x="3766" y="4109"/>
                      <a:pt x="3561" y="3812"/>
                      <a:pt x="3333" y="3538"/>
                    </a:cubicBezTo>
                    <a:cubicBezTo>
                      <a:pt x="3127" y="3264"/>
                      <a:pt x="2899" y="3013"/>
                      <a:pt x="2693" y="2762"/>
                    </a:cubicBezTo>
                    <a:cubicBezTo>
                      <a:pt x="2465" y="2488"/>
                      <a:pt x="2214" y="2214"/>
                      <a:pt x="1986" y="1940"/>
                    </a:cubicBezTo>
                    <a:cubicBezTo>
                      <a:pt x="1758" y="1689"/>
                      <a:pt x="1529" y="1415"/>
                      <a:pt x="1324" y="1164"/>
                    </a:cubicBezTo>
                    <a:cubicBezTo>
                      <a:pt x="1141" y="982"/>
                      <a:pt x="982" y="799"/>
                      <a:pt x="822" y="639"/>
                    </a:cubicBezTo>
                    <a:cubicBezTo>
                      <a:pt x="616" y="434"/>
                      <a:pt x="411" y="228"/>
                      <a:pt x="183" y="23"/>
                    </a:cubicBezTo>
                    <a:cubicBezTo>
                      <a:pt x="183" y="23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2"/>
              <p:cNvSpPr/>
              <p:nvPr/>
            </p:nvSpPr>
            <p:spPr>
              <a:xfrm>
                <a:off x="5849664" y="1864236"/>
                <a:ext cx="327036" cy="279517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0341" extrusionOk="0">
                    <a:moveTo>
                      <a:pt x="92" y="1"/>
                    </a:moveTo>
                    <a:cubicBezTo>
                      <a:pt x="69" y="1"/>
                      <a:pt x="47" y="23"/>
                      <a:pt x="47" y="23"/>
                    </a:cubicBezTo>
                    <a:cubicBezTo>
                      <a:pt x="24" y="69"/>
                      <a:pt x="1" y="115"/>
                      <a:pt x="47" y="138"/>
                    </a:cubicBezTo>
                    <a:cubicBezTo>
                      <a:pt x="206" y="275"/>
                      <a:pt x="343" y="389"/>
                      <a:pt x="503" y="503"/>
                    </a:cubicBezTo>
                    <a:cubicBezTo>
                      <a:pt x="617" y="617"/>
                      <a:pt x="731" y="708"/>
                      <a:pt x="868" y="822"/>
                    </a:cubicBezTo>
                    <a:cubicBezTo>
                      <a:pt x="1097" y="1028"/>
                      <a:pt x="1370" y="1233"/>
                      <a:pt x="1622" y="1416"/>
                    </a:cubicBezTo>
                    <a:cubicBezTo>
                      <a:pt x="1781" y="1530"/>
                      <a:pt x="1918" y="1644"/>
                      <a:pt x="2078" y="1758"/>
                    </a:cubicBezTo>
                    <a:cubicBezTo>
                      <a:pt x="2215" y="1872"/>
                      <a:pt x="2352" y="1986"/>
                      <a:pt x="2489" y="2101"/>
                    </a:cubicBezTo>
                    <a:cubicBezTo>
                      <a:pt x="2763" y="2306"/>
                      <a:pt x="3037" y="2534"/>
                      <a:pt x="3311" y="2740"/>
                    </a:cubicBezTo>
                    <a:cubicBezTo>
                      <a:pt x="3585" y="2945"/>
                      <a:pt x="3858" y="3173"/>
                      <a:pt x="4132" y="3379"/>
                    </a:cubicBezTo>
                    <a:cubicBezTo>
                      <a:pt x="4429" y="3607"/>
                      <a:pt x="4703" y="3835"/>
                      <a:pt x="5000" y="4086"/>
                    </a:cubicBezTo>
                    <a:cubicBezTo>
                      <a:pt x="5251" y="4292"/>
                      <a:pt x="5525" y="4520"/>
                      <a:pt x="5776" y="4748"/>
                    </a:cubicBezTo>
                    <a:cubicBezTo>
                      <a:pt x="5890" y="4840"/>
                      <a:pt x="6004" y="4954"/>
                      <a:pt x="6141" y="5045"/>
                    </a:cubicBezTo>
                    <a:cubicBezTo>
                      <a:pt x="6278" y="5182"/>
                      <a:pt x="6415" y="5296"/>
                      <a:pt x="6552" y="5410"/>
                    </a:cubicBezTo>
                    <a:cubicBezTo>
                      <a:pt x="6803" y="5638"/>
                      <a:pt x="7077" y="5867"/>
                      <a:pt x="7328" y="6095"/>
                    </a:cubicBezTo>
                    <a:cubicBezTo>
                      <a:pt x="7442" y="6209"/>
                      <a:pt x="7579" y="6323"/>
                      <a:pt x="7693" y="6437"/>
                    </a:cubicBezTo>
                    <a:cubicBezTo>
                      <a:pt x="7830" y="6552"/>
                      <a:pt x="7944" y="6688"/>
                      <a:pt x="8081" y="6803"/>
                    </a:cubicBezTo>
                    <a:cubicBezTo>
                      <a:pt x="8332" y="7031"/>
                      <a:pt x="8560" y="7282"/>
                      <a:pt x="8812" y="7510"/>
                    </a:cubicBezTo>
                    <a:cubicBezTo>
                      <a:pt x="9063" y="7716"/>
                      <a:pt x="9314" y="7944"/>
                      <a:pt x="9565" y="8149"/>
                    </a:cubicBezTo>
                    <a:cubicBezTo>
                      <a:pt x="9930" y="8469"/>
                      <a:pt x="10295" y="8788"/>
                      <a:pt x="10638" y="9108"/>
                    </a:cubicBezTo>
                    <a:cubicBezTo>
                      <a:pt x="10797" y="9291"/>
                      <a:pt x="10980" y="9473"/>
                      <a:pt x="11140" y="9656"/>
                    </a:cubicBezTo>
                    <a:cubicBezTo>
                      <a:pt x="11208" y="9747"/>
                      <a:pt x="11299" y="9838"/>
                      <a:pt x="11368" y="9930"/>
                    </a:cubicBezTo>
                    <a:cubicBezTo>
                      <a:pt x="11414" y="9952"/>
                      <a:pt x="11436" y="9998"/>
                      <a:pt x="11482" y="10044"/>
                    </a:cubicBezTo>
                    <a:cubicBezTo>
                      <a:pt x="11505" y="10067"/>
                      <a:pt x="11528" y="10089"/>
                      <a:pt x="11551" y="10112"/>
                    </a:cubicBezTo>
                    <a:cubicBezTo>
                      <a:pt x="11619" y="10181"/>
                      <a:pt x="11688" y="10226"/>
                      <a:pt x="11756" y="10272"/>
                    </a:cubicBezTo>
                    <a:cubicBezTo>
                      <a:pt x="11802" y="10318"/>
                      <a:pt x="11824" y="10341"/>
                      <a:pt x="11893" y="10341"/>
                    </a:cubicBezTo>
                    <a:cubicBezTo>
                      <a:pt x="11961" y="10341"/>
                      <a:pt x="12007" y="10318"/>
                      <a:pt x="12053" y="10272"/>
                    </a:cubicBezTo>
                    <a:cubicBezTo>
                      <a:pt x="12076" y="10226"/>
                      <a:pt x="12098" y="10181"/>
                      <a:pt x="12098" y="10112"/>
                    </a:cubicBezTo>
                    <a:cubicBezTo>
                      <a:pt x="12098" y="10067"/>
                      <a:pt x="12076" y="9998"/>
                      <a:pt x="12030" y="9975"/>
                    </a:cubicBezTo>
                    <a:cubicBezTo>
                      <a:pt x="11984" y="9930"/>
                      <a:pt x="11939" y="9907"/>
                      <a:pt x="11893" y="9861"/>
                    </a:cubicBezTo>
                    <a:cubicBezTo>
                      <a:pt x="11870" y="9838"/>
                      <a:pt x="11847" y="9816"/>
                      <a:pt x="11824" y="9793"/>
                    </a:cubicBezTo>
                    <a:cubicBezTo>
                      <a:pt x="11802" y="9770"/>
                      <a:pt x="11779" y="9724"/>
                      <a:pt x="11756" y="9701"/>
                    </a:cubicBezTo>
                    <a:cubicBezTo>
                      <a:pt x="11688" y="9633"/>
                      <a:pt x="11619" y="9564"/>
                      <a:pt x="11573" y="9496"/>
                    </a:cubicBezTo>
                    <a:cubicBezTo>
                      <a:pt x="11459" y="9382"/>
                      <a:pt x="11345" y="9245"/>
                      <a:pt x="11231" y="9108"/>
                    </a:cubicBezTo>
                    <a:cubicBezTo>
                      <a:pt x="10980" y="8880"/>
                      <a:pt x="10729" y="8629"/>
                      <a:pt x="10478" y="8400"/>
                    </a:cubicBezTo>
                    <a:cubicBezTo>
                      <a:pt x="9976" y="7967"/>
                      <a:pt x="9428" y="7533"/>
                      <a:pt x="8926" y="7076"/>
                    </a:cubicBezTo>
                    <a:cubicBezTo>
                      <a:pt x="8675" y="6871"/>
                      <a:pt x="8423" y="6620"/>
                      <a:pt x="8172" y="6392"/>
                    </a:cubicBezTo>
                    <a:cubicBezTo>
                      <a:pt x="7921" y="6163"/>
                      <a:pt x="7670" y="5935"/>
                      <a:pt x="7396" y="5707"/>
                    </a:cubicBezTo>
                    <a:cubicBezTo>
                      <a:pt x="7122" y="5502"/>
                      <a:pt x="6871" y="5273"/>
                      <a:pt x="6597" y="5045"/>
                    </a:cubicBezTo>
                    <a:cubicBezTo>
                      <a:pt x="6324" y="4840"/>
                      <a:pt x="6050" y="4634"/>
                      <a:pt x="5799" y="4406"/>
                    </a:cubicBezTo>
                    <a:cubicBezTo>
                      <a:pt x="5502" y="4178"/>
                      <a:pt x="5228" y="3949"/>
                      <a:pt x="4931" y="3721"/>
                    </a:cubicBezTo>
                    <a:cubicBezTo>
                      <a:pt x="4817" y="3630"/>
                      <a:pt x="4680" y="3516"/>
                      <a:pt x="4543" y="3424"/>
                    </a:cubicBezTo>
                    <a:cubicBezTo>
                      <a:pt x="4406" y="3310"/>
                      <a:pt x="4269" y="3219"/>
                      <a:pt x="4132" y="3128"/>
                    </a:cubicBezTo>
                    <a:cubicBezTo>
                      <a:pt x="3836" y="2899"/>
                      <a:pt x="3562" y="2694"/>
                      <a:pt x="3265" y="2466"/>
                    </a:cubicBezTo>
                    <a:cubicBezTo>
                      <a:pt x="2968" y="2260"/>
                      <a:pt x="2694" y="2032"/>
                      <a:pt x="2420" y="1827"/>
                    </a:cubicBezTo>
                    <a:cubicBezTo>
                      <a:pt x="2215" y="1667"/>
                      <a:pt x="2010" y="1507"/>
                      <a:pt x="1827" y="1370"/>
                    </a:cubicBezTo>
                    <a:cubicBezTo>
                      <a:pt x="1736" y="1302"/>
                      <a:pt x="1644" y="1233"/>
                      <a:pt x="1576" y="1165"/>
                    </a:cubicBezTo>
                    <a:cubicBezTo>
                      <a:pt x="1462" y="1096"/>
                      <a:pt x="1370" y="1028"/>
                      <a:pt x="1256" y="936"/>
                    </a:cubicBezTo>
                    <a:cubicBezTo>
                      <a:pt x="1097" y="800"/>
                      <a:pt x="914" y="663"/>
                      <a:pt x="754" y="503"/>
                    </a:cubicBezTo>
                    <a:cubicBezTo>
                      <a:pt x="549" y="343"/>
                      <a:pt x="343" y="183"/>
                      <a:pt x="161" y="23"/>
                    </a:cubicBezTo>
                    <a:cubicBezTo>
                      <a:pt x="138" y="2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2"/>
              <p:cNvSpPr/>
              <p:nvPr/>
            </p:nvSpPr>
            <p:spPr>
              <a:xfrm>
                <a:off x="5932349" y="1681622"/>
                <a:ext cx="284437" cy="236404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8746" extrusionOk="0">
                    <a:moveTo>
                      <a:pt x="115" y="0"/>
                    </a:moveTo>
                    <a:cubicBezTo>
                      <a:pt x="69" y="0"/>
                      <a:pt x="23" y="23"/>
                      <a:pt x="23" y="46"/>
                    </a:cubicBezTo>
                    <a:cubicBezTo>
                      <a:pt x="1" y="92"/>
                      <a:pt x="1" y="160"/>
                      <a:pt x="46" y="183"/>
                    </a:cubicBezTo>
                    <a:cubicBezTo>
                      <a:pt x="252" y="297"/>
                      <a:pt x="480" y="434"/>
                      <a:pt x="662" y="571"/>
                    </a:cubicBezTo>
                    <a:cubicBezTo>
                      <a:pt x="868" y="685"/>
                      <a:pt x="1073" y="822"/>
                      <a:pt x="1256" y="959"/>
                    </a:cubicBezTo>
                    <a:lnTo>
                      <a:pt x="1233" y="959"/>
                    </a:lnTo>
                    <a:cubicBezTo>
                      <a:pt x="1507" y="1142"/>
                      <a:pt x="1781" y="1347"/>
                      <a:pt x="2055" y="1552"/>
                    </a:cubicBezTo>
                    <a:cubicBezTo>
                      <a:pt x="2329" y="1758"/>
                      <a:pt x="2603" y="1963"/>
                      <a:pt x="2877" y="2192"/>
                    </a:cubicBezTo>
                    <a:cubicBezTo>
                      <a:pt x="3173" y="2420"/>
                      <a:pt x="3447" y="2648"/>
                      <a:pt x="3744" y="2876"/>
                    </a:cubicBezTo>
                    <a:cubicBezTo>
                      <a:pt x="3995" y="3082"/>
                      <a:pt x="4246" y="3287"/>
                      <a:pt x="4520" y="3515"/>
                    </a:cubicBezTo>
                    <a:cubicBezTo>
                      <a:pt x="4771" y="3721"/>
                      <a:pt x="5045" y="3949"/>
                      <a:pt x="5296" y="4177"/>
                    </a:cubicBezTo>
                    <a:cubicBezTo>
                      <a:pt x="5547" y="4406"/>
                      <a:pt x="5821" y="4634"/>
                      <a:pt x="6072" y="4862"/>
                    </a:cubicBezTo>
                    <a:cubicBezTo>
                      <a:pt x="6323" y="5068"/>
                      <a:pt x="6574" y="5296"/>
                      <a:pt x="6825" y="5524"/>
                    </a:cubicBezTo>
                    <a:cubicBezTo>
                      <a:pt x="7076" y="5752"/>
                      <a:pt x="7327" y="5981"/>
                      <a:pt x="7556" y="6209"/>
                    </a:cubicBezTo>
                    <a:cubicBezTo>
                      <a:pt x="7989" y="6597"/>
                      <a:pt x="8400" y="7008"/>
                      <a:pt x="8811" y="7396"/>
                    </a:cubicBezTo>
                    <a:cubicBezTo>
                      <a:pt x="9017" y="7601"/>
                      <a:pt x="9222" y="7807"/>
                      <a:pt x="9427" y="8012"/>
                    </a:cubicBezTo>
                    <a:cubicBezTo>
                      <a:pt x="9519" y="8126"/>
                      <a:pt x="9633" y="8217"/>
                      <a:pt x="9724" y="8332"/>
                    </a:cubicBezTo>
                    <a:cubicBezTo>
                      <a:pt x="9770" y="8400"/>
                      <a:pt x="9815" y="8446"/>
                      <a:pt x="9884" y="8514"/>
                    </a:cubicBezTo>
                    <a:cubicBezTo>
                      <a:pt x="9930" y="8560"/>
                      <a:pt x="9998" y="8606"/>
                      <a:pt x="10044" y="8674"/>
                    </a:cubicBezTo>
                    <a:cubicBezTo>
                      <a:pt x="10093" y="8723"/>
                      <a:pt x="10155" y="8746"/>
                      <a:pt x="10219" y="8746"/>
                    </a:cubicBezTo>
                    <a:cubicBezTo>
                      <a:pt x="10275" y="8746"/>
                      <a:pt x="10333" y="8729"/>
                      <a:pt x="10386" y="8697"/>
                    </a:cubicBezTo>
                    <a:cubicBezTo>
                      <a:pt x="10432" y="8674"/>
                      <a:pt x="10477" y="8606"/>
                      <a:pt x="10500" y="8537"/>
                    </a:cubicBezTo>
                    <a:cubicBezTo>
                      <a:pt x="10523" y="8469"/>
                      <a:pt x="10500" y="8377"/>
                      <a:pt x="10477" y="8332"/>
                    </a:cubicBezTo>
                    <a:cubicBezTo>
                      <a:pt x="10340" y="8195"/>
                      <a:pt x="10226" y="8058"/>
                      <a:pt x="10089" y="7898"/>
                    </a:cubicBezTo>
                    <a:cubicBezTo>
                      <a:pt x="9998" y="7784"/>
                      <a:pt x="9861" y="7670"/>
                      <a:pt x="9747" y="7533"/>
                    </a:cubicBezTo>
                    <a:cubicBezTo>
                      <a:pt x="9496" y="7304"/>
                      <a:pt x="9245" y="7076"/>
                      <a:pt x="9017" y="6848"/>
                    </a:cubicBezTo>
                    <a:cubicBezTo>
                      <a:pt x="8765" y="6620"/>
                      <a:pt x="8514" y="6391"/>
                      <a:pt x="8286" y="6186"/>
                    </a:cubicBezTo>
                    <a:cubicBezTo>
                      <a:pt x="8035" y="5958"/>
                      <a:pt x="7784" y="5730"/>
                      <a:pt x="7510" y="5524"/>
                    </a:cubicBezTo>
                    <a:cubicBezTo>
                      <a:pt x="7259" y="5296"/>
                      <a:pt x="6985" y="5068"/>
                      <a:pt x="6711" y="4839"/>
                    </a:cubicBezTo>
                    <a:cubicBezTo>
                      <a:pt x="6460" y="4634"/>
                      <a:pt x="6186" y="4428"/>
                      <a:pt x="5935" y="4200"/>
                    </a:cubicBezTo>
                    <a:cubicBezTo>
                      <a:pt x="5661" y="3995"/>
                      <a:pt x="5410" y="3789"/>
                      <a:pt x="5136" y="3561"/>
                    </a:cubicBezTo>
                    <a:cubicBezTo>
                      <a:pt x="4862" y="3356"/>
                      <a:pt x="4588" y="3150"/>
                      <a:pt x="4315" y="2922"/>
                    </a:cubicBezTo>
                    <a:cubicBezTo>
                      <a:pt x="4086" y="2762"/>
                      <a:pt x="3881" y="2625"/>
                      <a:pt x="3675" y="2466"/>
                    </a:cubicBezTo>
                    <a:cubicBezTo>
                      <a:pt x="3447" y="2283"/>
                      <a:pt x="3242" y="2123"/>
                      <a:pt x="3013" y="1963"/>
                    </a:cubicBezTo>
                    <a:cubicBezTo>
                      <a:pt x="2785" y="1804"/>
                      <a:pt x="2580" y="1644"/>
                      <a:pt x="2352" y="1484"/>
                    </a:cubicBezTo>
                    <a:cubicBezTo>
                      <a:pt x="2123" y="1324"/>
                      <a:pt x="1895" y="1164"/>
                      <a:pt x="1667" y="1005"/>
                    </a:cubicBezTo>
                    <a:lnTo>
                      <a:pt x="1690" y="1005"/>
                    </a:lnTo>
                    <a:cubicBezTo>
                      <a:pt x="1439" y="822"/>
                      <a:pt x="1187" y="662"/>
                      <a:pt x="936" y="480"/>
                    </a:cubicBezTo>
                    <a:cubicBezTo>
                      <a:pt x="662" y="320"/>
                      <a:pt x="411" y="160"/>
                      <a:pt x="13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>
                <a:off x="7345207" y="2852615"/>
                <a:ext cx="17299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0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20"/>
                    </a:cubicBezTo>
                    <a:cubicBezTo>
                      <a:pt x="0" y="503"/>
                      <a:pt x="137" y="640"/>
                      <a:pt x="320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8"/>
                      <a:pt x="503" y="1"/>
                      <a:pt x="32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2"/>
              <p:cNvSpPr/>
              <p:nvPr/>
            </p:nvSpPr>
            <p:spPr>
              <a:xfrm>
                <a:off x="7402592" y="2804502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29" y="0"/>
                    </a:moveTo>
                    <a:cubicBezTo>
                      <a:pt x="92" y="0"/>
                      <a:pt x="0" y="92"/>
                      <a:pt x="0" y="229"/>
                    </a:cubicBezTo>
                    <a:cubicBezTo>
                      <a:pt x="0" y="366"/>
                      <a:pt x="92" y="480"/>
                      <a:pt x="229" y="480"/>
                    </a:cubicBezTo>
                    <a:cubicBezTo>
                      <a:pt x="365" y="480"/>
                      <a:pt x="480" y="366"/>
                      <a:pt x="480" y="229"/>
                    </a:cubicBezTo>
                    <a:cubicBezTo>
                      <a:pt x="480" y="92"/>
                      <a:pt x="365" y="0"/>
                      <a:pt x="229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2"/>
              <p:cNvSpPr/>
              <p:nvPr/>
            </p:nvSpPr>
            <p:spPr>
              <a:xfrm>
                <a:off x="7481546" y="2855102"/>
                <a:ext cx="17921" cy="1789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2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20"/>
                    </a:cubicBezTo>
                    <a:cubicBezTo>
                      <a:pt x="1" y="502"/>
                      <a:pt x="161" y="662"/>
                      <a:pt x="343" y="662"/>
                    </a:cubicBezTo>
                    <a:cubicBezTo>
                      <a:pt x="503" y="662"/>
                      <a:pt x="663" y="502"/>
                      <a:pt x="663" y="320"/>
                    </a:cubicBezTo>
                    <a:cubicBezTo>
                      <a:pt x="663" y="160"/>
                      <a:pt x="503" y="0"/>
                      <a:pt x="343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2"/>
              <p:cNvSpPr/>
              <p:nvPr/>
            </p:nvSpPr>
            <p:spPr>
              <a:xfrm>
                <a:off x="7413701" y="2853859"/>
                <a:ext cx="9271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66" extrusionOk="0">
                    <a:moveTo>
                      <a:pt x="160" y="0"/>
                    </a:moveTo>
                    <a:cubicBezTo>
                      <a:pt x="69" y="0"/>
                      <a:pt x="0" y="92"/>
                      <a:pt x="0" y="183"/>
                    </a:cubicBezTo>
                    <a:cubicBezTo>
                      <a:pt x="0" y="274"/>
                      <a:pt x="69" y="366"/>
                      <a:pt x="160" y="366"/>
                    </a:cubicBezTo>
                    <a:cubicBezTo>
                      <a:pt x="251" y="366"/>
                      <a:pt x="342" y="274"/>
                      <a:pt x="342" y="183"/>
                    </a:cubicBezTo>
                    <a:cubicBezTo>
                      <a:pt x="342" y="92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2"/>
              <p:cNvSpPr/>
              <p:nvPr/>
            </p:nvSpPr>
            <p:spPr>
              <a:xfrm>
                <a:off x="7459355" y="2778580"/>
                <a:ext cx="6190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14" y="1"/>
                    </a:moveTo>
                    <a:cubicBezTo>
                      <a:pt x="46" y="1"/>
                      <a:pt x="0" y="46"/>
                      <a:pt x="0" y="115"/>
                    </a:cubicBezTo>
                    <a:cubicBezTo>
                      <a:pt x="0" y="160"/>
                      <a:pt x="46" y="229"/>
                      <a:pt x="114" y="229"/>
                    </a:cubicBezTo>
                    <a:cubicBezTo>
                      <a:pt x="183" y="229"/>
                      <a:pt x="228" y="160"/>
                      <a:pt x="228" y="115"/>
                    </a:cubicBezTo>
                    <a:cubicBezTo>
                      <a:pt x="228" y="46"/>
                      <a:pt x="183" y="1"/>
                      <a:pt x="114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2"/>
              <p:cNvSpPr/>
              <p:nvPr/>
            </p:nvSpPr>
            <p:spPr>
              <a:xfrm>
                <a:off x="7442082" y="2930975"/>
                <a:ext cx="17299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63" extrusionOk="0">
                    <a:moveTo>
                      <a:pt x="320" y="1"/>
                    </a:moveTo>
                    <a:cubicBezTo>
                      <a:pt x="137" y="1"/>
                      <a:pt x="0" y="160"/>
                      <a:pt x="0" y="343"/>
                    </a:cubicBezTo>
                    <a:cubicBezTo>
                      <a:pt x="0" y="503"/>
                      <a:pt x="137" y="662"/>
                      <a:pt x="320" y="662"/>
                    </a:cubicBezTo>
                    <a:cubicBezTo>
                      <a:pt x="502" y="662"/>
                      <a:pt x="639" y="503"/>
                      <a:pt x="639" y="343"/>
                    </a:cubicBezTo>
                    <a:cubicBezTo>
                      <a:pt x="639" y="160"/>
                      <a:pt x="502" y="1"/>
                      <a:pt x="32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7358776" y="2950707"/>
                <a:ext cx="4974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4" extrusionOk="0">
                    <a:moveTo>
                      <a:pt x="92" y="1"/>
                    </a:moveTo>
                    <a:cubicBezTo>
                      <a:pt x="46" y="1"/>
                      <a:pt x="1" y="24"/>
                      <a:pt x="1" y="92"/>
                    </a:cubicBezTo>
                    <a:cubicBezTo>
                      <a:pt x="1" y="138"/>
                      <a:pt x="46" y="184"/>
                      <a:pt x="92" y="184"/>
                    </a:cubicBezTo>
                    <a:cubicBezTo>
                      <a:pt x="138" y="184"/>
                      <a:pt x="183" y="138"/>
                      <a:pt x="183" y="92"/>
                    </a:cubicBezTo>
                    <a:cubicBezTo>
                      <a:pt x="183" y="24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2"/>
              <p:cNvSpPr/>
              <p:nvPr/>
            </p:nvSpPr>
            <p:spPr>
              <a:xfrm>
                <a:off x="6475895" y="2991442"/>
                <a:ext cx="17299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0" extrusionOk="0">
                    <a:moveTo>
                      <a:pt x="320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0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2"/>
              <p:cNvSpPr/>
              <p:nvPr/>
            </p:nvSpPr>
            <p:spPr>
              <a:xfrm>
                <a:off x="6443189" y="2932219"/>
                <a:ext cx="9920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66" extrusionOk="0">
                    <a:moveTo>
                      <a:pt x="184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4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91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2"/>
              <p:cNvSpPr/>
              <p:nvPr/>
            </p:nvSpPr>
            <p:spPr>
              <a:xfrm>
                <a:off x="6523414" y="2923569"/>
                <a:ext cx="9271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21" extrusionOk="0">
                    <a:moveTo>
                      <a:pt x="183" y="1"/>
                    </a:moveTo>
                    <a:cubicBezTo>
                      <a:pt x="91" y="1"/>
                      <a:pt x="0" y="69"/>
                      <a:pt x="0" y="160"/>
                    </a:cubicBezTo>
                    <a:cubicBezTo>
                      <a:pt x="0" y="252"/>
                      <a:pt x="91" y="320"/>
                      <a:pt x="183" y="320"/>
                    </a:cubicBezTo>
                    <a:cubicBezTo>
                      <a:pt x="251" y="320"/>
                      <a:pt x="343" y="252"/>
                      <a:pt x="343" y="160"/>
                    </a:cubicBezTo>
                    <a:cubicBezTo>
                      <a:pt x="343" y="69"/>
                      <a:pt x="251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2"/>
              <p:cNvSpPr/>
              <p:nvPr/>
            </p:nvSpPr>
            <p:spPr>
              <a:xfrm>
                <a:off x="6570284" y="2963682"/>
                <a:ext cx="8677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43" extrusionOk="0">
                    <a:moveTo>
                      <a:pt x="161" y="0"/>
                    </a:moveTo>
                    <a:cubicBezTo>
                      <a:pt x="92" y="0"/>
                      <a:pt x="1" y="92"/>
                      <a:pt x="1" y="160"/>
                    </a:cubicBezTo>
                    <a:cubicBezTo>
                      <a:pt x="1" y="251"/>
                      <a:pt x="92" y="343"/>
                      <a:pt x="161" y="343"/>
                    </a:cubicBezTo>
                    <a:cubicBezTo>
                      <a:pt x="252" y="343"/>
                      <a:pt x="320" y="251"/>
                      <a:pt x="320" y="160"/>
                    </a:cubicBezTo>
                    <a:cubicBezTo>
                      <a:pt x="320" y="92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2"/>
              <p:cNvSpPr/>
              <p:nvPr/>
            </p:nvSpPr>
            <p:spPr>
              <a:xfrm>
                <a:off x="6363612" y="3069802"/>
                <a:ext cx="17299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63" extrusionOk="0">
                    <a:moveTo>
                      <a:pt x="320" y="0"/>
                    </a:moveTo>
                    <a:cubicBezTo>
                      <a:pt x="137" y="0"/>
                      <a:pt x="0" y="160"/>
                      <a:pt x="0" y="320"/>
                    </a:cubicBezTo>
                    <a:cubicBezTo>
                      <a:pt x="0" y="502"/>
                      <a:pt x="137" y="662"/>
                      <a:pt x="320" y="662"/>
                    </a:cubicBezTo>
                    <a:cubicBezTo>
                      <a:pt x="503" y="662"/>
                      <a:pt x="640" y="502"/>
                      <a:pt x="640" y="320"/>
                    </a:cubicBezTo>
                    <a:cubicBezTo>
                      <a:pt x="640" y="160"/>
                      <a:pt x="503" y="0"/>
                      <a:pt x="32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2"/>
              <p:cNvSpPr/>
              <p:nvPr/>
            </p:nvSpPr>
            <p:spPr>
              <a:xfrm>
                <a:off x="6242680" y="3068558"/>
                <a:ext cx="17921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40" extrusionOk="0">
                    <a:moveTo>
                      <a:pt x="343" y="1"/>
                    </a:moveTo>
                    <a:cubicBezTo>
                      <a:pt x="160" y="1"/>
                      <a:pt x="1" y="138"/>
                      <a:pt x="1" y="320"/>
                    </a:cubicBezTo>
                    <a:cubicBezTo>
                      <a:pt x="1" y="480"/>
                      <a:pt x="160" y="640"/>
                      <a:pt x="343" y="640"/>
                    </a:cubicBezTo>
                    <a:cubicBezTo>
                      <a:pt x="503" y="640"/>
                      <a:pt x="663" y="480"/>
                      <a:pt x="663" y="320"/>
                    </a:cubicBezTo>
                    <a:cubicBezTo>
                      <a:pt x="663" y="138"/>
                      <a:pt x="503" y="1"/>
                      <a:pt x="34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2"/>
              <p:cNvSpPr/>
              <p:nvPr/>
            </p:nvSpPr>
            <p:spPr>
              <a:xfrm>
                <a:off x="6273521" y="2993901"/>
                <a:ext cx="7433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8" y="1"/>
                    </a:moveTo>
                    <a:cubicBezTo>
                      <a:pt x="69" y="1"/>
                      <a:pt x="1" y="69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cubicBezTo>
                      <a:pt x="229" y="275"/>
                      <a:pt x="275" y="206"/>
                      <a:pt x="275" y="138"/>
                    </a:cubicBezTo>
                    <a:cubicBezTo>
                      <a:pt x="275" y="69"/>
                      <a:pt x="229" y="1"/>
                      <a:pt x="138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2"/>
              <p:cNvSpPr/>
              <p:nvPr/>
            </p:nvSpPr>
            <p:spPr>
              <a:xfrm>
                <a:off x="6309309" y="3033392"/>
                <a:ext cx="9893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3" extrusionOk="0">
                    <a:moveTo>
                      <a:pt x="183" y="1"/>
                    </a:moveTo>
                    <a:cubicBezTo>
                      <a:pt x="92" y="1"/>
                      <a:pt x="1" y="69"/>
                      <a:pt x="1" y="160"/>
                    </a:cubicBezTo>
                    <a:cubicBezTo>
                      <a:pt x="1" y="274"/>
                      <a:pt x="92" y="343"/>
                      <a:pt x="183" y="343"/>
                    </a:cubicBezTo>
                    <a:cubicBezTo>
                      <a:pt x="275" y="343"/>
                      <a:pt x="366" y="274"/>
                      <a:pt x="366" y="160"/>
                    </a:cubicBezTo>
                    <a:cubicBezTo>
                      <a:pt x="366" y="69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2"/>
              <p:cNvSpPr/>
              <p:nvPr/>
            </p:nvSpPr>
            <p:spPr>
              <a:xfrm>
                <a:off x="6355584" y="2999469"/>
                <a:ext cx="7433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8" y="0"/>
                    </a:moveTo>
                    <a:cubicBezTo>
                      <a:pt x="46" y="0"/>
                      <a:pt x="1" y="46"/>
                      <a:pt x="1" y="137"/>
                    </a:cubicBezTo>
                    <a:cubicBezTo>
                      <a:pt x="1" y="206"/>
                      <a:pt x="46" y="274"/>
                      <a:pt x="138" y="274"/>
                    </a:cubicBezTo>
                    <a:cubicBezTo>
                      <a:pt x="206" y="274"/>
                      <a:pt x="275" y="206"/>
                      <a:pt x="275" y="137"/>
                    </a:cubicBezTo>
                    <a:cubicBezTo>
                      <a:pt x="275" y="46"/>
                      <a:pt x="206" y="0"/>
                      <a:pt x="138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2"/>
              <p:cNvSpPr/>
              <p:nvPr/>
            </p:nvSpPr>
            <p:spPr>
              <a:xfrm>
                <a:off x="6320418" y="3090777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06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297"/>
                      <a:pt x="92" y="365"/>
                      <a:pt x="206" y="365"/>
                    </a:cubicBezTo>
                    <a:cubicBezTo>
                      <a:pt x="297" y="365"/>
                      <a:pt x="389" y="297"/>
                      <a:pt x="389" y="183"/>
                    </a:cubicBezTo>
                    <a:cubicBezTo>
                      <a:pt x="389" y="92"/>
                      <a:pt x="297" y="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2"/>
              <p:cNvSpPr/>
              <p:nvPr/>
            </p:nvSpPr>
            <p:spPr>
              <a:xfrm>
                <a:off x="6220461" y="3130268"/>
                <a:ext cx="4352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92" y="0"/>
                    </a:moveTo>
                    <a:cubicBezTo>
                      <a:pt x="47" y="0"/>
                      <a:pt x="1" y="46"/>
                      <a:pt x="1" y="91"/>
                    </a:cubicBezTo>
                    <a:cubicBezTo>
                      <a:pt x="1" y="137"/>
                      <a:pt x="47" y="160"/>
                      <a:pt x="92" y="160"/>
                    </a:cubicBezTo>
                    <a:cubicBezTo>
                      <a:pt x="115" y="160"/>
                      <a:pt x="161" y="137"/>
                      <a:pt x="161" y="91"/>
                    </a:cubicBezTo>
                    <a:cubicBezTo>
                      <a:pt x="161" y="46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>
                <a:off x="7722789" y="3084614"/>
                <a:ext cx="17299" cy="178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62" extrusionOk="0">
                    <a:moveTo>
                      <a:pt x="320" y="0"/>
                    </a:moveTo>
                    <a:cubicBezTo>
                      <a:pt x="138" y="0"/>
                      <a:pt x="1" y="160"/>
                      <a:pt x="1" y="320"/>
                    </a:cubicBezTo>
                    <a:cubicBezTo>
                      <a:pt x="1" y="502"/>
                      <a:pt x="138" y="662"/>
                      <a:pt x="320" y="662"/>
                    </a:cubicBezTo>
                    <a:cubicBezTo>
                      <a:pt x="503" y="662"/>
                      <a:pt x="640" y="502"/>
                      <a:pt x="640" y="320"/>
                    </a:cubicBezTo>
                    <a:cubicBezTo>
                      <a:pt x="640" y="160"/>
                      <a:pt x="503" y="0"/>
                      <a:pt x="32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>
                <a:off x="7611750" y="3043258"/>
                <a:ext cx="13596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1"/>
                    </a:moveTo>
                    <a:cubicBezTo>
                      <a:pt x="114" y="1"/>
                      <a:pt x="0" y="115"/>
                      <a:pt x="0" y="252"/>
                    </a:cubicBezTo>
                    <a:cubicBezTo>
                      <a:pt x="0" y="389"/>
                      <a:pt x="114" y="503"/>
                      <a:pt x="251" y="503"/>
                    </a:cubicBezTo>
                    <a:cubicBezTo>
                      <a:pt x="388" y="503"/>
                      <a:pt x="502" y="389"/>
                      <a:pt x="502" y="252"/>
                    </a:cubicBezTo>
                    <a:cubicBezTo>
                      <a:pt x="502" y="115"/>
                      <a:pt x="388" y="1"/>
                      <a:pt x="251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>
                <a:off x="7654295" y="2970466"/>
                <a:ext cx="8677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92" y="0"/>
                      <a:pt x="1" y="69"/>
                      <a:pt x="1" y="160"/>
                    </a:cubicBezTo>
                    <a:cubicBezTo>
                      <a:pt x="1" y="251"/>
                      <a:pt x="92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>
                <a:off x="7670351" y="3019201"/>
                <a:ext cx="8650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1" extrusionOk="0">
                    <a:moveTo>
                      <a:pt x="160" y="1"/>
                    </a:moveTo>
                    <a:cubicBezTo>
                      <a:pt x="69" y="1"/>
                      <a:pt x="0" y="69"/>
                      <a:pt x="0" y="160"/>
                    </a:cubicBezTo>
                    <a:cubicBezTo>
                      <a:pt x="0" y="252"/>
                      <a:pt x="69" y="320"/>
                      <a:pt x="160" y="320"/>
                    </a:cubicBezTo>
                    <a:cubicBezTo>
                      <a:pt x="252" y="320"/>
                      <a:pt x="320" y="252"/>
                      <a:pt x="320" y="160"/>
                    </a:cubicBezTo>
                    <a:cubicBezTo>
                      <a:pt x="320" y="69"/>
                      <a:pt x="252" y="1"/>
                      <a:pt x="16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>
                <a:off x="7753035" y="3033392"/>
                <a:ext cx="9271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3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43"/>
                      <a:pt x="183" y="343"/>
                    </a:cubicBezTo>
                    <a:cubicBezTo>
                      <a:pt x="274" y="343"/>
                      <a:pt x="342" y="274"/>
                      <a:pt x="342" y="183"/>
                    </a:cubicBezTo>
                    <a:cubicBezTo>
                      <a:pt x="342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>
                <a:off x="7814096" y="3083992"/>
                <a:ext cx="11136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320"/>
                      <a:pt x="92" y="411"/>
                      <a:pt x="206" y="411"/>
                    </a:cubicBezTo>
                    <a:cubicBezTo>
                      <a:pt x="320" y="411"/>
                      <a:pt x="412" y="320"/>
                      <a:pt x="412" y="206"/>
                    </a:cubicBezTo>
                    <a:cubicBezTo>
                      <a:pt x="412" y="92"/>
                      <a:pt x="320" y="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>
                <a:off x="7780174" y="3177759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29" y="1"/>
                    </a:moveTo>
                    <a:cubicBezTo>
                      <a:pt x="114" y="1"/>
                      <a:pt x="0" y="115"/>
                      <a:pt x="0" y="252"/>
                    </a:cubicBezTo>
                    <a:cubicBezTo>
                      <a:pt x="0" y="389"/>
                      <a:pt x="114" y="480"/>
                      <a:pt x="229" y="480"/>
                    </a:cubicBezTo>
                    <a:cubicBezTo>
                      <a:pt x="366" y="480"/>
                      <a:pt x="480" y="389"/>
                      <a:pt x="480" y="252"/>
                    </a:cubicBezTo>
                    <a:cubicBezTo>
                      <a:pt x="480" y="115"/>
                      <a:pt x="366" y="1"/>
                      <a:pt x="229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>
                <a:off x="7522280" y="3005632"/>
                <a:ext cx="10515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206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0" y="297"/>
                      <a:pt x="92" y="388"/>
                      <a:pt x="206" y="388"/>
                    </a:cubicBezTo>
                    <a:cubicBezTo>
                      <a:pt x="297" y="388"/>
                      <a:pt x="388" y="297"/>
                      <a:pt x="388" y="206"/>
                    </a:cubicBezTo>
                    <a:cubicBezTo>
                      <a:pt x="388" y="92"/>
                      <a:pt x="297" y="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2"/>
              <p:cNvSpPr/>
              <p:nvPr/>
            </p:nvSpPr>
            <p:spPr>
              <a:xfrm>
                <a:off x="7571015" y="2811287"/>
                <a:ext cx="16678" cy="1667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297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480"/>
                      <a:pt x="138" y="617"/>
                      <a:pt x="297" y="617"/>
                    </a:cubicBezTo>
                    <a:cubicBezTo>
                      <a:pt x="480" y="617"/>
                      <a:pt x="617" y="480"/>
                      <a:pt x="617" y="320"/>
                    </a:cubicBezTo>
                    <a:cubicBezTo>
                      <a:pt x="617" y="137"/>
                      <a:pt x="480" y="0"/>
                      <a:pt x="29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2"/>
              <p:cNvSpPr/>
              <p:nvPr/>
            </p:nvSpPr>
            <p:spPr>
              <a:xfrm>
                <a:off x="7550040" y="2950113"/>
                <a:ext cx="4352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69" y="0"/>
                    </a:moveTo>
                    <a:cubicBezTo>
                      <a:pt x="23" y="0"/>
                      <a:pt x="0" y="23"/>
                      <a:pt x="0" y="69"/>
                    </a:cubicBezTo>
                    <a:cubicBezTo>
                      <a:pt x="0" y="114"/>
                      <a:pt x="23" y="160"/>
                      <a:pt x="69" y="160"/>
                    </a:cubicBezTo>
                    <a:cubicBezTo>
                      <a:pt x="115" y="160"/>
                      <a:pt x="160" y="114"/>
                      <a:pt x="160" y="69"/>
                    </a:cubicBezTo>
                    <a:cubicBezTo>
                      <a:pt x="160" y="23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6391994" y="2860022"/>
                <a:ext cx="129582" cy="122797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543" extrusionOk="0">
                    <a:moveTo>
                      <a:pt x="1617" y="1041"/>
                    </a:moveTo>
                    <a:lnTo>
                      <a:pt x="1598" y="1051"/>
                    </a:lnTo>
                    <a:cubicBezTo>
                      <a:pt x="1608" y="1051"/>
                      <a:pt x="1614" y="1046"/>
                      <a:pt x="1617" y="1041"/>
                    </a:cubicBezTo>
                    <a:close/>
                    <a:moveTo>
                      <a:pt x="3744" y="1"/>
                    </a:moveTo>
                    <a:cubicBezTo>
                      <a:pt x="3424" y="1"/>
                      <a:pt x="3105" y="46"/>
                      <a:pt x="2808" y="115"/>
                    </a:cubicBezTo>
                    <a:cubicBezTo>
                      <a:pt x="2192" y="275"/>
                      <a:pt x="1621" y="571"/>
                      <a:pt x="1164" y="1005"/>
                    </a:cubicBezTo>
                    <a:cubicBezTo>
                      <a:pt x="708" y="1393"/>
                      <a:pt x="366" y="1941"/>
                      <a:pt x="183" y="2511"/>
                    </a:cubicBezTo>
                    <a:cubicBezTo>
                      <a:pt x="0" y="3128"/>
                      <a:pt x="46" y="3812"/>
                      <a:pt x="251" y="4406"/>
                    </a:cubicBezTo>
                    <a:cubicBezTo>
                      <a:pt x="251" y="4452"/>
                      <a:pt x="274" y="4497"/>
                      <a:pt x="320" y="4520"/>
                    </a:cubicBezTo>
                    <a:cubicBezTo>
                      <a:pt x="366" y="4543"/>
                      <a:pt x="411" y="4543"/>
                      <a:pt x="434" y="4543"/>
                    </a:cubicBezTo>
                    <a:cubicBezTo>
                      <a:pt x="480" y="4520"/>
                      <a:pt x="525" y="4497"/>
                      <a:pt x="548" y="4452"/>
                    </a:cubicBezTo>
                    <a:cubicBezTo>
                      <a:pt x="571" y="4429"/>
                      <a:pt x="571" y="4383"/>
                      <a:pt x="571" y="4337"/>
                    </a:cubicBezTo>
                    <a:cubicBezTo>
                      <a:pt x="480" y="4109"/>
                      <a:pt x="434" y="3881"/>
                      <a:pt x="411" y="3630"/>
                    </a:cubicBezTo>
                    <a:lnTo>
                      <a:pt x="411" y="3675"/>
                    </a:lnTo>
                    <a:cubicBezTo>
                      <a:pt x="388" y="3424"/>
                      <a:pt x="388" y="3196"/>
                      <a:pt x="411" y="2945"/>
                    </a:cubicBezTo>
                    <a:cubicBezTo>
                      <a:pt x="457" y="2717"/>
                      <a:pt x="525" y="2511"/>
                      <a:pt x="617" y="2283"/>
                    </a:cubicBezTo>
                    <a:cubicBezTo>
                      <a:pt x="708" y="2055"/>
                      <a:pt x="845" y="1849"/>
                      <a:pt x="982" y="1667"/>
                    </a:cubicBezTo>
                    <a:cubicBezTo>
                      <a:pt x="1164" y="1416"/>
                      <a:pt x="1393" y="1210"/>
                      <a:pt x="1621" y="1028"/>
                    </a:cubicBezTo>
                    <a:lnTo>
                      <a:pt x="1621" y="1028"/>
                    </a:lnTo>
                    <a:cubicBezTo>
                      <a:pt x="1621" y="1028"/>
                      <a:pt x="1621" y="1035"/>
                      <a:pt x="1617" y="1041"/>
                    </a:cubicBezTo>
                    <a:lnTo>
                      <a:pt x="1617" y="1041"/>
                    </a:lnTo>
                    <a:lnTo>
                      <a:pt x="1644" y="1028"/>
                    </a:lnTo>
                    <a:cubicBezTo>
                      <a:pt x="1895" y="845"/>
                      <a:pt x="2169" y="708"/>
                      <a:pt x="2443" y="571"/>
                    </a:cubicBezTo>
                    <a:cubicBezTo>
                      <a:pt x="2762" y="457"/>
                      <a:pt x="3082" y="389"/>
                      <a:pt x="3424" y="343"/>
                    </a:cubicBezTo>
                    <a:cubicBezTo>
                      <a:pt x="3547" y="334"/>
                      <a:pt x="3666" y="328"/>
                      <a:pt x="3784" y="328"/>
                    </a:cubicBezTo>
                    <a:cubicBezTo>
                      <a:pt x="3952" y="328"/>
                      <a:pt x="4118" y="339"/>
                      <a:pt x="4292" y="366"/>
                    </a:cubicBezTo>
                    <a:cubicBezTo>
                      <a:pt x="4337" y="366"/>
                      <a:pt x="4383" y="389"/>
                      <a:pt x="4429" y="389"/>
                    </a:cubicBezTo>
                    <a:cubicBezTo>
                      <a:pt x="4474" y="389"/>
                      <a:pt x="4497" y="411"/>
                      <a:pt x="4520" y="411"/>
                    </a:cubicBezTo>
                    <a:cubicBezTo>
                      <a:pt x="4565" y="411"/>
                      <a:pt x="4611" y="434"/>
                      <a:pt x="4634" y="434"/>
                    </a:cubicBezTo>
                    <a:lnTo>
                      <a:pt x="4657" y="434"/>
                    </a:lnTo>
                    <a:cubicBezTo>
                      <a:pt x="4702" y="434"/>
                      <a:pt x="4748" y="411"/>
                      <a:pt x="4794" y="389"/>
                    </a:cubicBezTo>
                    <a:cubicBezTo>
                      <a:pt x="4771" y="343"/>
                      <a:pt x="4748" y="297"/>
                      <a:pt x="4748" y="252"/>
                    </a:cubicBezTo>
                    <a:cubicBezTo>
                      <a:pt x="4725" y="206"/>
                      <a:pt x="4702" y="160"/>
                      <a:pt x="4680" y="115"/>
                    </a:cubicBezTo>
                    <a:cubicBezTo>
                      <a:pt x="4383" y="46"/>
                      <a:pt x="4063" y="1"/>
                      <a:pt x="3767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2"/>
              <p:cNvSpPr/>
              <p:nvPr/>
            </p:nvSpPr>
            <p:spPr>
              <a:xfrm>
                <a:off x="6403103" y="29396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2"/>
              <p:cNvSpPr/>
              <p:nvPr/>
            </p:nvSpPr>
            <p:spPr>
              <a:xfrm>
                <a:off x="6435782" y="288778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1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2"/>
              <p:cNvSpPr/>
              <p:nvPr/>
            </p:nvSpPr>
            <p:spPr>
              <a:xfrm>
                <a:off x="6403103" y="29396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6408644" y="292232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2"/>
              <p:cNvSpPr/>
              <p:nvPr/>
            </p:nvSpPr>
            <p:spPr>
              <a:xfrm>
                <a:off x="6403103" y="29396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2"/>
              <p:cNvSpPr/>
              <p:nvPr/>
            </p:nvSpPr>
            <p:spPr>
              <a:xfrm>
                <a:off x="6127316" y="2942706"/>
                <a:ext cx="337497" cy="318603"/>
              </a:xfrm>
              <a:custGeom>
                <a:avLst/>
                <a:gdLst/>
                <a:ahLst/>
                <a:cxnLst/>
                <a:rect l="l" t="t" r="r" b="b"/>
                <a:pathLst>
                  <a:path w="12486" h="11787" extrusionOk="0">
                    <a:moveTo>
                      <a:pt x="1415" y="3662"/>
                    </a:moveTo>
                    <a:lnTo>
                      <a:pt x="1415" y="3662"/>
                    </a:lnTo>
                    <a:cubicBezTo>
                      <a:pt x="1408" y="3674"/>
                      <a:pt x="1400" y="3686"/>
                      <a:pt x="1393" y="3698"/>
                    </a:cubicBezTo>
                    <a:cubicBezTo>
                      <a:pt x="1412" y="3679"/>
                      <a:pt x="1415" y="3676"/>
                      <a:pt x="1415" y="3662"/>
                    </a:cubicBezTo>
                    <a:close/>
                    <a:moveTo>
                      <a:pt x="884" y="10118"/>
                    </a:moveTo>
                    <a:cubicBezTo>
                      <a:pt x="891" y="10125"/>
                      <a:pt x="891" y="10135"/>
                      <a:pt x="891" y="10135"/>
                    </a:cubicBezTo>
                    <a:lnTo>
                      <a:pt x="891" y="10135"/>
                    </a:lnTo>
                    <a:cubicBezTo>
                      <a:pt x="891" y="10127"/>
                      <a:pt x="888" y="10122"/>
                      <a:pt x="884" y="10118"/>
                    </a:cubicBezTo>
                    <a:close/>
                    <a:moveTo>
                      <a:pt x="7236" y="0"/>
                    </a:moveTo>
                    <a:cubicBezTo>
                      <a:pt x="5410" y="0"/>
                      <a:pt x="3493" y="959"/>
                      <a:pt x="2214" y="2169"/>
                    </a:cubicBezTo>
                    <a:cubicBezTo>
                      <a:pt x="1986" y="2397"/>
                      <a:pt x="1758" y="2625"/>
                      <a:pt x="1552" y="2876"/>
                    </a:cubicBezTo>
                    <a:cubicBezTo>
                      <a:pt x="1416" y="3059"/>
                      <a:pt x="1279" y="3241"/>
                      <a:pt x="1164" y="3447"/>
                    </a:cubicBezTo>
                    <a:cubicBezTo>
                      <a:pt x="913" y="3881"/>
                      <a:pt x="708" y="4360"/>
                      <a:pt x="525" y="4839"/>
                    </a:cubicBezTo>
                    <a:cubicBezTo>
                      <a:pt x="343" y="5364"/>
                      <a:pt x="206" y="5912"/>
                      <a:pt x="114" y="6460"/>
                    </a:cubicBezTo>
                    <a:cubicBezTo>
                      <a:pt x="23" y="7008"/>
                      <a:pt x="0" y="7578"/>
                      <a:pt x="23" y="8126"/>
                    </a:cubicBezTo>
                    <a:cubicBezTo>
                      <a:pt x="46" y="8651"/>
                      <a:pt x="137" y="9153"/>
                      <a:pt x="297" y="9655"/>
                    </a:cubicBezTo>
                    <a:cubicBezTo>
                      <a:pt x="457" y="10112"/>
                      <a:pt x="708" y="10545"/>
                      <a:pt x="1050" y="10865"/>
                    </a:cubicBezTo>
                    <a:cubicBezTo>
                      <a:pt x="1416" y="11230"/>
                      <a:pt x="1849" y="11481"/>
                      <a:pt x="2329" y="11641"/>
                    </a:cubicBezTo>
                    <a:cubicBezTo>
                      <a:pt x="2625" y="11710"/>
                      <a:pt x="2922" y="11755"/>
                      <a:pt x="3219" y="11778"/>
                    </a:cubicBezTo>
                    <a:cubicBezTo>
                      <a:pt x="3335" y="11784"/>
                      <a:pt x="3451" y="11787"/>
                      <a:pt x="3567" y="11787"/>
                    </a:cubicBezTo>
                    <a:cubicBezTo>
                      <a:pt x="3883" y="11787"/>
                      <a:pt x="4196" y="11766"/>
                      <a:pt x="4497" y="11732"/>
                    </a:cubicBezTo>
                    <a:cubicBezTo>
                      <a:pt x="5273" y="11664"/>
                      <a:pt x="6003" y="11436"/>
                      <a:pt x="6711" y="11162"/>
                    </a:cubicBezTo>
                    <a:cubicBezTo>
                      <a:pt x="7441" y="10865"/>
                      <a:pt x="8103" y="10500"/>
                      <a:pt x="8765" y="10066"/>
                    </a:cubicBezTo>
                    <a:cubicBezTo>
                      <a:pt x="10066" y="9244"/>
                      <a:pt x="11253" y="8217"/>
                      <a:pt x="12417" y="7190"/>
                    </a:cubicBezTo>
                    <a:cubicBezTo>
                      <a:pt x="12463" y="7122"/>
                      <a:pt x="12486" y="7030"/>
                      <a:pt x="12440" y="6962"/>
                    </a:cubicBezTo>
                    <a:cubicBezTo>
                      <a:pt x="12411" y="6918"/>
                      <a:pt x="12353" y="6893"/>
                      <a:pt x="12297" y="6893"/>
                    </a:cubicBezTo>
                    <a:cubicBezTo>
                      <a:pt x="12266" y="6893"/>
                      <a:pt x="12236" y="6900"/>
                      <a:pt x="12212" y="6916"/>
                    </a:cubicBezTo>
                    <a:cubicBezTo>
                      <a:pt x="10934" y="8080"/>
                      <a:pt x="9610" y="9199"/>
                      <a:pt x="8126" y="10089"/>
                    </a:cubicBezTo>
                    <a:cubicBezTo>
                      <a:pt x="8126" y="10089"/>
                      <a:pt x="8149" y="10066"/>
                      <a:pt x="8149" y="10066"/>
                    </a:cubicBezTo>
                    <a:lnTo>
                      <a:pt x="8149" y="10066"/>
                    </a:lnTo>
                    <a:cubicBezTo>
                      <a:pt x="7350" y="10545"/>
                      <a:pt x="6483" y="10934"/>
                      <a:pt x="5593" y="11207"/>
                    </a:cubicBezTo>
                    <a:cubicBezTo>
                      <a:pt x="4953" y="11367"/>
                      <a:pt x="4314" y="11458"/>
                      <a:pt x="3652" y="11458"/>
                    </a:cubicBezTo>
                    <a:cubicBezTo>
                      <a:pt x="3264" y="11458"/>
                      <a:pt x="2854" y="11436"/>
                      <a:pt x="2465" y="11344"/>
                    </a:cubicBezTo>
                    <a:cubicBezTo>
                      <a:pt x="2237" y="11276"/>
                      <a:pt x="2032" y="11185"/>
                      <a:pt x="1826" y="11070"/>
                    </a:cubicBezTo>
                    <a:cubicBezTo>
                      <a:pt x="1644" y="10956"/>
                      <a:pt x="1461" y="10819"/>
                      <a:pt x="1301" y="10682"/>
                    </a:cubicBezTo>
                    <a:cubicBezTo>
                      <a:pt x="1142" y="10500"/>
                      <a:pt x="1005" y="10317"/>
                      <a:pt x="891" y="10135"/>
                    </a:cubicBezTo>
                    <a:cubicBezTo>
                      <a:pt x="868" y="10112"/>
                      <a:pt x="868" y="10112"/>
                      <a:pt x="868" y="10112"/>
                    </a:cubicBezTo>
                    <a:lnTo>
                      <a:pt x="868" y="10112"/>
                    </a:lnTo>
                    <a:cubicBezTo>
                      <a:pt x="868" y="10112"/>
                      <a:pt x="877" y="10112"/>
                      <a:pt x="884" y="10118"/>
                    </a:cubicBezTo>
                    <a:lnTo>
                      <a:pt x="884" y="10118"/>
                    </a:lnTo>
                    <a:cubicBezTo>
                      <a:pt x="881" y="10115"/>
                      <a:pt x="876" y="10112"/>
                      <a:pt x="868" y="10112"/>
                    </a:cubicBezTo>
                    <a:cubicBezTo>
                      <a:pt x="708" y="9838"/>
                      <a:pt x="594" y="9541"/>
                      <a:pt x="525" y="9244"/>
                    </a:cubicBezTo>
                    <a:cubicBezTo>
                      <a:pt x="390" y="8750"/>
                      <a:pt x="344" y="8278"/>
                      <a:pt x="343" y="7784"/>
                    </a:cubicBezTo>
                    <a:lnTo>
                      <a:pt x="343" y="7784"/>
                    </a:lnTo>
                    <a:cubicBezTo>
                      <a:pt x="345" y="7016"/>
                      <a:pt x="459" y="6270"/>
                      <a:pt x="639" y="5547"/>
                    </a:cubicBezTo>
                    <a:cubicBezTo>
                      <a:pt x="639" y="5570"/>
                      <a:pt x="639" y="5570"/>
                      <a:pt x="639" y="5570"/>
                    </a:cubicBezTo>
                    <a:cubicBezTo>
                      <a:pt x="822" y="4908"/>
                      <a:pt x="1073" y="4246"/>
                      <a:pt x="1416" y="3652"/>
                    </a:cubicBezTo>
                    <a:lnTo>
                      <a:pt x="1416" y="3652"/>
                    </a:lnTo>
                    <a:cubicBezTo>
                      <a:pt x="1416" y="3656"/>
                      <a:pt x="1416" y="3659"/>
                      <a:pt x="1415" y="3662"/>
                    </a:cubicBezTo>
                    <a:lnTo>
                      <a:pt x="1415" y="3662"/>
                    </a:lnTo>
                    <a:cubicBezTo>
                      <a:pt x="1522" y="3494"/>
                      <a:pt x="1629" y="3345"/>
                      <a:pt x="1735" y="3196"/>
                    </a:cubicBezTo>
                    <a:cubicBezTo>
                      <a:pt x="1888" y="2977"/>
                      <a:pt x="2062" y="2779"/>
                      <a:pt x="2237" y="2602"/>
                    </a:cubicBezTo>
                    <a:lnTo>
                      <a:pt x="2237" y="2602"/>
                    </a:lnTo>
                    <a:cubicBezTo>
                      <a:pt x="2237" y="2602"/>
                      <a:pt x="2237" y="2602"/>
                      <a:pt x="2237" y="2602"/>
                    </a:cubicBezTo>
                    <a:cubicBezTo>
                      <a:pt x="2241" y="2598"/>
                      <a:pt x="2245" y="2594"/>
                      <a:pt x="2250" y="2590"/>
                    </a:cubicBezTo>
                    <a:lnTo>
                      <a:pt x="2250" y="2590"/>
                    </a:lnTo>
                    <a:cubicBezTo>
                      <a:pt x="2245" y="2594"/>
                      <a:pt x="2241" y="2598"/>
                      <a:pt x="2237" y="2602"/>
                    </a:cubicBezTo>
                    <a:lnTo>
                      <a:pt x="2237" y="2602"/>
                    </a:lnTo>
                    <a:cubicBezTo>
                      <a:pt x="2259" y="2602"/>
                      <a:pt x="2260" y="2581"/>
                      <a:pt x="2260" y="2580"/>
                    </a:cubicBezTo>
                    <a:lnTo>
                      <a:pt x="2260" y="2580"/>
                    </a:lnTo>
                    <a:cubicBezTo>
                      <a:pt x="2257" y="2583"/>
                      <a:pt x="2253" y="2586"/>
                      <a:pt x="2250" y="2590"/>
                    </a:cubicBezTo>
                    <a:lnTo>
                      <a:pt x="2250" y="2590"/>
                    </a:lnTo>
                    <a:cubicBezTo>
                      <a:pt x="2253" y="2586"/>
                      <a:pt x="2257" y="2583"/>
                      <a:pt x="2260" y="2579"/>
                    </a:cubicBezTo>
                    <a:lnTo>
                      <a:pt x="2260" y="2579"/>
                    </a:lnTo>
                    <a:cubicBezTo>
                      <a:pt x="2260" y="2579"/>
                      <a:pt x="2260" y="2580"/>
                      <a:pt x="2260" y="2580"/>
                    </a:cubicBezTo>
                    <a:lnTo>
                      <a:pt x="2260" y="2580"/>
                    </a:lnTo>
                    <a:cubicBezTo>
                      <a:pt x="2734" y="2109"/>
                      <a:pt x="3274" y="1684"/>
                      <a:pt x="3858" y="1347"/>
                    </a:cubicBezTo>
                    <a:cubicBezTo>
                      <a:pt x="4451" y="1005"/>
                      <a:pt x="5090" y="731"/>
                      <a:pt x="5752" y="525"/>
                    </a:cubicBezTo>
                    <a:cubicBezTo>
                      <a:pt x="6232" y="411"/>
                      <a:pt x="6734" y="320"/>
                      <a:pt x="7259" y="320"/>
                    </a:cubicBezTo>
                    <a:cubicBezTo>
                      <a:pt x="7624" y="320"/>
                      <a:pt x="8012" y="365"/>
                      <a:pt x="8377" y="480"/>
                    </a:cubicBezTo>
                    <a:cubicBezTo>
                      <a:pt x="8697" y="548"/>
                      <a:pt x="8994" y="685"/>
                      <a:pt x="9267" y="845"/>
                    </a:cubicBezTo>
                    <a:cubicBezTo>
                      <a:pt x="9518" y="1005"/>
                      <a:pt x="9770" y="1164"/>
                      <a:pt x="9975" y="1370"/>
                    </a:cubicBezTo>
                    <a:cubicBezTo>
                      <a:pt x="10004" y="1398"/>
                      <a:pt x="10040" y="1411"/>
                      <a:pt x="10077" y="1411"/>
                    </a:cubicBezTo>
                    <a:cubicBezTo>
                      <a:pt x="10127" y="1411"/>
                      <a:pt x="10177" y="1387"/>
                      <a:pt x="10203" y="1347"/>
                    </a:cubicBezTo>
                    <a:cubicBezTo>
                      <a:pt x="10226" y="1301"/>
                      <a:pt x="10249" y="1256"/>
                      <a:pt x="10226" y="1210"/>
                    </a:cubicBezTo>
                    <a:cubicBezTo>
                      <a:pt x="10226" y="1164"/>
                      <a:pt x="10203" y="1141"/>
                      <a:pt x="10180" y="1119"/>
                    </a:cubicBezTo>
                    <a:cubicBezTo>
                      <a:pt x="9313" y="320"/>
                      <a:pt x="8309" y="0"/>
                      <a:pt x="723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6454298" y="3121618"/>
                <a:ext cx="185750" cy="67332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2491" extrusionOk="0">
                    <a:moveTo>
                      <a:pt x="6689" y="1"/>
                    </a:moveTo>
                    <a:cubicBezTo>
                      <a:pt x="6643" y="1"/>
                      <a:pt x="6597" y="23"/>
                      <a:pt x="6574" y="69"/>
                    </a:cubicBezTo>
                    <a:cubicBezTo>
                      <a:pt x="6346" y="434"/>
                      <a:pt x="6095" y="799"/>
                      <a:pt x="5798" y="1119"/>
                    </a:cubicBezTo>
                    <a:cubicBezTo>
                      <a:pt x="5593" y="1324"/>
                      <a:pt x="5342" y="1507"/>
                      <a:pt x="5091" y="1644"/>
                    </a:cubicBezTo>
                    <a:cubicBezTo>
                      <a:pt x="4817" y="1827"/>
                      <a:pt x="4497" y="1941"/>
                      <a:pt x="4178" y="2032"/>
                    </a:cubicBezTo>
                    <a:cubicBezTo>
                      <a:pt x="3858" y="2123"/>
                      <a:pt x="3539" y="2169"/>
                      <a:pt x="3196" y="2169"/>
                    </a:cubicBezTo>
                    <a:cubicBezTo>
                      <a:pt x="2877" y="2169"/>
                      <a:pt x="2557" y="2123"/>
                      <a:pt x="2260" y="2055"/>
                    </a:cubicBezTo>
                    <a:cubicBezTo>
                      <a:pt x="2009" y="1964"/>
                      <a:pt x="1758" y="1872"/>
                      <a:pt x="1530" y="1735"/>
                    </a:cubicBezTo>
                    <a:cubicBezTo>
                      <a:pt x="1530" y="1758"/>
                      <a:pt x="1530" y="1758"/>
                      <a:pt x="1530" y="1758"/>
                    </a:cubicBezTo>
                    <a:cubicBezTo>
                      <a:pt x="1325" y="1621"/>
                      <a:pt x="1142" y="1484"/>
                      <a:pt x="959" y="1324"/>
                    </a:cubicBezTo>
                    <a:cubicBezTo>
                      <a:pt x="777" y="1142"/>
                      <a:pt x="640" y="936"/>
                      <a:pt x="503" y="731"/>
                    </a:cubicBezTo>
                    <a:cubicBezTo>
                      <a:pt x="434" y="617"/>
                      <a:pt x="389" y="503"/>
                      <a:pt x="320" y="389"/>
                    </a:cubicBezTo>
                    <a:cubicBezTo>
                      <a:pt x="304" y="322"/>
                      <a:pt x="238" y="279"/>
                      <a:pt x="177" y="279"/>
                    </a:cubicBezTo>
                    <a:cubicBezTo>
                      <a:pt x="155" y="279"/>
                      <a:pt x="133" y="285"/>
                      <a:pt x="115" y="297"/>
                    </a:cubicBezTo>
                    <a:cubicBezTo>
                      <a:pt x="24" y="343"/>
                      <a:pt x="1" y="434"/>
                      <a:pt x="24" y="503"/>
                    </a:cubicBezTo>
                    <a:cubicBezTo>
                      <a:pt x="161" y="822"/>
                      <a:pt x="343" y="1096"/>
                      <a:pt x="549" y="1370"/>
                    </a:cubicBezTo>
                    <a:cubicBezTo>
                      <a:pt x="754" y="1598"/>
                      <a:pt x="1005" y="1804"/>
                      <a:pt x="1279" y="1964"/>
                    </a:cubicBezTo>
                    <a:cubicBezTo>
                      <a:pt x="1804" y="2306"/>
                      <a:pt x="2443" y="2466"/>
                      <a:pt x="3059" y="2488"/>
                    </a:cubicBezTo>
                    <a:cubicBezTo>
                      <a:pt x="3107" y="2490"/>
                      <a:pt x="3154" y="2491"/>
                      <a:pt x="3202" y="2491"/>
                    </a:cubicBezTo>
                    <a:cubicBezTo>
                      <a:pt x="3813" y="2491"/>
                      <a:pt x="4403" y="2355"/>
                      <a:pt x="4954" y="2100"/>
                    </a:cubicBezTo>
                    <a:cubicBezTo>
                      <a:pt x="5228" y="1964"/>
                      <a:pt x="5524" y="1781"/>
                      <a:pt x="5776" y="1575"/>
                    </a:cubicBezTo>
                    <a:cubicBezTo>
                      <a:pt x="6118" y="1302"/>
                      <a:pt x="6392" y="936"/>
                      <a:pt x="6643" y="548"/>
                    </a:cubicBezTo>
                    <a:cubicBezTo>
                      <a:pt x="6711" y="457"/>
                      <a:pt x="6780" y="366"/>
                      <a:pt x="6826" y="274"/>
                    </a:cubicBezTo>
                    <a:cubicBezTo>
                      <a:pt x="6848" y="229"/>
                      <a:pt x="6871" y="183"/>
                      <a:pt x="6871" y="137"/>
                    </a:cubicBezTo>
                    <a:cubicBezTo>
                      <a:pt x="6848" y="92"/>
                      <a:pt x="6826" y="69"/>
                      <a:pt x="6803" y="46"/>
                    </a:cubicBezTo>
                    <a:cubicBezTo>
                      <a:pt x="6780" y="23"/>
                      <a:pt x="6734" y="1"/>
                      <a:pt x="6689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7451327" y="3117915"/>
                <a:ext cx="127122" cy="40599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502" extrusionOk="0">
                    <a:moveTo>
                      <a:pt x="1165" y="754"/>
                    </a:moveTo>
                    <a:cubicBezTo>
                      <a:pt x="1171" y="757"/>
                      <a:pt x="1177" y="760"/>
                      <a:pt x="1184" y="763"/>
                    </a:cubicBezTo>
                    <a:lnTo>
                      <a:pt x="1184" y="763"/>
                    </a:lnTo>
                    <a:cubicBezTo>
                      <a:pt x="1177" y="754"/>
                      <a:pt x="1165" y="754"/>
                      <a:pt x="1165" y="754"/>
                    </a:cubicBezTo>
                    <a:close/>
                    <a:moveTo>
                      <a:pt x="3607" y="1051"/>
                    </a:moveTo>
                    <a:cubicBezTo>
                      <a:pt x="3590" y="1051"/>
                      <a:pt x="3586" y="1051"/>
                      <a:pt x="3575" y="1060"/>
                    </a:cubicBezTo>
                    <a:lnTo>
                      <a:pt x="3575" y="1060"/>
                    </a:lnTo>
                    <a:cubicBezTo>
                      <a:pt x="3586" y="1057"/>
                      <a:pt x="3596" y="1054"/>
                      <a:pt x="3607" y="1051"/>
                    </a:cubicBezTo>
                    <a:close/>
                    <a:moveTo>
                      <a:pt x="183" y="1"/>
                    </a:moveTo>
                    <a:cubicBezTo>
                      <a:pt x="160" y="1"/>
                      <a:pt x="115" y="1"/>
                      <a:pt x="92" y="23"/>
                    </a:cubicBezTo>
                    <a:cubicBezTo>
                      <a:pt x="23" y="92"/>
                      <a:pt x="0" y="183"/>
                      <a:pt x="69" y="252"/>
                    </a:cubicBezTo>
                    <a:cubicBezTo>
                      <a:pt x="594" y="914"/>
                      <a:pt x="1416" y="1324"/>
                      <a:pt x="2260" y="1461"/>
                    </a:cubicBezTo>
                    <a:cubicBezTo>
                      <a:pt x="2422" y="1488"/>
                      <a:pt x="2591" y="1501"/>
                      <a:pt x="2762" y="1501"/>
                    </a:cubicBezTo>
                    <a:cubicBezTo>
                      <a:pt x="3024" y="1501"/>
                      <a:pt x="3290" y="1471"/>
                      <a:pt x="3538" y="1416"/>
                    </a:cubicBezTo>
                    <a:cubicBezTo>
                      <a:pt x="3949" y="1302"/>
                      <a:pt x="4337" y="1096"/>
                      <a:pt x="4634" y="799"/>
                    </a:cubicBezTo>
                    <a:cubicBezTo>
                      <a:pt x="4680" y="777"/>
                      <a:pt x="4702" y="731"/>
                      <a:pt x="4702" y="685"/>
                    </a:cubicBezTo>
                    <a:cubicBezTo>
                      <a:pt x="4702" y="640"/>
                      <a:pt x="4702" y="594"/>
                      <a:pt x="4657" y="571"/>
                    </a:cubicBezTo>
                    <a:cubicBezTo>
                      <a:pt x="4630" y="531"/>
                      <a:pt x="4581" y="507"/>
                      <a:pt x="4530" y="507"/>
                    </a:cubicBezTo>
                    <a:cubicBezTo>
                      <a:pt x="4494" y="507"/>
                      <a:pt x="4457" y="520"/>
                      <a:pt x="4429" y="548"/>
                    </a:cubicBezTo>
                    <a:cubicBezTo>
                      <a:pt x="4314" y="663"/>
                      <a:pt x="4200" y="754"/>
                      <a:pt x="4063" y="845"/>
                    </a:cubicBezTo>
                    <a:cubicBezTo>
                      <a:pt x="3904" y="936"/>
                      <a:pt x="3744" y="1005"/>
                      <a:pt x="3561" y="1073"/>
                    </a:cubicBezTo>
                    <a:cubicBezTo>
                      <a:pt x="3567" y="1068"/>
                      <a:pt x="3571" y="1063"/>
                      <a:pt x="3575" y="1060"/>
                    </a:cubicBezTo>
                    <a:lnTo>
                      <a:pt x="3575" y="1060"/>
                    </a:lnTo>
                    <a:cubicBezTo>
                      <a:pt x="3355" y="1123"/>
                      <a:pt x="3117" y="1165"/>
                      <a:pt x="2899" y="1165"/>
                    </a:cubicBezTo>
                    <a:cubicBezTo>
                      <a:pt x="2847" y="1169"/>
                      <a:pt x="2795" y="1171"/>
                      <a:pt x="2743" y="1171"/>
                    </a:cubicBezTo>
                    <a:cubicBezTo>
                      <a:pt x="2505" y="1171"/>
                      <a:pt x="2276" y="1130"/>
                      <a:pt x="2032" y="1073"/>
                    </a:cubicBezTo>
                    <a:cubicBezTo>
                      <a:pt x="1742" y="1006"/>
                      <a:pt x="1452" y="896"/>
                      <a:pt x="1184" y="763"/>
                    </a:cubicBezTo>
                    <a:lnTo>
                      <a:pt x="1184" y="763"/>
                    </a:lnTo>
                    <a:cubicBezTo>
                      <a:pt x="1186" y="767"/>
                      <a:pt x="1187" y="771"/>
                      <a:pt x="1187" y="777"/>
                    </a:cubicBezTo>
                    <a:cubicBezTo>
                      <a:pt x="959" y="640"/>
                      <a:pt x="754" y="480"/>
                      <a:pt x="548" y="320"/>
                    </a:cubicBezTo>
                    <a:cubicBezTo>
                      <a:pt x="457" y="229"/>
                      <a:pt x="388" y="138"/>
                      <a:pt x="320" y="46"/>
                    </a:cubicBezTo>
                    <a:cubicBezTo>
                      <a:pt x="274" y="23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7571637" y="2989576"/>
                <a:ext cx="366500" cy="287140"/>
              </a:xfrm>
              <a:custGeom>
                <a:avLst/>
                <a:gdLst/>
                <a:ahLst/>
                <a:cxnLst/>
                <a:rect l="l" t="t" r="r" b="b"/>
                <a:pathLst>
                  <a:path w="13559" h="10623" extrusionOk="0">
                    <a:moveTo>
                      <a:pt x="11449" y="9565"/>
                    </a:moveTo>
                    <a:cubicBezTo>
                      <a:pt x="11435" y="9565"/>
                      <a:pt x="11432" y="9568"/>
                      <a:pt x="11413" y="9588"/>
                    </a:cubicBezTo>
                    <a:cubicBezTo>
                      <a:pt x="11425" y="9580"/>
                      <a:pt x="11437" y="9572"/>
                      <a:pt x="11449" y="9565"/>
                    </a:cubicBezTo>
                    <a:close/>
                    <a:moveTo>
                      <a:pt x="10340" y="10067"/>
                    </a:moveTo>
                    <a:cubicBezTo>
                      <a:pt x="10333" y="10067"/>
                      <a:pt x="10329" y="10069"/>
                      <a:pt x="10325" y="10072"/>
                    </a:cubicBezTo>
                    <a:lnTo>
                      <a:pt x="10325" y="10072"/>
                    </a:lnTo>
                    <a:cubicBezTo>
                      <a:pt x="10330" y="10070"/>
                      <a:pt x="10335" y="10069"/>
                      <a:pt x="10340" y="10067"/>
                    </a:cubicBezTo>
                    <a:close/>
                    <a:moveTo>
                      <a:pt x="6300" y="1"/>
                    </a:moveTo>
                    <a:cubicBezTo>
                      <a:pt x="6095" y="1"/>
                      <a:pt x="5866" y="1"/>
                      <a:pt x="5661" y="24"/>
                    </a:cubicBezTo>
                    <a:cubicBezTo>
                      <a:pt x="5456" y="47"/>
                      <a:pt x="5250" y="69"/>
                      <a:pt x="5045" y="115"/>
                    </a:cubicBezTo>
                    <a:cubicBezTo>
                      <a:pt x="4953" y="138"/>
                      <a:pt x="4908" y="229"/>
                      <a:pt x="4908" y="320"/>
                    </a:cubicBezTo>
                    <a:cubicBezTo>
                      <a:pt x="4928" y="380"/>
                      <a:pt x="4999" y="439"/>
                      <a:pt x="5077" y="439"/>
                    </a:cubicBezTo>
                    <a:cubicBezTo>
                      <a:pt x="5089" y="439"/>
                      <a:pt x="5101" y="438"/>
                      <a:pt x="5113" y="435"/>
                    </a:cubicBezTo>
                    <a:cubicBezTo>
                      <a:pt x="5410" y="366"/>
                      <a:pt x="5752" y="343"/>
                      <a:pt x="6072" y="320"/>
                    </a:cubicBezTo>
                    <a:cubicBezTo>
                      <a:pt x="6734" y="320"/>
                      <a:pt x="7396" y="389"/>
                      <a:pt x="8035" y="526"/>
                    </a:cubicBezTo>
                    <a:cubicBezTo>
                      <a:pt x="8742" y="709"/>
                      <a:pt x="9427" y="960"/>
                      <a:pt x="10066" y="1302"/>
                    </a:cubicBezTo>
                    <a:cubicBezTo>
                      <a:pt x="10591" y="1599"/>
                      <a:pt x="11071" y="1941"/>
                      <a:pt x="11504" y="2352"/>
                    </a:cubicBezTo>
                    <a:cubicBezTo>
                      <a:pt x="11824" y="2649"/>
                      <a:pt x="12098" y="3014"/>
                      <a:pt x="12349" y="3379"/>
                    </a:cubicBezTo>
                    <a:cubicBezTo>
                      <a:pt x="12623" y="3813"/>
                      <a:pt x="12828" y="4292"/>
                      <a:pt x="12988" y="4794"/>
                    </a:cubicBezTo>
                    <a:cubicBezTo>
                      <a:pt x="13125" y="5228"/>
                      <a:pt x="13216" y="5684"/>
                      <a:pt x="13239" y="6141"/>
                    </a:cubicBezTo>
                    <a:lnTo>
                      <a:pt x="13239" y="6164"/>
                    </a:lnTo>
                    <a:cubicBezTo>
                      <a:pt x="13239" y="6529"/>
                      <a:pt x="13193" y="6894"/>
                      <a:pt x="13125" y="7259"/>
                    </a:cubicBezTo>
                    <a:cubicBezTo>
                      <a:pt x="13034" y="7579"/>
                      <a:pt x="12920" y="7876"/>
                      <a:pt x="12783" y="8172"/>
                    </a:cubicBezTo>
                    <a:cubicBezTo>
                      <a:pt x="12624" y="8467"/>
                      <a:pt x="12420" y="8717"/>
                      <a:pt x="12193" y="8967"/>
                    </a:cubicBezTo>
                    <a:lnTo>
                      <a:pt x="12193" y="8967"/>
                    </a:lnTo>
                    <a:cubicBezTo>
                      <a:pt x="11964" y="9191"/>
                      <a:pt x="11716" y="9396"/>
                      <a:pt x="11449" y="9565"/>
                    </a:cubicBezTo>
                    <a:lnTo>
                      <a:pt x="11449" y="9565"/>
                    </a:lnTo>
                    <a:cubicBezTo>
                      <a:pt x="11452" y="9565"/>
                      <a:pt x="11455" y="9565"/>
                      <a:pt x="11459" y="9565"/>
                    </a:cubicBezTo>
                    <a:cubicBezTo>
                      <a:pt x="11098" y="9790"/>
                      <a:pt x="10716" y="9949"/>
                      <a:pt x="10311" y="10084"/>
                    </a:cubicBezTo>
                    <a:lnTo>
                      <a:pt x="10311" y="10084"/>
                    </a:lnTo>
                    <a:cubicBezTo>
                      <a:pt x="10316" y="10080"/>
                      <a:pt x="10320" y="10075"/>
                      <a:pt x="10325" y="10072"/>
                    </a:cubicBezTo>
                    <a:lnTo>
                      <a:pt x="10325" y="10072"/>
                    </a:lnTo>
                    <a:cubicBezTo>
                      <a:pt x="9896" y="10205"/>
                      <a:pt x="9445" y="10273"/>
                      <a:pt x="8994" y="10295"/>
                    </a:cubicBezTo>
                    <a:lnTo>
                      <a:pt x="8971" y="10295"/>
                    </a:lnTo>
                    <a:cubicBezTo>
                      <a:pt x="8907" y="10297"/>
                      <a:pt x="8844" y="10299"/>
                      <a:pt x="8781" y="10299"/>
                    </a:cubicBezTo>
                    <a:cubicBezTo>
                      <a:pt x="8232" y="10299"/>
                      <a:pt x="7697" y="10213"/>
                      <a:pt x="7145" y="10090"/>
                    </a:cubicBezTo>
                    <a:lnTo>
                      <a:pt x="7122" y="10090"/>
                    </a:lnTo>
                    <a:cubicBezTo>
                      <a:pt x="6049" y="9816"/>
                      <a:pt x="4999" y="9359"/>
                      <a:pt x="4018" y="8834"/>
                    </a:cubicBezTo>
                    <a:lnTo>
                      <a:pt x="4040" y="8834"/>
                    </a:lnTo>
                    <a:cubicBezTo>
                      <a:pt x="4018" y="8834"/>
                      <a:pt x="4018" y="8811"/>
                      <a:pt x="3995" y="8811"/>
                    </a:cubicBezTo>
                    <a:cubicBezTo>
                      <a:pt x="3157" y="8336"/>
                      <a:pt x="2342" y="7816"/>
                      <a:pt x="1617" y="7140"/>
                    </a:cubicBezTo>
                    <a:lnTo>
                      <a:pt x="1617" y="7140"/>
                    </a:lnTo>
                    <a:cubicBezTo>
                      <a:pt x="1624" y="7145"/>
                      <a:pt x="1630" y="7145"/>
                      <a:pt x="1644" y="7145"/>
                    </a:cubicBezTo>
                    <a:cubicBezTo>
                      <a:pt x="1262" y="6809"/>
                      <a:pt x="903" y="6406"/>
                      <a:pt x="630" y="5958"/>
                    </a:cubicBezTo>
                    <a:lnTo>
                      <a:pt x="630" y="5958"/>
                    </a:lnTo>
                    <a:cubicBezTo>
                      <a:pt x="633" y="5958"/>
                      <a:pt x="636" y="5958"/>
                      <a:pt x="639" y="5958"/>
                    </a:cubicBezTo>
                    <a:cubicBezTo>
                      <a:pt x="635" y="5958"/>
                      <a:pt x="632" y="5958"/>
                      <a:pt x="629" y="5956"/>
                    </a:cubicBezTo>
                    <a:lnTo>
                      <a:pt x="629" y="5956"/>
                    </a:lnTo>
                    <a:cubicBezTo>
                      <a:pt x="625" y="5949"/>
                      <a:pt x="621" y="5942"/>
                      <a:pt x="617" y="5936"/>
                    </a:cubicBezTo>
                    <a:cubicBezTo>
                      <a:pt x="503" y="5753"/>
                      <a:pt x="411" y="5570"/>
                      <a:pt x="320" y="5388"/>
                    </a:cubicBezTo>
                    <a:cubicBezTo>
                      <a:pt x="302" y="5318"/>
                      <a:pt x="232" y="5288"/>
                      <a:pt x="169" y="5288"/>
                    </a:cubicBezTo>
                    <a:cubicBezTo>
                      <a:pt x="149" y="5288"/>
                      <a:pt x="131" y="5291"/>
                      <a:pt x="115" y="5296"/>
                    </a:cubicBezTo>
                    <a:cubicBezTo>
                      <a:pt x="23" y="5342"/>
                      <a:pt x="0" y="5433"/>
                      <a:pt x="23" y="5525"/>
                    </a:cubicBezTo>
                    <a:cubicBezTo>
                      <a:pt x="183" y="5867"/>
                      <a:pt x="388" y="6209"/>
                      <a:pt x="617" y="6529"/>
                    </a:cubicBezTo>
                    <a:cubicBezTo>
                      <a:pt x="868" y="6849"/>
                      <a:pt x="1164" y="7145"/>
                      <a:pt x="1461" y="7419"/>
                    </a:cubicBezTo>
                    <a:cubicBezTo>
                      <a:pt x="2055" y="7990"/>
                      <a:pt x="2762" y="8469"/>
                      <a:pt x="3470" y="8880"/>
                    </a:cubicBezTo>
                    <a:cubicBezTo>
                      <a:pt x="4223" y="9314"/>
                      <a:pt x="4999" y="9702"/>
                      <a:pt x="5798" y="10021"/>
                    </a:cubicBezTo>
                    <a:cubicBezTo>
                      <a:pt x="6665" y="10341"/>
                      <a:pt x="7601" y="10569"/>
                      <a:pt x="8537" y="10615"/>
                    </a:cubicBezTo>
                    <a:cubicBezTo>
                      <a:pt x="8645" y="10620"/>
                      <a:pt x="8753" y="10623"/>
                      <a:pt x="8860" y="10623"/>
                    </a:cubicBezTo>
                    <a:cubicBezTo>
                      <a:pt x="9209" y="10623"/>
                      <a:pt x="9558" y="10593"/>
                      <a:pt x="9907" y="10523"/>
                    </a:cubicBezTo>
                    <a:cubicBezTo>
                      <a:pt x="10363" y="10432"/>
                      <a:pt x="10797" y="10272"/>
                      <a:pt x="11230" y="10067"/>
                    </a:cubicBezTo>
                    <a:cubicBezTo>
                      <a:pt x="11870" y="9747"/>
                      <a:pt x="12440" y="9268"/>
                      <a:pt x="12851" y="8675"/>
                    </a:cubicBezTo>
                    <a:cubicBezTo>
                      <a:pt x="13216" y="8127"/>
                      <a:pt x="13444" y="7488"/>
                      <a:pt x="13536" y="6826"/>
                    </a:cubicBezTo>
                    <a:cubicBezTo>
                      <a:pt x="13559" y="6506"/>
                      <a:pt x="13559" y="6164"/>
                      <a:pt x="13536" y="5821"/>
                    </a:cubicBezTo>
                    <a:cubicBezTo>
                      <a:pt x="13513" y="5479"/>
                      <a:pt x="13444" y="5137"/>
                      <a:pt x="13330" y="4794"/>
                    </a:cubicBezTo>
                    <a:cubicBezTo>
                      <a:pt x="13125" y="4087"/>
                      <a:pt x="12805" y="3425"/>
                      <a:pt x="12372" y="2831"/>
                    </a:cubicBezTo>
                    <a:cubicBezTo>
                      <a:pt x="12121" y="2512"/>
                      <a:pt x="11847" y="2215"/>
                      <a:pt x="11550" y="1964"/>
                    </a:cubicBezTo>
                    <a:cubicBezTo>
                      <a:pt x="11253" y="1690"/>
                      <a:pt x="10911" y="1439"/>
                      <a:pt x="10568" y="1234"/>
                    </a:cubicBezTo>
                    <a:cubicBezTo>
                      <a:pt x="9884" y="800"/>
                      <a:pt x="9131" y="480"/>
                      <a:pt x="8332" y="275"/>
                    </a:cubicBezTo>
                    <a:cubicBezTo>
                      <a:pt x="7670" y="92"/>
                      <a:pt x="6985" y="1"/>
                      <a:pt x="630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7616669" y="2922948"/>
                <a:ext cx="108012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850" extrusionOk="0">
                    <a:moveTo>
                      <a:pt x="2648" y="686"/>
                    </a:moveTo>
                    <a:cubicBezTo>
                      <a:pt x="2671" y="686"/>
                      <a:pt x="2671" y="708"/>
                      <a:pt x="2671" y="708"/>
                    </a:cubicBezTo>
                    <a:cubicBezTo>
                      <a:pt x="2671" y="708"/>
                      <a:pt x="2671" y="708"/>
                      <a:pt x="2671" y="686"/>
                    </a:cubicBezTo>
                    <a:close/>
                    <a:moveTo>
                      <a:pt x="1279" y="1"/>
                    </a:moveTo>
                    <a:cubicBezTo>
                      <a:pt x="845" y="1"/>
                      <a:pt x="411" y="115"/>
                      <a:pt x="92" y="389"/>
                    </a:cubicBezTo>
                    <a:cubicBezTo>
                      <a:pt x="23" y="457"/>
                      <a:pt x="1" y="549"/>
                      <a:pt x="69" y="617"/>
                    </a:cubicBezTo>
                    <a:cubicBezTo>
                      <a:pt x="96" y="657"/>
                      <a:pt x="145" y="681"/>
                      <a:pt x="196" y="681"/>
                    </a:cubicBezTo>
                    <a:cubicBezTo>
                      <a:pt x="232" y="681"/>
                      <a:pt x="269" y="669"/>
                      <a:pt x="297" y="640"/>
                    </a:cubicBezTo>
                    <a:cubicBezTo>
                      <a:pt x="343" y="594"/>
                      <a:pt x="389" y="571"/>
                      <a:pt x="434" y="526"/>
                    </a:cubicBezTo>
                    <a:cubicBezTo>
                      <a:pt x="526" y="480"/>
                      <a:pt x="640" y="434"/>
                      <a:pt x="731" y="389"/>
                    </a:cubicBezTo>
                    <a:cubicBezTo>
                      <a:pt x="891" y="343"/>
                      <a:pt x="1051" y="320"/>
                      <a:pt x="1210" y="320"/>
                    </a:cubicBezTo>
                    <a:cubicBezTo>
                      <a:pt x="1439" y="320"/>
                      <a:pt x="1667" y="343"/>
                      <a:pt x="1895" y="389"/>
                    </a:cubicBezTo>
                    <a:lnTo>
                      <a:pt x="1849" y="389"/>
                    </a:lnTo>
                    <a:cubicBezTo>
                      <a:pt x="2146" y="457"/>
                      <a:pt x="2420" y="549"/>
                      <a:pt x="2671" y="686"/>
                    </a:cubicBezTo>
                    <a:cubicBezTo>
                      <a:pt x="2671" y="708"/>
                      <a:pt x="2671" y="708"/>
                      <a:pt x="2694" y="708"/>
                    </a:cubicBezTo>
                    <a:cubicBezTo>
                      <a:pt x="2877" y="823"/>
                      <a:pt x="3082" y="959"/>
                      <a:pt x="3242" y="1119"/>
                    </a:cubicBezTo>
                    <a:cubicBezTo>
                      <a:pt x="3242" y="1118"/>
                      <a:pt x="3242" y="1116"/>
                      <a:pt x="3242" y="1115"/>
                    </a:cubicBezTo>
                    <a:lnTo>
                      <a:pt x="3242" y="1115"/>
                    </a:lnTo>
                    <a:cubicBezTo>
                      <a:pt x="3345" y="1203"/>
                      <a:pt x="3431" y="1311"/>
                      <a:pt x="3516" y="1439"/>
                    </a:cubicBezTo>
                    <a:cubicBezTo>
                      <a:pt x="3561" y="1507"/>
                      <a:pt x="3584" y="1599"/>
                      <a:pt x="3630" y="1690"/>
                    </a:cubicBezTo>
                    <a:cubicBezTo>
                      <a:pt x="3630" y="1758"/>
                      <a:pt x="3653" y="1827"/>
                      <a:pt x="3653" y="1895"/>
                    </a:cubicBezTo>
                    <a:cubicBezTo>
                      <a:pt x="3653" y="1964"/>
                      <a:pt x="3653" y="2032"/>
                      <a:pt x="3630" y="2101"/>
                    </a:cubicBezTo>
                    <a:cubicBezTo>
                      <a:pt x="3630" y="2169"/>
                      <a:pt x="3584" y="2215"/>
                      <a:pt x="3561" y="2283"/>
                    </a:cubicBezTo>
                    <a:cubicBezTo>
                      <a:pt x="3516" y="2375"/>
                      <a:pt x="3447" y="2443"/>
                      <a:pt x="3379" y="2512"/>
                    </a:cubicBezTo>
                    <a:cubicBezTo>
                      <a:pt x="3402" y="2512"/>
                      <a:pt x="3402" y="2489"/>
                      <a:pt x="3424" y="2489"/>
                    </a:cubicBezTo>
                    <a:cubicBezTo>
                      <a:pt x="3402" y="2512"/>
                      <a:pt x="3379" y="2534"/>
                      <a:pt x="3356" y="2557"/>
                    </a:cubicBezTo>
                    <a:cubicBezTo>
                      <a:pt x="3310" y="2580"/>
                      <a:pt x="3287" y="2626"/>
                      <a:pt x="3287" y="2671"/>
                    </a:cubicBezTo>
                    <a:cubicBezTo>
                      <a:pt x="3287" y="2717"/>
                      <a:pt x="3287" y="2763"/>
                      <a:pt x="3333" y="2785"/>
                    </a:cubicBezTo>
                    <a:cubicBezTo>
                      <a:pt x="3360" y="2825"/>
                      <a:pt x="3409" y="2850"/>
                      <a:pt x="3460" y="2850"/>
                    </a:cubicBezTo>
                    <a:cubicBezTo>
                      <a:pt x="3496" y="2850"/>
                      <a:pt x="3533" y="2837"/>
                      <a:pt x="3561" y="2808"/>
                    </a:cubicBezTo>
                    <a:cubicBezTo>
                      <a:pt x="3721" y="2649"/>
                      <a:pt x="3881" y="2443"/>
                      <a:pt x="3949" y="2215"/>
                    </a:cubicBezTo>
                    <a:cubicBezTo>
                      <a:pt x="3995" y="1987"/>
                      <a:pt x="3995" y="1781"/>
                      <a:pt x="3927" y="1576"/>
                    </a:cubicBezTo>
                    <a:cubicBezTo>
                      <a:pt x="3858" y="1370"/>
                      <a:pt x="3744" y="1165"/>
                      <a:pt x="3584" y="1005"/>
                    </a:cubicBezTo>
                    <a:cubicBezTo>
                      <a:pt x="3424" y="823"/>
                      <a:pt x="3219" y="663"/>
                      <a:pt x="3014" y="526"/>
                    </a:cubicBezTo>
                    <a:cubicBezTo>
                      <a:pt x="2557" y="229"/>
                      <a:pt x="2055" y="46"/>
                      <a:pt x="1507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6633831" y="3118537"/>
                <a:ext cx="824307" cy="167289"/>
              </a:xfrm>
              <a:custGeom>
                <a:avLst/>
                <a:gdLst/>
                <a:ahLst/>
                <a:cxnLst/>
                <a:rect l="l" t="t" r="r" b="b"/>
                <a:pathLst>
                  <a:path w="30496" h="6189" extrusionOk="0">
                    <a:moveTo>
                      <a:pt x="18193" y="4999"/>
                    </a:moveTo>
                    <a:cubicBezTo>
                      <a:pt x="18193" y="4999"/>
                      <a:pt x="18181" y="4999"/>
                      <a:pt x="18174" y="5008"/>
                    </a:cubicBezTo>
                    <a:lnTo>
                      <a:pt x="18174" y="5008"/>
                    </a:lnTo>
                    <a:cubicBezTo>
                      <a:pt x="18180" y="5005"/>
                      <a:pt x="18186" y="5002"/>
                      <a:pt x="18193" y="4999"/>
                    </a:cubicBezTo>
                    <a:close/>
                    <a:moveTo>
                      <a:pt x="161" y="0"/>
                    </a:moveTo>
                    <a:cubicBezTo>
                      <a:pt x="69" y="0"/>
                      <a:pt x="1" y="92"/>
                      <a:pt x="1" y="183"/>
                    </a:cubicBezTo>
                    <a:cubicBezTo>
                      <a:pt x="1" y="229"/>
                      <a:pt x="24" y="251"/>
                      <a:pt x="47" y="297"/>
                    </a:cubicBezTo>
                    <a:cubicBezTo>
                      <a:pt x="92" y="320"/>
                      <a:pt x="115" y="343"/>
                      <a:pt x="161" y="343"/>
                    </a:cubicBezTo>
                    <a:cubicBezTo>
                      <a:pt x="298" y="343"/>
                      <a:pt x="435" y="343"/>
                      <a:pt x="549" y="366"/>
                    </a:cubicBezTo>
                    <a:lnTo>
                      <a:pt x="526" y="366"/>
                    </a:lnTo>
                    <a:cubicBezTo>
                      <a:pt x="1302" y="434"/>
                      <a:pt x="2055" y="640"/>
                      <a:pt x="2786" y="913"/>
                    </a:cubicBezTo>
                    <a:cubicBezTo>
                      <a:pt x="4498" y="1575"/>
                      <a:pt x="6027" y="2580"/>
                      <a:pt x="7579" y="3538"/>
                    </a:cubicBezTo>
                    <a:cubicBezTo>
                      <a:pt x="8332" y="3995"/>
                      <a:pt x="9108" y="4451"/>
                      <a:pt x="9907" y="4862"/>
                    </a:cubicBezTo>
                    <a:cubicBezTo>
                      <a:pt x="10683" y="5273"/>
                      <a:pt x="11505" y="5615"/>
                      <a:pt x="12327" y="5867"/>
                    </a:cubicBezTo>
                    <a:cubicBezTo>
                      <a:pt x="13057" y="6072"/>
                      <a:pt x="13787" y="6186"/>
                      <a:pt x="14541" y="6186"/>
                    </a:cubicBezTo>
                    <a:cubicBezTo>
                      <a:pt x="14600" y="6188"/>
                      <a:pt x="14660" y="6189"/>
                      <a:pt x="14719" y="6189"/>
                    </a:cubicBezTo>
                    <a:cubicBezTo>
                      <a:pt x="15478" y="6189"/>
                      <a:pt x="16218" y="6055"/>
                      <a:pt x="16937" y="5844"/>
                    </a:cubicBezTo>
                    <a:cubicBezTo>
                      <a:pt x="18558" y="5364"/>
                      <a:pt x="19950" y="4383"/>
                      <a:pt x="21457" y="3675"/>
                    </a:cubicBezTo>
                    <a:cubicBezTo>
                      <a:pt x="21468" y="3675"/>
                      <a:pt x="21474" y="3675"/>
                      <a:pt x="21480" y="3672"/>
                    </a:cubicBezTo>
                    <a:lnTo>
                      <a:pt x="21480" y="3672"/>
                    </a:lnTo>
                    <a:cubicBezTo>
                      <a:pt x="21480" y="3674"/>
                      <a:pt x="21480" y="3675"/>
                      <a:pt x="21480" y="3675"/>
                    </a:cubicBezTo>
                    <a:cubicBezTo>
                      <a:pt x="21480" y="3675"/>
                      <a:pt x="21498" y="3657"/>
                      <a:pt x="21502" y="3653"/>
                    </a:cubicBezTo>
                    <a:lnTo>
                      <a:pt x="21502" y="3653"/>
                    </a:lnTo>
                    <a:cubicBezTo>
                      <a:pt x="21502" y="3653"/>
                      <a:pt x="21502" y="3653"/>
                      <a:pt x="21502" y="3652"/>
                    </a:cubicBezTo>
                    <a:cubicBezTo>
                      <a:pt x="21822" y="3516"/>
                      <a:pt x="22164" y="3379"/>
                      <a:pt x="22529" y="3264"/>
                    </a:cubicBezTo>
                    <a:cubicBezTo>
                      <a:pt x="22895" y="3150"/>
                      <a:pt x="23260" y="3036"/>
                      <a:pt x="23625" y="2945"/>
                    </a:cubicBezTo>
                    <a:cubicBezTo>
                      <a:pt x="24378" y="2762"/>
                      <a:pt x="25132" y="2625"/>
                      <a:pt x="25908" y="2466"/>
                    </a:cubicBezTo>
                    <a:cubicBezTo>
                      <a:pt x="26661" y="2283"/>
                      <a:pt x="27391" y="2100"/>
                      <a:pt x="28099" y="1804"/>
                    </a:cubicBezTo>
                    <a:cubicBezTo>
                      <a:pt x="28464" y="1667"/>
                      <a:pt x="28784" y="1507"/>
                      <a:pt x="29103" y="1324"/>
                    </a:cubicBezTo>
                    <a:cubicBezTo>
                      <a:pt x="29446" y="1142"/>
                      <a:pt x="29742" y="936"/>
                      <a:pt x="30016" y="685"/>
                    </a:cubicBezTo>
                    <a:cubicBezTo>
                      <a:pt x="30176" y="548"/>
                      <a:pt x="30313" y="411"/>
                      <a:pt x="30450" y="274"/>
                    </a:cubicBezTo>
                    <a:cubicBezTo>
                      <a:pt x="30496" y="206"/>
                      <a:pt x="30496" y="115"/>
                      <a:pt x="30427" y="46"/>
                    </a:cubicBezTo>
                    <a:cubicBezTo>
                      <a:pt x="30404" y="23"/>
                      <a:pt x="30359" y="0"/>
                      <a:pt x="30313" y="0"/>
                    </a:cubicBezTo>
                    <a:cubicBezTo>
                      <a:pt x="30290" y="0"/>
                      <a:pt x="30244" y="23"/>
                      <a:pt x="30199" y="46"/>
                    </a:cubicBezTo>
                    <a:cubicBezTo>
                      <a:pt x="30062" y="206"/>
                      <a:pt x="29902" y="366"/>
                      <a:pt x="29742" y="503"/>
                    </a:cubicBezTo>
                    <a:lnTo>
                      <a:pt x="29719" y="503"/>
                    </a:lnTo>
                    <a:cubicBezTo>
                      <a:pt x="29331" y="845"/>
                      <a:pt x="28875" y="1096"/>
                      <a:pt x="28418" y="1324"/>
                    </a:cubicBezTo>
                    <a:cubicBezTo>
                      <a:pt x="28396" y="1324"/>
                      <a:pt x="28396" y="1347"/>
                      <a:pt x="28396" y="1347"/>
                    </a:cubicBezTo>
                    <a:cubicBezTo>
                      <a:pt x="27711" y="1644"/>
                      <a:pt x="26980" y="1872"/>
                      <a:pt x="26250" y="2032"/>
                    </a:cubicBezTo>
                    <a:cubicBezTo>
                      <a:pt x="25497" y="2214"/>
                      <a:pt x="24744" y="2374"/>
                      <a:pt x="23967" y="2534"/>
                    </a:cubicBezTo>
                    <a:cubicBezTo>
                      <a:pt x="23237" y="2694"/>
                      <a:pt x="22507" y="2899"/>
                      <a:pt x="21799" y="3173"/>
                    </a:cubicBezTo>
                    <a:cubicBezTo>
                      <a:pt x="21388" y="3333"/>
                      <a:pt x="21000" y="3538"/>
                      <a:pt x="20612" y="3744"/>
                    </a:cubicBezTo>
                    <a:cubicBezTo>
                      <a:pt x="20178" y="3972"/>
                      <a:pt x="19768" y="4200"/>
                      <a:pt x="19334" y="4429"/>
                    </a:cubicBezTo>
                    <a:cubicBezTo>
                      <a:pt x="18946" y="4634"/>
                      <a:pt x="18558" y="4817"/>
                      <a:pt x="18170" y="5022"/>
                    </a:cubicBezTo>
                    <a:cubicBezTo>
                      <a:pt x="18170" y="5016"/>
                      <a:pt x="18172" y="5011"/>
                      <a:pt x="18174" y="5008"/>
                    </a:cubicBezTo>
                    <a:lnTo>
                      <a:pt x="18174" y="5008"/>
                    </a:lnTo>
                    <a:cubicBezTo>
                      <a:pt x="17792" y="5187"/>
                      <a:pt x="17410" y="5344"/>
                      <a:pt x="17006" y="5478"/>
                    </a:cubicBezTo>
                    <a:cubicBezTo>
                      <a:pt x="16618" y="5593"/>
                      <a:pt x="16207" y="5707"/>
                      <a:pt x="15796" y="5775"/>
                    </a:cubicBezTo>
                    <a:lnTo>
                      <a:pt x="15819" y="5775"/>
                    </a:lnTo>
                    <a:cubicBezTo>
                      <a:pt x="15378" y="5836"/>
                      <a:pt x="14926" y="5867"/>
                      <a:pt x="14478" y="5867"/>
                    </a:cubicBezTo>
                    <a:cubicBezTo>
                      <a:pt x="14254" y="5867"/>
                      <a:pt x="14031" y="5859"/>
                      <a:pt x="13810" y="5844"/>
                    </a:cubicBezTo>
                    <a:lnTo>
                      <a:pt x="13856" y="5844"/>
                    </a:lnTo>
                    <a:cubicBezTo>
                      <a:pt x="13080" y="5752"/>
                      <a:pt x="12327" y="5547"/>
                      <a:pt x="11573" y="5273"/>
                    </a:cubicBezTo>
                    <a:cubicBezTo>
                      <a:pt x="10752" y="4953"/>
                      <a:pt x="9953" y="4543"/>
                      <a:pt x="9177" y="4109"/>
                    </a:cubicBezTo>
                    <a:cubicBezTo>
                      <a:pt x="8401" y="3675"/>
                      <a:pt x="7670" y="3196"/>
                      <a:pt x="6917" y="2739"/>
                    </a:cubicBezTo>
                    <a:cubicBezTo>
                      <a:pt x="6118" y="2260"/>
                      <a:pt x="5342" y="1781"/>
                      <a:pt x="4520" y="1347"/>
                    </a:cubicBezTo>
                    <a:cubicBezTo>
                      <a:pt x="3721" y="936"/>
                      <a:pt x="2877" y="571"/>
                      <a:pt x="2010" y="320"/>
                    </a:cubicBezTo>
                    <a:cubicBezTo>
                      <a:pt x="1393" y="137"/>
                      <a:pt x="777" y="23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7339044" y="2712573"/>
                <a:ext cx="304790" cy="22575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352" extrusionOk="0">
                    <a:moveTo>
                      <a:pt x="3287" y="0"/>
                    </a:moveTo>
                    <a:cubicBezTo>
                      <a:pt x="3059" y="0"/>
                      <a:pt x="2808" y="0"/>
                      <a:pt x="2580" y="23"/>
                    </a:cubicBezTo>
                    <a:cubicBezTo>
                      <a:pt x="1735" y="92"/>
                      <a:pt x="913" y="320"/>
                      <a:pt x="114" y="662"/>
                    </a:cubicBezTo>
                    <a:cubicBezTo>
                      <a:pt x="92" y="662"/>
                      <a:pt x="46" y="685"/>
                      <a:pt x="23" y="731"/>
                    </a:cubicBezTo>
                    <a:cubicBezTo>
                      <a:pt x="0" y="776"/>
                      <a:pt x="0" y="822"/>
                      <a:pt x="23" y="868"/>
                    </a:cubicBezTo>
                    <a:cubicBezTo>
                      <a:pt x="41" y="921"/>
                      <a:pt x="100" y="974"/>
                      <a:pt x="168" y="974"/>
                    </a:cubicBezTo>
                    <a:cubicBezTo>
                      <a:pt x="187" y="974"/>
                      <a:pt x="208" y="969"/>
                      <a:pt x="228" y="959"/>
                    </a:cubicBezTo>
                    <a:cubicBezTo>
                      <a:pt x="776" y="731"/>
                      <a:pt x="1347" y="548"/>
                      <a:pt x="1940" y="434"/>
                    </a:cubicBezTo>
                    <a:cubicBezTo>
                      <a:pt x="2260" y="388"/>
                      <a:pt x="2557" y="343"/>
                      <a:pt x="2876" y="320"/>
                    </a:cubicBezTo>
                    <a:cubicBezTo>
                      <a:pt x="3219" y="320"/>
                      <a:pt x="3561" y="320"/>
                      <a:pt x="3903" y="343"/>
                    </a:cubicBezTo>
                    <a:cubicBezTo>
                      <a:pt x="4314" y="388"/>
                      <a:pt x="4702" y="434"/>
                      <a:pt x="5090" y="525"/>
                    </a:cubicBezTo>
                    <a:cubicBezTo>
                      <a:pt x="5501" y="617"/>
                      <a:pt x="5912" y="754"/>
                      <a:pt x="6323" y="891"/>
                    </a:cubicBezTo>
                    <a:cubicBezTo>
                      <a:pt x="6848" y="1096"/>
                      <a:pt x="7350" y="1393"/>
                      <a:pt x="7806" y="1712"/>
                    </a:cubicBezTo>
                    <a:cubicBezTo>
                      <a:pt x="8468" y="2192"/>
                      <a:pt x="9085" y="2739"/>
                      <a:pt x="9610" y="3356"/>
                    </a:cubicBezTo>
                    <a:lnTo>
                      <a:pt x="9587" y="3356"/>
                    </a:lnTo>
                    <a:cubicBezTo>
                      <a:pt x="9610" y="3356"/>
                      <a:pt x="9610" y="3379"/>
                      <a:pt x="9610" y="3379"/>
                    </a:cubicBezTo>
                    <a:cubicBezTo>
                      <a:pt x="9610" y="3379"/>
                      <a:pt x="9610" y="3379"/>
                      <a:pt x="9610" y="3379"/>
                    </a:cubicBezTo>
                    <a:lnTo>
                      <a:pt x="9610" y="3379"/>
                    </a:lnTo>
                    <a:cubicBezTo>
                      <a:pt x="9610" y="3379"/>
                      <a:pt x="9610" y="3399"/>
                      <a:pt x="9629" y="3401"/>
                    </a:cubicBezTo>
                    <a:lnTo>
                      <a:pt x="9629" y="3401"/>
                    </a:lnTo>
                    <a:cubicBezTo>
                      <a:pt x="9622" y="3394"/>
                      <a:pt x="9616" y="3386"/>
                      <a:pt x="9610" y="3379"/>
                    </a:cubicBezTo>
                    <a:lnTo>
                      <a:pt x="9610" y="3379"/>
                    </a:lnTo>
                    <a:lnTo>
                      <a:pt x="9633" y="3401"/>
                    </a:lnTo>
                    <a:cubicBezTo>
                      <a:pt x="9631" y="3401"/>
                      <a:pt x="9630" y="3401"/>
                      <a:pt x="9629" y="3401"/>
                    </a:cubicBezTo>
                    <a:lnTo>
                      <a:pt x="9629" y="3401"/>
                    </a:lnTo>
                    <a:cubicBezTo>
                      <a:pt x="9985" y="3828"/>
                      <a:pt x="10276" y="4277"/>
                      <a:pt x="10523" y="4771"/>
                    </a:cubicBezTo>
                    <a:lnTo>
                      <a:pt x="10536" y="4798"/>
                    </a:lnTo>
                    <a:lnTo>
                      <a:pt x="10536" y="4798"/>
                    </a:lnTo>
                    <a:cubicBezTo>
                      <a:pt x="10530" y="4794"/>
                      <a:pt x="10523" y="4794"/>
                      <a:pt x="10523" y="4794"/>
                    </a:cubicBezTo>
                    <a:lnTo>
                      <a:pt x="10523" y="4794"/>
                    </a:lnTo>
                    <a:cubicBezTo>
                      <a:pt x="10682" y="5113"/>
                      <a:pt x="10797" y="5456"/>
                      <a:pt x="10888" y="5821"/>
                    </a:cubicBezTo>
                    <a:cubicBezTo>
                      <a:pt x="10934" y="6095"/>
                      <a:pt x="10934" y="6369"/>
                      <a:pt x="10911" y="6643"/>
                    </a:cubicBezTo>
                    <a:cubicBezTo>
                      <a:pt x="10888" y="6871"/>
                      <a:pt x="10842" y="7099"/>
                      <a:pt x="10774" y="7304"/>
                    </a:cubicBezTo>
                    <a:cubicBezTo>
                      <a:pt x="10774" y="7304"/>
                      <a:pt x="10774" y="7282"/>
                      <a:pt x="10774" y="7282"/>
                    </a:cubicBezTo>
                    <a:cubicBezTo>
                      <a:pt x="10705" y="7510"/>
                      <a:pt x="10591" y="7715"/>
                      <a:pt x="10431" y="7921"/>
                    </a:cubicBezTo>
                    <a:lnTo>
                      <a:pt x="10454" y="7921"/>
                    </a:lnTo>
                    <a:cubicBezTo>
                      <a:pt x="10454" y="7921"/>
                      <a:pt x="10431" y="7921"/>
                      <a:pt x="10431" y="7944"/>
                    </a:cubicBezTo>
                    <a:cubicBezTo>
                      <a:pt x="10409" y="7989"/>
                      <a:pt x="10363" y="8035"/>
                      <a:pt x="10340" y="8081"/>
                    </a:cubicBezTo>
                    <a:cubicBezTo>
                      <a:pt x="10294" y="8103"/>
                      <a:pt x="10294" y="8149"/>
                      <a:pt x="10294" y="8195"/>
                    </a:cubicBezTo>
                    <a:cubicBezTo>
                      <a:pt x="10294" y="8240"/>
                      <a:pt x="10317" y="8286"/>
                      <a:pt x="10340" y="8309"/>
                    </a:cubicBezTo>
                    <a:cubicBezTo>
                      <a:pt x="10378" y="8334"/>
                      <a:pt x="10429" y="8352"/>
                      <a:pt x="10475" y="8352"/>
                    </a:cubicBezTo>
                    <a:cubicBezTo>
                      <a:pt x="10513" y="8352"/>
                      <a:pt x="10548" y="8340"/>
                      <a:pt x="10568" y="8309"/>
                    </a:cubicBezTo>
                    <a:cubicBezTo>
                      <a:pt x="10774" y="8035"/>
                      <a:pt x="10934" y="7761"/>
                      <a:pt x="11048" y="7464"/>
                    </a:cubicBezTo>
                    <a:cubicBezTo>
                      <a:pt x="11116" y="7327"/>
                      <a:pt x="11162" y="7190"/>
                      <a:pt x="11185" y="7031"/>
                    </a:cubicBezTo>
                    <a:cubicBezTo>
                      <a:pt x="11230" y="6871"/>
                      <a:pt x="11230" y="6734"/>
                      <a:pt x="11253" y="6574"/>
                    </a:cubicBezTo>
                    <a:cubicBezTo>
                      <a:pt x="11276" y="6277"/>
                      <a:pt x="11230" y="5958"/>
                      <a:pt x="11185" y="5661"/>
                    </a:cubicBezTo>
                    <a:cubicBezTo>
                      <a:pt x="11116" y="5364"/>
                      <a:pt x="11002" y="5068"/>
                      <a:pt x="10888" y="4771"/>
                    </a:cubicBezTo>
                    <a:cubicBezTo>
                      <a:pt x="10614" y="4155"/>
                      <a:pt x="10226" y="3607"/>
                      <a:pt x="9792" y="3082"/>
                    </a:cubicBezTo>
                    <a:cubicBezTo>
                      <a:pt x="9359" y="2580"/>
                      <a:pt x="8856" y="2100"/>
                      <a:pt x="8309" y="1689"/>
                    </a:cubicBezTo>
                    <a:cubicBezTo>
                      <a:pt x="7898" y="1370"/>
                      <a:pt x="7441" y="1073"/>
                      <a:pt x="6985" y="845"/>
                    </a:cubicBezTo>
                    <a:cubicBezTo>
                      <a:pt x="6757" y="731"/>
                      <a:pt x="6551" y="640"/>
                      <a:pt x="6323" y="571"/>
                    </a:cubicBezTo>
                    <a:cubicBezTo>
                      <a:pt x="5912" y="411"/>
                      <a:pt x="5478" y="274"/>
                      <a:pt x="5045" y="183"/>
                    </a:cubicBezTo>
                    <a:cubicBezTo>
                      <a:pt x="4451" y="69"/>
                      <a:pt x="3881" y="0"/>
                      <a:pt x="328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6845449" y="2388051"/>
                <a:ext cx="502244" cy="349228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12920" extrusionOk="0">
                    <a:moveTo>
                      <a:pt x="5372" y="812"/>
                    </a:moveTo>
                    <a:cubicBezTo>
                      <a:pt x="5362" y="815"/>
                      <a:pt x="5352" y="819"/>
                      <a:pt x="5342" y="822"/>
                    </a:cubicBezTo>
                    <a:cubicBezTo>
                      <a:pt x="5342" y="822"/>
                      <a:pt x="5355" y="822"/>
                      <a:pt x="5372" y="812"/>
                    </a:cubicBezTo>
                    <a:close/>
                    <a:moveTo>
                      <a:pt x="8287" y="0"/>
                    </a:moveTo>
                    <a:cubicBezTo>
                      <a:pt x="7899" y="0"/>
                      <a:pt x="7533" y="23"/>
                      <a:pt x="7145" y="69"/>
                    </a:cubicBezTo>
                    <a:cubicBezTo>
                      <a:pt x="6506" y="160"/>
                      <a:pt x="5890" y="297"/>
                      <a:pt x="5274" y="502"/>
                    </a:cubicBezTo>
                    <a:cubicBezTo>
                      <a:pt x="4110" y="890"/>
                      <a:pt x="3014" y="1461"/>
                      <a:pt x="2078" y="2237"/>
                    </a:cubicBezTo>
                    <a:cubicBezTo>
                      <a:pt x="1211" y="2968"/>
                      <a:pt x="458" y="3858"/>
                      <a:pt x="47" y="4908"/>
                    </a:cubicBezTo>
                    <a:cubicBezTo>
                      <a:pt x="1" y="4999"/>
                      <a:pt x="69" y="5090"/>
                      <a:pt x="138" y="5113"/>
                    </a:cubicBezTo>
                    <a:cubicBezTo>
                      <a:pt x="162" y="5125"/>
                      <a:pt x="187" y="5131"/>
                      <a:pt x="210" y="5131"/>
                    </a:cubicBezTo>
                    <a:cubicBezTo>
                      <a:pt x="273" y="5131"/>
                      <a:pt x="327" y="5089"/>
                      <a:pt x="343" y="5022"/>
                    </a:cubicBezTo>
                    <a:cubicBezTo>
                      <a:pt x="412" y="4862"/>
                      <a:pt x="480" y="4702"/>
                      <a:pt x="572" y="4543"/>
                    </a:cubicBezTo>
                    <a:cubicBezTo>
                      <a:pt x="823" y="4086"/>
                      <a:pt x="1119" y="3652"/>
                      <a:pt x="1462" y="3264"/>
                    </a:cubicBezTo>
                    <a:cubicBezTo>
                      <a:pt x="1941" y="2739"/>
                      <a:pt x="2489" y="2306"/>
                      <a:pt x="3060" y="1918"/>
                    </a:cubicBezTo>
                    <a:lnTo>
                      <a:pt x="3060" y="1918"/>
                    </a:lnTo>
                    <a:lnTo>
                      <a:pt x="3037" y="1940"/>
                    </a:lnTo>
                    <a:cubicBezTo>
                      <a:pt x="3767" y="1461"/>
                      <a:pt x="4543" y="1096"/>
                      <a:pt x="5388" y="799"/>
                    </a:cubicBezTo>
                    <a:lnTo>
                      <a:pt x="5388" y="799"/>
                    </a:lnTo>
                    <a:cubicBezTo>
                      <a:pt x="5382" y="805"/>
                      <a:pt x="5377" y="809"/>
                      <a:pt x="5372" y="812"/>
                    </a:cubicBezTo>
                    <a:lnTo>
                      <a:pt x="5372" y="812"/>
                    </a:lnTo>
                    <a:cubicBezTo>
                      <a:pt x="6162" y="544"/>
                      <a:pt x="6996" y="388"/>
                      <a:pt x="7853" y="343"/>
                    </a:cubicBezTo>
                    <a:lnTo>
                      <a:pt x="7807" y="343"/>
                    </a:lnTo>
                    <a:cubicBezTo>
                      <a:pt x="7973" y="331"/>
                      <a:pt x="8138" y="326"/>
                      <a:pt x="8304" y="326"/>
                    </a:cubicBezTo>
                    <a:cubicBezTo>
                      <a:pt x="8800" y="326"/>
                      <a:pt x="9297" y="377"/>
                      <a:pt x="9793" y="480"/>
                    </a:cubicBezTo>
                    <a:cubicBezTo>
                      <a:pt x="10295" y="594"/>
                      <a:pt x="10797" y="754"/>
                      <a:pt x="11254" y="1005"/>
                    </a:cubicBezTo>
                    <a:cubicBezTo>
                      <a:pt x="11254" y="1005"/>
                      <a:pt x="11231" y="982"/>
                      <a:pt x="11231" y="982"/>
                    </a:cubicBezTo>
                    <a:lnTo>
                      <a:pt x="11231" y="982"/>
                    </a:lnTo>
                    <a:cubicBezTo>
                      <a:pt x="11619" y="1187"/>
                      <a:pt x="11984" y="1438"/>
                      <a:pt x="12304" y="1735"/>
                    </a:cubicBezTo>
                    <a:cubicBezTo>
                      <a:pt x="12304" y="1735"/>
                      <a:pt x="12304" y="1712"/>
                      <a:pt x="12304" y="1712"/>
                    </a:cubicBezTo>
                    <a:cubicBezTo>
                      <a:pt x="12304" y="1735"/>
                      <a:pt x="12304" y="1735"/>
                      <a:pt x="12327" y="1735"/>
                    </a:cubicBezTo>
                    <a:cubicBezTo>
                      <a:pt x="12646" y="2055"/>
                      <a:pt x="12943" y="2397"/>
                      <a:pt x="13194" y="2762"/>
                    </a:cubicBezTo>
                    <a:lnTo>
                      <a:pt x="13171" y="2739"/>
                    </a:lnTo>
                    <a:lnTo>
                      <a:pt x="13171" y="2739"/>
                    </a:lnTo>
                    <a:cubicBezTo>
                      <a:pt x="13468" y="3219"/>
                      <a:pt x="13719" y="3744"/>
                      <a:pt x="13902" y="4269"/>
                    </a:cubicBezTo>
                    <a:cubicBezTo>
                      <a:pt x="13902" y="4269"/>
                      <a:pt x="13879" y="4246"/>
                      <a:pt x="13879" y="4246"/>
                    </a:cubicBezTo>
                    <a:lnTo>
                      <a:pt x="13879" y="4246"/>
                    </a:lnTo>
                    <a:cubicBezTo>
                      <a:pt x="14153" y="5022"/>
                      <a:pt x="14290" y="5866"/>
                      <a:pt x="14335" y="6688"/>
                    </a:cubicBezTo>
                    <a:cubicBezTo>
                      <a:pt x="14335" y="6711"/>
                      <a:pt x="14335" y="6711"/>
                      <a:pt x="14335" y="6734"/>
                    </a:cubicBezTo>
                    <a:cubicBezTo>
                      <a:pt x="14404" y="7852"/>
                      <a:pt x="14312" y="8971"/>
                      <a:pt x="14084" y="10066"/>
                    </a:cubicBezTo>
                    <a:cubicBezTo>
                      <a:pt x="14084" y="10112"/>
                      <a:pt x="14130" y="10180"/>
                      <a:pt x="14176" y="10203"/>
                    </a:cubicBezTo>
                    <a:cubicBezTo>
                      <a:pt x="14202" y="10230"/>
                      <a:pt x="14229" y="10241"/>
                      <a:pt x="14260" y="10241"/>
                    </a:cubicBezTo>
                    <a:cubicBezTo>
                      <a:pt x="14282" y="10241"/>
                      <a:pt x="14307" y="10235"/>
                      <a:pt x="14335" y="10226"/>
                    </a:cubicBezTo>
                    <a:cubicBezTo>
                      <a:pt x="14427" y="10180"/>
                      <a:pt x="14541" y="10135"/>
                      <a:pt x="14655" y="10089"/>
                    </a:cubicBezTo>
                    <a:cubicBezTo>
                      <a:pt x="14883" y="10021"/>
                      <a:pt x="15111" y="9975"/>
                      <a:pt x="15340" y="9952"/>
                    </a:cubicBezTo>
                    <a:cubicBezTo>
                      <a:pt x="15401" y="9946"/>
                      <a:pt x="15462" y="9943"/>
                      <a:pt x="15523" y="9943"/>
                    </a:cubicBezTo>
                    <a:cubicBezTo>
                      <a:pt x="15690" y="9943"/>
                      <a:pt x="15857" y="9964"/>
                      <a:pt x="16024" y="9998"/>
                    </a:cubicBezTo>
                    <a:cubicBezTo>
                      <a:pt x="16275" y="10066"/>
                      <a:pt x="16527" y="10135"/>
                      <a:pt x="16755" y="10272"/>
                    </a:cubicBezTo>
                    <a:cubicBezTo>
                      <a:pt x="16983" y="10386"/>
                      <a:pt x="17188" y="10523"/>
                      <a:pt x="17371" y="10683"/>
                    </a:cubicBezTo>
                    <a:cubicBezTo>
                      <a:pt x="17554" y="10865"/>
                      <a:pt x="17713" y="11048"/>
                      <a:pt x="17850" y="11253"/>
                    </a:cubicBezTo>
                    <a:cubicBezTo>
                      <a:pt x="17965" y="11436"/>
                      <a:pt x="18056" y="11641"/>
                      <a:pt x="18124" y="11847"/>
                    </a:cubicBezTo>
                    <a:cubicBezTo>
                      <a:pt x="18193" y="12052"/>
                      <a:pt x="18238" y="12280"/>
                      <a:pt x="18261" y="12509"/>
                    </a:cubicBezTo>
                    <a:cubicBezTo>
                      <a:pt x="18261" y="12577"/>
                      <a:pt x="18261" y="12668"/>
                      <a:pt x="18261" y="12737"/>
                    </a:cubicBezTo>
                    <a:cubicBezTo>
                      <a:pt x="18261" y="12828"/>
                      <a:pt x="18307" y="12897"/>
                      <a:pt x="18398" y="12919"/>
                    </a:cubicBezTo>
                    <a:cubicBezTo>
                      <a:pt x="18489" y="12919"/>
                      <a:pt x="18581" y="12851"/>
                      <a:pt x="18581" y="12760"/>
                    </a:cubicBezTo>
                    <a:cubicBezTo>
                      <a:pt x="18581" y="12509"/>
                      <a:pt x="18581" y="12257"/>
                      <a:pt x="18512" y="12006"/>
                    </a:cubicBezTo>
                    <a:cubicBezTo>
                      <a:pt x="18467" y="11755"/>
                      <a:pt x="18353" y="11504"/>
                      <a:pt x="18238" y="11276"/>
                    </a:cubicBezTo>
                    <a:cubicBezTo>
                      <a:pt x="17987" y="10819"/>
                      <a:pt x="17622" y="10454"/>
                      <a:pt x="17211" y="10158"/>
                    </a:cubicBezTo>
                    <a:cubicBezTo>
                      <a:pt x="16778" y="9861"/>
                      <a:pt x="16275" y="9678"/>
                      <a:pt x="15750" y="9633"/>
                    </a:cubicBezTo>
                    <a:cubicBezTo>
                      <a:pt x="15662" y="9623"/>
                      <a:pt x="15573" y="9619"/>
                      <a:pt x="15485" y="9619"/>
                    </a:cubicBezTo>
                    <a:cubicBezTo>
                      <a:pt x="15141" y="9619"/>
                      <a:pt x="14799" y="9688"/>
                      <a:pt x="14472" y="9815"/>
                    </a:cubicBezTo>
                    <a:cubicBezTo>
                      <a:pt x="14586" y="9108"/>
                      <a:pt x="14655" y="8377"/>
                      <a:pt x="14678" y="7670"/>
                    </a:cubicBezTo>
                    <a:cubicBezTo>
                      <a:pt x="14700" y="6848"/>
                      <a:pt x="14632" y="6003"/>
                      <a:pt x="14472" y="5182"/>
                    </a:cubicBezTo>
                    <a:cubicBezTo>
                      <a:pt x="14312" y="4383"/>
                      <a:pt x="14039" y="3607"/>
                      <a:pt x="13628" y="2876"/>
                    </a:cubicBezTo>
                    <a:cubicBezTo>
                      <a:pt x="13445" y="2557"/>
                      <a:pt x="13217" y="2237"/>
                      <a:pt x="12989" y="1940"/>
                    </a:cubicBezTo>
                    <a:cubicBezTo>
                      <a:pt x="12783" y="1712"/>
                      <a:pt x="12555" y="1507"/>
                      <a:pt x="12327" y="1324"/>
                    </a:cubicBezTo>
                    <a:cubicBezTo>
                      <a:pt x="11391" y="548"/>
                      <a:pt x="10204" y="160"/>
                      <a:pt x="9017" y="23"/>
                    </a:cubicBezTo>
                    <a:cubicBezTo>
                      <a:pt x="8789" y="0"/>
                      <a:pt x="8538" y="0"/>
                      <a:pt x="828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5659643" y="1911134"/>
                <a:ext cx="862554" cy="962484"/>
              </a:xfrm>
              <a:custGeom>
                <a:avLst/>
                <a:gdLst/>
                <a:ahLst/>
                <a:cxnLst/>
                <a:rect l="l" t="t" r="r" b="b"/>
                <a:pathLst>
                  <a:path w="31911" h="35608" extrusionOk="0">
                    <a:moveTo>
                      <a:pt x="138" y="0"/>
                    </a:moveTo>
                    <a:cubicBezTo>
                      <a:pt x="92" y="0"/>
                      <a:pt x="69" y="23"/>
                      <a:pt x="24" y="69"/>
                    </a:cubicBezTo>
                    <a:cubicBezTo>
                      <a:pt x="1" y="92"/>
                      <a:pt x="1" y="137"/>
                      <a:pt x="1" y="183"/>
                    </a:cubicBezTo>
                    <a:cubicBezTo>
                      <a:pt x="1" y="229"/>
                      <a:pt x="24" y="274"/>
                      <a:pt x="69" y="297"/>
                    </a:cubicBezTo>
                    <a:cubicBezTo>
                      <a:pt x="1758" y="1301"/>
                      <a:pt x="3356" y="2443"/>
                      <a:pt x="4908" y="3652"/>
                    </a:cubicBezTo>
                    <a:cubicBezTo>
                      <a:pt x="6597" y="4976"/>
                      <a:pt x="8241" y="6391"/>
                      <a:pt x="9816" y="7829"/>
                    </a:cubicBezTo>
                    <a:cubicBezTo>
                      <a:pt x="10774" y="8697"/>
                      <a:pt x="11687" y="9587"/>
                      <a:pt x="12623" y="10500"/>
                    </a:cubicBezTo>
                    <a:cubicBezTo>
                      <a:pt x="13331" y="11185"/>
                      <a:pt x="14015" y="11892"/>
                      <a:pt x="14700" y="12600"/>
                    </a:cubicBezTo>
                    <a:cubicBezTo>
                      <a:pt x="14700" y="12623"/>
                      <a:pt x="14723" y="12623"/>
                      <a:pt x="14723" y="12623"/>
                    </a:cubicBezTo>
                    <a:cubicBezTo>
                      <a:pt x="17645" y="15681"/>
                      <a:pt x="20452" y="18877"/>
                      <a:pt x="23054" y="22209"/>
                    </a:cubicBezTo>
                    <a:cubicBezTo>
                      <a:pt x="23785" y="23145"/>
                      <a:pt x="24492" y="24081"/>
                      <a:pt x="25177" y="25040"/>
                    </a:cubicBezTo>
                    <a:cubicBezTo>
                      <a:pt x="25200" y="25063"/>
                      <a:pt x="25223" y="25085"/>
                      <a:pt x="25223" y="25085"/>
                    </a:cubicBezTo>
                    <a:cubicBezTo>
                      <a:pt x="26022" y="26204"/>
                      <a:pt x="26820" y="27345"/>
                      <a:pt x="27574" y="28486"/>
                    </a:cubicBezTo>
                    <a:cubicBezTo>
                      <a:pt x="27848" y="28920"/>
                      <a:pt x="28144" y="29354"/>
                      <a:pt x="28395" y="29787"/>
                    </a:cubicBezTo>
                    <a:lnTo>
                      <a:pt x="28418" y="29787"/>
                    </a:lnTo>
                    <a:cubicBezTo>
                      <a:pt x="28418" y="29787"/>
                      <a:pt x="28418" y="29810"/>
                      <a:pt x="28418" y="29810"/>
                    </a:cubicBezTo>
                    <a:cubicBezTo>
                      <a:pt x="28464" y="29879"/>
                      <a:pt x="28510" y="29947"/>
                      <a:pt x="28555" y="30016"/>
                    </a:cubicBezTo>
                    <a:cubicBezTo>
                      <a:pt x="28578" y="30038"/>
                      <a:pt x="28578" y="30061"/>
                      <a:pt x="28601" y="30084"/>
                    </a:cubicBezTo>
                    <a:cubicBezTo>
                      <a:pt x="28806" y="30404"/>
                      <a:pt x="29012" y="30746"/>
                      <a:pt x="29194" y="31066"/>
                    </a:cubicBezTo>
                    <a:cubicBezTo>
                      <a:pt x="29194" y="31066"/>
                      <a:pt x="29194" y="31066"/>
                      <a:pt x="29217" y="31088"/>
                    </a:cubicBezTo>
                    <a:cubicBezTo>
                      <a:pt x="29217" y="31111"/>
                      <a:pt x="29240" y="31134"/>
                      <a:pt x="29263" y="31157"/>
                    </a:cubicBezTo>
                    <a:cubicBezTo>
                      <a:pt x="29354" y="31317"/>
                      <a:pt x="29445" y="31476"/>
                      <a:pt x="29537" y="31659"/>
                    </a:cubicBezTo>
                    <a:lnTo>
                      <a:pt x="29582" y="31705"/>
                    </a:lnTo>
                    <a:cubicBezTo>
                      <a:pt x="29582" y="31705"/>
                      <a:pt x="29582" y="31727"/>
                      <a:pt x="29582" y="31727"/>
                    </a:cubicBezTo>
                    <a:cubicBezTo>
                      <a:pt x="29605" y="31750"/>
                      <a:pt x="29605" y="31750"/>
                      <a:pt x="29605" y="31750"/>
                    </a:cubicBezTo>
                    <a:cubicBezTo>
                      <a:pt x="29811" y="32093"/>
                      <a:pt x="29993" y="32458"/>
                      <a:pt x="30199" y="32800"/>
                    </a:cubicBezTo>
                    <a:cubicBezTo>
                      <a:pt x="30199" y="32823"/>
                      <a:pt x="30199" y="32823"/>
                      <a:pt x="30221" y="32823"/>
                    </a:cubicBezTo>
                    <a:cubicBezTo>
                      <a:pt x="30244" y="32869"/>
                      <a:pt x="30267" y="32937"/>
                      <a:pt x="30290" y="32983"/>
                    </a:cubicBezTo>
                    <a:cubicBezTo>
                      <a:pt x="30495" y="33348"/>
                      <a:pt x="30701" y="33736"/>
                      <a:pt x="30883" y="34101"/>
                    </a:cubicBezTo>
                    <a:cubicBezTo>
                      <a:pt x="30883" y="34101"/>
                      <a:pt x="30883" y="34101"/>
                      <a:pt x="30883" y="34124"/>
                    </a:cubicBezTo>
                    <a:cubicBezTo>
                      <a:pt x="30906" y="34147"/>
                      <a:pt x="30929" y="34193"/>
                      <a:pt x="30952" y="34215"/>
                    </a:cubicBezTo>
                    <a:cubicBezTo>
                      <a:pt x="30952" y="34238"/>
                      <a:pt x="30952" y="34238"/>
                      <a:pt x="30952" y="34238"/>
                    </a:cubicBezTo>
                    <a:cubicBezTo>
                      <a:pt x="30975" y="34261"/>
                      <a:pt x="30975" y="34284"/>
                      <a:pt x="30998" y="34307"/>
                    </a:cubicBezTo>
                    <a:cubicBezTo>
                      <a:pt x="30998" y="34330"/>
                      <a:pt x="30998" y="34330"/>
                      <a:pt x="31020" y="34352"/>
                    </a:cubicBezTo>
                    <a:cubicBezTo>
                      <a:pt x="31020" y="34352"/>
                      <a:pt x="31020" y="34375"/>
                      <a:pt x="31020" y="34375"/>
                    </a:cubicBezTo>
                    <a:cubicBezTo>
                      <a:pt x="31157" y="34672"/>
                      <a:pt x="31294" y="34946"/>
                      <a:pt x="31431" y="35220"/>
                    </a:cubicBezTo>
                    <a:cubicBezTo>
                      <a:pt x="31431" y="35220"/>
                      <a:pt x="31431" y="35220"/>
                      <a:pt x="31431" y="35243"/>
                    </a:cubicBezTo>
                    <a:cubicBezTo>
                      <a:pt x="31454" y="35243"/>
                      <a:pt x="31454" y="35243"/>
                      <a:pt x="31454" y="35265"/>
                    </a:cubicBezTo>
                    <a:cubicBezTo>
                      <a:pt x="31477" y="35288"/>
                      <a:pt x="31477" y="35334"/>
                      <a:pt x="31500" y="35357"/>
                    </a:cubicBezTo>
                    <a:cubicBezTo>
                      <a:pt x="31500" y="35380"/>
                      <a:pt x="31500" y="35380"/>
                      <a:pt x="31500" y="35380"/>
                    </a:cubicBezTo>
                    <a:cubicBezTo>
                      <a:pt x="31500" y="35380"/>
                      <a:pt x="31523" y="35402"/>
                      <a:pt x="31523" y="35402"/>
                    </a:cubicBezTo>
                    <a:cubicBezTo>
                      <a:pt x="31523" y="35425"/>
                      <a:pt x="31545" y="35448"/>
                      <a:pt x="31545" y="35471"/>
                    </a:cubicBezTo>
                    <a:cubicBezTo>
                      <a:pt x="31545" y="35471"/>
                      <a:pt x="31568" y="35494"/>
                      <a:pt x="31568" y="35494"/>
                    </a:cubicBezTo>
                    <a:cubicBezTo>
                      <a:pt x="31591" y="35494"/>
                      <a:pt x="31614" y="35516"/>
                      <a:pt x="31614" y="35516"/>
                    </a:cubicBezTo>
                    <a:cubicBezTo>
                      <a:pt x="31659" y="35516"/>
                      <a:pt x="31705" y="35539"/>
                      <a:pt x="31728" y="35539"/>
                    </a:cubicBezTo>
                    <a:cubicBezTo>
                      <a:pt x="31796" y="35562"/>
                      <a:pt x="31842" y="35585"/>
                      <a:pt x="31911" y="35608"/>
                    </a:cubicBezTo>
                    <a:cubicBezTo>
                      <a:pt x="31911" y="35585"/>
                      <a:pt x="31911" y="35585"/>
                      <a:pt x="31911" y="35585"/>
                    </a:cubicBezTo>
                    <a:cubicBezTo>
                      <a:pt x="31888" y="35516"/>
                      <a:pt x="31865" y="35425"/>
                      <a:pt x="31842" y="35357"/>
                    </a:cubicBezTo>
                    <a:cubicBezTo>
                      <a:pt x="31819" y="35288"/>
                      <a:pt x="31796" y="35243"/>
                      <a:pt x="31774" y="35197"/>
                    </a:cubicBezTo>
                    <a:cubicBezTo>
                      <a:pt x="31774" y="35174"/>
                      <a:pt x="31751" y="35151"/>
                      <a:pt x="31751" y="35128"/>
                    </a:cubicBezTo>
                    <a:cubicBezTo>
                      <a:pt x="31751" y="35128"/>
                      <a:pt x="31751" y="35128"/>
                      <a:pt x="31751" y="35106"/>
                    </a:cubicBezTo>
                    <a:lnTo>
                      <a:pt x="31728" y="35106"/>
                    </a:lnTo>
                    <a:lnTo>
                      <a:pt x="31728" y="35083"/>
                    </a:lnTo>
                    <a:cubicBezTo>
                      <a:pt x="31728" y="35083"/>
                      <a:pt x="31728" y="35060"/>
                      <a:pt x="31728" y="35060"/>
                    </a:cubicBezTo>
                    <a:cubicBezTo>
                      <a:pt x="31614" y="34855"/>
                      <a:pt x="31500" y="34626"/>
                      <a:pt x="31408" y="34398"/>
                    </a:cubicBezTo>
                    <a:lnTo>
                      <a:pt x="31386" y="34398"/>
                    </a:lnTo>
                    <a:cubicBezTo>
                      <a:pt x="31386" y="34375"/>
                      <a:pt x="31363" y="34352"/>
                      <a:pt x="31363" y="34330"/>
                    </a:cubicBezTo>
                    <a:cubicBezTo>
                      <a:pt x="31340" y="34307"/>
                      <a:pt x="31340" y="34284"/>
                      <a:pt x="31317" y="34261"/>
                    </a:cubicBezTo>
                    <a:cubicBezTo>
                      <a:pt x="31317" y="34215"/>
                      <a:pt x="31294" y="34170"/>
                      <a:pt x="31271" y="34147"/>
                    </a:cubicBezTo>
                    <a:cubicBezTo>
                      <a:pt x="31271" y="34124"/>
                      <a:pt x="31271" y="34124"/>
                      <a:pt x="31249" y="34124"/>
                    </a:cubicBezTo>
                    <a:cubicBezTo>
                      <a:pt x="31249" y="34101"/>
                      <a:pt x="31249" y="34101"/>
                      <a:pt x="31249" y="34078"/>
                    </a:cubicBezTo>
                    <a:cubicBezTo>
                      <a:pt x="31226" y="34078"/>
                      <a:pt x="31226" y="34056"/>
                      <a:pt x="31203" y="34033"/>
                    </a:cubicBezTo>
                    <a:cubicBezTo>
                      <a:pt x="31203" y="34010"/>
                      <a:pt x="31203" y="34010"/>
                      <a:pt x="31203" y="33987"/>
                    </a:cubicBezTo>
                    <a:cubicBezTo>
                      <a:pt x="31180" y="33964"/>
                      <a:pt x="31157" y="33942"/>
                      <a:pt x="31157" y="33896"/>
                    </a:cubicBezTo>
                    <a:cubicBezTo>
                      <a:pt x="31134" y="33896"/>
                      <a:pt x="31134" y="33896"/>
                      <a:pt x="31134" y="33873"/>
                    </a:cubicBezTo>
                    <a:cubicBezTo>
                      <a:pt x="31134" y="33873"/>
                      <a:pt x="31134" y="33873"/>
                      <a:pt x="31134" y="33850"/>
                    </a:cubicBezTo>
                    <a:cubicBezTo>
                      <a:pt x="30975" y="33554"/>
                      <a:pt x="30815" y="33257"/>
                      <a:pt x="30655" y="32960"/>
                    </a:cubicBezTo>
                    <a:cubicBezTo>
                      <a:pt x="30632" y="32914"/>
                      <a:pt x="30609" y="32892"/>
                      <a:pt x="30587" y="32869"/>
                    </a:cubicBezTo>
                    <a:cubicBezTo>
                      <a:pt x="30587" y="32846"/>
                      <a:pt x="30587" y="32846"/>
                      <a:pt x="30587" y="32846"/>
                    </a:cubicBezTo>
                    <a:cubicBezTo>
                      <a:pt x="30564" y="32800"/>
                      <a:pt x="30518" y="32732"/>
                      <a:pt x="30495" y="32686"/>
                    </a:cubicBezTo>
                    <a:cubicBezTo>
                      <a:pt x="30473" y="32663"/>
                      <a:pt x="30473" y="32618"/>
                      <a:pt x="30450" y="32595"/>
                    </a:cubicBezTo>
                    <a:cubicBezTo>
                      <a:pt x="30221" y="32207"/>
                      <a:pt x="29993" y="31796"/>
                      <a:pt x="29765" y="31385"/>
                    </a:cubicBezTo>
                    <a:cubicBezTo>
                      <a:pt x="29696" y="31248"/>
                      <a:pt x="29605" y="31134"/>
                      <a:pt x="29537" y="30997"/>
                    </a:cubicBezTo>
                    <a:cubicBezTo>
                      <a:pt x="29537" y="30974"/>
                      <a:pt x="29514" y="30974"/>
                      <a:pt x="29514" y="30974"/>
                    </a:cubicBezTo>
                    <a:cubicBezTo>
                      <a:pt x="29514" y="30951"/>
                      <a:pt x="29514" y="30951"/>
                      <a:pt x="29514" y="30951"/>
                    </a:cubicBezTo>
                    <a:cubicBezTo>
                      <a:pt x="29491" y="30929"/>
                      <a:pt x="29468" y="30906"/>
                      <a:pt x="29468" y="30883"/>
                    </a:cubicBezTo>
                    <a:cubicBezTo>
                      <a:pt x="29263" y="30563"/>
                      <a:pt x="29080" y="30221"/>
                      <a:pt x="28875" y="29901"/>
                    </a:cubicBezTo>
                    <a:lnTo>
                      <a:pt x="28852" y="29901"/>
                    </a:lnTo>
                    <a:lnTo>
                      <a:pt x="28829" y="29856"/>
                    </a:lnTo>
                    <a:lnTo>
                      <a:pt x="28738" y="29696"/>
                    </a:lnTo>
                    <a:cubicBezTo>
                      <a:pt x="28715" y="29673"/>
                      <a:pt x="28715" y="29650"/>
                      <a:pt x="28692" y="29605"/>
                    </a:cubicBezTo>
                    <a:lnTo>
                      <a:pt x="28669" y="29605"/>
                    </a:lnTo>
                    <a:cubicBezTo>
                      <a:pt x="28669" y="29582"/>
                      <a:pt x="28669" y="29582"/>
                      <a:pt x="28669" y="29582"/>
                    </a:cubicBezTo>
                    <a:cubicBezTo>
                      <a:pt x="28647" y="29559"/>
                      <a:pt x="28647" y="29536"/>
                      <a:pt x="28624" y="29513"/>
                    </a:cubicBezTo>
                    <a:cubicBezTo>
                      <a:pt x="28624" y="29513"/>
                      <a:pt x="28601" y="29491"/>
                      <a:pt x="28601" y="29468"/>
                    </a:cubicBezTo>
                    <a:cubicBezTo>
                      <a:pt x="28350" y="29057"/>
                      <a:pt x="28076" y="28669"/>
                      <a:pt x="27825" y="28258"/>
                    </a:cubicBezTo>
                    <a:lnTo>
                      <a:pt x="27802" y="28258"/>
                    </a:lnTo>
                    <a:cubicBezTo>
                      <a:pt x="27049" y="27117"/>
                      <a:pt x="26273" y="25998"/>
                      <a:pt x="25474" y="24903"/>
                    </a:cubicBezTo>
                    <a:cubicBezTo>
                      <a:pt x="25474" y="24880"/>
                      <a:pt x="25451" y="24857"/>
                      <a:pt x="25451" y="24857"/>
                    </a:cubicBezTo>
                    <a:cubicBezTo>
                      <a:pt x="25451" y="24834"/>
                      <a:pt x="25428" y="24834"/>
                      <a:pt x="25428" y="24834"/>
                    </a:cubicBezTo>
                    <a:cubicBezTo>
                      <a:pt x="22963" y="21433"/>
                      <a:pt x="20292" y="18192"/>
                      <a:pt x="17462" y="15088"/>
                    </a:cubicBezTo>
                    <a:cubicBezTo>
                      <a:pt x="16640" y="14198"/>
                      <a:pt x="15819" y="13285"/>
                      <a:pt x="14974" y="12417"/>
                    </a:cubicBezTo>
                    <a:lnTo>
                      <a:pt x="14951" y="12417"/>
                    </a:lnTo>
                    <a:cubicBezTo>
                      <a:pt x="14951" y="12394"/>
                      <a:pt x="14951" y="12394"/>
                      <a:pt x="14951" y="12394"/>
                    </a:cubicBezTo>
                    <a:cubicBezTo>
                      <a:pt x="13491" y="10888"/>
                      <a:pt x="12007" y="9404"/>
                      <a:pt x="10478" y="7989"/>
                    </a:cubicBezTo>
                    <a:cubicBezTo>
                      <a:pt x="8903" y="6528"/>
                      <a:pt x="7259" y="5113"/>
                      <a:pt x="5593" y="3789"/>
                    </a:cubicBezTo>
                    <a:cubicBezTo>
                      <a:pt x="4703" y="3082"/>
                      <a:pt x="3813" y="2397"/>
                      <a:pt x="2900" y="1758"/>
                    </a:cubicBezTo>
                    <a:cubicBezTo>
                      <a:pt x="2032" y="1142"/>
                      <a:pt x="1165" y="571"/>
                      <a:pt x="252" y="23"/>
                    </a:cubicBezTo>
                    <a:cubicBezTo>
                      <a:pt x="229" y="23"/>
                      <a:pt x="206" y="0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5901507" y="1592774"/>
                <a:ext cx="953862" cy="931643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34467" extrusionOk="0">
                    <a:moveTo>
                      <a:pt x="160" y="1"/>
                    </a:moveTo>
                    <a:cubicBezTo>
                      <a:pt x="114" y="1"/>
                      <a:pt x="46" y="46"/>
                      <a:pt x="23" y="92"/>
                    </a:cubicBezTo>
                    <a:cubicBezTo>
                      <a:pt x="0" y="115"/>
                      <a:pt x="0" y="160"/>
                      <a:pt x="0" y="206"/>
                    </a:cubicBezTo>
                    <a:cubicBezTo>
                      <a:pt x="23" y="252"/>
                      <a:pt x="46" y="274"/>
                      <a:pt x="69" y="320"/>
                    </a:cubicBezTo>
                    <a:cubicBezTo>
                      <a:pt x="1667" y="1393"/>
                      <a:pt x="3219" y="2534"/>
                      <a:pt x="4748" y="3698"/>
                    </a:cubicBezTo>
                    <a:cubicBezTo>
                      <a:pt x="4748" y="3698"/>
                      <a:pt x="4725" y="3675"/>
                      <a:pt x="4725" y="3675"/>
                    </a:cubicBezTo>
                    <a:lnTo>
                      <a:pt x="4725" y="3675"/>
                    </a:lnTo>
                    <a:cubicBezTo>
                      <a:pt x="6163" y="4794"/>
                      <a:pt x="7601" y="5912"/>
                      <a:pt x="8993" y="7076"/>
                    </a:cubicBezTo>
                    <a:lnTo>
                      <a:pt x="9016" y="7076"/>
                    </a:lnTo>
                    <a:cubicBezTo>
                      <a:pt x="9085" y="7168"/>
                      <a:pt x="9176" y="7236"/>
                      <a:pt x="9267" y="7305"/>
                    </a:cubicBezTo>
                    <a:cubicBezTo>
                      <a:pt x="9838" y="7784"/>
                      <a:pt x="10409" y="8263"/>
                      <a:pt x="10979" y="8743"/>
                    </a:cubicBezTo>
                    <a:cubicBezTo>
                      <a:pt x="11025" y="8765"/>
                      <a:pt x="11071" y="8811"/>
                      <a:pt x="11116" y="8857"/>
                    </a:cubicBezTo>
                    <a:cubicBezTo>
                      <a:pt x="11253" y="8971"/>
                      <a:pt x="11367" y="9085"/>
                      <a:pt x="11504" y="9199"/>
                    </a:cubicBezTo>
                    <a:cubicBezTo>
                      <a:pt x="11641" y="9290"/>
                      <a:pt x="11755" y="9405"/>
                      <a:pt x="11869" y="9519"/>
                    </a:cubicBezTo>
                    <a:lnTo>
                      <a:pt x="11892" y="9519"/>
                    </a:lnTo>
                    <a:cubicBezTo>
                      <a:pt x="13513" y="10911"/>
                      <a:pt x="15088" y="12349"/>
                      <a:pt x="16663" y="13810"/>
                    </a:cubicBezTo>
                    <a:cubicBezTo>
                      <a:pt x="16663" y="13833"/>
                      <a:pt x="16663" y="13833"/>
                      <a:pt x="16686" y="13833"/>
                    </a:cubicBezTo>
                    <a:cubicBezTo>
                      <a:pt x="19562" y="16549"/>
                      <a:pt x="22369" y="19334"/>
                      <a:pt x="25062" y="22255"/>
                    </a:cubicBezTo>
                    <a:lnTo>
                      <a:pt x="25085" y="22255"/>
                    </a:lnTo>
                    <a:cubicBezTo>
                      <a:pt x="25222" y="22392"/>
                      <a:pt x="25336" y="22552"/>
                      <a:pt x="25473" y="22689"/>
                    </a:cubicBezTo>
                    <a:cubicBezTo>
                      <a:pt x="25496" y="22712"/>
                      <a:pt x="25496" y="22712"/>
                      <a:pt x="25496" y="22712"/>
                    </a:cubicBezTo>
                    <a:cubicBezTo>
                      <a:pt x="25542" y="22757"/>
                      <a:pt x="25587" y="22803"/>
                      <a:pt x="25610" y="22849"/>
                    </a:cubicBezTo>
                    <a:cubicBezTo>
                      <a:pt x="25633" y="22871"/>
                      <a:pt x="25656" y="22894"/>
                      <a:pt x="25679" y="22917"/>
                    </a:cubicBezTo>
                    <a:cubicBezTo>
                      <a:pt x="25679" y="22917"/>
                      <a:pt x="25702" y="22917"/>
                      <a:pt x="25702" y="22940"/>
                    </a:cubicBezTo>
                    <a:cubicBezTo>
                      <a:pt x="26204" y="23488"/>
                      <a:pt x="26706" y="24036"/>
                      <a:pt x="27185" y="24583"/>
                    </a:cubicBezTo>
                    <a:cubicBezTo>
                      <a:pt x="27208" y="24606"/>
                      <a:pt x="27208" y="24606"/>
                      <a:pt x="27208" y="24629"/>
                    </a:cubicBezTo>
                    <a:cubicBezTo>
                      <a:pt x="27231" y="24652"/>
                      <a:pt x="27254" y="24675"/>
                      <a:pt x="27277" y="24697"/>
                    </a:cubicBezTo>
                    <a:cubicBezTo>
                      <a:pt x="27368" y="24812"/>
                      <a:pt x="27482" y="24926"/>
                      <a:pt x="27573" y="25040"/>
                    </a:cubicBezTo>
                    <a:lnTo>
                      <a:pt x="27596" y="25040"/>
                    </a:lnTo>
                    <a:cubicBezTo>
                      <a:pt x="29285" y="26980"/>
                      <a:pt x="30929" y="28966"/>
                      <a:pt x="32481" y="30997"/>
                    </a:cubicBezTo>
                    <a:cubicBezTo>
                      <a:pt x="32504" y="31020"/>
                      <a:pt x="32526" y="31066"/>
                      <a:pt x="32549" y="31089"/>
                    </a:cubicBezTo>
                    <a:cubicBezTo>
                      <a:pt x="32549" y="31066"/>
                      <a:pt x="32549" y="31066"/>
                      <a:pt x="32549" y="31066"/>
                    </a:cubicBezTo>
                    <a:cubicBezTo>
                      <a:pt x="32595" y="31134"/>
                      <a:pt x="32640" y="31225"/>
                      <a:pt x="32709" y="31294"/>
                    </a:cubicBezTo>
                    <a:cubicBezTo>
                      <a:pt x="33051" y="31750"/>
                      <a:pt x="33394" y="32184"/>
                      <a:pt x="33713" y="32641"/>
                    </a:cubicBezTo>
                    <a:cubicBezTo>
                      <a:pt x="33736" y="32663"/>
                      <a:pt x="33736" y="32686"/>
                      <a:pt x="33759" y="32686"/>
                    </a:cubicBezTo>
                    <a:cubicBezTo>
                      <a:pt x="33759" y="32686"/>
                      <a:pt x="33759" y="32709"/>
                      <a:pt x="33759" y="32709"/>
                    </a:cubicBezTo>
                    <a:cubicBezTo>
                      <a:pt x="33782" y="32732"/>
                      <a:pt x="33805" y="32778"/>
                      <a:pt x="33850" y="32823"/>
                    </a:cubicBezTo>
                    <a:cubicBezTo>
                      <a:pt x="33850" y="32823"/>
                      <a:pt x="33850" y="32846"/>
                      <a:pt x="33850" y="32846"/>
                    </a:cubicBezTo>
                    <a:cubicBezTo>
                      <a:pt x="33896" y="32892"/>
                      <a:pt x="33942" y="32937"/>
                      <a:pt x="33964" y="33006"/>
                    </a:cubicBezTo>
                    <a:cubicBezTo>
                      <a:pt x="33987" y="33006"/>
                      <a:pt x="33987" y="33006"/>
                      <a:pt x="33987" y="33029"/>
                    </a:cubicBezTo>
                    <a:cubicBezTo>
                      <a:pt x="33987" y="33029"/>
                      <a:pt x="34010" y="33029"/>
                      <a:pt x="34010" y="33052"/>
                    </a:cubicBezTo>
                    <a:cubicBezTo>
                      <a:pt x="34078" y="33143"/>
                      <a:pt x="34147" y="33257"/>
                      <a:pt x="34215" y="33348"/>
                    </a:cubicBezTo>
                    <a:cubicBezTo>
                      <a:pt x="34466" y="33691"/>
                      <a:pt x="34718" y="34033"/>
                      <a:pt x="34946" y="34375"/>
                    </a:cubicBezTo>
                    <a:cubicBezTo>
                      <a:pt x="34969" y="34421"/>
                      <a:pt x="34991" y="34444"/>
                      <a:pt x="35037" y="34467"/>
                    </a:cubicBezTo>
                    <a:cubicBezTo>
                      <a:pt x="35083" y="34467"/>
                      <a:pt x="35128" y="34467"/>
                      <a:pt x="35174" y="34444"/>
                    </a:cubicBezTo>
                    <a:cubicBezTo>
                      <a:pt x="35243" y="34398"/>
                      <a:pt x="35288" y="34284"/>
                      <a:pt x="35220" y="34216"/>
                    </a:cubicBezTo>
                    <a:cubicBezTo>
                      <a:pt x="34991" y="33873"/>
                      <a:pt x="34763" y="33531"/>
                      <a:pt x="34512" y="33188"/>
                    </a:cubicBezTo>
                    <a:cubicBezTo>
                      <a:pt x="34489" y="33143"/>
                      <a:pt x="34444" y="33097"/>
                      <a:pt x="34421" y="33074"/>
                    </a:cubicBezTo>
                    <a:cubicBezTo>
                      <a:pt x="34421" y="33052"/>
                      <a:pt x="34421" y="33052"/>
                      <a:pt x="34421" y="33052"/>
                    </a:cubicBezTo>
                    <a:lnTo>
                      <a:pt x="34398" y="33052"/>
                    </a:lnTo>
                    <a:cubicBezTo>
                      <a:pt x="34375" y="32983"/>
                      <a:pt x="34330" y="32937"/>
                      <a:pt x="34284" y="32892"/>
                    </a:cubicBezTo>
                    <a:cubicBezTo>
                      <a:pt x="34284" y="32892"/>
                      <a:pt x="34284" y="32892"/>
                      <a:pt x="34284" y="32869"/>
                    </a:cubicBezTo>
                    <a:lnTo>
                      <a:pt x="34261" y="32869"/>
                    </a:lnTo>
                    <a:lnTo>
                      <a:pt x="34193" y="32755"/>
                    </a:lnTo>
                    <a:cubicBezTo>
                      <a:pt x="34170" y="32732"/>
                      <a:pt x="34170" y="32709"/>
                      <a:pt x="34147" y="32686"/>
                    </a:cubicBezTo>
                    <a:cubicBezTo>
                      <a:pt x="34147" y="32663"/>
                      <a:pt x="34124" y="32663"/>
                      <a:pt x="34124" y="32663"/>
                    </a:cubicBezTo>
                    <a:cubicBezTo>
                      <a:pt x="34101" y="32618"/>
                      <a:pt x="34056" y="32572"/>
                      <a:pt x="34033" y="32527"/>
                    </a:cubicBezTo>
                    <a:cubicBezTo>
                      <a:pt x="34033" y="32527"/>
                      <a:pt x="34010" y="32504"/>
                      <a:pt x="34010" y="32481"/>
                    </a:cubicBezTo>
                    <a:lnTo>
                      <a:pt x="33987" y="32481"/>
                    </a:lnTo>
                    <a:cubicBezTo>
                      <a:pt x="33645" y="32024"/>
                      <a:pt x="33302" y="31545"/>
                      <a:pt x="32960" y="31089"/>
                    </a:cubicBezTo>
                    <a:cubicBezTo>
                      <a:pt x="32892" y="30997"/>
                      <a:pt x="32823" y="30929"/>
                      <a:pt x="32777" y="30837"/>
                    </a:cubicBezTo>
                    <a:cubicBezTo>
                      <a:pt x="32777" y="30837"/>
                      <a:pt x="32755" y="30837"/>
                      <a:pt x="32755" y="30815"/>
                    </a:cubicBezTo>
                    <a:cubicBezTo>
                      <a:pt x="31202" y="28806"/>
                      <a:pt x="29582" y="26820"/>
                      <a:pt x="27893" y="24903"/>
                    </a:cubicBezTo>
                    <a:cubicBezTo>
                      <a:pt x="27756" y="24743"/>
                      <a:pt x="27642" y="24606"/>
                      <a:pt x="27505" y="24469"/>
                    </a:cubicBezTo>
                    <a:cubicBezTo>
                      <a:pt x="27505" y="24469"/>
                      <a:pt x="27505" y="24469"/>
                      <a:pt x="27505" y="24446"/>
                    </a:cubicBezTo>
                    <a:cubicBezTo>
                      <a:pt x="27482" y="24446"/>
                      <a:pt x="27459" y="24424"/>
                      <a:pt x="27459" y="24401"/>
                    </a:cubicBezTo>
                    <a:cubicBezTo>
                      <a:pt x="27436" y="24378"/>
                      <a:pt x="27413" y="24355"/>
                      <a:pt x="27413" y="24355"/>
                    </a:cubicBezTo>
                    <a:cubicBezTo>
                      <a:pt x="26866" y="23739"/>
                      <a:pt x="26341" y="23145"/>
                      <a:pt x="25793" y="22552"/>
                    </a:cubicBezTo>
                    <a:cubicBezTo>
                      <a:pt x="25702" y="22438"/>
                      <a:pt x="25610" y="22346"/>
                      <a:pt x="25519" y="22255"/>
                    </a:cubicBezTo>
                    <a:cubicBezTo>
                      <a:pt x="25450" y="22164"/>
                      <a:pt x="25359" y="22095"/>
                      <a:pt x="25291" y="22004"/>
                    </a:cubicBezTo>
                    <a:cubicBezTo>
                      <a:pt x="25245" y="21958"/>
                      <a:pt x="25222" y="21936"/>
                      <a:pt x="25177" y="21890"/>
                    </a:cubicBezTo>
                    <a:cubicBezTo>
                      <a:pt x="22529" y="19037"/>
                      <a:pt x="19790" y="16298"/>
                      <a:pt x="16959" y="13650"/>
                    </a:cubicBezTo>
                    <a:cubicBezTo>
                      <a:pt x="16937" y="13627"/>
                      <a:pt x="16914" y="13604"/>
                      <a:pt x="16891" y="13582"/>
                    </a:cubicBezTo>
                    <a:cubicBezTo>
                      <a:pt x="15316" y="12098"/>
                      <a:pt x="13718" y="10660"/>
                      <a:pt x="12075" y="9268"/>
                    </a:cubicBezTo>
                    <a:cubicBezTo>
                      <a:pt x="12075" y="9245"/>
                      <a:pt x="12052" y="9245"/>
                      <a:pt x="12029" y="9222"/>
                    </a:cubicBezTo>
                    <a:lnTo>
                      <a:pt x="12006" y="9199"/>
                    </a:lnTo>
                    <a:cubicBezTo>
                      <a:pt x="11961" y="9153"/>
                      <a:pt x="11915" y="9108"/>
                      <a:pt x="11869" y="9085"/>
                    </a:cubicBezTo>
                    <a:cubicBezTo>
                      <a:pt x="11869" y="9085"/>
                      <a:pt x="11869" y="9062"/>
                      <a:pt x="11869" y="9062"/>
                    </a:cubicBezTo>
                    <a:cubicBezTo>
                      <a:pt x="11710" y="8925"/>
                      <a:pt x="11550" y="8788"/>
                      <a:pt x="11390" y="8674"/>
                    </a:cubicBezTo>
                    <a:cubicBezTo>
                      <a:pt x="11390" y="8651"/>
                      <a:pt x="11390" y="8651"/>
                      <a:pt x="11390" y="8651"/>
                    </a:cubicBezTo>
                    <a:cubicBezTo>
                      <a:pt x="11322" y="8606"/>
                      <a:pt x="11276" y="8560"/>
                      <a:pt x="11208" y="8514"/>
                    </a:cubicBezTo>
                    <a:cubicBezTo>
                      <a:pt x="11208" y="8514"/>
                      <a:pt x="11208" y="8514"/>
                      <a:pt x="11208" y="8492"/>
                    </a:cubicBezTo>
                    <a:cubicBezTo>
                      <a:pt x="10705" y="8081"/>
                      <a:pt x="10203" y="7670"/>
                      <a:pt x="9701" y="7236"/>
                    </a:cubicBezTo>
                    <a:cubicBezTo>
                      <a:pt x="9655" y="7213"/>
                      <a:pt x="9633" y="7191"/>
                      <a:pt x="9587" y="7145"/>
                    </a:cubicBezTo>
                    <a:cubicBezTo>
                      <a:pt x="9564" y="7122"/>
                      <a:pt x="9541" y="7099"/>
                      <a:pt x="9496" y="7076"/>
                    </a:cubicBezTo>
                    <a:cubicBezTo>
                      <a:pt x="9359" y="6962"/>
                      <a:pt x="9222" y="6848"/>
                      <a:pt x="9085" y="6734"/>
                    </a:cubicBezTo>
                    <a:cubicBezTo>
                      <a:pt x="6232" y="4383"/>
                      <a:pt x="3287" y="2123"/>
                      <a:pt x="251" y="23"/>
                    </a:cubicBezTo>
                    <a:cubicBezTo>
                      <a:pt x="229" y="1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5444944" y="1442244"/>
                <a:ext cx="643530" cy="511489"/>
              </a:xfrm>
              <a:custGeom>
                <a:avLst/>
                <a:gdLst/>
                <a:ahLst/>
                <a:cxnLst/>
                <a:rect l="l" t="t" r="r" b="b"/>
                <a:pathLst>
                  <a:path w="23808" h="18923" extrusionOk="0">
                    <a:moveTo>
                      <a:pt x="5848" y="2245"/>
                    </a:moveTo>
                    <a:lnTo>
                      <a:pt x="5848" y="2245"/>
                    </a:lnTo>
                    <a:cubicBezTo>
                      <a:pt x="5846" y="2249"/>
                      <a:pt x="5844" y="2254"/>
                      <a:pt x="5844" y="2260"/>
                    </a:cubicBezTo>
                    <a:cubicBezTo>
                      <a:pt x="5844" y="2260"/>
                      <a:pt x="5844" y="2260"/>
                      <a:pt x="5844" y="2283"/>
                    </a:cubicBezTo>
                    <a:cubicBezTo>
                      <a:pt x="5844" y="2270"/>
                      <a:pt x="5846" y="2258"/>
                      <a:pt x="5848" y="2245"/>
                    </a:cubicBezTo>
                    <a:close/>
                    <a:moveTo>
                      <a:pt x="6620" y="0"/>
                    </a:moveTo>
                    <a:cubicBezTo>
                      <a:pt x="6529" y="0"/>
                      <a:pt x="6414" y="46"/>
                      <a:pt x="6369" y="137"/>
                    </a:cubicBezTo>
                    <a:cubicBezTo>
                      <a:pt x="6300" y="160"/>
                      <a:pt x="6255" y="228"/>
                      <a:pt x="6232" y="297"/>
                    </a:cubicBezTo>
                    <a:cubicBezTo>
                      <a:pt x="6186" y="411"/>
                      <a:pt x="6186" y="525"/>
                      <a:pt x="6186" y="639"/>
                    </a:cubicBezTo>
                    <a:cubicBezTo>
                      <a:pt x="6186" y="685"/>
                      <a:pt x="6163" y="731"/>
                      <a:pt x="6163" y="776"/>
                    </a:cubicBezTo>
                    <a:lnTo>
                      <a:pt x="6163" y="890"/>
                    </a:lnTo>
                    <a:cubicBezTo>
                      <a:pt x="6141" y="1004"/>
                      <a:pt x="6141" y="1141"/>
                      <a:pt x="6118" y="1256"/>
                    </a:cubicBezTo>
                    <a:cubicBezTo>
                      <a:pt x="6049" y="1507"/>
                      <a:pt x="5981" y="1735"/>
                      <a:pt x="5912" y="1963"/>
                    </a:cubicBezTo>
                    <a:lnTo>
                      <a:pt x="5867" y="2146"/>
                    </a:lnTo>
                    <a:cubicBezTo>
                      <a:pt x="5867" y="2179"/>
                      <a:pt x="5855" y="2212"/>
                      <a:pt x="5848" y="2245"/>
                    </a:cubicBezTo>
                    <a:lnTo>
                      <a:pt x="5848" y="2245"/>
                    </a:lnTo>
                    <a:cubicBezTo>
                      <a:pt x="5855" y="2235"/>
                      <a:pt x="5867" y="2231"/>
                      <a:pt x="5867" y="2214"/>
                    </a:cubicBezTo>
                    <a:cubicBezTo>
                      <a:pt x="5867" y="2191"/>
                      <a:pt x="5867" y="2146"/>
                      <a:pt x="5889" y="2123"/>
                    </a:cubicBezTo>
                    <a:cubicBezTo>
                      <a:pt x="5912" y="2054"/>
                      <a:pt x="5958" y="2009"/>
                      <a:pt x="6026" y="1986"/>
                    </a:cubicBezTo>
                    <a:cubicBezTo>
                      <a:pt x="6049" y="1963"/>
                      <a:pt x="6095" y="1963"/>
                      <a:pt x="6118" y="1963"/>
                    </a:cubicBezTo>
                    <a:cubicBezTo>
                      <a:pt x="6141" y="1963"/>
                      <a:pt x="6186" y="1986"/>
                      <a:pt x="6232" y="1986"/>
                    </a:cubicBezTo>
                    <a:cubicBezTo>
                      <a:pt x="6323" y="2009"/>
                      <a:pt x="6392" y="2032"/>
                      <a:pt x="6483" y="2032"/>
                    </a:cubicBezTo>
                    <a:lnTo>
                      <a:pt x="6597" y="2054"/>
                    </a:lnTo>
                    <a:cubicBezTo>
                      <a:pt x="6711" y="2054"/>
                      <a:pt x="6825" y="2077"/>
                      <a:pt x="6939" y="2100"/>
                    </a:cubicBezTo>
                    <a:cubicBezTo>
                      <a:pt x="7145" y="2146"/>
                      <a:pt x="7350" y="2191"/>
                      <a:pt x="7556" y="2283"/>
                    </a:cubicBezTo>
                    <a:lnTo>
                      <a:pt x="7647" y="2306"/>
                    </a:lnTo>
                    <a:cubicBezTo>
                      <a:pt x="7716" y="2328"/>
                      <a:pt x="7807" y="2351"/>
                      <a:pt x="7875" y="2397"/>
                    </a:cubicBezTo>
                    <a:cubicBezTo>
                      <a:pt x="7944" y="2420"/>
                      <a:pt x="8035" y="2465"/>
                      <a:pt x="8104" y="2488"/>
                    </a:cubicBezTo>
                    <a:lnTo>
                      <a:pt x="8218" y="2534"/>
                    </a:lnTo>
                    <a:cubicBezTo>
                      <a:pt x="8377" y="2579"/>
                      <a:pt x="8514" y="2648"/>
                      <a:pt x="8674" y="2716"/>
                    </a:cubicBezTo>
                    <a:cubicBezTo>
                      <a:pt x="8925" y="2831"/>
                      <a:pt x="9176" y="2922"/>
                      <a:pt x="9405" y="3036"/>
                    </a:cubicBezTo>
                    <a:cubicBezTo>
                      <a:pt x="9542" y="3104"/>
                      <a:pt x="9678" y="3173"/>
                      <a:pt x="9793" y="3241"/>
                    </a:cubicBezTo>
                    <a:cubicBezTo>
                      <a:pt x="9907" y="3287"/>
                      <a:pt x="9998" y="3333"/>
                      <a:pt x="10112" y="3401"/>
                    </a:cubicBezTo>
                    <a:cubicBezTo>
                      <a:pt x="10249" y="3447"/>
                      <a:pt x="10363" y="3515"/>
                      <a:pt x="10477" y="3584"/>
                    </a:cubicBezTo>
                    <a:cubicBezTo>
                      <a:pt x="10546" y="3629"/>
                      <a:pt x="10614" y="3652"/>
                      <a:pt x="10660" y="3698"/>
                    </a:cubicBezTo>
                    <a:cubicBezTo>
                      <a:pt x="10728" y="3721"/>
                      <a:pt x="10774" y="3744"/>
                      <a:pt x="10843" y="3789"/>
                    </a:cubicBezTo>
                    <a:lnTo>
                      <a:pt x="11002" y="3880"/>
                    </a:lnTo>
                    <a:cubicBezTo>
                      <a:pt x="11071" y="3926"/>
                      <a:pt x="11162" y="3972"/>
                      <a:pt x="11231" y="4017"/>
                    </a:cubicBezTo>
                    <a:lnTo>
                      <a:pt x="11345" y="4086"/>
                    </a:lnTo>
                    <a:cubicBezTo>
                      <a:pt x="11436" y="4132"/>
                      <a:pt x="11527" y="4200"/>
                      <a:pt x="11619" y="4246"/>
                    </a:cubicBezTo>
                    <a:lnTo>
                      <a:pt x="11641" y="4269"/>
                    </a:lnTo>
                    <a:lnTo>
                      <a:pt x="11664" y="4291"/>
                    </a:lnTo>
                    <a:lnTo>
                      <a:pt x="11756" y="4337"/>
                    </a:lnTo>
                    <a:lnTo>
                      <a:pt x="12007" y="4497"/>
                    </a:lnTo>
                    <a:lnTo>
                      <a:pt x="12052" y="4520"/>
                    </a:lnTo>
                    <a:lnTo>
                      <a:pt x="12121" y="4542"/>
                    </a:lnTo>
                    <a:cubicBezTo>
                      <a:pt x="12212" y="4611"/>
                      <a:pt x="12326" y="4679"/>
                      <a:pt x="12440" y="4771"/>
                    </a:cubicBezTo>
                    <a:lnTo>
                      <a:pt x="12577" y="4862"/>
                    </a:lnTo>
                    <a:cubicBezTo>
                      <a:pt x="12623" y="4908"/>
                      <a:pt x="12691" y="4953"/>
                      <a:pt x="12760" y="4999"/>
                    </a:cubicBezTo>
                    <a:cubicBezTo>
                      <a:pt x="12965" y="5136"/>
                      <a:pt x="13171" y="5318"/>
                      <a:pt x="13376" y="5478"/>
                    </a:cubicBezTo>
                    <a:lnTo>
                      <a:pt x="13399" y="5501"/>
                    </a:lnTo>
                    <a:lnTo>
                      <a:pt x="13559" y="5615"/>
                    </a:lnTo>
                    <a:cubicBezTo>
                      <a:pt x="13741" y="5752"/>
                      <a:pt x="13901" y="5912"/>
                      <a:pt x="14084" y="6049"/>
                    </a:cubicBezTo>
                    <a:cubicBezTo>
                      <a:pt x="14175" y="6140"/>
                      <a:pt x="14244" y="6231"/>
                      <a:pt x="14335" y="6323"/>
                    </a:cubicBezTo>
                    <a:lnTo>
                      <a:pt x="14380" y="6368"/>
                    </a:lnTo>
                    <a:cubicBezTo>
                      <a:pt x="14472" y="6460"/>
                      <a:pt x="14586" y="6551"/>
                      <a:pt x="14654" y="6665"/>
                    </a:cubicBezTo>
                    <a:cubicBezTo>
                      <a:pt x="14700" y="6756"/>
                      <a:pt x="14723" y="6848"/>
                      <a:pt x="14700" y="6939"/>
                    </a:cubicBezTo>
                    <a:cubicBezTo>
                      <a:pt x="14746" y="6985"/>
                      <a:pt x="14791" y="7030"/>
                      <a:pt x="14837" y="7076"/>
                    </a:cubicBezTo>
                    <a:cubicBezTo>
                      <a:pt x="14974" y="7190"/>
                      <a:pt x="15088" y="7327"/>
                      <a:pt x="15202" y="7487"/>
                    </a:cubicBezTo>
                    <a:cubicBezTo>
                      <a:pt x="15294" y="7624"/>
                      <a:pt x="15385" y="7784"/>
                      <a:pt x="15476" y="7943"/>
                    </a:cubicBezTo>
                    <a:cubicBezTo>
                      <a:pt x="15567" y="8080"/>
                      <a:pt x="15636" y="8240"/>
                      <a:pt x="15682" y="8400"/>
                    </a:cubicBezTo>
                    <a:cubicBezTo>
                      <a:pt x="15727" y="8491"/>
                      <a:pt x="15750" y="8582"/>
                      <a:pt x="15773" y="8697"/>
                    </a:cubicBezTo>
                    <a:cubicBezTo>
                      <a:pt x="15796" y="8788"/>
                      <a:pt x="15796" y="8879"/>
                      <a:pt x="15773" y="8948"/>
                    </a:cubicBezTo>
                    <a:cubicBezTo>
                      <a:pt x="15750" y="9085"/>
                      <a:pt x="15682" y="9199"/>
                      <a:pt x="15613" y="9290"/>
                    </a:cubicBezTo>
                    <a:cubicBezTo>
                      <a:pt x="15567" y="9336"/>
                      <a:pt x="15545" y="9381"/>
                      <a:pt x="15476" y="9427"/>
                    </a:cubicBezTo>
                    <a:cubicBezTo>
                      <a:pt x="15430" y="9495"/>
                      <a:pt x="15362" y="9541"/>
                      <a:pt x="15294" y="9587"/>
                    </a:cubicBezTo>
                    <a:cubicBezTo>
                      <a:pt x="15111" y="9701"/>
                      <a:pt x="14905" y="9724"/>
                      <a:pt x="14700" y="9747"/>
                    </a:cubicBezTo>
                    <a:lnTo>
                      <a:pt x="14586" y="9769"/>
                    </a:lnTo>
                    <a:lnTo>
                      <a:pt x="14426" y="9769"/>
                    </a:lnTo>
                    <a:lnTo>
                      <a:pt x="14540" y="9861"/>
                    </a:lnTo>
                    <a:lnTo>
                      <a:pt x="14632" y="9929"/>
                    </a:lnTo>
                    <a:lnTo>
                      <a:pt x="14837" y="10089"/>
                    </a:lnTo>
                    <a:cubicBezTo>
                      <a:pt x="15042" y="10226"/>
                      <a:pt x="15225" y="10363"/>
                      <a:pt x="15430" y="10523"/>
                    </a:cubicBezTo>
                    <a:lnTo>
                      <a:pt x="15796" y="10842"/>
                    </a:lnTo>
                    <a:lnTo>
                      <a:pt x="16184" y="11139"/>
                    </a:lnTo>
                    <a:cubicBezTo>
                      <a:pt x="16298" y="11253"/>
                      <a:pt x="16435" y="11344"/>
                      <a:pt x="16549" y="11458"/>
                    </a:cubicBezTo>
                    <a:cubicBezTo>
                      <a:pt x="16617" y="11504"/>
                      <a:pt x="16686" y="11550"/>
                      <a:pt x="16754" y="11618"/>
                    </a:cubicBezTo>
                    <a:cubicBezTo>
                      <a:pt x="16800" y="11664"/>
                      <a:pt x="16868" y="11710"/>
                      <a:pt x="16914" y="11755"/>
                    </a:cubicBezTo>
                    <a:lnTo>
                      <a:pt x="16983" y="11824"/>
                    </a:lnTo>
                    <a:cubicBezTo>
                      <a:pt x="17074" y="11892"/>
                      <a:pt x="17165" y="11961"/>
                      <a:pt x="17256" y="12052"/>
                    </a:cubicBezTo>
                    <a:cubicBezTo>
                      <a:pt x="17325" y="12098"/>
                      <a:pt x="17393" y="12166"/>
                      <a:pt x="17462" y="12235"/>
                    </a:cubicBezTo>
                    <a:cubicBezTo>
                      <a:pt x="17508" y="12280"/>
                      <a:pt x="17530" y="12326"/>
                      <a:pt x="17576" y="12371"/>
                    </a:cubicBezTo>
                    <a:lnTo>
                      <a:pt x="17622" y="12394"/>
                    </a:lnTo>
                    <a:cubicBezTo>
                      <a:pt x="17736" y="12508"/>
                      <a:pt x="17850" y="12623"/>
                      <a:pt x="17964" y="12737"/>
                    </a:cubicBezTo>
                    <a:cubicBezTo>
                      <a:pt x="18033" y="12805"/>
                      <a:pt x="18078" y="12874"/>
                      <a:pt x="18124" y="12919"/>
                    </a:cubicBezTo>
                    <a:lnTo>
                      <a:pt x="18238" y="13056"/>
                    </a:lnTo>
                    <a:lnTo>
                      <a:pt x="18284" y="13102"/>
                    </a:lnTo>
                    <a:cubicBezTo>
                      <a:pt x="18352" y="13148"/>
                      <a:pt x="18421" y="13216"/>
                      <a:pt x="18466" y="13284"/>
                    </a:cubicBezTo>
                    <a:cubicBezTo>
                      <a:pt x="18512" y="13353"/>
                      <a:pt x="18535" y="13399"/>
                      <a:pt x="18580" y="13467"/>
                    </a:cubicBezTo>
                    <a:lnTo>
                      <a:pt x="18626" y="13536"/>
                    </a:lnTo>
                    <a:cubicBezTo>
                      <a:pt x="18740" y="13718"/>
                      <a:pt x="18854" y="13878"/>
                      <a:pt x="18923" y="14061"/>
                    </a:cubicBezTo>
                    <a:lnTo>
                      <a:pt x="18968" y="14152"/>
                    </a:lnTo>
                    <a:cubicBezTo>
                      <a:pt x="18991" y="14220"/>
                      <a:pt x="19014" y="14289"/>
                      <a:pt x="19037" y="14357"/>
                    </a:cubicBezTo>
                    <a:cubicBezTo>
                      <a:pt x="19060" y="14449"/>
                      <a:pt x="19083" y="14540"/>
                      <a:pt x="19105" y="14631"/>
                    </a:cubicBezTo>
                    <a:cubicBezTo>
                      <a:pt x="19128" y="14700"/>
                      <a:pt x="19128" y="14768"/>
                      <a:pt x="19128" y="14859"/>
                    </a:cubicBezTo>
                    <a:cubicBezTo>
                      <a:pt x="19128" y="14928"/>
                      <a:pt x="19105" y="15019"/>
                      <a:pt x="19083" y="15065"/>
                    </a:cubicBezTo>
                    <a:cubicBezTo>
                      <a:pt x="19037" y="15156"/>
                      <a:pt x="18991" y="15225"/>
                      <a:pt x="18946" y="15293"/>
                    </a:cubicBezTo>
                    <a:lnTo>
                      <a:pt x="18900" y="15362"/>
                    </a:lnTo>
                    <a:cubicBezTo>
                      <a:pt x="18831" y="15453"/>
                      <a:pt x="18763" y="15521"/>
                      <a:pt x="18649" y="15613"/>
                    </a:cubicBezTo>
                    <a:cubicBezTo>
                      <a:pt x="18535" y="15704"/>
                      <a:pt x="18375" y="15795"/>
                      <a:pt x="18215" y="15841"/>
                    </a:cubicBezTo>
                    <a:cubicBezTo>
                      <a:pt x="18101" y="15864"/>
                      <a:pt x="17964" y="15887"/>
                      <a:pt x="17804" y="15909"/>
                    </a:cubicBezTo>
                    <a:lnTo>
                      <a:pt x="17622" y="15909"/>
                    </a:lnTo>
                    <a:cubicBezTo>
                      <a:pt x="17530" y="15909"/>
                      <a:pt x="17416" y="15909"/>
                      <a:pt x="17325" y="15887"/>
                    </a:cubicBezTo>
                    <a:cubicBezTo>
                      <a:pt x="17188" y="15864"/>
                      <a:pt x="17051" y="15864"/>
                      <a:pt x="16914" y="15818"/>
                    </a:cubicBezTo>
                    <a:cubicBezTo>
                      <a:pt x="16777" y="15795"/>
                      <a:pt x="16663" y="15772"/>
                      <a:pt x="16503" y="15727"/>
                    </a:cubicBezTo>
                    <a:lnTo>
                      <a:pt x="16366" y="15681"/>
                    </a:lnTo>
                    <a:cubicBezTo>
                      <a:pt x="16252" y="15658"/>
                      <a:pt x="16138" y="15635"/>
                      <a:pt x="16047" y="15590"/>
                    </a:cubicBezTo>
                    <a:lnTo>
                      <a:pt x="15910" y="15567"/>
                    </a:lnTo>
                    <a:lnTo>
                      <a:pt x="15773" y="15521"/>
                    </a:lnTo>
                    <a:lnTo>
                      <a:pt x="15796" y="15544"/>
                    </a:lnTo>
                    <a:lnTo>
                      <a:pt x="15727" y="15521"/>
                    </a:lnTo>
                    <a:lnTo>
                      <a:pt x="15773" y="15521"/>
                    </a:lnTo>
                    <a:lnTo>
                      <a:pt x="15590" y="15476"/>
                    </a:lnTo>
                    <a:cubicBezTo>
                      <a:pt x="15362" y="15407"/>
                      <a:pt x="15134" y="15339"/>
                      <a:pt x="14905" y="15270"/>
                    </a:cubicBezTo>
                    <a:cubicBezTo>
                      <a:pt x="14654" y="15179"/>
                      <a:pt x="14380" y="15088"/>
                      <a:pt x="14107" y="14996"/>
                    </a:cubicBezTo>
                    <a:cubicBezTo>
                      <a:pt x="13856" y="14928"/>
                      <a:pt x="13604" y="14837"/>
                      <a:pt x="13376" y="14722"/>
                    </a:cubicBezTo>
                    <a:cubicBezTo>
                      <a:pt x="13239" y="14677"/>
                      <a:pt x="13125" y="14608"/>
                      <a:pt x="13011" y="14563"/>
                    </a:cubicBezTo>
                    <a:cubicBezTo>
                      <a:pt x="12874" y="14494"/>
                      <a:pt x="12737" y="14426"/>
                      <a:pt x="12600" y="14357"/>
                    </a:cubicBezTo>
                    <a:cubicBezTo>
                      <a:pt x="12395" y="14266"/>
                      <a:pt x="12166" y="14152"/>
                      <a:pt x="11938" y="14061"/>
                    </a:cubicBezTo>
                    <a:lnTo>
                      <a:pt x="11938" y="14061"/>
                    </a:lnTo>
                    <a:lnTo>
                      <a:pt x="11961" y="14083"/>
                    </a:lnTo>
                    <a:lnTo>
                      <a:pt x="11961" y="14129"/>
                    </a:lnTo>
                    <a:cubicBezTo>
                      <a:pt x="11984" y="14197"/>
                      <a:pt x="12029" y="14266"/>
                      <a:pt x="12052" y="14334"/>
                    </a:cubicBezTo>
                    <a:lnTo>
                      <a:pt x="12098" y="14449"/>
                    </a:lnTo>
                    <a:cubicBezTo>
                      <a:pt x="12144" y="14563"/>
                      <a:pt x="12189" y="14677"/>
                      <a:pt x="12189" y="14814"/>
                    </a:cubicBezTo>
                    <a:cubicBezTo>
                      <a:pt x="12212" y="14928"/>
                      <a:pt x="12189" y="15042"/>
                      <a:pt x="12144" y="15133"/>
                    </a:cubicBezTo>
                    <a:cubicBezTo>
                      <a:pt x="12075" y="15270"/>
                      <a:pt x="11984" y="15384"/>
                      <a:pt x="11870" y="15453"/>
                    </a:cubicBezTo>
                    <a:cubicBezTo>
                      <a:pt x="11801" y="15499"/>
                      <a:pt x="11710" y="15544"/>
                      <a:pt x="11641" y="15567"/>
                    </a:cubicBezTo>
                    <a:cubicBezTo>
                      <a:pt x="11573" y="15590"/>
                      <a:pt x="11505" y="15613"/>
                      <a:pt x="11413" y="15635"/>
                    </a:cubicBezTo>
                    <a:lnTo>
                      <a:pt x="11368" y="15635"/>
                    </a:lnTo>
                    <a:cubicBezTo>
                      <a:pt x="11299" y="15658"/>
                      <a:pt x="11231" y="15681"/>
                      <a:pt x="11162" y="15681"/>
                    </a:cubicBezTo>
                    <a:cubicBezTo>
                      <a:pt x="11071" y="15704"/>
                      <a:pt x="10980" y="15704"/>
                      <a:pt x="10888" y="15704"/>
                    </a:cubicBezTo>
                    <a:lnTo>
                      <a:pt x="10820" y="15704"/>
                    </a:lnTo>
                    <a:cubicBezTo>
                      <a:pt x="10706" y="15704"/>
                      <a:pt x="10614" y="15704"/>
                      <a:pt x="10523" y="15681"/>
                    </a:cubicBezTo>
                    <a:cubicBezTo>
                      <a:pt x="10272" y="15658"/>
                      <a:pt x="9998" y="15590"/>
                      <a:pt x="9793" y="15544"/>
                    </a:cubicBezTo>
                    <a:lnTo>
                      <a:pt x="9633" y="15521"/>
                    </a:lnTo>
                    <a:cubicBezTo>
                      <a:pt x="9542" y="15499"/>
                      <a:pt x="9473" y="15476"/>
                      <a:pt x="9382" y="15453"/>
                    </a:cubicBezTo>
                    <a:cubicBezTo>
                      <a:pt x="9222" y="15430"/>
                      <a:pt x="9039" y="15362"/>
                      <a:pt x="8880" y="15316"/>
                    </a:cubicBezTo>
                    <a:cubicBezTo>
                      <a:pt x="8606" y="15247"/>
                      <a:pt x="8355" y="15133"/>
                      <a:pt x="8126" y="15042"/>
                    </a:cubicBezTo>
                    <a:cubicBezTo>
                      <a:pt x="7967" y="14974"/>
                      <a:pt x="7830" y="14905"/>
                      <a:pt x="7670" y="14837"/>
                    </a:cubicBezTo>
                    <a:cubicBezTo>
                      <a:pt x="7579" y="14791"/>
                      <a:pt x="7487" y="14768"/>
                      <a:pt x="7396" y="14722"/>
                    </a:cubicBezTo>
                    <a:lnTo>
                      <a:pt x="7213" y="14631"/>
                    </a:lnTo>
                    <a:cubicBezTo>
                      <a:pt x="7031" y="14563"/>
                      <a:pt x="6871" y="14471"/>
                      <a:pt x="6688" y="14380"/>
                    </a:cubicBezTo>
                    <a:cubicBezTo>
                      <a:pt x="6460" y="14289"/>
                      <a:pt x="6209" y="14152"/>
                      <a:pt x="5912" y="13969"/>
                    </a:cubicBezTo>
                    <a:lnTo>
                      <a:pt x="5867" y="13946"/>
                    </a:lnTo>
                    <a:cubicBezTo>
                      <a:pt x="5661" y="13832"/>
                      <a:pt x="5456" y="13718"/>
                      <a:pt x="5228" y="13581"/>
                    </a:cubicBezTo>
                    <a:lnTo>
                      <a:pt x="5205" y="13558"/>
                    </a:lnTo>
                    <a:lnTo>
                      <a:pt x="5159" y="13536"/>
                    </a:lnTo>
                    <a:lnTo>
                      <a:pt x="5045" y="13444"/>
                    </a:lnTo>
                    <a:cubicBezTo>
                      <a:pt x="5022" y="13444"/>
                      <a:pt x="5022" y="13444"/>
                      <a:pt x="4999" y="13421"/>
                    </a:cubicBezTo>
                    <a:lnTo>
                      <a:pt x="4976" y="13421"/>
                    </a:lnTo>
                    <a:lnTo>
                      <a:pt x="4771" y="13284"/>
                    </a:lnTo>
                    <a:lnTo>
                      <a:pt x="4543" y="13148"/>
                    </a:lnTo>
                    <a:lnTo>
                      <a:pt x="4337" y="13033"/>
                    </a:lnTo>
                    <a:cubicBezTo>
                      <a:pt x="4315" y="13033"/>
                      <a:pt x="4315" y="13033"/>
                      <a:pt x="4269" y="12988"/>
                    </a:cubicBezTo>
                    <a:cubicBezTo>
                      <a:pt x="4200" y="12965"/>
                      <a:pt x="4155" y="12942"/>
                      <a:pt x="4109" y="12896"/>
                    </a:cubicBezTo>
                    <a:cubicBezTo>
                      <a:pt x="3881" y="12760"/>
                      <a:pt x="3675" y="12577"/>
                      <a:pt x="3470" y="12417"/>
                    </a:cubicBezTo>
                    <a:lnTo>
                      <a:pt x="3424" y="12394"/>
                    </a:lnTo>
                    <a:lnTo>
                      <a:pt x="3265" y="12235"/>
                    </a:lnTo>
                    <a:cubicBezTo>
                      <a:pt x="3082" y="12098"/>
                      <a:pt x="2899" y="11961"/>
                      <a:pt x="2717" y="11801"/>
                    </a:cubicBezTo>
                    <a:cubicBezTo>
                      <a:pt x="2557" y="11664"/>
                      <a:pt x="2420" y="11527"/>
                      <a:pt x="2260" y="11367"/>
                    </a:cubicBezTo>
                    <a:lnTo>
                      <a:pt x="2123" y="11230"/>
                    </a:lnTo>
                    <a:cubicBezTo>
                      <a:pt x="2032" y="11162"/>
                      <a:pt x="1941" y="11070"/>
                      <a:pt x="1849" y="10979"/>
                    </a:cubicBezTo>
                    <a:lnTo>
                      <a:pt x="1804" y="10911"/>
                    </a:lnTo>
                    <a:lnTo>
                      <a:pt x="1735" y="10865"/>
                    </a:lnTo>
                    <a:cubicBezTo>
                      <a:pt x="1644" y="10774"/>
                      <a:pt x="1575" y="10682"/>
                      <a:pt x="1484" y="10614"/>
                    </a:cubicBezTo>
                    <a:cubicBezTo>
                      <a:pt x="1370" y="10523"/>
                      <a:pt x="1324" y="10386"/>
                      <a:pt x="1370" y="10249"/>
                    </a:cubicBezTo>
                    <a:lnTo>
                      <a:pt x="1370" y="10249"/>
                    </a:lnTo>
                    <a:cubicBezTo>
                      <a:pt x="1370" y="10249"/>
                      <a:pt x="1347" y="10272"/>
                      <a:pt x="1324" y="10294"/>
                    </a:cubicBezTo>
                    <a:lnTo>
                      <a:pt x="1279" y="10340"/>
                    </a:lnTo>
                    <a:cubicBezTo>
                      <a:pt x="1096" y="10545"/>
                      <a:pt x="891" y="10751"/>
                      <a:pt x="685" y="10933"/>
                    </a:cubicBezTo>
                    <a:cubicBezTo>
                      <a:pt x="457" y="11139"/>
                      <a:pt x="252" y="11299"/>
                      <a:pt x="46" y="11436"/>
                    </a:cubicBezTo>
                    <a:cubicBezTo>
                      <a:pt x="23" y="11481"/>
                      <a:pt x="23" y="11504"/>
                      <a:pt x="23" y="11550"/>
                    </a:cubicBezTo>
                    <a:cubicBezTo>
                      <a:pt x="1" y="11618"/>
                      <a:pt x="46" y="11710"/>
                      <a:pt x="92" y="11778"/>
                    </a:cubicBezTo>
                    <a:cubicBezTo>
                      <a:pt x="138" y="11824"/>
                      <a:pt x="183" y="11846"/>
                      <a:pt x="252" y="11869"/>
                    </a:cubicBezTo>
                    <a:cubicBezTo>
                      <a:pt x="274" y="11892"/>
                      <a:pt x="297" y="11915"/>
                      <a:pt x="320" y="11961"/>
                    </a:cubicBezTo>
                    <a:cubicBezTo>
                      <a:pt x="389" y="12029"/>
                      <a:pt x="457" y="12120"/>
                      <a:pt x="526" y="12212"/>
                    </a:cubicBezTo>
                    <a:lnTo>
                      <a:pt x="594" y="12280"/>
                    </a:lnTo>
                    <a:cubicBezTo>
                      <a:pt x="708" y="12417"/>
                      <a:pt x="822" y="12554"/>
                      <a:pt x="936" y="12714"/>
                    </a:cubicBezTo>
                    <a:cubicBezTo>
                      <a:pt x="1210" y="13011"/>
                      <a:pt x="1530" y="13307"/>
                      <a:pt x="1827" y="13558"/>
                    </a:cubicBezTo>
                    <a:lnTo>
                      <a:pt x="1849" y="13581"/>
                    </a:lnTo>
                    <a:cubicBezTo>
                      <a:pt x="2078" y="13787"/>
                      <a:pt x="2329" y="13992"/>
                      <a:pt x="2557" y="14175"/>
                    </a:cubicBezTo>
                    <a:lnTo>
                      <a:pt x="2740" y="14312"/>
                    </a:lnTo>
                    <a:lnTo>
                      <a:pt x="2922" y="14449"/>
                    </a:lnTo>
                    <a:cubicBezTo>
                      <a:pt x="2991" y="14517"/>
                      <a:pt x="3059" y="14563"/>
                      <a:pt x="3128" y="14631"/>
                    </a:cubicBezTo>
                    <a:cubicBezTo>
                      <a:pt x="3196" y="14654"/>
                      <a:pt x="3242" y="14700"/>
                      <a:pt x="3310" y="14745"/>
                    </a:cubicBezTo>
                    <a:cubicBezTo>
                      <a:pt x="3516" y="14905"/>
                      <a:pt x="3744" y="15065"/>
                      <a:pt x="3972" y="15202"/>
                    </a:cubicBezTo>
                    <a:lnTo>
                      <a:pt x="4041" y="15247"/>
                    </a:lnTo>
                    <a:lnTo>
                      <a:pt x="4429" y="15499"/>
                    </a:lnTo>
                    <a:lnTo>
                      <a:pt x="4474" y="15544"/>
                    </a:lnTo>
                    <a:cubicBezTo>
                      <a:pt x="4588" y="15613"/>
                      <a:pt x="4703" y="15681"/>
                      <a:pt x="4817" y="15750"/>
                    </a:cubicBezTo>
                    <a:lnTo>
                      <a:pt x="5205" y="15978"/>
                    </a:lnTo>
                    <a:lnTo>
                      <a:pt x="5342" y="16046"/>
                    </a:lnTo>
                    <a:lnTo>
                      <a:pt x="5410" y="16092"/>
                    </a:lnTo>
                    <a:cubicBezTo>
                      <a:pt x="5570" y="16183"/>
                      <a:pt x="5707" y="16275"/>
                      <a:pt x="5867" y="16366"/>
                    </a:cubicBezTo>
                    <a:cubicBezTo>
                      <a:pt x="5958" y="16412"/>
                      <a:pt x="6049" y="16480"/>
                      <a:pt x="6141" y="16526"/>
                    </a:cubicBezTo>
                    <a:lnTo>
                      <a:pt x="6232" y="16571"/>
                    </a:lnTo>
                    <a:cubicBezTo>
                      <a:pt x="6300" y="16594"/>
                      <a:pt x="6369" y="16640"/>
                      <a:pt x="6414" y="16663"/>
                    </a:cubicBezTo>
                    <a:lnTo>
                      <a:pt x="6551" y="16731"/>
                    </a:lnTo>
                    <a:cubicBezTo>
                      <a:pt x="6711" y="16800"/>
                      <a:pt x="6848" y="16868"/>
                      <a:pt x="7008" y="16959"/>
                    </a:cubicBezTo>
                    <a:cubicBezTo>
                      <a:pt x="7236" y="17073"/>
                      <a:pt x="7510" y="17188"/>
                      <a:pt x="7784" y="17302"/>
                    </a:cubicBezTo>
                    <a:cubicBezTo>
                      <a:pt x="7944" y="17347"/>
                      <a:pt x="8081" y="17416"/>
                      <a:pt x="8218" y="17462"/>
                    </a:cubicBezTo>
                    <a:cubicBezTo>
                      <a:pt x="8355" y="17530"/>
                      <a:pt x="8492" y="17576"/>
                      <a:pt x="8606" y="17621"/>
                    </a:cubicBezTo>
                    <a:cubicBezTo>
                      <a:pt x="8880" y="17735"/>
                      <a:pt x="9154" y="17827"/>
                      <a:pt x="9427" y="17918"/>
                    </a:cubicBezTo>
                    <a:cubicBezTo>
                      <a:pt x="9701" y="18032"/>
                      <a:pt x="9975" y="18123"/>
                      <a:pt x="10249" y="18192"/>
                    </a:cubicBezTo>
                    <a:cubicBezTo>
                      <a:pt x="10340" y="18215"/>
                      <a:pt x="10409" y="18238"/>
                      <a:pt x="10500" y="18260"/>
                    </a:cubicBezTo>
                    <a:cubicBezTo>
                      <a:pt x="10569" y="18283"/>
                      <a:pt x="10637" y="18306"/>
                      <a:pt x="10706" y="18329"/>
                    </a:cubicBezTo>
                    <a:cubicBezTo>
                      <a:pt x="10843" y="18375"/>
                      <a:pt x="10980" y="18420"/>
                      <a:pt x="11116" y="18443"/>
                    </a:cubicBezTo>
                    <a:cubicBezTo>
                      <a:pt x="11390" y="18534"/>
                      <a:pt x="11687" y="18580"/>
                      <a:pt x="12075" y="18626"/>
                    </a:cubicBezTo>
                    <a:cubicBezTo>
                      <a:pt x="12189" y="18648"/>
                      <a:pt x="12303" y="18671"/>
                      <a:pt x="12418" y="18671"/>
                    </a:cubicBezTo>
                    <a:lnTo>
                      <a:pt x="12737" y="18671"/>
                    </a:lnTo>
                    <a:cubicBezTo>
                      <a:pt x="12874" y="18648"/>
                      <a:pt x="12988" y="18648"/>
                      <a:pt x="13102" y="18626"/>
                    </a:cubicBezTo>
                    <a:lnTo>
                      <a:pt x="13148" y="18626"/>
                    </a:lnTo>
                    <a:lnTo>
                      <a:pt x="13216" y="18603"/>
                    </a:lnTo>
                    <a:cubicBezTo>
                      <a:pt x="13285" y="18603"/>
                      <a:pt x="13376" y="18603"/>
                      <a:pt x="13467" y="18557"/>
                    </a:cubicBezTo>
                    <a:cubicBezTo>
                      <a:pt x="13559" y="18534"/>
                      <a:pt x="13627" y="18511"/>
                      <a:pt x="13696" y="18466"/>
                    </a:cubicBezTo>
                    <a:cubicBezTo>
                      <a:pt x="13764" y="18420"/>
                      <a:pt x="13856" y="18375"/>
                      <a:pt x="13924" y="18306"/>
                    </a:cubicBezTo>
                    <a:cubicBezTo>
                      <a:pt x="14061" y="18169"/>
                      <a:pt x="14152" y="18009"/>
                      <a:pt x="14198" y="17804"/>
                    </a:cubicBezTo>
                    <a:cubicBezTo>
                      <a:pt x="14221" y="17781"/>
                      <a:pt x="14221" y="17758"/>
                      <a:pt x="14221" y="17713"/>
                    </a:cubicBezTo>
                    <a:cubicBezTo>
                      <a:pt x="14221" y="17713"/>
                      <a:pt x="14221" y="17690"/>
                      <a:pt x="14221" y="17667"/>
                    </a:cubicBezTo>
                    <a:cubicBezTo>
                      <a:pt x="14244" y="17576"/>
                      <a:pt x="14221" y="17484"/>
                      <a:pt x="14198" y="17393"/>
                    </a:cubicBezTo>
                    <a:cubicBezTo>
                      <a:pt x="14198" y="17347"/>
                      <a:pt x="14175" y="17302"/>
                      <a:pt x="14152" y="17256"/>
                    </a:cubicBezTo>
                    <a:cubicBezTo>
                      <a:pt x="14129" y="17165"/>
                      <a:pt x="14107" y="17073"/>
                      <a:pt x="14061" y="16982"/>
                    </a:cubicBezTo>
                    <a:lnTo>
                      <a:pt x="14038" y="16914"/>
                    </a:lnTo>
                    <a:cubicBezTo>
                      <a:pt x="14038" y="16868"/>
                      <a:pt x="14015" y="16845"/>
                      <a:pt x="14015" y="16800"/>
                    </a:cubicBezTo>
                    <a:cubicBezTo>
                      <a:pt x="13992" y="16708"/>
                      <a:pt x="13947" y="16640"/>
                      <a:pt x="13901" y="16548"/>
                    </a:cubicBezTo>
                    <a:cubicBezTo>
                      <a:pt x="13878" y="16480"/>
                      <a:pt x="13856" y="16434"/>
                      <a:pt x="13810" y="16366"/>
                    </a:cubicBezTo>
                    <a:lnTo>
                      <a:pt x="13787" y="16320"/>
                    </a:lnTo>
                    <a:lnTo>
                      <a:pt x="13810" y="16297"/>
                    </a:lnTo>
                    <a:lnTo>
                      <a:pt x="13856" y="16275"/>
                    </a:lnTo>
                    <a:cubicBezTo>
                      <a:pt x="13878" y="16252"/>
                      <a:pt x="13878" y="16252"/>
                      <a:pt x="13901" y="16252"/>
                    </a:cubicBezTo>
                    <a:lnTo>
                      <a:pt x="13947" y="16252"/>
                    </a:lnTo>
                    <a:cubicBezTo>
                      <a:pt x="14084" y="16275"/>
                      <a:pt x="14244" y="16343"/>
                      <a:pt x="14358" y="16389"/>
                    </a:cubicBezTo>
                    <a:lnTo>
                      <a:pt x="14426" y="16412"/>
                    </a:lnTo>
                    <a:lnTo>
                      <a:pt x="14540" y="16457"/>
                    </a:lnTo>
                    <a:cubicBezTo>
                      <a:pt x="14654" y="16526"/>
                      <a:pt x="14791" y="16571"/>
                      <a:pt x="14905" y="16640"/>
                    </a:cubicBezTo>
                    <a:cubicBezTo>
                      <a:pt x="15179" y="16754"/>
                      <a:pt x="15453" y="16914"/>
                      <a:pt x="15704" y="17051"/>
                    </a:cubicBezTo>
                    <a:cubicBezTo>
                      <a:pt x="15841" y="17119"/>
                      <a:pt x="15955" y="17188"/>
                      <a:pt x="16070" y="17233"/>
                    </a:cubicBezTo>
                    <a:lnTo>
                      <a:pt x="16138" y="17279"/>
                    </a:lnTo>
                    <a:cubicBezTo>
                      <a:pt x="16275" y="17347"/>
                      <a:pt x="16435" y="17416"/>
                      <a:pt x="16595" y="17484"/>
                    </a:cubicBezTo>
                    <a:cubicBezTo>
                      <a:pt x="16709" y="17530"/>
                      <a:pt x="16846" y="17598"/>
                      <a:pt x="16983" y="17644"/>
                    </a:cubicBezTo>
                    <a:cubicBezTo>
                      <a:pt x="17393" y="17827"/>
                      <a:pt x="17827" y="18009"/>
                      <a:pt x="18284" y="18146"/>
                    </a:cubicBezTo>
                    <a:cubicBezTo>
                      <a:pt x="18421" y="18192"/>
                      <a:pt x="18558" y="18238"/>
                      <a:pt x="18694" y="18283"/>
                    </a:cubicBezTo>
                    <a:cubicBezTo>
                      <a:pt x="18786" y="18329"/>
                      <a:pt x="18900" y="18352"/>
                      <a:pt x="18991" y="18375"/>
                    </a:cubicBezTo>
                    <a:lnTo>
                      <a:pt x="19128" y="18420"/>
                    </a:lnTo>
                    <a:lnTo>
                      <a:pt x="19197" y="18443"/>
                    </a:lnTo>
                    <a:cubicBezTo>
                      <a:pt x="19448" y="18511"/>
                      <a:pt x="19722" y="18580"/>
                      <a:pt x="19996" y="18648"/>
                    </a:cubicBezTo>
                    <a:cubicBezTo>
                      <a:pt x="20292" y="18717"/>
                      <a:pt x="20566" y="18763"/>
                      <a:pt x="20863" y="18831"/>
                    </a:cubicBezTo>
                    <a:lnTo>
                      <a:pt x="20909" y="18831"/>
                    </a:lnTo>
                    <a:cubicBezTo>
                      <a:pt x="21068" y="18854"/>
                      <a:pt x="21205" y="18877"/>
                      <a:pt x="21365" y="18899"/>
                    </a:cubicBezTo>
                    <a:cubicBezTo>
                      <a:pt x="21502" y="18922"/>
                      <a:pt x="21639" y="18922"/>
                      <a:pt x="21776" y="18922"/>
                    </a:cubicBezTo>
                    <a:lnTo>
                      <a:pt x="21822" y="18922"/>
                    </a:lnTo>
                    <a:cubicBezTo>
                      <a:pt x="21936" y="18922"/>
                      <a:pt x="22050" y="18899"/>
                      <a:pt x="22141" y="18899"/>
                    </a:cubicBezTo>
                    <a:lnTo>
                      <a:pt x="22187" y="18899"/>
                    </a:lnTo>
                    <a:lnTo>
                      <a:pt x="22255" y="18877"/>
                    </a:lnTo>
                    <a:lnTo>
                      <a:pt x="22392" y="18877"/>
                    </a:lnTo>
                    <a:cubicBezTo>
                      <a:pt x="22483" y="18877"/>
                      <a:pt x="22552" y="18854"/>
                      <a:pt x="22620" y="18854"/>
                    </a:cubicBezTo>
                    <a:cubicBezTo>
                      <a:pt x="22735" y="18831"/>
                      <a:pt x="22849" y="18785"/>
                      <a:pt x="22963" y="18740"/>
                    </a:cubicBezTo>
                    <a:cubicBezTo>
                      <a:pt x="23054" y="18717"/>
                      <a:pt x="23168" y="18648"/>
                      <a:pt x="23260" y="18580"/>
                    </a:cubicBezTo>
                    <a:cubicBezTo>
                      <a:pt x="23328" y="18534"/>
                      <a:pt x="23396" y="18466"/>
                      <a:pt x="23442" y="18397"/>
                    </a:cubicBezTo>
                    <a:lnTo>
                      <a:pt x="23465" y="18375"/>
                    </a:lnTo>
                    <a:cubicBezTo>
                      <a:pt x="23533" y="18329"/>
                      <a:pt x="23579" y="18260"/>
                      <a:pt x="23625" y="18192"/>
                    </a:cubicBezTo>
                    <a:cubicBezTo>
                      <a:pt x="23648" y="18146"/>
                      <a:pt x="23670" y="18078"/>
                      <a:pt x="23716" y="18009"/>
                    </a:cubicBezTo>
                    <a:cubicBezTo>
                      <a:pt x="23762" y="17918"/>
                      <a:pt x="23762" y="17804"/>
                      <a:pt x="23785" y="17713"/>
                    </a:cubicBezTo>
                    <a:lnTo>
                      <a:pt x="23785" y="17667"/>
                    </a:lnTo>
                    <a:cubicBezTo>
                      <a:pt x="23807" y="17530"/>
                      <a:pt x="23807" y="17370"/>
                      <a:pt x="23785" y="17233"/>
                    </a:cubicBezTo>
                    <a:lnTo>
                      <a:pt x="23762" y="17142"/>
                    </a:lnTo>
                    <a:cubicBezTo>
                      <a:pt x="23762" y="17051"/>
                      <a:pt x="23762" y="16982"/>
                      <a:pt x="23739" y="16891"/>
                    </a:cubicBezTo>
                    <a:cubicBezTo>
                      <a:pt x="23716" y="16822"/>
                      <a:pt x="23670" y="16754"/>
                      <a:pt x="23648" y="16685"/>
                    </a:cubicBezTo>
                    <a:cubicBezTo>
                      <a:pt x="23602" y="16640"/>
                      <a:pt x="23579" y="16594"/>
                      <a:pt x="23556" y="16526"/>
                    </a:cubicBezTo>
                    <a:lnTo>
                      <a:pt x="23465" y="16366"/>
                    </a:lnTo>
                    <a:cubicBezTo>
                      <a:pt x="23374" y="16206"/>
                      <a:pt x="23282" y="16046"/>
                      <a:pt x="23191" y="15887"/>
                    </a:cubicBezTo>
                    <a:cubicBezTo>
                      <a:pt x="23008" y="15613"/>
                      <a:pt x="22826" y="15384"/>
                      <a:pt x="22666" y="15179"/>
                    </a:cubicBezTo>
                    <a:cubicBezTo>
                      <a:pt x="22575" y="15042"/>
                      <a:pt x="22461" y="14951"/>
                      <a:pt x="22369" y="14837"/>
                    </a:cubicBezTo>
                    <a:cubicBezTo>
                      <a:pt x="22301" y="14768"/>
                      <a:pt x="22232" y="14700"/>
                      <a:pt x="22141" y="14631"/>
                    </a:cubicBezTo>
                    <a:cubicBezTo>
                      <a:pt x="22095" y="14586"/>
                      <a:pt x="22050" y="14540"/>
                      <a:pt x="22004" y="14494"/>
                    </a:cubicBezTo>
                    <a:cubicBezTo>
                      <a:pt x="21936" y="14426"/>
                      <a:pt x="21890" y="14357"/>
                      <a:pt x="21822" y="14312"/>
                    </a:cubicBezTo>
                    <a:lnTo>
                      <a:pt x="21730" y="14197"/>
                    </a:lnTo>
                    <a:cubicBezTo>
                      <a:pt x="21730" y="14129"/>
                      <a:pt x="21707" y="14061"/>
                      <a:pt x="21662" y="14015"/>
                    </a:cubicBezTo>
                    <a:lnTo>
                      <a:pt x="21570" y="13924"/>
                    </a:lnTo>
                    <a:cubicBezTo>
                      <a:pt x="21525" y="13878"/>
                      <a:pt x="21479" y="13809"/>
                      <a:pt x="21434" y="13764"/>
                    </a:cubicBezTo>
                    <a:cubicBezTo>
                      <a:pt x="21388" y="13741"/>
                      <a:pt x="21342" y="13695"/>
                      <a:pt x="21297" y="13650"/>
                    </a:cubicBezTo>
                    <a:lnTo>
                      <a:pt x="21205" y="13558"/>
                    </a:lnTo>
                    <a:cubicBezTo>
                      <a:pt x="21045" y="13399"/>
                      <a:pt x="20909" y="13262"/>
                      <a:pt x="20749" y="13125"/>
                    </a:cubicBezTo>
                    <a:cubicBezTo>
                      <a:pt x="20589" y="12942"/>
                      <a:pt x="20452" y="12805"/>
                      <a:pt x="20292" y="12668"/>
                    </a:cubicBezTo>
                    <a:cubicBezTo>
                      <a:pt x="20178" y="12577"/>
                      <a:pt x="20064" y="12463"/>
                      <a:pt x="19950" y="12371"/>
                    </a:cubicBezTo>
                    <a:lnTo>
                      <a:pt x="19813" y="12257"/>
                    </a:lnTo>
                    <a:cubicBezTo>
                      <a:pt x="19744" y="12212"/>
                      <a:pt x="19676" y="12143"/>
                      <a:pt x="19630" y="12075"/>
                    </a:cubicBezTo>
                    <a:lnTo>
                      <a:pt x="19493" y="11961"/>
                    </a:lnTo>
                    <a:cubicBezTo>
                      <a:pt x="19356" y="11846"/>
                      <a:pt x="19219" y="11732"/>
                      <a:pt x="19083" y="11618"/>
                    </a:cubicBezTo>
                    <a:lnTo>
                      <a:pt x="18900" y="11458"/>
                    </a:lnTo>
                    <a:lnTo>
                      <a:pt x="18694" y="11299"/>
                    </a:lnTo>
                    <a:cubicBezTo>
                      <a:pt x="18626" y="11253"/>
                      <a:pt x="18558" y="11185"/>
                      <a:pt x="18489" y="11139"/>
                    </a:cubicBezTo>
                    <a:lnTo>
                      <a:pt x="18329" y="11002"/>
                    </a:lnTo>
                    <a:cubicBezTo>
                      <a:pt x="18215" y="10888"/>
                      <a:pt x="18078" y="10797"/>
                      <a:pt x="17941" y="10705"/>
                    </a:cubicBezTo>
                    <a:cubicBezTo>
                      <a:pt x="17827" y="10591"/>
                      <a:pt x="17667" y="10500"/>
                      <a:pt x="17530" y="10431"/>
                    </a:cubicBezTo>
                    <a:lnTo>
                      <a:pt x="17508" y="10408"/>
                    </a:lnTo>
                    <a:lnTo>
                      <a:pt x="17439" y="10386"/>
                    </a:lnTo>
                    <a:cubicBezTo>
                      <a:pt x="17485" y="10363"/>
                      <a:pt x="17530" y="10363"/>
                      <a:pt x="17599" y="10363"/>
                    </a:cubicBezTo>
                    <a:lnTo>
                      <a:pt x="17896" y="10363"/>
                    </a:lnTo>
                    <a:cubicBezTo>
                      <a:pt x="17941" y="10363"/>
                      <a:pt x="17964" y="10386"/>
                      <a:pt x="17987" y="10386"/>
                    </a:cubicBezTo>
                    <a:cubicBezTo>
                      <a:pt x="18033" y="10386"/>
                      <a:pt x="18078" y="10363"/>
                      <a:pt x="18147" y="10363"/>
                    </a:cubicBezTo>
                    <a:lnTo>
                      <a:pt x="18215" y="10363"/>
                    </a:lnTo>
                    <a:cubicBezTo>
                      <a:pt x="18352" y="10363"/>
                      <a:pt x="18489" y="10363"/>
                      <a:pt x="18603" y="10317"/>
                    </a:cubicBezTo>
                    <a:cubicBezTo>
                      <a:pt x="18763" y="10249"/>
                      <a:pt x="18900" y="10180"/>
                      <a:pt x="18991" y="10066"/>
                    </a:cubicBezTo>
                    <a:cubicBezTo>
                      <a:pt x="19060" y="9998"/>
                      <a:pt x="19105" y="9929"/>
                      <a:pt x="19151" y="9861"/>
                    </a:cubicBezTo>
                    <a:cubicBezTo>
                      <a:pt x="19197" y="9792"/>
                      <a:pt x="19242" y="9701"/>
                      <a:pt x="19265" y="9610"/>
                    </a:cubicBezTo>
                    <a:cubicBezTo>
                      <a:pt x="19311" y="9495"/>
                      <a:pt x="19334" y="9359"/>
                      <a:pt x="19334" y="9199"/>
                    </a:cubicBezTo>
                    <a:cubicBezTo>
                      <a:pt x="19334" y="8925"/>
                      <a:pt x="19242" y="8697"/>
                      <a:pt x="19128" y="8468"/>
                    </a:cubicBezTo>
                    <a:lnTo>
                      <a:pt x="19083" y="8331"/>
                    </a:lnTo>
                    <a:cubicBezTo>
                      <a:pt x="18991" y="8080"/>
                      <a:pt x="18854" y="7852"/>
                      <a:pt x="18694" y="7601"/>
                    </a:cubicBezTo>
                    <a:cubicBezTo>
                      <a:pt x="18535" y="7350"/>
                      <a:pt x="18352" y="7144"/>
                      <a:pt x="18147" y="6939"/>
                    </a:cubicBezTo>
                    <a:lnTo>
                      <a:pt x="18101" y="6871"/>
                    </a:lnTo>
                    <a:lnTo>
                      <a:pt x="18033" y="6802"/>
                    </a:lnTo>
                    <a:cubicBezTo>
                      <a:pt x="17964" y="6711"/>
                      <a:pt x="17896" y="6642"/>
                      <a:pt x="17804" y="6551"/>
                    </a:cubicBezTo>
                    <a:cubicBezTo>
                      <a:pt x="17690" y="6437"/>
                      <a:pt x="17576" y="6323"/>
                      <a:pt x="17439" y="6231"/>
                    </a:cubicBezTo>
                    <a:lnTo>
                      <a:pt x="17416" y="6209"/>
                    </a:lnTo>
                    <a:lnTo>
                      <a:pt x="17371" y="6140"/>
                    </a:lnTo>
                    <a:cubicBezTo>
                      <a:pt x="17325" y="6072"/>
                      <a:pt x="17256" y="6003"/>
                      <a:pt x="17211" y="5935"/>
                    </a:cubicBezTo>
                    <a:cubicBezTo>
                      <a:pt x="17097" y="5821"/>
                      <a:pt x="16983" y="5684"/>
                      <a:pt x="16868" y="5570"/>
                    </a:cubicBezTo>
                    <a:cubicBezTo>
                      <a:pt x="16777" y="5478"/>
                      <a:pt x="16686" y="5410"/>
                      <a:pt x="16595" y="5318"/>
                    </a:cubicBezTo>
                    <a:lnTo>
                      <a:pt x="16503" y="5250"/>
                    </a:lnTo>
                    <a:lnTo>
                      <a:pt x="16480" y="5204"/>
                    </a:lnTo>
                    <a:cubicBezTo>
                      <a:pt x="16343" y="5090"/>
                      <a:pt x="16207" y="4976"/>
                      <a:pt x="16092" y="4862"/>
                    </a:cubicBezTo>
                    <a:cubicBezTo>
                      <a:pt x="15887" y="4702"/>
                      <a:pt x="15682" y="4542"/>
                      <a:pt x="15476" y="4383"/>
                    </a:cubicBezTo>
                    <a:lnTo>
                      <a:pt x="15339" y="4269"/>
                    </a:lnTo>
                    <a:cubicBezTo>
                      <a:pt x="15065" y="4040"/>
                      <a:pt x="14791" y="3835"/>
                      <a:pt x="14563" y="3675"/>
                    </a:cubicBezTo>
                    <a:cubicBezTo>
                      <a:pt x="14198" y="3401"/>
                      <a:pt x="13810" y="3150"/>
                      <a:pt x="13422" y="2922"/>
                    </a:cubicBezTo>
                    <a:lnTo>
                      <a:pt x="13194" y="2762"/>
                    </a:lnTo>
                    <a:cubicBezTo>
                      <a:pt x="12988" y="2648"/>
                      <a:pt x="12760" y="2488"/>
                      <a:pt x="12509" y="2351"/>
                    </a:cubicBezTo>
                    <a:lnTo>
                      <a:pt x="12395" y="2283"/>
                    </a:lnTo>
                    <a:cubicBezTo>
                      <a:pt x="12326" y="2260"/>
                      <a:pt x="12258" y="2214"/>
                      <a:pt x="12189" y="2169"/>
                    </a:cubicBezTo>
                    <a:cubicBezTo>
                      <a:pt x="12075" y="2123"/>
                      <a:pt x="11961" y="2054"/>
                      <a:pt x="11847" y="2009"/>
                    </a:cubicBezTo>
                    <a:lnTo>
                      <a:pt x="11801" y="1986"/>
                    </a:lnTo>
                    <a:lnTo>
                      <a:pt x="11687" y="1918"/>
                    </a:lnTo>
                    <a:cubicBezTo>
                      <a:pt x="11390" y="1781"/>
                      <a:pt x="11094" y="1621"/>
                      <a:pt x="10774" y="1507"/>
                    </a:cubicBezTo>
                    <a:cubicBezTo>
                      <a:pt x="10660" y="1438"/>
                      <a:pt x="10523" y="1393"/>
                      <a:pt x="10409" y="1324"/>
                    </a:cubicBezTo>
                    <a:cubicBezTo>
                      <a:pt x="10203" y="1256"/>
                      <a:pt x="10021" y="1164"/>
                      <a:pt x="9838" y="1073"/>
                    </a:cubicBezTo>
                    <a:lnTo>
                      <a:pt x="9587" y="959"/>
                    </a:lnTo>
                    <a:cubicBezTo>
                      <a:pt x="9405" y="890"/>
                      <a:pt x="9245" y="799"/>
                      <a:pt x="9062" y="708"/>
                    </a:cubicBezTo>
                    <a:lnTo>
                      <a:pt x="8902" y="662"/>
                    </a:lnTo>
                    <a:cubicBezTo>
                      <a:pt x="8720" y="571"/>
                      <a:pt x="8514" y="480"/>
                      <a:pt x="8286" y="388"/>
                    </a:cubicBezTo>
                    <a:cubicBezTo>
                      <a:pt x="8240" y="388"/>
                      <a:pt x="8172" y="365"/>
                      <a:pt x="8104" y="343"/>
                    </a:cubicBezTo>
                    <a:cubicBezTo>
                      <a:pt x="8058" y="320"/>
                      <a:pt x="7989" y="297"/>
                      <a:pt x="7921" y="274"/>
                    </a:cubicBezTo>
                    <a:lnTo>
                      <a:pt x="7761" y="228"/>
                    </a:lnTo>
                    <a:cubicBezTo>
                      <a:pt x="7693" y="206"/>
                      <a:pt x="7624" y="183"/>
                      <a:pt x="7556" y="160"/>
                    </a:cubicBezTo>
                    <a:cubicBezTo>
                      <a:pt x="7442" y="114"/>
                      <a:pt x="7305" y="91"/>
                      <a:pt x="7191" y="69"/>
                    </a:cubicBezTo>
                    <a:cubicBezTo>
                      <a:pt x="6939" y="23"/>
                      <a:pt x="6780" y="0"/>
                      <a:pt x="6620" y="0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5486894" y="1697651"/>
                <a:ext cx="13596" cy="167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18" extrusionOk="0">
                    <a:moveTo>
                      <a:pt x="503" y="1"/>
                    </a:moveTo>
                    <a:cubicBezTo>
                      <a:pt x="503" y="15"/>
                      <a:pt x="494" y="29"/>
                      <a:pt x="482" y="49"/>
                    </a:cubicBezTo>
                    <a:lnTo>
                      <a:pt x="482" y="49"/>
                    </a:lnTo>
                    <a:lnTo>
                      <a:pt x="503" y="24"/>
                    </a:lnTo>
                    <a:cubicBezTo>
                      <a:pt x="503" y="24"/>
                      <a:pt x="503" y="24"/>
                      <a:pt x="503" y="1"/>
                    </a:cubicBezTo>
                    <a:close/>
                    <a:moveTo>
                      <a:pt x="482" y="49"/>
                    </a:moveTo>
                    <a:lnTo>
                      <a:pt x="389" y="161"/>
                    </a:lnTo>
                    <a:cubicBezTo>
                      <a:pt x="343" y="229"/>
                      <a:pt x="275" y="298"/>
                      <a:pt x="229" y="366"/>
                    </a:cubicBezTo>
                    <a:cubicBezTo>
                      <a:pt x="160" y="457"/>
                      <a:pt x="69" y="526"/>
                      <a:pt x="1" y="617"/>
                    </a:cubicBezTo>
                    <a:cubicBezTo>
                      <a:pt x="46" y="594"/>
                      <a:pt x="69" y="594"/>
                      <a:pt x="92" y="594"/>
                    </a:cubicBezTo>
                    <a:cubicBezTo>
                      <a:pt x="160" y="526"/>
                      <a:pt x="206" y="457"/>
                      <a:pt x="252" y="366"/>
                    </a:cubicBezTo>
                    <a:lnTo>
                      <a:pt x="320" y="275"/>
                    </a:lnTo>
                    <a:cubicBezTo>
                      <a:pt x="366" y="229"/>
                      <a:pt x="412" y="161"/>
                      <a:pt x="457" y="92"/>
                    </a:cubicBezTo>
                    <a:cubicBezTo>
                      <a:pt x="466" y="75"/>
                      <a:pt x="475" y="61"/>
                      <a:pt x="482" y="49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5480731" y="1495304"/>
                <a:ext cx="481269" cy="376987"/>
              </a:xfrm>
              <a:custGeom>
                <a:avLst/>
                <a:gdLst/>
                <a:ahLst/>
                <a:cxnLst/>
                <a:rect l="l" t="t" r="r" b="b"/>
                <a:pathLst>
                  <a:path w="17805" h="13947" extrusionOk="0">
                    <a:moveTo>
                      <a:pt x="3792" y="2189"/>
                    </a:moveTo>
                    <a:cubicBezTo>
                      <a:pt x="3791" y="2190"/>
                      <a:pt x="3790" y="2191"/>
                      <a:pt x="3789" y="2191"/>
                    </a:cubicBezTo>
                    <a:lnTo>
                      <a:pt x="3788" y="2197"/>
                    </a:lnTo>
                    <a:lnTo>
                      <a:pt x="3788" y="2197"/>
                    </a:lnTo>
                    <a:cubicBezTo>
                      <a:pt x="3789" y="2194"/>
                      <a:pt x="3791" y="2192"/>
                      <a:pt x="3792" y="2189"/>
                    </a:cubicBezTo>
                    <a:close/>
                    <a:moveTo>
                      <a:pt x="3788" y="2197"/>
                    </a:moveTo>
                    <a:cubicBezTo>
                      <a:pt x="3747" y="2286"/>
                      <a:pt x="3708" y="2369"/>
                      <a:pt x="3675" y="2442"/>
                    </a:cubicBezTo>
                    <a:lnTo>
                      <a:pt x="3607" y="2579"/>
                    </a:lnTo>
                    <a:cubicBezTo>
                      <a:pt x="3607" y="2602"/>
                      <a:pt x="3584" y="2625"/>
                      <a:pt x="3584" y="2648"/>
                    </a:cubicBezTo>
                    <a:cubicBezTo>
                      <a:pt x="3630" y="2534"/>
                      <a:pt x="3698" y="2420"/>
                      <a:pt x="3767" y="2283"/>
                    </a:cubicBezTo>
                    <a:lnTo>
                      <a:pt x="3788" y="2197"/>
                    </a:lnTo>
                    <a:close/>
                    <a:moveTo>
                      <a:pt x="1963" y="5706"/>
                    </a:moveTo>
                    <a:lnTo>
                      <a:pt x="1895" y="5798"/>
                    </a:lnTo>
                    <a:lnTo>
                      <a:pt x="1887" y="5813"/>
                    </a:lnTo>
                    <a:lnTo>
                      <a:pt x="1963" y="5706"/>
                    </a:lnTo>
                    <a:close/>
                    <a:moveTo>
                      <a:pt x="14403" y="13558"/>
                    </a:moveTo>
                    <a:lnTo>
                      <a:pt x="14472" y="13581"/>
                    </a:lnTo>
                    <a:lnTo>
                      <a:pt x="14449" y="13558"/>
                    </a:lnTo>
                    <a:close/>
                    <a:moveTo>
                      <a:pt x="4794" y="0"/>
                    </a:moveTo>
                    <a:cubicBezTo>
                      <a:pt x="4771" y="0"/>
                      <a:pt x="4725" y="0"/>
                      <a:pt x="4702" y="23"/>
                    </a:cubicBezTo>
                    <a:cubicBezTo>
                      <a:pt x="4634" y="46"/>
                      <a:pt x="4588" y="91"/>
                      <a:pt x="4565" y="160"/>
                    </a:cubicBezTo>
                    <a:cubicBezTo>
                      <a:pt x="4543" y="183"/>
                      <a:pt x="4543" y="228"/>
                      <a:pt x="4543" y="251"/>
                    </a:cubicBezTo>
                    <a:cubicBezTo>
                      <a:pt x="4543" y="274"/>
                      <a:pt x="4520" y="274"/>
                      <a:pt x="4520" y="297"/>
                    </a:cubicBezTo>
                    <a:cubicBezTo>
                      <a:pt x="4497" y="343"/>
                      <a:pt x="4451" y="388"/>
                      <a:pt x="4429" y="457"/>
                    </a:cubicBezTo>
                    <a:lnTo>
                      <a:pt x="4406" y="548"/>
                    </a:lnTo>
                    <a:lnTo>
                      <a:pt x="4360" y="662"/>
                    </a:lnTo>
                    <a:cubicBezTo>
                      <a:pt x="4337" y="731"/>
                      <a:pt x="4314" y="799"/>
                      <a:pt x="4292" y="868"/>
                    </a:cubicBezTo>
                    <a:cubicBezTo>
                      <a:pt x="4269" y="936"/>
                      <a:pt x="4246" y="1004"/>
                      <a:pt x="4223" y="1073"/>
                    </a:cubicBezTo>
                    <a:lnTo>
                      <a:pt x="4223" y="1096"/>
                    </a:lnTo>
                    <a:cubicBezTo>
                      <a:pt x="4155" y="1301"/>
                      <a:pt x="4086" y="1484"/>
                      <a:pt x="4018" y="1666"/>
                    </a:cubicBezTo>
                    <a:cubicBezTo>
                      <a:pt x="3946" y="1853"/>
                      <a:pt x="3865" y="2031"/>
                      <a:pt x="3792" y="2189"/>
                    </a:cubicBezTo>
                    <a:lnTo>
                      <a:pt x="3792" y="2189"/>
                    </a:lnTo>
                    <a:cubicBezTo>
                      <a:pt x="3814" y="2165"/>
                      <a:pt x="3836" y="2121"/>
                      <a:pt x="3858" y="2054"/>
                    </a:cubicBezTo>
                    <a:cubicBezTo>
                      <a:pt x="3881" y="2009"/>
                      <a:pt x="3904" y="1963"/>
                      <a:pt x="3949" y="1917"/>
                    </a:cubicBezTo>
                    <a:cubicBezTo>
                      <a:pt x="3972" y="1895"/>
                      <a:pt x="3995" y="1872"/>
                      <a:pt x="4041" y="1849"/>
                    </a:cubicBezTo>
                    <a:cubicBezTo>
                      <a:pt x="4063" y="1781"/>
                      <a:pt x="4132" y="1735"/>
                      <a:pt x="4200" y="1735"/>
                    </a:cubicBezTo>
                    <a:cubicBezTo>
                      <a:pt x="4223" y="1735"/>
                      <a:pt x="4223" y="1758"/>
                      <a:pt x="4246" y="1758"/>
                    </a:cubicBezTo>
                    <a:cubicBezTo>
                      <a:pt x="4360" y="1803"/>
                      <a:pt x="4474" y="1803"/>
                      <a:pt x="4588" y="1826"/>
                    </a:cubicBezTo>
                    <a:cubicBezTo>
                      <a:pt x="4657" y="1849"/>
                      <a:pt x="4725" y="1849"/>
                      <a:pt x="4794" y="1872"/>
                    </a:cubicBezTo>
                    <a:cubicBezTo>
                      <a:pt x="4862" y="1872"/>
                      <a:pt x="4908" y="1895"/>
                      <a:pt x="4976" y="1895"/>
                    </a:cubicBezTo>
                    <a:cubicBezTo>
                      <a:pt x="5113" y="1917"/>
                      <a:pt x="5227" y="1963"/>
                      <a:pt x="5364" y="1986"/>
                    </a:cubicBezTo>
                    <a:cubicBezTo>
                      <a:pt x="5456" y="2009"/>
                      <a:pt x="5547" y="2032"/>
                      <a:pt x="5638" y="2077"/>
                    </a:cubicBezTo>
                    <a:cubicBezTo>
                      <a:pt x="5752" y="2100"/>
                      <a:pt x="5867" y="2146"/>
                      <a:pt x="5981" y="2191"/>
                    </a:cubicBezTo>
                    <a:cubicBezTo>
                      <a:pt x="6049" y="2214"/>
                      <a:pt x="6118" y="2237"/>
                      <a:pt x="6186" y="2260"/>
                    </a:cubicBezTo>
                    <a:cubicBezTo>
                      <a:pt x="6323" y="2328"/>
                      <a:pt x="6483" y="2374"/>
                      <a:pt x="6620" y="2442"/>
                    </a:cubicBezTo>
                    <a:cubicBezTo>
                      <a:pt x="6916" y="2579"/>
                      <a:pt x="7213" y="2762"/>
                      <a:pt x="7464" y="2899"/>
                    </a:cubicBezTo>
                    <a:cubicBezTo>
                      <a:pt x="7715" y="3036"/>
                      <a:pt x="7966" y="3196"/>
                      <a:pt x="8218" y="3378"/>
                    </a:cubicBezTo>
                    <a:cubicBezTo>
                      <a:pt x="8469" y="3538"/>
                      <a:pt x="8720" y="3743"/>
                      <a:pt x="8971" y="3949"/>
                    </a:cubicBezTo>
                    <a:cubicBezTo>
                      <a:pt x="9062" y="4017"/>
                      <a:pt x="9176" y="4109"/>
                      <a:pt x="9267" y="4223"/>
                    </a:cubicBezTo>
                    <a:cubicBezTo>
                      <a:pt x="9313" y="4291"/>
                      <a:pt x="9359" y="4360"/>
                      <a:pt x="9427" y="4428"/>
                    </a:cubicBezTo>
                    <a:lnTo>
                      <a:pt x="9450" y="4474"/>
                    </a:lnTo>
                    <a:lnTo>
                      <a:pt x="9473" y="4520"/>
                    </a:lnTo>
                    <a:lnTo>
                      <a:pt x="9541" y="4588"/>
                    </a:lnTo>
                    <a:cubicBezTo>
                      <a:pt x="9610" y="4657"/>
                      <a:pt x="9678" y="4725"/>
                      <a:pt x="9724" y="4793"/>
                    </a:cubicBezTo>
                    <a:lnTo>
                      <a:pt x="9838" y="4908"/>
                    </a:lnTo>
                    <a:lnTo>
                      <a:pt x="9907" y="4976"/>
                    </a:lnTo>
                    <a:cubicBezTo>
                      <a:pt x="9975" y="5045"/>
                      <a:pt x="10021" y="5090"/>
                      <a:pt x="10089" y="5159"/>
                    </a:cubicBezTo>
                    <a:lnTo>
                      <a:pt x="10112" y="5204"/>
                    </a:lnTo>
                    <a:cubicBezTo>
                      <a:pt x="10203" y="5318"/>
                      <a:pt x="10295" y="5433"/>
                      <a:pt x="10363" y="5547"/>
                    </a:cubicBezTo>
                    <a:cubicBezTo>
                      <a:pt x="10386" y="5592"/>
                      <a:pt x="10432" y="5661"/>
                      <a:pt x="10454" y="5752"/>
                    </a:cubicBezTo>
                    <a:cubicBezTo>
                      <a:pt x="10500" y="5866"/>
                      <a:pt x="10500" y="5980"/>
                      <a:pt x="10454" y="6072"/>
                    </a:cubicBezTo>
                    <a:cubicBezTo>
                      <a:pt x="10409" y="6186"/>
                      <a:pt x="10363" y="6277"/>
                      <a:pt x="10272" y="6346"/>
                    </a:cubicBezTo>
                    <a:cubicBezTo>
                      <a:pt x="10203" y="6414"/>
                      <a:pt x="10112" y="6460"/>
                      <a:pt x="10044" y="6483"/>
                    </a:cubicBezTo>
                    <a:cubicBezTo>
                      <a:pt x="9975" y="6505"/>
                      <a:pt x="9907" y="6505"/>
                      <a:pt x="9861" y="6528"/>
                    </a:cubicBezTo>
                    <a:lnTo>
                      <a:pt x="9610" y="6528"/>
                    </a:lnTo>
                    <a:lnTo>
                      <a:pt x="9519" y="6505"/>
                    </a:lnTo>
                    <a:lnTo>
                      <a:pt x="9519" y="6505"/>
                    </a:lnTo>
                    <a:cubicBezTo>
                      <a:pt x="9541" y="6528"/>
                      <a:pt x="9587" y="6551"/>
                      <a:pt x="9633" y="6574"/>
                    </a:cubicBezTo>
                    <a:cubicBezTo>
                      <a:pt x="9724" y="6642"/>
                      <a:pt x="9815" y="6711"/>
                      <a:pt x="9907" y="6779"/>
                    </a:cubicBezTo>
                    <a:lnTo>
                      <a:pt x="9975" y="6848"/>
                    </a:lnTo>
                    <a:lnTo>
                      <a:pt x="10066" y="6916"/>
                    </a:lnTo>
                    <a:cubicBezTo>
                      <a:pt x="10158" y="6985"/>
                      <a:pt x="10249" y="7030"/>
                      <a:pt x="10317" y="7122"/>
                    </a:cubicBezTo>
                    <a:cubicBezTo>
                      <a:pt x="10409" y="7167"/>
                      <a:pt x="10477" y="7259"/>
                      <a:pt x="10546" y="7327"/>
                    </a:cubicBezTo>
                    <a:lnTo>
                      <a:pt x="10637" y="7418"/>
                    </a:lnTo>
                    <a:lnTo>
                      <a:pt x="10660" y="7464"/>
                    </a:lnTo>
                    <a:lnTo>
                      <a:pt x="10728" y="7487"/>
                    </a:lnTo>
                    <a:cubicBezTo>
                      <a:pt x="10774" y="7532"/>
                      <a:pt x="10842" y="7555"/>
                      <a:pt x="10888" y="7601"/>
                    </a:cubicBezTo>
                    <a:lnTo>
                      <a:pt x="10934" y="7624"/>
                    </a:lnTo>
                    <a:cubicBezTo>
                      <a:pt x="11002" y="7692"/>
                      <a:pt x="11071" y="7738"/>
                      <a:pt x="11139" y="7784"/>
                    </a:cubicBezTo>
                    <a:cubicBezTo>
                      <a:pt x="11208" y="7852"/>
                      <a:pt x="11276" y="7921"/>
                      <a:pt x="11345" y="7966"/>
                    </a:cubicBezTo>
                    <a:cubicBezTo>
                      <a:pt x="11436" y="8035"/>
                      <a:pt x="11504" y="8126"/>
                      <a:pt x="11550" y="8194"/>
                    </a:cubicBezTo>
                    <a:cubicBezTo>
                      <a:pt x="11596" y="8240"/>
                      <a:pt x="11619" y="8263"/>
                      <a:pt x="11641" y="8331"/>
                    </a:cubicBezTo>
                    <a:cubicBezTo>
                      <a:pt x="11664" y="8354"/>
                      <a:pt x="11687" y="8377"/>
                      <a:pt x="11687" y="8400"/>
                    </a:cubicBezTo>
                    <a:cubicBezTo>
                      <a:pt x="11733" y="8468"/>
                      <a:pt x="11778" y="8514"/>
                      <a:pt x="11824" y="8582"/>
                    </a:cubicBezTo>
                    <a:lnTo>
                      <a:pt x="11847" y="8605"/>
                    </a:lnTo>
                    <a:cubicBezTo>
                      <a:pt x="11892" y="8651"/>
                      <a:pt x="11915" y="8674"/>
                      <a:pt x="11938" y="8697"/>
                    </a:cubicBezTo>
                    <a:cubicBezTo>
                      <a:pt x="12098" y="8856"/>
                      <a:pt x="12235" y="9039"/>
                      <a:pt x="12326" y="9267"/>
                    </a:cubicBezTo>
                    <a:cubicBezTo>
                      <a:pt x="12349" y="9336"/>
                      <a:pt x="12372" y="9381"/>
                      <a:pt x="12372" y="9450"/>
                    </a:cubicBezTo>
                    <a:cubicBezTo>
                      <a:pt x="12395" y="9541"/>
                      <a:pt x="12417" y="9610"/>
                      <a:pt x="12417" y="9678"/>
                    </a:cubicBezTo>
                    <a:cubicBezTo>
                      <a:pt x="12417" y="9792"/>
                      <a:pt x="12372" y="9883"/>
                      <a:pt x="12349" y="9952"/>
                    </a:cubicBezTo>
                    <a:cubicBezTo>
                      <a:pt x="12326" y="9975"/>
                      <a:pt x="12326" y="9998"/>
                      <a:pt x="12280" y="10043"/>
                    </a:cubicBezTo>
                    <a:cubicBezTo>
                      <a:pt x="12258" y="10089"/>
                      <a:pt x="12235" y="10112"/>
                      <a:pt x="12212" y="10157"/>
                    </a:cubicBezTo>
                    <a:cubicBezTo>
                      <a:pt x="12098" y="10226"/>
                      <a:pt x="11984" y="10294"/>
                      <a:pt x="11801" y="10340"/>
                    </a:cubicBezTo>
                    <a:cubicBezTo>
                      <a:pt x="11733" y="10363"/>
                      <a:pt x="11664" y="10363"/>
                      <a:pt x="11550" y="10363"/>
                    </a:cubicBezTo>
                    <a:cubicBezTo>
                      <a:pt x="11459" y="10386"/>
                      <a:pt x="11367" y="10386"/>
                      <a:pt x="11276" y="10386"/>
                    </a:cubicBezTo>
                    <a:lnTo>
                      <a:pt x="11253" y="10386"/>
                    </a:lnTo>
                    <a:cubicBezTo>
                      <a:pt x="11185" y="10386"/>
                      <a:pt x="11139" y="10386"/>
                      <a:pt x="11048" y="10363"/>
                    </a:cubicBezTo>
                    <a:cubicBezTo>
                      <a:pt x="10957" y="10363"/>
                      <a:pt x="10865" y="10340"/>
                      <a:pt x="10774" y="10317"/>
                    </a:cubicBezTo>
                    <a:cubicBezTo>
                      <a:pt x="10546" y="10272"/>
                      <a:pt x="10340" y="10203"/>
                      <a:pt x="10135" y="10135"/>
                    </a:cubicBezTo>
                    <a:lnTo>
                      <a:pt x="9907" y="10066"/>
                    </a:lnTo>
                    <a:cubicBezTo>
                      <a:pt x="9724" y="9998"/>
                      <a:pt x="9541" y="9929"/>
                      <a:pt x="9359" y="9861"/>
                    </a:cubicBezTo>
                    <a:cubicBezTo>
                      <a:pt x="9131" y="9747"/>
                      <a:pt x="8857" y="9632"/>
                      <a:pt x="8606" y="9495"/>
                    </a:cubicBezTo>
                    <a:lnTo>
                      <a:pt x="8469" y="9404"/>
                    </a:lnTo>
                    <a:cubicBezTo>
                      <a:pt x="8377" y="9359"/>
                      <a:pt x="8309" y="9313"/>
                      <a:pt x="8218" y="9267"/>
                    </a:cubicBezTo>
                    <a:lnTo>
                      <a:pt x="8126" y="9222"/>
                    </a:lnTo>
                    <a:lnTo>
                      <a:pt x="8035" y="9176"/>
                    </a:lnTo>
                    <a:lnTo>
                      <a:pt x="8058" y="9244"/>
                    </a:lnTo>
                    <a:cubicBezTo>
                      <a:pt x="8058" y="9244"/>
                      <a:pt x="8081" y="9267"/>
                      <a:pt x="8081" y="9267"/>
                    </a:cubicBezTo>
                    <a:cubicBezTo>
                      <a:pt x="8103" y="9359"/>
                      <a:pt x="8149" y="9450"/>
                      <a:pt x="8149" y="9541"/>
                    </a:cubicBezTo>
                    <a:cubicBezTo>
                      <a:pt x="8126" y="9655"/>
                      <a:pt x="8103" y="9747"/>
                      <a:pt x="8081" y="9838"/>
                    </a:cubicBezTo>
                    <a:cubicBezTo>
                      <a:pt x="8058" y="9906"/>
                      <a:pt x="8035" y="9998"/>
                      <a:pt x="7989" y="10066"/>
                    </a:cubicBezTo>
                    <a:cubicBezTo>
                      <a:pt x="7944" y="10112"/>
                      <a:pt x="7875" y="10203"/>
                      <a:pt x="7784" y="10226"/>
                    </a:cubicBezTo>
                    <a:cubicBezTo>
                      <a:pt x="7738" y="10249"/>
                      <a:pt x="7715" y="10272"/>
                      <a:pt x="7693" y="10272"/>
                    </a:cubicBezTo>
                    <a:lnTo>
                      <a:pt x="7647" y="10272"/>
                    </a:lnTo>
                    <a:cubicBezTo>
                      <a:pt x="7556" y="10294"/>
                      <a:pt x="7464" y="10294"/>
                      <a:pt x="7373" y="10294"/>
                    </a:cubicBezTo>
                    <a:lnTo>
                      <a:pt x="7145" y="10294"/>
                    </a:lnTo>
                    <a:cubicBezTo>
                      <a:pt x="7099" y="10272"/>
                      <a:pt x="7053" y="10272"/>
                      <a:pt x="7031" y="10272"/>
                    </a:cubicBezTo>
                    <a:lnTo>
                      <a:pt x="6894" y="10249"/>
                    </a:lnTo>
                    <a:lnTo>
                      <a:pt x="6780" y="10226"/>
                    </a:lnTo>
                    <a:cubicBezTo>
                      <a:pt x="6780" y="10226"/>
                      <a:pt x="6757" y="10249"/>
                      <a:pt x="6757" y="10249"/>
                    </a:cubicBezTo>
                    <a:cubicBezTo>
                      <a:pt x="6757" y="10249"/>
                      <a:pt x="6757" y="10226"/>
                      <a:pt x="6757" y="10226"/>
                    </a:cubicBezTo>
                    <a:lnTo>
                      <a:pt x="6711" y="10226"/>
                    </a:lnTo>
                    <a:cubicBezTo>
                      <a:pt x="6620" y="10226"/>
                      <a:pt x="6551" y="10203"/>
                      <a:pt x="6460" y="10203"/>
                    </a:cubicBezTo>
                    <a:cubicBezTo>
                      <a:pt x="6369" y="10180"/>
                      <a:pt x="6300" y="10157"/>
                      <a:pt x="6209" y="10112"/>
                    </a:cubicBezTo>
                    <a:cubicBezTo>
                      <a:pt x="6140" y="10089"/>
                      <a:pt x="6072" y="10066"/>
                      <a:pt x="6003" y="10043"/>
                    </a:cubicBezTo>
                    <a:lnTo>
                      <a:pt x="5889" y="9998"/>
                    </a:lnTo>
                    <a:cubicBezTo>
                      <a:pt x="5775" y="9952"/>
                      <a:pt x="5661" y="9906"/>
                      <a:pt x="5524" y="9861"/>
                    </a:cubicBezTo>
                    <a:cubicBezTo>
                      <a:pt x="5433" y="9815"/>
                      <a:pt x="5319" y="9769"/>
                      <a:pt x="5205" y="9724"/>
                    </a:cubicBezTo>
                    <a:cubicBezTo>
                      <a:pt x="5136" y="9701"/>
                      <a:pt x="5090" y="9678"/>
                      <a:pt x="5022" y="9632"/>
                    </a:cubicBezTo>
                    <a:lnTo>
                      <a:pt x="4954" y="9610"/>
                    </a:lnTo>
                    <a:cubicBezTo>
                      <a:pt x="4771" y="9518"/>
                      <a:pt x="4611" y="9427"/>
                      <a:pt x="4451" y="9336"/>
                    </a:cubicBezTo>
                    <a:lnTo>
                      <a:pt x="4360" y="9290"/>
                    </a:lnTo>
                    <a:lnTo>
                      <a:pt x="4086" y="9130"/>
                    </a:lnTo>
                    <a:cubicBezTo>
                      <a:pt x="3926" y="9039"/>
                      <a:pt x="3767" y="8948"/>
                      <a:pt x="3607" y="8856"/>
                    </a:cubicBezTo>
                    <a:cubicBezTo>
                      <a:pt x="3516" y="8788"/>
                      <a:pt x="3401" y="8742"/>
                      <a:pt x="3310" y="8674"/>
                    </a:cubicBezTo>
                    <a:cubicBezTo>
                      <a:pt x="3219" y="8605"/>
                      <a:pt x="3127" y="8537"/>
                      <a:pt x="3036" y="8468"/>
                    </a:cubicBezTo>
                    <a:lnTo>
                      <a:pt x="3013" y="8445"/>
                    </a:lnTo>
                    <a:lnTo>
                      <a:pt x="2991" y="8423"/>
                    </a:lnTo>
                    <a:cubicBezTo>
                      <a:pt x="2694" y="8194"/>
                      <a:pt x="2374" y="7943"/>
                      <a:pt x="2123" y="7647"/>
                    </a:cubicBezTo>
                    <a:cubicBezTo>
                      <a:pt x="2055" y="7578"/>
                      <a:pt x="1986" y="7510"/>
                      <a:pt x="1918" y="7418"/>
                    </a:cubicBezTo>
                    <a:cubicBezTo>
                      <a:pt x="1895" y="7373"/>
                      <a:pt x="1849" y="7327"/>
                      <a:pt x="1826" y="7281"/>
                    </a:cubicBezTo>
                    <a:cubicBezTo>
                      <a:pt x="1758" y="7190"/>
                      <a:pt x="1689" y="7122"/>
                      <a:pt x="1621" y="7030"/>
                    </a:cubicBezTo>
                    <a:lnTo>
                      <a:pt x="1575" y="6985"/>
                    </a:lnTo>
                    <a:cubicBezTo>
                      <a:pt x="1553" y="6939"/>
                      <a:pt x="1530" y="6916"/>
                      <a:pt x="1507" y="6893"/>
                    </a:cubicBezTo>
                    <a:cubicBezTo>
                      <a:pt x="1507" y="6871"/>
                      <a:pt x="1507" y="6848"/>
                      <a:pt x="1507" y="6848"/>
                    </a:cubicBezTo>
                    <a:cubicBezTo>
                      <a:pt x="1484" y="6802"/>
                      <a:pt x="1461" y="6779"/>
                      <a:pt x="1461" y="6734"/>
                    </a:cubicBezTo>
                    <a:cubicBezTo>
                      <a:pt x="1461" y="6711"/>
                      <a:pt x="1461" y="6665"/>
                      <a:pt x="1507" y="6642"/>
                    </a:cubicBezTo>
                    <a:cubicBezTo>
                      <a:pt x="1507" y="6597"/>
                      <a:pt x="1507" y="6574"/>
                      <a:pt x="1530" y="6551"/>
                    </a:cubicBezTo>
                    <a:cubicBezTo>
                      <a:pt x="1553" y="6437"/>
                      <a:pt x="1598" y="6346"/>
                      <a:pt x="1667" y="6254"/>
                    </a:cubicBezTo>
                    <a:lnTo>
                      <a:pt x="1712" y="6163"/>
                    </a:lnTo>
                    <a:lnTo>
                      <a:pt x="1804" y="5980"/>
                    </a:lnTo>
                    <a:lnTo>
                      <a:pt x="1887" y="5813"/>
                    </a:lnTo>
                    <a:lnTo>
                      <a:pt x="1849" y="5866"/>
                    </a:lnTo>
                    <a:lnTo>
                      <a:pt x="1621" y="6209"/>
                    </a:lnTo>
                    <a:cubicBezTo>
                      <a:pt x="1461" y="6483"/>
                      <a:pt x="1279" y="6734"/>
                      <a:pt x="1096" y="6962"/>
                    </a:cubicBezTo>
                    <a:cubicBezTo>
                      <a:pt x="1096" y="6985"/>
                      <a:pt x="1096" y="6985"/>
                      <a:pt x="1096" y="6985"/>
                    </a:cubicBezTo>
                    <a:lnTo>
                      <a:pt x="1073" y="7008"/>
                    </a:lnTo>
                    <a:cubicBezTo>
                      <a:pt x="1005" y="7122"/>
                      <a:pt x="936" y="7236"/>
                      <a:pt x="845" y="7327"/>
                    </a:cubicBezTo>
                    <a:lnTo>
                      <a:pt x="799" y="7396"/>
                    </a:lnTo>
                    <a:cubicBezTo>
                      <a:pt x="754" y="7464"/>
                      <a:pt x="731" y="7510"/>
                      <a:pt x="685" y="7578"/>
                    </a:cubicBezTo>
                    <a:cubicBezTo>
                      <a:pt x="640" y="7647"/>
                      <a:pt x="594" y="7692"/>
                      <a:pt x="548" y="7761"/>
                    </a:cubicBezTo>
                    <a:lnTo>
                      <a:pt x="480" y="7852"/>
                    </a:lnTo>
                    <a:cubicBezTo>
                      <a:pt x="434" y="7943"/>
                      <a:pt x="388" y="8012"/>
                      <a:pt x="320" y="8080"/>
                    </a:cubicBezTo>
                    <a:cubicBezTo>
                      <a:pt x="274" y="8080"/>
                      <a:pt x="229" y="8103"/>
                      <a:pt x="183" y="8126"/>
                    </a:cubicBezTo>
                    <a:cubicBezTo>
                      <a:pt x="160" y="8172"/>
                      <a:pt x="115" y="8217"/>
                      <a:pt x="69" y="8263"/>
                    </a:cubicBezTo>
                    <a:lnTo>
                      <a:pt x="46" y="8263"/>
                    </a:lnTo>
                    <a:cubicBezTo>
                      <a:pt x="0" y="8400"/>
                      <a:pt x="46" y="8560"/>
                      <a:pt x="160" y="8651"/>
                    </a:cubicBezTo>
                    <a:cubicBezTo>
                      <a:pt x="251" y="8719"/>
                      <a:pt x="320" y="8811"/>
                      <a:pt x="411" y="8902"/>
                    </a:cubicBezTo>
                    <a:lnTo>
                      <a:pt x="457" y="8948"/>
                    </a:lnTo>
                    <a:lnTo>
                      <a:pt x="525" y="9016"/>
                    </a:lnTo>
                    <a:cubicBezTo>
                      <a:pt x="617" y="9107"/>
                      <a:pt x="708" y="9199"/>
                      <a:pt x="799" y="9267"/>
                    </a:cubicBezTo>
                    <a:lnTo>
                      <a:pt x="936" y="9404"/>
                    </a:lnTo>
                    <a:cubicBezTo>
                      <a:pt x="1096" y="9564"/>
                      <a:pt x="1233" y="9701"/>
                      <a:pt x="1393" y="9838"/>
                    </a:cubicBezTo>
                    <a:cubicBezTo>
                      <a:pt x="1575" y="9998"/>
                      <a:pt x="1758" y="10135"/>
                      <a:pt x="1918" y="10272"/>
                    </a:cubicBezTo>
                    <a:lnTo>
                      <a:pt x="2100" y="10431"/>
                    </a:lnTo>
                    <a:lnTo>
                      <a:pt x="2146" y="10454"/>
                    </a:lnTo>
                    <a:cubicBezTo>
                      <a:pt x="2351" y="10614"/>
                      <a:pt x="2557" y="10797"/>
                      <a:pt x="2785" y="10933"/>
                    </a:cubicBezTo>
                    <a:cubicBezTo>
                      <a:pt x="2831" y="10979"/>
                      <a:pt x="2876" y="11002"/>
                      <a:pt x="2945" y="11025"/>
                    </a:cubicBezTo>
                    <a:cubicBezTo>
                      <a:pt x="2991" y="11070"/>
                      <a:pt x="2991" y="11070"/>
                      <a:pt x="3013" y="11070"/>
                    </a:cubicBezTo>
                    <a:lnTo>
                      <a:pt x="3219" y="11185"/>
                    </a:lnTo>
                    <a:lnTo>
                      <a:pt x="3447" y="11321"/>
                    </a:lnTo>
                    <a:lnTo>
                      <a:pt x="3652" y="11458"/>
                    </a:lnTo>
                    <a:lnTo>
                      <a:pt x="3630" y="11436"/>
                    </a:lnTo>
                    <a:lnTo>
                      <a:pt x="3630" y="11436"/>
                    </a:lnTo>
                    <a:cubicBezTo>
                      <a:pt x="3652" y="11458"/>
                      <a:pt x="3653" y="11458"/>
                      <a:pt x="3675" y="11458"/>
                    </a:cubicBezTo>
                    <a:cubicBezTo>
                      <a:pt x="3698" y="11481"/>
                      <a:pt x="3698" y="11481"/>
                      <a:pt x="3721" y="11481"/>
                    </a:cubicBezTo>
                    <a:lnTo>
                      <a:pt x="3835" y="11573"/>
                    </a:lnTo>
                    <a:lnTo>
                      <a:pt x="3881" y="11595"/>
                    </a:lnTo>
                    <a:lnTo>
                      <a:pt x="3904" y="11618"/>
                    </a:lnTo>
                    <a:cubicBezTo>
                      <a:pt x="4132" y="11755"/>
                      <a:pt x="4337" y="11869"/>
                      <a:pt x="4543" y="11983"/>
                    </a:cubicBezTo>
                    <a:lnTo>
                      <a:pt x="4588" y="12006"/>
                    </a:lnTo>
                    <a:cubicBezTo>
                      <a:pt x="4885" y="12189"/>
                      <a:pt x="5136" y="12326"/>
                      <a:pt x="5364" y="12417"/>
                    </a:cubicBezTo>
                    <a:cubicBezTo>
                      <a:pt x="5524" y="12508"/>
                      <a:pt x="5707" y="12600"/>
                      <a:pt x="5889" y="12668"/>
                    </a:cubicBezTo>
                    <a:lnTo>
                      <a:pt x="6072" y="12759"/>
                    </a:lnTo>
                    <a:cubicBezTo>
                      <a:pt x="6163" y="12805"/>
                      <a:pt x="6255" y="12828"/>
                      <a:pt x="6346" y="12874"/>
                    </a:cubicBezTo>
                    <a:cubicBezTo>
                      <a:pt x="6506" y="12942"/>
                      <a:pt x="6643" y="13011"/>
                      <a:pt x="6802" y="13079"/>
                    </a:cubicBezTo>
                    <a:cubicBezTo>
                      <a:pt x="7031" y="13170"/>
                      <a:pt x="7282" y="13284"/>
                      <a:pt x="7556" y="13353"/>
                    </a:cubicBezTo>
                    <a:cubicBezTo>
                      <a:pt x="7715" y="13399"/>
                      <a:pt x="7898" y="13467"/>
                      <a:pt x="8058" y="13490"/>
                    </a:cubicBezTo>
                    <a:cubicBezTo>
                      <a:pt x="8149" y="13513"/>
                      <a:pt x="8218" y="13536"/>
                      <a:pt x="8309" y="13558"/>
                    </a:cubicBezTo>
                    <a:lnTo>
                      <a:pt x="8469" y="13581"/>
                    </a:lnTo>
                    <a:cubicBezTo>
                      <a:pt x="8674" y="13627"/>
                      <a:pt x="8948" y="13695"/>
                      <a:pt x="9199" y="13718"/>
                    </a:cubicBezTo>
                    <a:cubicBezTo>
                      <a:pt x="9290" y="13741"/>
                      <a:pt x="9382" y="13741"/>
                      <a:pt x="9473" y="13741"/>
                    </a:cubicBezTo>
                    <a:lnTo>
                      <a:pt x="9564" y="13741"/>
                    </a:lnTo>
                    <a:cubicBezTo>
                      <a:pt x="9656" y="13741"/>
                      <a:pt x="9747" y="13741"/>
                      <a:pt x="9838" y="13718"/>
                    </a:cubicBezTo>
                    <a:cubicBezTo>
                      <a:pt x="9907" y="13718"/>
                      <a:pt x="9975" y="13695"/>
                      <a:pt x="10044" y="13672"/>
                    </a:cubicBezTo>
                    <a:lnTo>
                      <a:pt x="10089" y="13672"/>
                    </a:lnTo>
                    <a:cubicBezTo>
                      <a:pt x="10181" y="13650"/>
                      <a:pt x="10249" y="13627"/>
                      <a:pt x="10317" y="13604"/>
                    </a:cubicBezTo>
                    <a:cubicBezTo>
                      <a:pt x="10386" y="13581"/>
                      <a:pt x="10477" y="13536"/>
                      <a:pt x="10546" y="13490"/>
                    </a:cubicBezTo>
                    <a:cubicBezTo>
                      <a:pt x="10660" y="13421"/>
                      <a:pt x="10751" y="13307"/>
                      <a:pt x="10820" y="13170"/>
                    </a:cubicBezTo>
                    <a:cubicBezTo>
                      <a:pt x="10865" y="13079"/>
                      <a:pt x="10865" y="12965"/>
                      <a:pt x="10865" y="12851"/>
                    </a:cubicBezTo>
                    <a:cubicBezTo>
                      <a:pt x="10865" y="12714"/>
                      <a:pt x="10820" y="12600"/>
                      <a:pt x="10774" y="12486"/>
                    </a:cubicBezTo>
                    <a:lnTo>
                      <a:pt x="10728" y="12371"/>
                    </a:lnTo>
                    <a:cubicBezTo>
                      <a:pt x="10705" y="12303"/>
                      <a:pt x="10660" y="12234"/>
                      <a:pt x="10637" y="12166"/>
                    </a:cubicBezTo>
                    <a:lnTo>
                      <a:pt x="10637" y="12120"/>
                    </a:lnTo>
                    <a:lnTo>
                      <a:pt x="10614" y="12098"/>
                    </a:lnTo>
                    <a:lnTo>
                      <a:pt x="10614" y="12098"/>
                    </a:lnTo>
                    <a:cubicBezTo>
                      <a:pt x="10842" y="12189"/>
                      <a:pt x="11071" y="12303"/>
                      <a:pt x="11276" y="12394"/>
                    </a:cubicBezTo>
                    <a:cubicBezTo>
                      <a:pt x="11413" y="12463"/>
                      <a:pt x="11550" y="12531"/>
                      <a:pt x="11664" y="12600"/>
                    </a:cubicBezTo>
                    <a:cubicBezTo>
                      <a:pt x="11801" y="12645"/>
                      <a:pt x="11915" y="12714"/>
                      <a:pt x="12052" y="12759"/>
                    </a:cubicBezTo>
                    <a:cubicBezTo>
                      <a:pt x="12280" y="12874"/>
                      <a:pt x="12532" y="12965"/>
                      <a:pt x="12783" y="13033"/>
                    </a:cubicBezTo>
                    <a:cubicBezTo>
                      <a:pt x="13056" y="13125"/>
                      <a:pt x="13330" y="13216"/>
                      <a:pt x="13581" y="13307"/>
                    </a:cubicBezTo>
                    <a:cubicBezTo>
                      <a:pt x="13810" y="13376"/>
                      <a:pt x="14038" y="13444"/>
                      <a:pt x="14243" y="13513"/>
                    </a:cubicBezTo>
                    <a:lnTo>
                      <a:pt x="14449" y="13558"/>
                    </a:lnTo>
                    <a:lnTo>
                      <a:pt x="14586" y="13604"/>
                    </a:lnTo>
                    <a:lnTo>
                      <a:pt x="14723" y="13627"/>
                    </a:lnTo>
                    <a:cubicBezTo>
                      <a:pt x="14814" y="13672"/>
                      <a:pt x="14928" y="13695"/>
                      <a:pt x="15042" y="13718"/>
                    </a:cubicBezTo>
                    <a:lnTo>
                      <a:pt x="15179" y="13764"/>
                    </a:lnTo>
                    <a:cubicBezTo>
                      <a:pt x="15339" y="13809"/>
                      <a:pt x="15453" y="13832"/>
                      <a:pt x="15590" y="13855"/>
                    </a:cubicBezTo>
                    <a:cubicBezTo>
                      <a:pt x="15727" y="13901"/>
                      <a:pt x="15864" y="13901"/>
                      <a:pt x="16001" y="13924"/>
                    </a:cubicBezTo>
                    <a:cubicBezTo>
                      <a:pt x="16092" y="13946"/>
                      <a:pt x="16206" y="13946"/>
                      <a:pt x="16298" y="13946"/>
                    </a:cubicBezTo>
                    <a:lnTo>
                      <a:pt x="16480" y="13946"/>
                    </a:lnTo>
                    <a:cubicBezTo>
                      <a:pt x="16640" y="13924"/>
                      <a:pt x="16777" y="13901"/>
                      <a:pt x="16891" y="13878"/>
                    </a:cubicBezTo>
                    <a:cubicBezTo>
                      <a:pt x="17051" y="13832"/>
                      <a:pt x="17211" y="13741"/>
                      <a:pt x="17325" y="13650"/>
                    </a:cubicBezTo>
                    <a:cubicBezTo>
                      <a:pt x="17416" y="13558"/>
                      <a:pt x="17507" y="13490"/>
                      <a:pt x="17576" y="13399"/>
                    </a:cubicBezTo>
                    <a:lnTo>
                      <a:pt x="17622" y="13330"/>
                    </a:lnTo>
                    <a:cubicBezTo>
                      <a:pt x="17667" y="13262"/>
                      <a:pt x="17713" y="13193"/>
                      <a:pt x="17759" y="13102"/>
                    </a:cubicBezTo>
                    <a:cubicBezTo>
                      <a:pt x="17781" y="13056"/>
                      <a:pt x="17804" y="12965"/>
                      <a:pt x="17804" y="12896"/>
                    </a:cubicBezTo>
                    <a:cubicBezTo>
                      <a:pt x="17804" y="12805"/>
                      <a:pt x="17804" y="12737"/>
                      <a:pt x="17781" y="12668"/>
                    </a:cubicBezTo>
                    <a:cubicBezTo>
                      <a:pt x="17759" y="12577"/>
                      <a:pt x="17736" y="12486"/>
                      <a:pt x="17713" y="12394"/>
                    </a:cubicBezTo>
                    <a:cubicBezTo>
                      <a:pt x="17690" y="12326"/>
                      <a:pt x="17667" y="12257"/>
                      <a:pt x="17644" y="12189"/>
                    </a:cubicBezTo>
                    <a:lnTo>
                      <a:pt x="17599" y="12098"/>
                    </a:lnTo>
                    <a:cubicBezTo>
                      <a:pt x="17530" y="11915"/>
                      <a:pt x="17416" y="11755"/>
                      <a:pt x="17302" y="11573"/>
                    </a:cubicBezTo>
                    <a:lnTo>
                      <a:pt x="17256" y="11504"/>
                    </a:lnTo>
                    <a:cubicBezTo>
                      <a:pt x="17211" y="11436"/>
                      <a:pt x="17188" y="11390"/>
                      <a:pt x="17142" y="11321"/>
                    </a:cubicBezTo>
                    <a:cubicBezTo>
                      <a:pt x="17097" y="11253"/>
                      <a:pt x="17028" y="11185"/>
                      <a:pt x="16960" y="11139"/>
                    </a:cubicBezTo>
                    <a:lnTo>
                      <a:pt x="16914" y="11093"/>
                    </a:lnTo>
                    <a:lnTo>
                      <a:pt x="16800" y="10956"/>
                    </a:lnTo>
                    <a:cubicBezTo>
                      <a:pt x="16754" y="10911"/>
                      <a:pt x="16686" y="10842"/>
                      <a:pt x="16640" y="10774"/>
                    </a:cubicBezTo>
                    <a:cubicBezTo>
                      <a:pt x="16526" y="10660"/>
                      <a:pt x="16412" y="10545"/>
                      <a:pt x="16298" y="10431"/>
                    </a:cubicBezTo>
                    <a:lnTo>
                      <a:pt x="16252" y="10408"/>
                    </a:lnTo>
                    <a:cubicBezTo>
                      <a:pt x="16206" y="10363"/>
                      <a:pt x="16184" y="10317"/>
                      <a:pt x="16138" y="10272"/>
                    </a:cubicBezTo>
                    <a:cubicBezTo>
                      <a:pt x="16069" y="10203"/>
                      <a:pt x="16001" y="10135"/>
                      <a:pt x="15932" y="10089"/>
                    </a:cubicBezTo>
                    <a:cubicBezTo>
                      <a:pt x="15841" y="9998"/>
                      <a:pt x="15750" y="9929"/>
                      <a:pt x="15659" y="9861"/>
                    </a:cubicBezTo>
                    <a:lnTo>
                      <a:pt x="15590" y="9792"/>
                    </a:lnTo>
                    <a:cubicBezTo>
                      <a:pt x="15544" y="9747"/>
                      <a:pt x="15476" y="9701"/>
                      <a:pt x="15430" y="9655"/>
                    </a:cubicBezTo>
                    <a:cubicBezTo>
                      <a:pt x="15362" y="9587"/>
                      <a:pt x="15293" y="9541"/>
                      <a:pt x="15225" y="9495"/>
                    </a:cubicBezTo>
                    <a:cubicBezTo>
                      <a:pt x="15111" y="9381"/>
                      <a:pt x="14974" y="9290"/>
                      <a:pt x="14860" y="9176"/>
                    </a:cubicBezTo>
                    <a:lnTo>
                      <a:pt x="14472" y="8879"/>
                    </a:lnTo>
                    <a:lnTo>
                      <a:pt x="14106" y="8560"/>
                    </a:lnTo>
                    <a:cubicBezTo>
                      <a:pt x="13901" y="8400"/>
                      <a:pt x="13718" y="8263"/>
                      <a:pt x="13513" y="8126"/>
                    </a:cubicBezTo>
                    <a:lnTo>
                      <a:pt x="13308" y="7966"/>
                    </a:lnTo>
                    <a:lnTo>
                      <a:pt x="13216" y="7898"/>
                    </a:lnTo>
                    <a:lnTo>
                      <a:pt x="13102" y="7806"/>
                    </a:lnTo>
                    <a:lnTo>
                      <a:pt x="13262" y="7806"/>
                    </a:lnTo>
                    <a:lnTo>
                      <a:pt x="13376" y="7784"/>
                    </a:lnTo>
                    <a:cubicBezTo>
                      <a:pt x="13581" y="7761"/>
                      <a:pt x="13787" y="7738"/>
                      <a:pt x="13970" y="7624"/>
                    </a:cubicBezTo>
                    <a:cubicBezTo>
                      <a:pt x="14038" y="7578"/>
                      <a:pt x="14106" y="7532"/>
                      <a:pt x="14152" y="7464"/>
                    </a:cubicBezTo>
                    <a:cubicBezTo>
                      <a:pt x="14221" y="7418"/>
                      <a:pt x="14243" y="7373"/>
                      <a:pt x="14289" y="7327"/>
                    </a:cubicBezTo>
                    <a:cubicBezTo>
                      <a:pt x="14358" y="7236"/>
                      <a:pt x="14426" y="7122"/>
                      <a:pt x="14449" y="6985"/>
                    </a:cubicBezTo>
                    <a:cubicBezTo>
                      <a:pt x="14472" y="6916"/>
                      <a:pt x="14449" y="6825"/>
                      <a:pt x="14449" y="6734"/>
                    </a:cubicBezTo>
                    <a:cubicBezTo>
                      <a:pt x="14426" y="6619"/>
                      <a:pt x="14403" y="6528"/>
                      <a:pt x="14358" y="6437"/>
                    </a:cubicBezTo>
                    <a:cubicBezTo>
                      <a:pt x="14312" y="6277"/>
                      <a:pt x="14243" y="6117"/>
                      <a:pt x="14152" y="5980"/>
                    </a:cubicBezTo>
                    <a:cubicBezTo>
                      <a:pt x="14061" y="5821"/>
                      <a:pt x="13970" y="5661"/>
                      <a:pt x="13878" y="5524"/>
                    </a:cubicBezTo>
                    <a:cubicBezTo>
                      <a:pt x="13764" y="5364"/>
                      <a:pt x="13650" y="5227"/>
                      <a:pt x="13513" y="5113"/>
                    </a:cubicBezTo>
                    <a:cubicBezTo>
                      <a:pt x="13467" y="5067"/>
                      <a:pt x="13422" y="5022"/>
                      <a:pt x="13376" y="4976"/>
                    </a:cubicBezTo>
                    <a:cubicBezTo>
                      <a:pt x="13399" y="4885"/>
                      <a:pt x="13376" y="4793"/>
                      <a:pt x="13330" y="4702"/>
                    </a:cubicBezTo>
                    <a:cubicBezTo>
                      <a:pt x="13262" y="4588"/>
                      <a:pt x="13148" y="4497"/>
                      <a:pt x="13056" y="4405"/>
                    </a:cubicBezTo>
                    <a:lnTo>
                      <a:pt x="13011" y="4360"/>
                    </a:lnTo>
                    <a:cubicBezTo>
                      <a:pt x="12920" y="4268"/>
                      <a:pt x="12851" y="4177"/>
                      <a:pt x="12760" y="4086"/>
                    </a:cubicBezTo>
                    <a:cubicBezTo>
                      <a:pt x="12577" y="3949"/>
                      <a:pt x="12417" y="3789"/>
                      <a:pt x="12235" y="3652"/>
                    </a:cubicBezTo>
                    <a:lnTo>
                      <a:pt x="12075" y="3538"/>
                    </a:lnTo>
                    <a:lnTo>
                      <a:pt x="12052" y="3515"/>
                    </a:lnTo>
                    <a:cubicBezTo>
                      <a:pt x="11847" y="3355"/>
                      <a:pt x="11641" y="3173"/>
                      <a:pt x="11436" y="3036"/>
                    </a:cubicBezTo>
                    <a:cubicBezTo>
                      <a:pt x="11367" y="2990"/>
                      <a:pt x="11299" y="2945"/>
                      <a:pt x="11253" y="2899"/>
                    </a:cubicBezTo>
                    <a:lnTo>
                      <a:pt x="11116" y="2808"/>
                    </a:lnTo>
                    <a:cubicBezTo>
                      <a:pt x="11002" y="2716"/>
                      <a:pt x="10888" y="2648"/>
                      <a:pt x="10797" y="2579"/>
                    </a:cubicBezTo>
                    <a:lnTo>
                      <a:pt x="10728" y="2557"/>
                    </a:lnTo>
                    <a:lnTo>
                      <a:pt x="10683" y="2511"/>
                    </a:lnTo>
                    <a:lnTo>
                      <a:pt x="10432" y="2374"/>
                    </a:lnTo>
                    <a:lnTo>
                      <a:pt x="10340" y="2328"/>
                    </a:lnTo>
                    <a:lnTo>
                      <a:pt x="10317" y="2306"/>
                    </a:lnTo>
                    <a:cubicBezTo>
                      <a:pt x="10317" y="2306"/>
                      <a:pt x="10295" y="2283"/>
                      <a:pt x="10295" y="2283"/>
                    </a:cubicBezTo>
                    <a:cubicBezTo>
                      <a:pt x="10203" y="2237"/>
                      <a:pt x="10112" y="2169"/>
                      <a:pt x="10021" y="2123"/>
                    </a:cubicBezTo>
                    <a:lnTo>
                      <a:pt x="9907" y="2054"/>
                    </a:lnTo>
                    <a:cubicBezTo>
                      <a:pt x="9815" y="2009"/>
                      <a:pt x="9747" y="1963"/>
                      <a:pt x="9678" y="1917"/>
                    </a:cubicBezTo>
                    <a:lnTo>
                      <a:pt x="9519" y="1826"/>
                    </a:lnTo>
                    <a:cubicBezTo>
                      <a:pt x="9450" y="1781"/>
                      <a:pt x="9404" y="1758"/>
                      <a:pt x="9336" y="1735"/>
                    </a:cubicBezTo>
                    <a:cubicBezTo>
                      <a:pt x="9267" y="1689"/>
                      <a:pt x="9222" y="1666"/>
                      <a:pt x="9153" y="1621"/>
                    </a:cubicBezTo>
                    <a:cubicBezTo>
                      <a:pt x="9039" y="1552"/>
                      <a:pt x="8925" y="1484"/>
                      <a:pt x="8788" y="1438"/>
                    </a:cubicBezTo>
                    <a:cubicBezTo>
                      <a:pt x="8674" y="1370"/>
                      <a:pt x="8583" y="1324"/>
                      <a:pt x="8469" y="1278"/>
                    </a:cubicBezTo>
                    <a:cubicBezTo>
                      <a:pt x="8354" y="1210"/>
                      <a:pt x="8218" y="1141"/>
                      <a:pt x="8081" y="1073"/>
                    </a:cubicBezTo>
                    <a:cubicBezTo>
                      <a:pt x="7830" y="959"/>
                      <a:pt x="7601" y="868"/>
                      <a:pt x="7350" y="753"/>
                    </a:cubicBezTo>
                    <a:cubicBezTo>
                      <a:pt x="7190" y="685"/>
                      <a:pt x="7053" y="616"/>
                      <a:pt x="6894" y="571"/>
                    </a:cubicBezTo>
                    <a:lnTo>
                      <a:pt x="6780" y="525"/>
                    </a:lnTo>
                    <a:cubicBezTo>
                      <a:pt x="6711" y="502"/>
                      <a:pt x="6620" y="457"/>
                      <a:pt x="6551" y="434"/>
                    </a:cubicBezTo>
                    <a:cubicBezTo>
                      <a:pt x="6460" y="388"/>
                      <a:pt x="6392" y="365"/>
                      <a:pt x="6323" y="343"/>
                    </a:cubicBezTo>
                    <a:lnTo>
                      <a:pt x="6232" y="320"/>
                    </a:lnTo>
                    <a:cubicBezTo>
                      <a:pt x="6026" y="228"/>
                      <a:pt x="5821" y="183"/>
                      <a:pt x="5615" y="137"/>
                    </a:cubicBezTo>
                    <a:cubicBezTo>
                      <a:pt x="5501" y="114"/>
                      <a:pt x="5387" y="91"/>
                      <a:pt x="5273" y="91"/>
                    </a:cubicBezTo>
                    <a:lnTo>
                      <a:pt x="5159" y="69"/>
                    </a:lnTo>
                    <a:cubicBezTo>
                      <a:pt x="5068" y="69"/>
                      <a:pt x="4999" y="46"/>
                      <a:pt x="4908" y="23"/>
                    </a:cubicBezTo>
                    <a:cubicBezTo>
                      <a:pt x="4862" y="23"/>
                      <a:pt x="4817" y="0"/>
                      <a:pt x="4794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5476407" y="1722329"/>
                <a:ext cx="19164" cy="1756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50" extrusionOk="0">
                    <a:moveTo>
                      <a:pt x="183" y="1"/>
                    </a:moveTo>
                    <a:cubicBezTo>
                      <a:pt x="160" y="1"/>
                      <a:pt x="115" y="1"/>
                      <a:pt x="92" y="24"/>
                    </a:cubicBezTo>
                    <a:cubicBezTo>
                      <a:pt x="23" y="92"/>
                      <a:pt x="1" y="206"/>
                      <a:pt x="69" y="275"/>
                    </a:cubicBezTo>
                    <a:cubicBezTo>
                      <a:pt x="115" y="343"/>
                      <a:pt x="183" y="389"/>
                      <a:pt x="252" y="457"/>
                    </a:cubicBezTo>
                    <a:cubicBezTo>
                      <a:pt x="343" y="503"/>
                      <a:pt x="389" y="571"/>
                      <a:pt x="457" y="617"/>
                    </a:cubicBezTo>
                    <a:cubicBezTo>
                      <a:pt x="489" y="633"/>
                      <a:pt x="522" y="649"/>
                      <a:pt x="546" y="649"/>
                    </a:cubicBezTo>
                    <a:cubicBezTo>
                      <a:pt x="556" y="649"/>
                      <a:pt x="565" y="647"/>
                      <a:pt x="571" y="640"/>
                    </a:cubicBezTo>
                    <a:cubicBezTo>
                      <a:pt x="617" y="640"/>
                      <a:pt x="663" y="617"/>
                      <a:pt x="685" y="594"/>
                    </a:cubicBezTo>
                    <a:cubicBezTo>
                      <a:pt x="708" y="549"/>
                      <a:pt x="708" y="526"/>
                      <a:pt x="708" y="480"/>
                    </a:cubicBezTo>
                    <a:cubicBezTo>
                      <a:pt x="685" y="435"/>
                      <a:pt x="663" y="412"/>
                      <a:pt x="640" y="366"/>
                    </a:cubicBezTo>
                    <a:cubicBezTo>
                      <a:pt x="617" y="343"/>
                      <a:pt x="571" y="320"/>
                      <a:pt x="548" y="298"/>
                    </a:cubicBezTo>
                    <a:cubicBezTo>
                      <a:pt x="480" y="206"/>
                      <a:pt x="411" y="138"/>
                      <a:pt x="320" y="46"/>
                    </a:cubicBezTo>
                    <a:cubicBezTo>
                      <a:pt x="297" y="24"/>
                      <a:pt x="252" y="1"/>
                      <a:pt x="206" y="1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5520222" y="1542796"/>
                <a:ext cx="296168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8629" extrusionOk="0">
                    <a:moveTo>
                      <a:pt x="2739" y="1"/>
                    </a:moveTo>
                    <a:cubicBezTo>
                      <a:pt x="2671" y="1"/>
                      <a:pt x="2602" y="24"/>
                      <a:pt x="2580" y="92"/>
                    </a:cubicBezTo>
                    <a:cubicBezTo>
                      <a:pt x="2534" y="115"/>
                      <a:pt x="2511" y="138"/>
                      <a:pt x="2488" y="160"/>
                    </a:cubicBezTo>
                    <a:cubicBezTo>
                      <a:pt x="2443" y="206"/>
                      <a:pt x="2420" y="252"/>
                      <a:pt x="2397" y="297"/>
                    </a:cubicBezTo>
                    <a:cubicBezTo>
                      <a:pt x="2374" y="366"/>
                      <a:pt x="2351" y="412"/>
                      <a:pt x="2328" y="434"/>
                    </a:cubicBezTo>
                    <a:lnTo>
                      <a:pt x="2306" y="526"/>
                    </a:lnTo>
                    <a:cubicBezTo>
                      <a:pt x="2237" y="663"/>
                      <a:pt x="2169" y="777"/>
                      <a:pt x="2123" y="891"/>
                    </a:cubicBezTo>
                    <a:cubicBezTo>
                      <a:pt x="2100" y="937"/>
                      <a:pt x="2077" y="982"/>
                      <a:pt x="2055" y="1028"/>
                    </a:cubicBezTo>
                    <a:cubicBezTo>
                      <a:pt x="2009" y="1119"/>
                      <a:pt x="1986" y="1188"/>
                      <a:pt x="1940" y="1256"/>
                    </a:cubicBezTo>
                    <a:lnTo>
                      <a:pt x="1872" y="1416"/>
                    </a:lnTo>
                    <a:lnTo>
                      <a:pt x="1781" y="1553"/>
                    </a:lnTo>
                    <a:cubicBezTo>
                      <a:pt x="1758" y="1644"/>
                      <a:pt x="1712" y="1713"/>
                      <a:pt x="1666" y="1804"/>
                    </a:cubicBezTo>
                    <a:lnTo>
                      <a:pt x="1621" y="1918"/>
                    </a:lnTo>
                    <a:cubicBezTo>
                      <a:pt x="1575" y="2009"/>
                      <a:pt x="1530" y="2101"/>
                      <a:pt x="1484" y="2192"/>
                    </a:cubicBezTo>
                    <a:lnTo>
                      <a:pt x="1393" y="2397"/>
                    </a:lnTo>
                    <a:cubicBezTo>
                      <a:pt x="1301" y="2580"/>
                      <a:pt x="1210" y="2763"/>
                      <a:pt x="1096" y="2945"/>
                    </a:cubicBezTo>
                    <a:lnTo>
                      <a:pt x="1073" y="3014"/>
                    </a:lnTo>
                    <a:cubicBezTo>
                      <a:pt x="913" y="3265"/>
                      <a:pt x="776" y="3516"/>
                      <a:pt x="617" y="3767"/>
                    </a:cubicBezTo>
                    <a:lnTo>
                      <a:pt x="502" y="3949"/>
                    </a:lnTo>
                    <a:lnTo>
                      <a:pt x="434" y="4041"/>
                    </a:lnTo>
                    <a:lnTo>
                      <a:pt x="343" y="4223"/>
                    </a:lnTo>
                    <a:lnTo>
                      <a:pt x="251" y="4406"/>
                    </a:lnTo>
                    <a:lnTo>
                      <a:pt x="206" y="4497"/>
                    </a:lnTo>
                    <a:cubicBezTo>
                      <a:pt x="137" y="4589"/>
                      <a:pt x="92" y="4680"/>
                      <a:pt x="69" y="4794"/>
                    </a:cubicBezTo>
                    <a:cubicBezTo>
                      <a:pt x="46" y="4817"/>
                      <a:pt x="46" y="4840"/>
                      <a:pt x="46" y="4885"/>
                    </a:cubicBezTo>
                    <a:cubicBezTo>
                      <a:pt x="23" y="4908"/>
                      <a:pt x="0" y="4954"/>
                      <a:pt x="0" y="4977"/>
                    </a:cubicBezTo>
                    <a:cubicBezTo>
                      <a:pt x="0" y="5022"/>
                      <a:pt x="23" y="5045"/>
                      <a:pt x="46" y="5091"/>
                    </a:cubicBezTo>
                    <a:cubicBezTo>
                      <a:pt x="46" y="5091"/>
                      <a:pt x="46" y="5114"/>
                      <a:pt x="46" y="5136"/>
                    </a:cubicBezTo>
                    <a:cubicBezTo>
                      <a:pt x="69" y="5159"/>
                      <a:pt x="92" y="5182"/>
                      <a:pt x="114" y="5228"/>
                    </a:cubicBezTo>
                    <a:lnTo>
                      <a:pt x="160" y="5273"/>
                    </a:lnTo>
                    <a:cubicBezTo>
                      <a:pt x="228" y="5365"/>
                      <a:pt x="297" y="5433"/>
                      <a:pt x="365" y="5524"/>
                    </a:cubicBezTo>
                    <a:cubicBezTo>
                      <a:pt x="388" y="5570"/>
                      <a:pt x="434" y="5616"/>
                      <a:pt x="457" y="5661"/>
                    </a:cubicBezTo>
                    <a:cubicBezTo>
                      <a:pt x="525" y="5753"/>
                      <a:pt x="594" y="5821"/>
                      <a:pt x="662" y="5890"/>
                    </a:cubicBezTo>
                    <a:cubicBezTo>
                      <a:pt x="913" y="6186"/>
                      <a:pt x="1233" y="6437"/>
                      <a:pt x="1530" y="6666"/>
                    </a:cubicBezTo>
                    <a:lnTo>
                      <a:pt x="1552" y="6688"/>
                    </a:lnTo>
                    <a:lnTo>
                      <a:pt x="1575" y="6711"/>
                    </a:lnTo>
                    <a:cubicBezTo>
                      <a:pt x="1666" y="6780"/>
                      <a:pt x="1758" y="6848"/>
                      <a:pt x="1849" y="6917"/>
                    </a:cubicBezTo>
                    <a:cubicBezTo>
                      <a:pt x="1940" y="6985"/>
                      <a:pt x="2055" y="7031"/>
                      <a:pt x="2146" y="7099"/>
                    </a:cubicBezTo>
                    <a:cubicBezTo>
                      <a:pt x="2306" y="7191"/>
                      <a:pt x="2465" y="7282"/>
                      <a:pt x="2648" y="7373"/>
                    </a:cubicBezTo>
                    <a:lnTo>
                      <a:pt x="2899" y="7533"/>
                    </a:lnTo>
                    <a:lnTo>
                      <a:pt x="2990" y="7579"/>
                    </a:lnTo>
                    <a:cubicBezTo>
                      <a:pt x="3150" y="7670"/>
                      <a:pt x="3310" y="7761"/>
                      <a:pt x="3493" y="7853"/>
                    </a:cubicBezTo>
                    <a:lnTo>
                      <a:pt x="3561" y="7875"/>
                    </a:lnTo>
                    <a:cubicBezTo>
                      <a:pt x="3629" y="7921"/>
                      <a:pt x="3675" y="7944"/>
                      <a:pt x="3744" y="7967"/>
                    </a:cubicBezTo>
                    <a:cubicBezTo>
                      <a:pt x="3858" y="8035"/>
                      <a:pt x="3972" y="8058"/>
                      <a:pt x="4063" y="8104"/>
                    </a:cubicBezTo>
                    <a:cubicBezTo>
                      <a:pt x="4200" y="8149"/>
                      <a:pt x="4314" y="8195"/>
                      <a:pt x="4428" y="8241"/>
                    </a:cubicBezTo>
                    <a:lnTo>
                      <a:pt x="4542" y="8286"/>
                    </a:lnTo>
                    <a:cubicBezTo>
                      <a:pt x="4611" y="8309"/>
                      <a:pt x="4679" y="8332"/>
                      <a:pt x="4748" y="8355"/>
                    </a:cubicBezTo>
                    <a:cubicBezTo>
                      <a:pt x="4839" y="8400"/>
                      <a:pt x="4908" y="8423"/>
                      <a:pt x="4999" y="8446"/>
                    </a:cubicBezTo>
                    <a:cubicBezTo>
                      <a:pt x="5090" y="8446"/>
                      <a:pt x="5159" y="8469"/>
                      <a:pt x="5250" y="8469"/>
                    </a:cubicBezTo>
                    <a:lnTo>
                      <a:pt x="5296" y="8469"/>
                    </a:lnTo>
                    <a:cubicBezTo>
                      <a:pt x="5296" y="8469"/>
                      <a:pt x="5296" y="8492"/>
                      <a:pt x="5296" y="8492"/>
                    </a:cubicBezTo>
                    <a:cubicBezTo>
                      <a:pt x="5296" y="8492"/>
                      <a:pt x="5319" y="8469"/>
                      <a:pt x="5319" y="8469"/>
                    </a:cubicBezTo>
                    <a:lnTo>
                      <a:pt x="5433" y="8492"/>
                    </a:lnTo>
                    <a:lnTo>
                      <a:pt x="5570" y="8515"/>
                    </a:lnTo>
                    <a:cubicBezTo>
                      <a:pt x="5592" y="8515"/>
                      <a:pt x="5638" y="8515"/>
                      <a:pt x="5684" y="8537"/>
                    </a:cubicBezTo>
                    <a:lnTo>
                      <a:pt x="5912" y="8537"/>
                    </a:lnTo>
                    <a:cubicBezTo>
                      <a:pt x="6003" y="8537"/>
                      <a:pt x="6095" y="8537"/>
                      <a:pt x="6186" y="8515"/>
                    </a:cubicBezTo>
                    <a:lnTo>
                      <a:pt x="6232" y="8515"/>
                    </a:lnTo>
                    <a:cubicBezTo>
                      <a:pt x="6254" y="8515"/>
                      <a:pt x="6300" y="8492"/>
                      <a:pt x="6323" y="8469"/>
                    </a:cubicBezTo>
                    <a:cubicBezTo>
                      <a:pt x="6414" y="8446"/>
                      <a:pt x="6483" y="8355"/>
                      <a:pt x="6528" y="8309"/>
                    </a:cubicBezTo>
                    <a:cubicBezTo>
                      <a:pt x="6574" y="8241"/>
                      <a:pt x="6620" y="8149"/>
                      <a:pt x="6620" y="8081"/>
                    </a:cubicBezTo>
                    <a:cubicBezTo>
                      <a:pt x="6642" y="7990"/>
                      <a:pt x="6665" y="7898"/>
                      <a:pt x="6688" y="7784"/>
                    </a:cubicBezTo>
                    <a:cubicBezTo>
                      <a:pt x="6688" y="7693"/>
                      <a:pt x="6642" y="7602"/>
                      <a:pt x="6620" y="7510"/>
                    </a:cubicBezTo>
                    <a:cubicBezTo>
                      <a:pt x="6620" y="7510"/>
                      <a:pt x="6597" y="7487"/>
                      <a:pt x="6597" y="7487"/>
                    </a:cubicBezTo>
                    <a:lnTo>
                      <a:pt x="6597" y="7419"/>
                    </a:lnTo>
                    <a:lnTo>
                      <a:pt x="6665" y="7465"/>
                    </a:lnTo>
                    <a:lnTo>
                      <a:pt x="6757" y="7510"/>
                    </a:lnTo>
                    <a:cubicBezTo>
                      <a:pt x="6848" y="7556"/>
                      <a:pt x="6916" y="7602"/>
                      <a:pt x="7008" y="7647"/>
                    </a:cubicBezTo>
                    <a:lnTo>
                      <a:pt x="7145" y="7716"/>
                    </a:lnTo>
                    <a:cubicBezTo>
                      <a:pt x="7396" y="7875"/>
                      <a:pt x="7670" y="7990"/>
                      <a:pt x="7898" y="8104"/>
                    </a:cubicBezTo>
                    <a:cubicBezTo>
                      <a:pt x="8080" y="8172"/>
                      <a:pt x="8263" y="8241"/>
                      <a:pt x="8446" y="8309"/>
                    </a:cubicBezTo>
                    <a:lnTo>
                      <a:pt x="8674" y="8378"/>
                    </a:lnTo>
                    <a:cubicBezTo>
                      <a:pt x="8879" y="8446"/>
                      <a:pt x="9085" y="8515"/>
                      <a:pt x="9313" y="8560"/>
                    </a:cubicBezTo>
                    <a:cubicBezTo>
                      <a:pt x="9404" y="8583"/>
                      <a:pt x="9496" y="8606"/>
                      <a:pt x="9587" y="8606"/>
                    </a:cubicBezTo>
                    <a:cubicBezTo>
                      <a:pt x="9678" y="8629"/>
                      <a:pt x="9724" y="8629"/>
                      <a:pt x="9792" y="8629"/>
                    </a:cubicBezTo>
                    <a:lnTo>
                      <a:pt x="9815" y="8629"/>
                    </a:lnTo>
                    <a:cubicBezTo>
                      <a:pt x="9906" y="8629"/>
                      <a:pt x="9998" y="8629"/>
                      <a:pt x="10089" y="8606"/>
                    </a:cubicBezTo>
                    <a:cubicBezTo>
                      <a:pt x="10203" y="8606"/>
                      <a:pt x="10272" y="8606"/>
                      <a:pt x="10340" y="8583"/>
                    </a:cubicBezTo>
                    <a:cubicBezTo>
                      <a:pt x="10523" y="8537"/>
                      <a:pt x="10637" y="8469"/>
                      <a:pt x="10751" y="8400"/>
                    </a:cubicBezTo>
                    <a:cubicBezTo>
                      <a:pt x="10774" y="8355"/>
                      <a:pt x="10797" y="8332"/>
                      <a:pt x="10819" y="8286"/>
                    </a:cubicBezTo>
                    <a:cubicBezTo>
                      <a:pt x="10865" y="8241"/>
                      <a:pt x="10865" y="8218"/>
                      <a:pt x="10888" y="8195"/>
                    </a:cubicBezTo>
                    <a:cubicBezTo>
                      <a:pt x="10911" y="8126"/>
                      <a:pt x="10956" y="8035"/>
                      <a:pt x="10956" y="7921"/>
                    </a:cubicBezTo>
                    <a:cubicBezTo>
                      <a:pt x="10956" y="7853"/>
                      <a:pt x="10934" y="7784"/>
                      <a:pt x="10911" y="7693"/>
                    </a:cubicBezTo>
                    <a:cubicBezTo>
                      <a:pt x="10911" y="7624"/>
                      <a:pt x="10888" y="7579"/>
                      <a:pt x="10865" y="7510"/>
                    </a:cubicBezTo>
                    <a:cubicBezTo>
                      <a:pt x="10774" y="7282"/>
                      <a:pt x="10637" y="7099"/>
                      <a:pt x="10477" y="6940"/>
                    </a:cubicBezTo>
                    <a:cubicBezTo>
                      <a:pt x="10454" y="6917"/>
                      <a:pt x="10431" y="6894"/>
                      <a:pt x="10386" y="6848"/>
                    </a:cubicBezTo>
                    <a:lnTo>
                      <a:pt x="10363" y="6825"/>
                    </a:lnTo>
                    <a:cubicBezTo>
                      <a:pt x="10317" y="6757"/>
                      <a:pt x="10272" y="6711"/>
                      <a:pt x="10226" y="6643"/>
                    </a:cubicBezTo>
                    <a:cubicBezTo>
                      <a:pt x="10226" y="6620"/>
                      <a:pt x="10203" y="6597"/>
                      <a:pt x="10180" y="6574"/>
                    </a:cubicBezTo>
                    <a:cubicBezTo>
                      <a:pt x="10158" y="6506"/>
                      <a:pt x="10135" y="6483"/>
                      <a:pt x="10089" y="6437"/>
                    </a:cubicBezTo>
                    <a:cubicBezTo>
                      <a:pt x="10043" y="6369"/>
                      <a:pt x="9975" y="6278"/>
                      <a:pt x="9884" y="6209"/>
                    </a:cubicBezTo>
                    <a:cubicBezTo>
                      <a:pt x="9815" y="6164"/>
                      <a:pt x="9747" y="6095"/>
                      <a:pt x="9678" y="6027"/>
                    </a:cubicBezTo>
                    <a:cubicBezTo>
                      <a:pt x="9610" y="5981"/>
                      <a:pt x="9541" y="5935"/>
                      <a:pt x="9473" y="5867"/>
                    </a:cubicBezTo>
                    <a:lnTo>
                      <a:pt x="9427" y="5844"/>
                    </a:lnTo>
                    <a:cubicBezTo>
                      <a:pt x="9381" y="5798"/>
                      <a:pt x="9313" y="5775"/>
                      <a:pt x="9267" y="5730"/>
                    </a:cubicBezTo>
                    <a:lnTo>
                      <a:pt x="9199" y="5707"/>
                    </a:lnTo>
                    <a:lnTo>
                      <a:pt x="9176" y="5661"/>
                    </a:lnTo>
                    <a:lnTo>
                      <a:pt x="9085" y="5570"/>
                    </a:lnTo>
                    <a:cubicBezTo>
                      <a:pt x="9016" y="5502"/>
                      <a:pt x="8948" y="5410"/>
                      <a:pt x="8856" y="5365"/>
                    </a:cubicBezTo>
                    <a:cubicBezTo>
                      <a:pt x="8788" y="5273"/>
                      <a:pt x="8697" y="5228"/>
                      <a:pt x="8605" y="5159"/>
                    </a:cubicBezTo>
                    <a:lnTo>
                      <a:pt x="8514" y="5091"/>
                    </a:lnTo>
                    <a:lnTo>
                      <a:pt x="8446" y="5022"/>
                    </a:lnTo>
                    <a:cubicBezTo>
                      <a:pt x="8354" y="4954"/>
                      <a:pt x="8263" y="4885"/>
                      <a:pt x="8172" y="4817"/>
                    </a:cubicBezTo>
                    <a:cubicBezTo>
                      <a:pt x="8126" y="4794"/>
                      <a:pt x="8080" y="4771"/>
                      <a:pt x="8058" y="4748"/>
                    </a:cubicBezTo>
                    <a:lnTo>
                      <a:pt x="8058" y="4748"/>
                    </a:lnTo>
                    <a:lnTo>
                      <a:pt x="8149" y="4771"/>
                    </a:lnTo>
                    <a:lnTo>
                      <a:pt x="8400" y="4771"/>
                    </a:lnTo>
                    <a:cubicBezTo>
                      <a:pt x="8446" y="4748"/>
                      <a:pt x="8514" y="4748"/>
                      <a:pt x="8583" y="4726"/>
                    </a:cubicBezTo>
                    <a:cubicBezTo>
                      <a:pt x="8651" y="4703"/>
                      <a:pt x="8742" y="4657"/>
                      <a:pt x="8811" y="4589"/>
                    </a:cubicBezTo>
                    <a:cubicBezTo>
                      <a:pt x="8902" y="4520"/>
                      <a:pt x="8948" y="4429"/>
                      <a:pt x="8993" y="4315"/>
                    </a:cubicBezTo>
                    <a:cubicBezTo>
                      <a:pt x="9039" y="4223"/>
                      <a:pt x="9039" y="4109"/>
                      <a:pt x="8993" y="3995"/>
                    </a:cubicBezTo>
                    <a:cubicBezTo>
                      <a:pt x="8971" y="3904"/>
                      <a:pt x="8925" y="3835"/>
                      <a:pt x="8902" y="3790"/>
                    </a:cubicBezTo>
                    <a:cubicBezTo>
                      <a:pt x="8834" y="3676"/>
                      <a:pt x="8742" y="3561"/>
                      <a:pt x="8651" y="3447"/>
                    </a:cubicBezTo>
                    <a:lnTo>
                      <a:pt x="8628" y="3402"/>
                    </a:lnTo>
                    <a:cubicBezTo>
                      <a:pt x="8560" y="3333"/>
                      <a:pt x="8514" y="3288"/>
                      <a:pt x="8446" y="3219"/>
                    </a:cubicBezTo>
                    <a:lnTo>
                      <a:pt x="8377" y="3151"/>
                    </a:lnTo>
                    <a:lnTo>
                      <a:pt x="8263" y="3036"/>
                    </a:lnTo>
                    <a:cubicBezTo>
                      <a:pt x="8217" y="2968"/>
                      <a:pt x="8149" y="2900"/>
                      <a:pt x="8080" y="2831"/>
                    </a:cubicBezTo>
                    <a:lnTo>
                      <a:pt x="8012" y="2763"/>
                    </a:lnTo>
                    <a:lnTo>
                      <a:pt x="7989" y="2717"/>
                    </a:lnTo>
                    <a:lnTo>
                      <a:pt x="7966" y="2671"/>
                    </a:lnTo>
                    <a:cubicBezTo>
                      <a:pt x="7898" y="2603"/>
                      <a:pt x="7852" y="2534"/>
                      <a:pt x="7806" y="2466"/>
                    </a:cubicBezTo>
                    <a:cubicBezTo>
                      <a:pt x="7715" y="2352"/>
                      <a:pt x="7601" y="2260"/>
                      <a:pt x="7510" y="2192"/>
                    </a:cubicBezTo>
                    <a:cubicBezTo>
                      <a:pt x="7259" y="1986"/>
                      <a:pt x="7008" y="1804"/>
                      <a:pt x="6757" y="1621"/>
                    </a:cubicBezTo>
                    <a:cubicBezTo>
                      <a:pt x="6505" y="1439"/>
                      <a:pt x="6254" y="1279"/>
                      <a:pt x="6003" y="1142"/>
                    </a:cubicBezTo>
                    <a:cubicBezTo>
                      <a:pt x="5752" y="1005"/>
                      <a:pt x="5455" y="822"/>
                      <a:pt x="5159" y="685"/>
                    </a:cubicBezTo>
                    <a:cubicBezTo>
                      <a:pt x="5022" y="617"/>
                      <a:pt x="4862" y="571"/>
                      <a:pt x="4725" y="503"/>
                    </a:cubicBezTo>
                    <a:cubicBezTo>
                      <a:pt x="4657" y="480"/>
                      <a:pt x="4588" y="457"/>
                      <a:pt x="4520" y="434"/>
                    </a:cubicBezTo>
                    <a:cubicBezTo>
                      <a:pt x="4406" y="389"/>
                      <a:pt x="4291" y="343"/>
                      <a:pt x="4177" y="320"/>
                    </a:cubicBezTo>
                    <a:cubicBezTo>
                      <a:pt x="4086" y="275"/>
                      <a:pt x="3995" y="252"/>
                      <a:pt x="3903" y="229"/>
                    </a:cubicBezTo>
                    <a:cubicBezTo>
                      <a:pt x="3766" y="206"/>
                      <a:pt x="3652" y="160"/>
                      <a:pt x="3515" y="138"/>
                    </a:cubicBezTo>
                    <a:cubicBezTo>
                      <a:pt x="3447" y="138"/>
                      <a:pt x="3401" y="115"/>
                      <a:pt x="3333" y="115"/>
                    </a:cubicBezTo>
                    <a:cubicBezTo>
                      <a:pt x="3264" y="92"/>
                      <a:pt x="3196" y="92"/>
                      <a:pt x="3127" y="69"/>
                    </a:cubicBezTo>
                    <a:cubicBezTo>
                      <a:pt x="3013" y="46"/>
                      <a:pt x="2899" y="46"/>
                      <a:pt x="2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5755897" y="1689028"/>
                <a:ext cx="16678" cy="1386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513" extrusionOk="0">
                    <a:moveTo>
                      <a:pt x="115" y="0"/>
                    </a:moveTo>
                    <a:cubicBezTo>
                      <a:pt x="69" y="0"/>
                      <a:pt x="46" y="23"/>
                      <a:pt x="23" y="69"/>
                    </a:cubicBezTo>
                    <a:cubicBezTo>
                      <a:pt x="1" y="92"/>
                      <a:pt x="23" y="137"/>
                      <a:pt x="69" y="160"/>
                    </a:cubicBezTo>
                    <a:cubicBezTo>
                      <a:pt x="115" y="206"/>
                      <a:pt x="183" y="229"/>
                      <a:pt x="229" y="251"/>
                    </a:cubicBezTo>
                    <a:cubicBezTo>
                      <a:pt x="274" y="274"/>
                      <a:pt x="320" y="320"/>
                      <a:pt x="343" y="343"/>
                    </a:cubicBezTo>
                    <a:cubicBezTo>
                      <a:pt x="366" y="343"/>
                      <a:pt x="366" y="365"/>
                      <a:pt x="389" y="365"/>
                    </a:cubicBezTo>
                    <a:cubicBezTo>
                      <a:pt x="366" y="388"/>
                      <a:pt x="366" y="388"/>
                      <a:pt x="366" y="411"/>
                    </a:cubicBezTo>
                    <a:cubicBezTo>
                      <a:pt x="366" y="434"/>
                      <a:pt x="389" y="480"/>
                      <a:pt x="434" y="502"/>
                    </a:cubicBezTo>
                    <a:cubicBezTo>
                      <a:pt x="465" y="502"/>
                      <a:pt x="495" y="513"/>
                      <a:pt x="525" y="513"/>
                    </a:cubicBezTo>
                    <a:cubicBezTo>
                      <a:pt x="541" y="513"/>
                      <a:pt x="556" y="510"/>
                      <a:pt x="571" y="502"/>
                    </a:cubicBezTo>
                    <a:cubicBezTo>
                      <a:pt x="594" y="480"/>
                      <a:pt x="594" y="480"/>
                      <a:pt x="617" y="457"/>
                    </a:cubicBezTo>
                    <a:cubicBezTo>
                      <a:pt x="617" y="434"/>
                      <a:pt x="617" y="434"/>
                      <a:pt x="617" y="411"/>
                    </a:cubicBezTo>
                    <a:cubicBezTo>
                      <a:pt x="617" y="388"/>
                      <a:pt x="594" y="388"/>
                      <a:pt x="594" y="365"/>
                    </a:cubicBezTo>
                    <a:cubicBezTo>
                      <a:pt x="594" y="343"/>
                      <a:pt x="571" y="343"/>
                      <a:pt x="571" y="320"/>
                    </a:cubicBezTo>
                    <a:cubicBezTo>
                      <a:pt x="548" y="297"/>
                      <a:pt x="525" y="274"/>
                      <a:pt x="503" y="251"/>
                    </a:cubicBezTo>
                    <a:cubicBezTo>
                      <a:pt x="457" y="229"/>
                      <a:pt x="434" y="206"/>
                      <a:pt x="411" y="183"/>
                    </a:cubicBezTo>
                    <a:cubicBezTo>
                      <a:pt x="366" y="160"/>
                      <a:pt x="343" y="137"/>
                      <a:pt x="320" y="114"/>
                    </a:cubicBezTo>
                    <a:cubicBezTo>
                      <a:pt x="252" y="92"/>
                      <a:pt x="206" y="46"/>
                      <a:pt x="137" y="23"/>
                    </a:cubicBezTo>
                    <a:cubicBezTo>
                      <a:pt x="137" y="23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rgbClr val="FDD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4512084" y="815391"/>
                <a:ext cx="869961" cy="542952"/>
              </a:xfrm>
              <a:custGeom>
                <a:avLst/>
                <a:gdLst/>
                <a:ahLst/>
                <a:cxnLst/>
                <a:rect l="l" t="t" r="r" b="b"/>
                <a:pathLst>
                  <a:path w="32185" h="20087" extrusionOk="0">
                    <a:moveTo>
                      <a:pt x="2169" y="1"/>
                    </a:moveTo>
                    <a:cubicBezTo>
                      <a:pt x="2101" y="1"/>
                      <a:pt x="2032" y="24"/>
                      <a:pt x="1986" y="69"/>
                    </a:cubicBezTo>
                    <a:cubicBezTo>
                      <a:pt x="1941" y="115"/>
                      <a:pt x="1918" y="138"/>
                      <a:pt x="1895" y="183"/>
                    </a:cubicBezTo>
                    <a:cubicBezTo>
                      <a:pt x="1918" y="229"/>
                      <a:pt x="1941" y="275"/>
                      <a:pt x="1964" y="320"/>
                    </a:cubicBezTo>
                    <a:cubicBezTo>
                      <a:pt x="2009" y="434"/>
                      <a:pt x="2032" y="549"/>
                      <a:pt x="2055" y="663"/>
                    </a:cubicBezTo>
                    <a:cubicBezTo>
                      <a:pt x="2078" y="708"/>
                      <a:pt x="2101" y="777"/>
                      <a:pt x="2123" y="822"/>
                    </a:cubicBezTo>
                    <a:cubicBezTo>
                      <a:pt x="2146" y="914"/>
                      <a:pt x="2169" y="1028"/>
                      <a:pt x="2169" y="1165"/>
                    </a:cubicBezTo>
                    <a:cubicBezTo>
                      <a:pt x="2192" y="1347"/>
                      <a:pt x="2146" y="1553"/>
                      <a:pt x="2101" y="1804"/>
                    </a:cubicBezTo>
                    <a:cubicBezTo>
                      <a:pt x="2032" y="2101"/>
                      <a:pt x="1918" y="2420"/>
                      <a:pt x="1758" y="2763"/>
                    </a:cubicBezTo>
                    <a:cubicBezTo>
                      <a:pt x="1713" y="2763"/>
                      <a:pt x="1690" y="2785"/>
                      <a:pt x="1644" y="2785"/>
                    </a:cubicBezTo>
                    <a:cubicBezTo>
                      <a:pt x="1598" y="2808"/>
                      <a:pt x="1553" y="2854"/>
                      <a:pt x="1530" y="2877"/>
                    </a:cubicBezTo>
                    <a:cubicBezTo>
                      <a:pt x="1393" y="3059"/>
                      <a:pt x="1256" y="3219"/>
                      <a:pt x="1096" y="3379"/>
                    </a:cubicBezTo>
                    <a:cubicBezTo>
                      <a:pt x="1005" y="3447"/>
                      <a:pt x="937" y="3539"/>
                      <a:pt x="845" y="3584"/>
                    </a:cubicBezTo>
                    <a:lnTo>
                      <a:pt x="822" y="3630"/>
                    </a:lnTo>
                    <a:cubicBezTo>
                      <a:pt x="640" y="3790"/>
                      <a:pt x="457" y="3949"/>
                      <a:pt x="206" y="4109"/>
                    </a:cubicBezTo>
                    <a:lnTo>
                      <a:pt x="183" y="4132"/>
                    </a:lnTo>
                    <a:lnTo>
                      <a:pt x="138" y="4155"/>
                    </a:lnTo>
                    <a:lnTo>
                      <a:pt x="115" y="4178"/>
                    </a:lnTo>
                    <a:cubicBezTo>
                      <a:pt x="69" y="4201"/>
                      <a:pt x="46" y="4223"/>
                      <a:pt x="1" y="4223"/>
                    </a:cubicBezTo>
                    <a:cubicBezTo>
                      <a:pt x="115" y="4246"/>
                      <a:pt x="206" y="4315"/>
                      <a:pt x="252" y="4429"/>
                    </a:cubicBezTo>
                    <a:cubicBezTo>
                      <a:pt x="297" y="4406"/>
                      <a:pt x="320" y="4406"/>
                      <a:pt x="366" y="4406"/>
                    </a:cubicBezTo>
                    <a:cubicBezTo>
                      <a:pt x="389" y="4406"/>
                      <a:pt x="434" y="4406"/>
                      <a:pt x="457" y="4429"/>
                    </a:cubicBezTo>
                    <a:cubicBezTo>
                      <a:pt x="663" y="4474"/>
                      <a:pt x="868" y="4543"/>
                      <a:pt x="1051" y="4611"/>
                    </a:cubicBezTo>
                    <a:cubicBezTo>
                      <a:pt x="1347" y="4680"/>
                      <a:pt x="1644" y="4771"/>
                      <a:pt x="1918" y="4862"/>
                    </a:cubicBezTo>
                    <a:lnTo>
                      <a:pt x="2123" y="4931"/>
                    </a:lnTo>
                    <a:cubicBezTo>
                      <a:pt x="2215" y="4977"/>
                      <a:pt x="2283" y="4999"/>
                      <a:pt x="2375" y="5022"/>
                    </a:cubicBezTo>
                    <a:lnTo>
                      <a:pt x="2466" y="5045"/>
                    </a:lnTo>
                    <a:cubicBezTo>
                      <a:pt x="2580" y="5091"/>
                      <a:pt x="2694" y="5114"/>
                      <a:pt x="2808" y="5159"/>
                    </a:cubicBezTo>
                    <a:cubicBezTo>
                      <a:pt x="3014" y="5251"/>
                      <a:pt x="3219" y="5319"/>
                      <a:pt x="3424" y="5387"/>
                    </a:cubicBezTo>
                    <a:lnTo>
                      <a:pt x="3676" y="5479"/>
                    </a:lnTo>
                    <a:cubicBezTo>
                      <a:pt x="4018" y="5593"/>
                      <a:pt x="4292" y="5684"/>
                      <a:pt x="4520" y="5798"/>
                    </a:cubicBezTo>
                    <a:cubicBezTo>
                      <a:pt x="4657" y="5867"/>
                      <a:pt x="4817" y="5912"/>
                      <a:pt x="4977" y="5981"/>
                    </a:cubicBezTo>
                    <a:cubicBezTo>
                      <a:pt x="5091" y="6027"/>
                      <a:pt x="5228" y="6072"/>
                      <a:pt x="5342" y="6118"/>
                    </a:cubicBezTo>
                    <a:cubicBezTo>
                      <a:pt x="5456" y="6164"/>
                      <a:pt x="5593" y="6209"/>
                      <a:pt x="5730" y="6255"/>
                    </a:cubicBezTo>
                    <a:cubicBezTo>
                      <a:pt x="5867" y="6323"/>
                      <a:pt x="6004" y="6369"/>
                      <a:pt x="6164" y="6437"/>
                    </a:cubicBezTo>
                    <a:cubicBezTo>
                      <a:pt x="6437" y="6552"/>
                      <a:pt x="6711" y="6666"/>
                      <a:pt x="6985" y="6780"/>
                    </a:cubicBezTo>
                    <a:cubicBezTo>
                      <a:pt x="7236" y="6871"/>
                      <a:pt x="7510" y="6985"/>
                      <a:pt x="7761" y="7077"/>
                    </a:cubicBezTo>
                    <a:cubicBezTo>
                      <a:pt x="7898" y="7145"/>
                      <a:pt x="8058" y="7191"/>
                      <a:pt x="8195" y="7259"/>
                    </a:cubicBezTo>
                    <a:cubicBezTo>
                      <a:pt x="8332" y="7282"/>
                      <a:pt x="8446" y="7328"/>
                      <a:pt x="8560" y="7373"/>
                    </a:cubicBezTo>
                    <a:cubicBezTo>
                      <a:pt x="8925" y="7510"/>
                      <a:pt x="9268" y="7670"/>
                      <a:pt x="9610" y="7830"/>
                    </a:cubicBezTo>
                    <a:cubicBezTo>
                      <a:pt x="9793" y="7898"/>
                      <a:pt x="9975" y="7990"/>
                      <a:pt x="10158" y="8058"/>
                    </a:cubicBezTo>
                    <a:cubicBezTo>
                      <a:pt x="10363" y="8149"/>
                      <a:pt x="10546" y="8241"/>
                      <a:pt x="10751" y="8309"/>
                    </a:cubicBezTo>
                    <a:lnTo>
                      <a:pt x="11002" y="8446"/>
                    </a:lnTo>
                    <a:cubicBezTo>
                      <a:pt x="11231" y="8537"/>
                      <a:pt x="11459" y="8651"/>
                      <a:pt x="11687" y="8766"/>
                    </a:cubicBezTo>
                    <a:lnTo>
                      <a:pt x="11824" y="8834"/>
                    </a:lnTo>
                    <a:lnTo>
                      <a:pt x="11870" y="8857"/>
                    </a:lnTo>
                    <a:cubicBezTo>
                      <a:pt x="11893" y="8880"/>
                      <a:pt x="11916" y="8880"/>
                      <a:pt x="11961" y="8903"/>
                    </a:cubicBezTo>
                    <a:lnTo>
                      <a:pt x="12030" y="8948"/>
                    </a:lnTo>
                    <a:lnTo>
                      <a:pt x="12098" y="8971"/>
                    </a:lnTo>
                    <a:lnTo>
                      <a:pt x="12212" y="9040"/>
                    </a:lnTo>
                    <a:cubicBezTo>
                      <a:pt x="12372" y="9131"/>
                      <a:pt x="12555" y="9199"/>
                      <a:pt x="12714" y="9313"/>
                    </a:cubicBezTo>
                    <a:cubicBezTo>
                      <a:pt x="13057" y="9496"/>
                      <a:pt x="13399" y="9656"/>
                      <a:pt x="13742" y="9838"/>
                    </a:cubicBezTo>
                    <a:lnTo>
                      <a:pt x="13970" y="9953"/>
                    </a:lnTo>
                    <a:lnTo>
                      <a:pt x="14175" y="10067"/>
                    </a:lnTo>
                    <a:cubicBezTo>
                      <a:pt x="14267" y="10089"/>
                      <a:pt x="14358" y="10135"/>
                      <a:pt x="14449" y="10181"/>
                    </a:cubicBezTo>
                    <a:cubicBezTo>
                      <a:pt x="14609" y="10272"/>
                      <a:pt x="14769" y="10341"/>
                      <a:pt x="14951" y="10432"/>
                    </a:cubicBezTo>
                    <a:cubicBezTo>
                      <a:pt x="15157" y="10523"/>
                      <a:pt x="15362" y="10614"/>
                      <a:pt x="15568" y="10729"/>
                    </a:cubicBezTo>
                    <a:lnTo>
                      <a:pt x="15705" y="10797"/>
                    </a:lnTo>
                    <a:lnTo>
                      <a:pt x="15933" y="10911"/>
                    </a:lnTo>
                    <a:lnTo>
                      <a:pt x="16184" y="11025"/>
                    </a:lnTo>
                    <a:lnTo>
                      <a:pt x="16321" y="11094"/>
                    </a:lnTo>
                    <a:lnTo>
                      <a:pt x="16389" y="11139"/>
                    </a:lnTo>
                    <a:lnTo>
                      <a:pt x="16481" y="11162"/>
                    </a:lnTo>
                    <a:lnTo>
                      <a:pt x="16503" y="11185"/>
                    </a:lnTo>
                    <a:lnTo>
                      <a:pt x="16526" y="11208"/>
                    </a:lnTo>
                    <a:cubicBezTo>
                      <a:pt x="16686" y="11276"/>
                      <a:pt x="16846" y="11368"/>
                      <a:pt x="17028" y="11459"/>
                    </a:cubicBezTo>
                    <a:cubicBezTo>
                      <a:pt x="17439" y="11664"/>
                      <a:pt x="17850" y="11916"/>
                      <a:pt x="18261" y="12144"/>
                    </a:cubicBezTo>
                    <a:lnTo>
                      <a:pt x="18695" y="12395"/>
                    </a:lnTo>
                    <a:cubicBezTo>
                      <a:pt x="18946" y="12532"/>
                      <a:pt x="19220" y="12692"/>
                      <a:pt x="19471" y="12851"/>
                    </a:cubicBezTo>
                    <a:cubicBezTo>
                      <a:pt x="19562" y="12920"/>
                      <a:pt x="19653" y="12965"/>
                      <a:pt x="19745" y="13034"/>
                    </a:cubicBezTo>
                    <a:lnTo>
                      <a:pt x="19904" y="13125"/>
                    </a:lnTo>
                    <a:lnTo>
                      <a:pt x="19996" y="13171"/>
                    </a:lnTo>
                    <a:cubicBezTo>
                      <a:pt x="20110" y="13239"/>
                      <a:pt x="20224" y="13308"/>
                      <a:pt x="20315" y="13376"/>
                    </a:cubicBezTo>
                    <a:cubicBezTo>
                      <a:pt x="20589" y="13536"/>
                      <a:pt x="20840" y="13696"/>
                      <a:pt x="21137" y="13901"/>
                    </a:cubicBezTo>
                    <a:lnTo>
                      <a:pt x="21297" y="13993"/>
                    </a:lnTo>
                    <a:cubicBezTo>
                      <a:pt x="21365" y="14061"/>
                      <a:pt x="21456" y="14130"/>
                      <a:pt x="21548" y="14175"/>
                    </a:cubicBezTo>
                    <a:cubicBezTo>
                      <a:pt x="21639" y="14221"/>
                      <a:pt x="21708" y="14289"/>
                      <a:pt x="21776" y="14335"/>
                    </a:cubicBezTo>
                    <a:cubicBezTo>
                      <a:pt x="21845" y="14358"/>
                      <a:pt x="21936" y="14403"/>
                      <a:pt x="22004" y="14449"/>
                    </a:cubicBezTo>
                    <a:cubicBezTo>
                      <a:pt x="22415" y="14723"/>
                      <a:pt x="22826" y="14997"/>
                      <a:pt x="23237" y="15294"/>
                    </a:cubicBezTo>
                    <a:lnTo>
                      <a:pt x="23648" y="15568"/>
                    </a:lnTo>
                    <a:lnTo>
                      <a:pt x="24081" y="15864"/>
                    </a:lnTo>
                    <a:lnTo>
                      <a:pt x="25177" y="16595"/>
                    </a:lnTo>
                    <a:lnTo>
                      <a:pt x="25451" y="16777"/>
                    </a:lnTo>
                    <a:cubicBezTo>
                      <a:pt x="25611" y="16891"/>
                      <a:pt x="25770" y="17006"/>
                      <a:pt x="25930" y="17120"/>
                    </a:cubicBezTo>
                    <a:cubicBezTo>
                      <a:pt x="26022" y="17165"/>
                      <a:pt x="26090" y="17211"/>
                      <a:pt x="26158" y="17279"/>
                    </a:cubicBezTo>
                    <a:cubicBezTo>
                      <a:pt x="26204" y="17302"/>
                      <a:pt x="26250" y="17348"/>
                      <a:pt x="26295" y="17371"/>
                    </a:cubicBezTo>
                    <a:cubicBezTo>
                      <a:pt x="26387" y="17439"/>
                      <a:pt x="26455" y="17508"/>
                      <a:pt x="26547" y="17576"/>
                    </a:cubicBezTo>
                    <a:lnTo>
                      <a:pt x="26661" y="17667"/>
                    </a:lnTo>
                    <a:cubicBezTo>
                      <a:pt x="26752" y="17713"/>
                      <a:pt x="26820" y="17782"/>
                      <a:pt x="26912" y="17827"/>
                    </a:cubicBezTo>
                    <a:lnTo>
                      <a:pt x="27049" y="17941"/>
                    </a:lnTo>
                    <a:cubicBezTo>
                      <a:pt x="27094" y="17964"/>
                      <a:pt x="27163" y="18010"/>
                      <a:pt x="27208" y="18055"/>
                    </a:cubicBezTo>
                    <a:cubicBezTo>
                      <a:pt x="27277" y="18101"/>
                      <a:pt x="27345" y="18147"/>
                      <a:pt x="27391" y="18192"/>
                    </a:cubicBezTo>
                    <a:lnTo>
                      <a:pt x="27505" y="18284"/>
                    </a:lnTo>
                    <a:cubicBezTo>
                      <a:pt x="27596" y="18352"/>
                      <a:pt x="27688" y="18398"/>
                      <a:pt x="27779" y="18466"/>
                    </a:cubicBezTo>
                    <a:cubicBezTo>
                      <a:pt x="27893" y="18558"/>
                      <a:pt x="28030" y="18649"/>
                      <a:pt x="28144" y="18740"/>
                    </a:cubicBezTo>
                    <a:cubicBezTo>
                      <a:pt x="28236" y="18809"/>
                      <a:pt x="28327" y="18877"/>
                      <a:pt x="28395" y="18923"/>
                    </a:cubicBezTo>
                    <a:lnTo>
                      <a:pt x="28487" y="18991"/>
                    </a:lnTo>
                    <a:cubicBezTo>
                      <a:pt x="28601" y="19083"/>
                      <a:pt x="28738" y="19174"/>
                      <a:pt x="28852" y="19265"/>
                    </a:cubicBezTo>
                    <a:lnTo>
                      <a:pt x="29034" y="19379"/>
                    </a:lnTo>
                    <a:lnTo>
                      <a:pt x="29240" y="19516"/>
                    </a:lnTo>
                    <a:cubicBezTo>
                      <a:pt x="29308" y="19562"/>
                      <a:pt x="29377" y="19608"/>
                      <a:pt x="29445" y="19699"/>
                    </a:cubicBezTo>
                    <a:cubicBezTo>
                      <a:pt x="29537" y="19813"/>
                      <a:pt x="29537" y="19973"/>
                      <a:pt x="29468" y="20087"/>
                    </a:cubicBezTo>
                    <a:cubicBezTo>
                      <a:pt x="29537" y="20018"/>
                      <a:pt x="29582" y="19927"/>
                      <a:pt x="29651" y="19859"/>
                    </a:cubicBezTo>
                    <a:lnTo>
                      <a:pt x="29788" y="19676"/>
                    </a:lnTo>
                    <a:cubicBezTo>
                      <a:pt x="29879" y="19539"/>
                      <a:pt x="29993" y="19425"/>
                      <a:pt x="30084" y="19311"/>
                    </a:cubicBezTo>
                    <a:cubicBezTo>
                      <a:pt x="30176" y="19197"/>
                      <a:pt x="30267" y="19083"/>
                      <a:pt x="30358" y="18969"/>
                    </a:cubicBezTo>
                    <a:lnTo>
                      <a:pt x="30541" y="18717"/>
                    </a:lnTo>
                    <a:cubicBezTo>
                      <a:pt x="30655" y="18580"/>
                      <a:pt x="30769" y="18421"/>
                      <a:pt x="30883" y="18261"/>
                    </a:cubicBezTo>
                    <a:cubicBezTo>
                      <a:pt x="31066" y="18033"/>
                      <a:pt x="31271" y="17804"/>
                      <a:pt x="31545" y="17553"/>
                    </a:cubicBezTo>
                    <a:cubicBezTo>
                      <a:pt x="31637" y="17485"/>
                      <a:pt x="31705" y="17416"/>
                      <a:pt x="31774" y="17371"/>
                    </a:cubicBezTo>
                    <a:lnTo>
                      <a:pt x="31910" y="17279"/>
                    </a:lnTo>
                    <a:cubicBezTo>
                      <a:pt x="31956" y="17257"/>
                      <a:pt x="31979" y="17234"/>
                      <a:pt x="32002" y="17188"/>
                    </a:cubicBezTo>
                    <a:cubicBezTo>
                      <a:pt x="32025" y="17165"/>
                      <a:pt x="32047" y="17120"/>
                      <a:pt x="32070" y="17074"/>
                    </a:cubicBezTo>
                    <a:cubicBezTo>
                      <a:pt x="32162" y="17006"/>
                      <a:pt x="32184" y="16846"/>
                      <a:pt x="32116" y="16754"/>
                    </a:cubicBezTo>
                    <a:cubicBezTo>
                      <a:pt x="32025" y="16595"/>
                      <a:pt x="31933" y="16481"/>
                      <a:pt x="31842" y="16344"/>
                    </a:cubicBezTo>
                    <a:lnTo>
                      <a:pt x="31774" y="16229"/>
                    </a:lnTo>
                    <a:cubicBezTo>
                      <a:pt x="31614" y="16001"/>
                      <a:pt x="31477" y="15796"/>
                      <a:pt x="31317" y="15636"/>
                    </a:cubicBezTo>
                    <a:lnTo>
                      <a:pt x="31317" y="15636"/>
                    </a:lnTo>
                    <a:lnTo>
                      <a:pt x="31363" y="15704"/>
                    </a:lnTo>
                    <a:cubicBezTo>
                      <a:pt x="31226" y="15522"/>
                      <a:pt x="31066" y="15339"/>
                      <a:pt x="30906" y="15180"/>
                    </a:cubicBezTo>
                    <a:lnTo>
                      <a:pt x="30769" y="15020"/>
                    </a:lnTo>
                    <a:cubicBezTo>
                      <a:pt x="30678" y="14906"/>
                      <a:pt x="30564" y="14791"/>
                      <a:pt x="30450" y="14677"/>
                    </a:cubicBezTo>
                    <a:cubicBezTo>
                      <a:pt x="30358" y="14586"/>
                      <a:pt x="30267" y="14495"/>
                      <a:pt x="30176" y="14403"/>
                    </a:cubicBezTo>
                    <a:cubicBezTo>
                      <a:pt x="30107" y="14335"/>
                      <a:pt x="30039" y="14267"/>
                      <a:pt x="29970" y="14198"/>
                    </a:cubicBezTo>
                    <a:lnTo>
                      <a:pt x="29856" y="14084"/>
                    </a:lnTo>
                    <a:lnTo>
                      <a:pt x="29788" y="13993"/>
                    </a:lnTo>
                    <a:cubicBezTo>
                      <a:pt x="29696" y="13901"/>
                      <a:pt x="29605" y="13833"/>
                      <a:pt x="29537" y="13742"/>
                    </a:cubicBezTo>
                    <a:cubicBezTo>
                      <a:pt x="29400" y="13627"/>
                      <a:pt x="29286" y="13490"/>
                      <a:pt x="29149" y="13376"/>
                    </a:cubicBezTo>
                    <a:cubicBezTo>
                      <a:pt x="29057" y="13262"/>
                      <a:pt x="28943" y="13171"/>
                      <a:pt x="28852" y="13057"/>
                    </a:cubicBezTo>
                    <a:cubicBezTo>
                      <a:pt x="28669" y="12874"/>
                      <a:pt x="28487" y="12714"/>
                      <a:pt x="28304" y="12532"/>
                    </a:cubicBezTo>
                    <a:lnTo>
                      <a:pt x="28167" y="12418"/>
                    </a:lnTo>
                    <a:lnTo>
                      <a:pt x="28007" y="12281"/>
                    </a:lnTo>
                    <a:lnTo>
                      <a:pt x="27825" y="12121"/>
                    </a:lnTo>
                    <a:cubicBezTo>
                      <a:pt x="27733" y="12030"/>
                      <a:pt x="27642" y="11938"/>
                      <a:pt x="27551" y="11870"/>
                    </a:cubicBezTo>
                    <a:lnTo>
                      <a:pt x="27482" y="11824"/>
                    </a:lnTo>
                    <a:lnTo>
                      <a:pt x="27391" y="11733"/>
                    </a:lnTo>
                    <a:cubicBezTo>
                      <a:pt x="27300" y="11664"/>
                      <a:pt x="27208" y="11573"/>
                      <a:pt x="27117" y="11505"/>
                    </a:cubicBezTo>
                    <a:cubicBezTo>
                      <a:pt x="27049" y="11459"/>
                      <a:pt x="27003" y="11413"/>
                      <a:pt x="26935" y="11345"/>
                    </a:cubicBezTo>
                    <a:cubicBezTo>
                      <a:pt x="26889" y="11299"/>
                      <a:pt x="26820" y="11254"/>
                      <a:pt x="26752" y="11185"/>
                    </a:cubicBezTo>
                    <a:cubicBezTo>
                      <a:pt x="26638" y="11094"/>
                      <a:pt x="26501" y="11002"/>
                      <a:pt x="26387" y="10888"/>
                    </a:cubicBezTo>
                    <a:cubicBezTo>
                      <a:pt x="26318" y="10843"/>
                      <a:pt x="26250" y="10797"/>
                      <a:pt x="26204" y="10729"/>
                    </a:cubicBezTo>
                    <a:cubicBezTo>
                      <a:pt x="26136" y="10683"/>
                      <a:pt x="26067" y="10637"/>
                      <a:pt x="26022" y="10569"/>
                    </a:cubicBezTo>
                    <a:cubicBezTo>
                      <a:pt x="25474" y="10135"/>
                      <a:pt x="24949" y="9701"/>
                      <a:pt x="24378" y="9313"/>
                    </a:cubicBezTo>
                    <a:cubicBezTo>
                      <a:pt x="24264" y="9245"/>
                      <a:pt x="24150" y="9154"/>
                      <a:pt x="24059" y="9085"/>
                    </a:cubicBezTo>
                    <a:lnTo>
                      <a:pt x="23785" y="8903"/>
                    </a:lnTo>
                    <a:cubicBezTo>
                      <a:pt x="23693" y="8834"/>
                      <a:pt x="23602" y="8766"/>
                      <a:pt x="23488" y="8697"/>
                    </a:cubicBezTo>
                    <a:cubicBezTo>
                      <a:pt x="23397" y="8606"/>
                      <a:pt x="23283" y="8537"/>
                      <a:pt x="23168" y="8446"/>
                    </a:cubicBezTo>
                    <a:lnTo>
                      <a:pt x="23168" y="8446"/>
                    </a:lnTo>
                    <a:lnTo>
                      <a:pt x="23191" y="8469"/>
                    </a:lnTo>
                    <a:lnTo>
                      <a:pt x="23123" y="8423"/>
                    </a:lnTo>
                    <a:lnTo>
                      <a:pt x="23031" y="8355"/>
                    </a:lnTo>
                    <a:cubicBezTo>
                      <a:pt x="22666" y="8104"/>
                      <a:pt x="22255" y="7853"/>
                      <a:pt x="21867" y="7624"/>
                    </a:cubicBezTo>
                    <a:lnTo>
                      <a:pt x="21502" y="7396"/>
                    </a:lnTo>
                    <a:cubicBezTo>
                      <a:pt x="21000" y="7077"/>
                      <a:pt x="20498" y="6780"/>
                      <a:pt x="19996" y="6483"/>
                    </a:cubicBezTo>
                    <a:cubicBezTo>
                      <a:pt x="19699" y="6300"/>
                      <a:pt x="19425" y="6118"/>
                      <a:pt x="19151" y="5958"/>
                    </a:cubicBezTo>
                    <a:cubicBezTo>
                      <a:pt x="18946" y="5821"/>
                      <a:pt x="18740" y="5684"/>
                      <a:pt x="18535" y="5570"/>
                    </a:cubicBezTo>
                    <a:cubicBezTo>
                      <a:pt x="18352" y="5456"/>
                      <a:pt x="18170" y="5365"/>
                      <a:pt x="17987" y="5251"/>
                    </a:cubicBezTo>
                    <a:cubicBezTo>
                      <a:pt x="17964" y="5251"/>
                      <a:pt x="17919" y="5228"/>
                      <a:pt x="17896" y="5228"/>
                    </a:cubicBezTo>
                    <a:cubicBezTo>
                      <a:pt x="17782" y="5159"/>
                      <a:pt x="17645" y="5114"/>
                      <a:pt x="17508" y="5068"/>
                    </a:cubicBezTo>
                    <a:cubicBezTo>
                      <a:pt x="17462" y="5068"/>
                      <a:pt x="17416" y="5045"/>
                      <a:pt x="17371" y="5022"/>
                    </a:cubicBezTo>
                    <a:cubicBezTo>
                      <a:pt x="17279" y="4999"/>
                      <a:pt x="17211" y="4977"/>
                      <a:pt x="17165" y="4908"/>
                    </a:cubicBezTo>
                    <a:cubicBezTo>
                      <a:pt x="17120" y="4862"/>
                      <a:pt x="17120" y="4817"/>
                      <a:pt x="17097" y="4771"/>
                    </a:cubicBezTo>
                    <a:cubicBezTo>
                      <a:pt x="17051" y="4748"/>
                      <a:pt x="17006" y="4726"/>
                      <a:pt x="16960" y="4703"/>
                    </a:cubicBezTo>
                    <a:cubicBezTo>
                      <a:pt x="16754" y="4611"/>
                      <a:pt x="16549" y="4497"/>
                      <a:pt x="16344" y="4406"/>
                    </a:cubicBezTo>
                    <a:lnTo>
                      <a:pt x="16161" y="4315"/>
                    </a:lnTo>
                    <a:cubicBezTo>
                      <a:pt x="16047" y="4269"/>
                      <a:pt x="15956" y="4223"/>
                      <a:pt x="15841" y="4155"/>
                    </a:cubicBezTo>
                    <a:cubicBezTo>
                      <a:pt x="15682" y="4086"/>
                      <a:pt x="15522" y="3995"/>
                      <a:pt x="15362" y="3927"/>
                    </a:cubicBezTo>
                    <a:cubicBezTo>
                      <a:pt x="15248" y="3881"/>
                      <a:pt x="15134" y="3813"/>
                      <a:pt x="15020" y="3767"/>
                    </a:cubicBezTo>
                    <a:cubicBezTo>
                      <a:pt x="14860" y="3676"/>
                      <a:pt x="14723" y="3607"/>
                      <a:pt x="14563" y="3539"/>
                    </a:cubicBezTo>
                    <a:cubicBezTo>
                      <a:pt x="14358" y="3447"/>
                      <a:pt x="14152" y="3356"/>
                      <a:pt x="13947" y="3288"/>
                    </a:cubicBezTo>
                    <a:lnTo>
                      <a:pt x="13764" y="3196"/>
                    </a:lnTo>
                    <a:cubicBezTo>
                      <a:pt x="13217" y="2968"/>
                      <a:pt x="12692" y="2763"/>
                      <a:pt x="12189" y="2557"/>
                    </a:cubicBezTo>
                    <a:cubicBezTo>
                      <a:pt x="11916" y="2443"/>
                      <a:pt x="11664" y="2375"/>
                      <a:pt x="11391" y="2283"/>
                    </a:cubicBezTo>
                    <a:lnTo>
                      <a:pt x="11208" y="2215"/>
                    </a:lnTo>
                    <a:lnTo>
                      <a:pt x="11094" y="2192"/>
                    </a:lnTo>
                    <a:cubicBezTo>
                      <a:pt x="10866" y="2101"/>
                      <a:pt x="10660" y="2032"/>
                      <a:pt x="10432" y="1964"/>
                    </a:cubicBezTo>
                    <a:cubicBezTo>
                      <a:pt x="10249" y="1895"/>
                      <a:pt x="10089" y="1827"/>
                      <a:pt x="9907" y="1758"/>
                    </a:cubicBezTo>
                    <a:lnTo>
                      <a:pt x="9656" y="1667"/>
                    </a:lnTo>
                    <a:cubicBezTo>
                      <a:pt x="9359" y="1553"/>
                      <a:pt x="9040" y="1462"/>
                      <a:pt x="8743" y="1370"/>
                    </a:cubicBezTo>
                    <a:lnTo>
                      <a:pt x="8309" y="1233"/>
                    </a:lnTo>
                    <a:lnTo>
                      <a:pt x="7898" y="1119"/>
                    </a:lnTo>
                    <a:cubicBezTo>
                      <a:pt x="7602" y="1028"/>
                      <a:pt x="7305" y="937"/>
                      <a:pt x="7031" y="868"/>
                    </a:cubicBezTo>
                    <a:cubicBezTo>
                      <a:pt x="6917" y="845"/>
                      <a:pt x="6803" y="822"/>
                      <a:pt x="6689" y="800"/>
                    </a:cubicBezTo>
                    <a:cubicBezTo>
                      <a:pt x="6574" y="777"/>
                      <a:pt x="6460" y="754"/>
                      <a:pt x="6346" y="731"/>
                    </a:cubicBezTo>
                    <a:lnTo>
                      <a:pt x="6118" y="663"/>
                    </a:lnTo>
                    <a:cubicBezTo>
                      <a:pt x="6004" y="640"/>
                      <a:pt x="5867" y="617"/>
                      <a:pt x="5753" y="594"/>
                    </a:cubicBezTo>
                    <a:lnTo>
                      <a:pt x="5570" y="549"/>
                    </a:lnTo>
                    <a:lnTo>
                      <a:pt x="5410" y="526"/>
                    </a:lnTo>
                    <a:cubicBezTo>
                      <a:pt x="5319" y="503"/>
                      <a:pt x="5205" y="480"/>
                      <a:pt x="5091" y="457"/>
                    </a:cubicBezTo>
                    <a:lnTo>
                      <a:pt x="5045" y="457"/>
                    </a:lnTo>
                    <a:cubicBezTo>
                      <a:pt x="4817" y="412"/>
                      <a:pt x="4589" y="412"/>
                      <a:pt x="4337" y="389"/>
                    </a:cubicBezTo>
                    <a:lnTo>
                      <a:pt x="4292" y="389"/>
                    </a:lnTo>
                    <a:lnTo>
                      <a:pt x="4086" y="366"/>
                    </a:lnTo>
                    <a:cubicBezTo>
                      <a:pt x="4041" y="343"/>
                      <a:pt x="3995" y="343"/>
                      <a:pt x="3972" y="343"/>
                    </a:cubicBezTo>
                    <a:lnTo>
                      <a:pt x="3881" y="343"/>
                    </a:lnTo>
                    <a:cubicBezTo>
                      <a:pt x="3630" y="320"/>
                      <a:pt x="3402" y="297"/>
                      <a:pt x="3173" y="252"/>
                    </a:cubicBezTo>
                    <a:lnTo>
                      <a:pt x="3059" y="252"/>
                    </a:lnTo>
                    <a:cubicBezTo>
                      <a:pt x="2991" y="229"/>
                      <a:pt x="2922" y="229"/>
                      <a:pt x="2877" y="206"/>
                    </a:cubicBezTo>
                    <a:lnTo>
                      <a:pt x="2557" y="206"/>
                    </a:lnTo>
                    <a:cubicBezTo>
                      <a:pt x="2534" y="229"/>
                      <a:pt x="2511" y="229"/>
                      <a:pt x="2511" y="229"/>
                    </a:cubicBezTo>
                    <a:cubicBezTo>
                      <a:pt x="2489" y="206"/>
                      <a:pt x="2466" y="183"/>
                      <a:pt x="2443" y="160"/>
                    </a:cubicBezTo>
                    <a:lnTo>
                      <a:pt x="2420" y="115"/>
                    </a:lnTo>
                    <a:cubicBezTo>
                      <a:pt x="2352" y="46"/>
                      <a:pt x="2260" y="1"/>
                      <a:pt x="2169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4352283" y="1049850"/>
                <a:ext cx="866879" cy="615743"/>
              </a:xfrm>
              <a:custGeom>
                <a:avLst/>
                <a:gdLst/>
                <a:ahLst/>
                <a:cxnLst/>
                <a:rect l="l" t="t" r="r" b="b"/>
                <a:pathLst>
                  <a:path w="32071" h="22780" extrusionOk="0">
                    <a:moveTo>
                      <a:pt x="3950" y="0"/>
                    </a:moveTo>
                    <a:lnTo>
                      <a:pt x="3950" y="0"/>
                    </a:lnTo>
                    <a:cubicBezTo>
                      <a:pt x="3881" y="46"/>
                      <a:pt x="3813" y="92"/>
                      <a:pt x="3744" y="137"/>
                    </a:cubicBezTo>
                    <a:cubicBezTo>
                      <a:pt x="3744" y="160"/>
                      <a:pt x="3744" y="160"/>
                      <a:pt x="3744" y="160"/>
                    </a:cubicBezTo>
                    <a:lnTo>
                      <a:pt x="3721" y="160"/>
                    </a:lnTo>
                    <a:lnTo>
                      <a:pt x="3653" y="206"/>
                    </a:lnTo>
                    <a:lnTo>
                      <a:pt x="3539" y="274"/>
                    </a:lnTo>
                    <a:cubicBezTo>
                      <a:pt x="3470" y="297"/>
                      <a:pt x="3425" y="343"/>
                      <a:pt x="3356" y="366"/>
                    </a:cubicBezTo>
                    <a:lnTo>
                      <a:pt x="3311" y="388"/>
                    </a:lnTo>
                    <a:cubicBezTo>
                      <a:pt x="3265" y="411"/>
                      <a:pt x="3196" y="434"/>
                      <a:pt x="3151" y="457"/>
                    </a:cubicBezTo>
                    <a:cubicBezTo>
                      <a:pt x="3037" y="502"/>
                      <a:pt x="2945" y="571"/>
                      <a:pt x="2831" y="594"/>
                    </a:cubicBezTo>
                    <a:lnTo>
                      <a:pt x="2786" y="617"/>
                    </a:lnTo>
                    <a:cubicBezTo>
                      <a:pt x="2740" y="617"/>
                      <a:pt x="2694" y="639"/>
                      <a:pt x="2649" y="662"/>
                    </a:cubicBezTo>
                    <a:cubicBezTo>
                      <a:pt x="2603" y="685"/>
                      <a:pt x="2535" y="731"/>
                      <a:pt x="2512" y="776"/>
                    </a:cubicBezTo>
                    <a:cubicBezTo>
                      <a:pt x="2443" y="868"/>
                      <a:pt x="2443" y="936"/>
                      <a:pt x="2443" y="1027"/>
                    </a:cubicBezTo>
                    <a:cubicBezTo>
                      <a:pt x="2443" y="1073"/>
                      <a:pt x="2466" y="1119"/>
                      <a:pt x="2489" y="1164"/>
                    </a:cubicBezTo>
                    <a:cubicBezTo>
                      <a:pt x="2512" y="1233"/>
                      <a:pt x="2535" y="1279"/>
                      <a:pt x="2557" y="1347"/>
                    </a:cubicBezTo>
                    <a:cubicBezTo>
                      <a:pt x="2580" y="1393"/>
                      <a:pt x="2603" y="1438"/>
                      <a:pt x="2626" y="1484"/>
                    </a:cubicBezTo>
                    <a:cubicBezTo>
                      <a:pt x="2671" y="1644"/>
                      <a:pt x="2694" y="1826"/>
                      <a:pt x="2717" y="2055"/>
                    </a:cubicBezTo>
                    <a:cubicBezTo>
                      <a:pt x="2717" y="2192"/>
                      <a:pt x="2717" y="2374"/>
                      <a:pt x="2717" y="2557"/>
                    </a:cubicBezTo>
                    <a:lnTo>
                      <a:pt x="2694" y="2625"/>
                    </a:lnTo>
                    <a:cubicBezTo>
                      <a:pt x="2694" y="2717"/>
                      <a:pt x="2694" y="2831"/>
                      <a:pt x="2671" y="2945"/>
                    </a:cubicBezTo>
                    <a:cubicBezTo>
                      <a:pt x="2649" y="3036"/>
                      <a:pt x="2603" y="3150"/>
                      <a:pt x="2557" y="3242"/>
                    </a:cubicBezTo>
                    <a:cubicBezTo>
                      <a:pt x="2512" y="3378"/>
                      <a:pt x="2466" y="3493"/>
                      <a:pt x="2420" y="3607"/>
                    </a:cubicBezTo>
                    <a:cubicBezTo>
                      <a:pt x="2192" y="4018"/>
                      <a:pt x="1941" y="4360"/>
                      <a:pt x="1690" y="4657"/>
                    </a:cubicBezTo>
                    <a:cubicBezTo>
                      <a:pt x="1599" y="4748"/>
                      <a:pt x="1507" y="4839"/>
                      <a:pt x="1416" y="4931"/>
                    </a:cubicBezTo>
                    <a:cubicBezTo>
                      <a:pt x="1348" y="5022"/>
                      <a:pt x="1256" y="5090"/>
                      <a:pt x="1188" y="5159"/>
                    </a:cubicBezTo>
                    <a:lnTo>
                      <a:pt x="1165" y="5182"/>
                    </a:lnTo>
                    <a:cubicBezTo>
                      <a:pt x="1097" y="5250"/>
                      <a:pt x="1051" y="5296"/>
                      <a:pt x="982" y="5341"/>
                    </a:cubicBezTo>
                    <a:cubicBezTo>
                      <a:pt x="891" y="5410"/>
                      <a:pt x="823" y="5456"/>
                      <a:pt x="731" y="5501"/>
                    </a:cubicBezTo>
                    <a:lnTo>
                      <a:pt x="686" y="5547"/>
                    </a:lnTo>
                    <a:cubicBezTo>
                      <a:pt x="640" y="5570"/>
                      <a:pt x="594" y="5593"/>
                      <a:pt x="549" y="5615"/>
                    </a:cubicBezTo>
                    <a:cubicBezTo>
                      <a:pt x="526" y="5638"/>
                      <a:pt x="480" y="5661"/>
                      <a:pt x="457" y="5684"/>
                    </a:cubicBezTo>
                    <a:cubicBezTo>
                      <a:pt x="412" y="5684"/>
                      <a:pt x="389" y="5707"/>
                      <a:pt x="366" y="5729"/>
                    </a:cubicBezTo>
                    <a:cubicBezTo>
                      <a:pt x="298" y="5775"/>
                      <a:pt x="229" y="5821"/>
                      <a:pt x="161" y="5844"/>
                    </a:cubicBezTo>
                    <a:lnTo>
                      <a:pt x="138" y="5866"/>
                    </a:lnTo>
                    <a:cubicBezTo>
                      <a:pt x="92" y="5889"/>
                      <a:pt x="24" y="5958"/>
                      <a:pt x="24" y="6026"/>
                    </a:cubicBezTo>
                    <a:cubicBezTo>
                      <a:pt x="1" y="6072"/>
                      <a:pt x="1" y="6163"/>
                      <a:pt x="47" y="6232"/>
                    </a:cubicBezTo>
                    <a:cubicBezTo>
                      <a:pt x="138" y="6369"/>
                      <a:pt x="229" y="6506"/>
                      <a:pt x="343" y="6642"/>
                    </a:cubicBezTo>
                    <a:cubicBezTo>
                      <a:pt x="412" y="6757"/>
                      <a:pt x="503" y="6894"/>
                      <a:pt x="572" y="7008"/>
                    </a:cubicBezTo>
                    <a:cubicBezTo>
                      <a:pt x="754" y="7236"/>
                      <a:pt x="937" y="7487"/>
                      <a:pt x="1142" y="7761"/>
                    </a:cubicBezTo>
                    <a:cubicBezTo>
                      <a:pt x="1233" y="7875"/>
                      <a:pt x="1325" y="7989"/>
                      <a:pt x="1439" y="8103"/>
                    </a:cubicBezTo>
                    <a:cubicBezTo>
                      <a:pt x="1485" y="8149"/>
                      <a:pt x="1507" y="8195"/>
                      <a:pt x="1553" y="8263"/>
                    </a:cubicBezTo>
                    <a:cubicBezTo>
                      <a:pt x="1599" y="8309"/>
                      <a:pt x="1644" y="8377"/>
                      <a:pt x="1713" y="8423"/>
                    </a:cubicBezTo>
                    <a:cubicBezTo>
                      <a:pt x="1873" y="8605"/>
                      <a:pt x="2055" y="8788"/>
                      <a:pt x="2215" y="8948"/>
                    </a:cubicBezTo>
                    <a:lnTo>
                      <a:pt x="2352" y="9085"/>
                    </a:lnTo>
                    <a:lnTo>
                      <a:pt x="2968" y="9724"/>
                    </a:lnTo>
                    <a:cubicBezTo>
                      <a:pt x="3174" y="9929"/>
                      <a:pt x="3379" y="10112"/>
                      <a:pt x="3630" y="10317"/>
                    </a:cubicBezTo>
                    <a:cubicBezTo>
                      <a:pt x="3767" y="10454"/>
                      <a:pt x="3904" y="10568"/>
                      <a:pt x="4041" y="10705"/>
                    </a:cubicBezTo>
                    <a:cubicBezTo>
                      <a:pt x="4132" y="10797"/>
                      <a:pt x="4224" y="10865"/>
                      <a:pt x="4315" y="10956"/>
                    </a:cubicBezTo>
                    <a:cubicBezTo>
                      <a:pt x="4543" y="11162"/>
                      <a:pt x="4794" y="11367"/>
                      <a:pt x="5023" y="11573"/>
                    </a:cubicBezTo>
                    <a:cubicBezTo>
                      <a:pt x="5114" y="11641"/>
                      <a:pt x="5182" y="11710"/>
                      <a:pt x="5251" y="11778"/>
                    </a:cubicBezTo>
                    <a:cubicBezTo>
                      <a:pt x="5342" y="11847"/>
                      <a:pt x="5411" y="11915"/>
                      <a:pt x="5502" y="11984"/>
                    </a:cubicBezTo>
                    <a:lnTo>
                      <a:pt x="5593" y="12075"/>
                    </a:lnTo>
                    <a:cubicBezTo>
                      <a:pt x="5639" y="12121"/>
                      <a:pt x="5707" y="12166"/>
                      <a:pt x="5753" y="12212"/>
                    </a:cubicBezTo>
                    <a:cubicBezTo>
                      <a:pt x="5844" y="12280"/>
                      <a:pt x="5936" y="12349"/>
                      <a:pt x="6027" y="12417"/>
                    </a:cubicBezTo>
                    <a:lnTo>
                      <a:pt x="6004" y="12394"/>
                    </a:lnTo>
                    <a:lnTo>
                      <a:pt x="6004" y="12394"/>
                    </a:lnTo>
                    <a:cubicBezTo>
                      <a:pt x="6255" y="12600"/>
                      <a:pt x="6529" y="12805"/>
                      <a:pt x="6803" y="13011"/>
                    </a:cubicBezTo>
                    <a:cubicBezTo>
                      <a:pt x="7008" y="13170"/>
                      <a:pt x="7282" y="13376"/>
                      <a:pt x="7533" y="13536"/>
                    </a:cubicBezTo>
                    <a:cubicBezTo>
                      <a:pt x="7784" y="13695"/>
                      <a:pt x="8013" y="13855"/>
                      <a:pt x="8241" y="14015"/>
                    </a:cubicBezTo>
                    <a:cubicBezTo>
                      <a:pt x="8515" y="14198"/>
                      <a:pt x="8766" y="14380"/>
                      <a:pt x="9017" y="14563"/>
                    </a:cubicBezTo>
                    <a:cubicBezTo>
                      <a:pt x="9154" y="14631"/>
                      <a:pt x="9291" y="14723"/>
                      <a:pt x="9405" y="14791"/>
                    </a:cubicBezTo>
                    <a:cubicBezTo>
                      <a:pt x="9542" y="14882"/>
                      <a:pt x="9656" y="14951"/>
                      <a:pt x="9793" y="15042"/>
                    </a:cubicBezTo>
                    <a:lnTo>
                      <a:pt x="9953" y="15156"/>
                    </a:lnTo>
                    <a:lnTo>
                      <a:pt x="10135" y="15248"/>
                    </a:lnTo>
                    <a:cubicBezTo>
                      <a:pt x="10181" y="15293"/>
                      <a:pt x="10227" y="15339"/>
                      <a:pt x="10295" y="15362"/>
                    </a:cubicBezTo>
                    <a:cubicBezTo>
                      <a:pt x="10364" y="15407"/>
                      <a:pt x="10409" y="15453"/>
                      <a:pt x="10478" y="15499"/>
                    </a:cubicBezTo>
                    <a:lnTo>
                      <a:pt x="10592" y="15567"/>
                    </a:lnTo>
                    <a:cubicBezTo>
                      <a:pt x="10820" y="15704"/>
                      <a:pt x="11026" y="15841"/>
                      <a:pt x="11231" y="15978"/>
                    </a:cubicBezTo>
                    <a:cubicBezTo>
                      <a:pt x="11505" y="16138"/>
                      <a:pt x="11779" y="16275"/>
                      <a:pt x="12007" y="16412"/>
                    </a:cubicBezTo>
                    <a:cubicBezTo>
                      <a:pt x="12349" y="16571"/>
                      <a:pt x="12669" y="16754"/>
                      <a:pt x="13011" y="16937"/>
                    </a:cubicBezTo>
                    <a:cubicBezTo>
                      <a:pt x="13194" y="17028"/>
                      <a:pt x="13377" y="17142"/>
                      <a:pt x="13559" y="17233"/>
                    </a:cubicBezTo>
                    <a:cubicBezTo>
                      <a:pt x="14130" y="17553"/>
                      <a:pt x="14655" y="17827"/>
                      <a:pt x="15134" y="18078"/>
                    </a:cubicBezTo>
                    <a:lnTo>
                      <a:pt x="15568" y="18283"/>
                    </a:lnTo>
                    <a:cubicBezTo>
                      <a:pt x="16253" y="18626"/>
                      <a:pt x="16960" y="18991"/>
                      <a:pt x="17691" y="19288"/>
                    </a:cubicBezTo>
                    <a:lnTo>
                      <a:pt x="17645" y="19265"/>
                    </a:lnTo>
                    <a:lnTo>
                      <a:pt x="17645" y="19265"/>
                    </a:lnTo>
                    <a:cubicBezTo>
                      <a:pt x="17942" y="19379"/>
                      <a:pt x="18216" y="19493"/>
                      <a:pt x="18489" y="19607"/>
                    </a:cubicBezTo>
                    <a:cubicBezTo>
                      <a:pt x="18672" y="19676"/>
                      <a:pt x="18855" y="19744"/>
                      <a:pt x="19037" y="19813"/>
                    </a:cubicBezTo>
                    <a:cubicBezTo>
                      <a:pt x="19334" y="19950"/>
                      <a:pt x="19631" y="20064"/>
                      <a:pt x="19927" y="20178"/>
                    </a:cubicBezTo>
                    <a:cubicBezTo>
                      <a:pt x="20042" y="20223"/>
                      <a:pt x="20156" y="20269"/>
                      <a:pt x="20270" y="20315"/>
                    </a:cubicBezTo>
                    <a:cubicBezTo>
                      <a:pt x="20430" y="20383"/>
                      <a:pt x="20612" y="20429"/>
                      <a:pt x="20772" y="20497"/>
                    </a:cubicBezTo>
                    <a:cubicBezTo>
                      <a:pt x="21046" y="20612"/>
                      <a:pt x="21320" y="20726"/>
                      <a:pt x="21594" y="20840"/>
                    </a:cubicBezTo>
                    <a:cubicBezTo>
                      <a:pt x="21662" y="20863"/>
                      <a:pt x="21731" y="20885"/>
                      <a:pt x="21776" y="20908"/>
                    </a:cubicBezTo>
                    <a:cubicBezTo>
                      <a:pt x="21868" y="20954"/>
                      <a:pt x="21936" y="20977"/>
                      <a:pt x="22027" y="21000"/>
                    </a:cubicBezTo>
                    <a:cubicBezTo>
                      <a:pt x="22119" y="21045"/>
                      <a:pt x="22233" y="21068"/>
                      <a:pt x="22324" y="21114"/>
                    </a:cubicBezTo>
                    <a:lnTo>
                      <a:pt x="22461" y="21159"/>
                    </a:lnTo>
                    <a:cubicBezTo>
                      <a:pt x="22598" y="21205"/>
                      <a:pt x="22735" y="21251"/>
                      <a:pt x="22895" y="21296"/>
                    </a:cubicBezTo>
                    <a:cubicBezTo>
                      <a:pt x="23032" y="21342"/>
                      <a:pt x="23169" y="21388"/>
                      <a:pt x="23306" y="21456"/>
                    </a:cubicBezTo>
                    <a:lnTo>
                      <a:pt x="23511" y="21525"/>
                    </a:lnTo>
                    <a:cubicBezTo>
                      <a:pt x="23579" y="21547"/>
                      <a:pt x="23648" y="21570"/>
                      <a:pt x="23739" y="21593"/>
                    </a:cubicBezTo>
                    <a:lnTo>
                      <a:pt x="23831" y="21639"/>
                    </a:lnTo>
                    <a:cubicBezTo>
                      <a:pt x="23945" y="21661"/>
                      <a:pt x="24059" y="21707"/>
                      <a:pt x="24150" y="21753"/>
                    </a:cubicBezTo>
                    <a:cubicBezTo>
                      <a:pt x="24310" y="21798"/>
                      <a:pt x="24447" y="21821"/>
                      <a:pt x="24607" y="21867"/>
                    </a:cubicBezTo>
                    <a:cubicBezTo>
                      <a:pt x="24721" y="21890"/>
                      <a:pt x="24812" y="21913"/>
                      <a:pt x="24903" y="21935"/>
                    </a:cubicBezTo>
                    <a:lnTo>
                      <a:pt x="25063" y="21981"/>
                    </a:lnTo>
                    <a:cubicBezTo>
                      <a:pt x="25269" y="22050"/>
                      <a:pt x="25497" y="22095"/>
                      <a:pt x="25702" y="22141"/>
                    </a:cubicBezTo>
                    <a:lnTo>
                      <a:pt x="25953" y="22209"/>
                    </a:lnTo>
                    <a:cubicBezTo>
                      <a:pt x="26113" y="22255"/>
                      <a:pt x="26296" y="22278"/>
                      <a:pt x="26455" y="22301"/>
                    </a:cubicBezTo>
                    <a:cubicBezTo>
                      <a:pt x="26592" y="22323"/>
                      <a:pt x="26752" y="22346"/>
                      <a:pt x="26889" y="22392"/>
                    </a:cubicBezTo>
                    <a:cubicBezTo>
                      <a:pt x="27117" y="22438"/>
                      <a:pt x="27346" y="22483"/>
                      <a:pt x="27574" y="22506"/>
                    </a:cubicBezTo>
                    <a:lnTo>
                      <a:pt x="27757" y="22552"/>
                    </a:lnTo>
                    <a:cubicBezTo>
                      <a:pt x="28008" y="22597"/>
                      <a:pt x="28236" y="22620"/>
                      <a:pt x="28487" y="22620"/>
                    </a:cubicBezTo>
                    <a:lnTo>
                      <a:pt x="28647" y="22643"/>
                    </a:lnTo>
                    <a:lnTo>
                      <a:pt x="28829" y="22666"/>
                    </a:lnTo>
                    <a:cubicBezTo>
                      <a:pt x="28921" y="22666"/>
                      <a:pt x="29012" y="22666"/>
                      <a:pt x="29103" y="22689"/>
                    </a:cubicBezTo>
                    <a:cubicBezTo>
                      <a:pt x="29263" y="22711"/>
                      <a:pt x="29400" y="22711"/>
                      <a:pt x="29560" y="22734"/>
                    </a:cubicBezTo>
                    <a:cubicBezTo>
                      <a:pt x="29651" y="22734"/>
                      <a:pt x="29765" y="22734"/>
                      <a:pt x="29856" y="22757"/>
                    </a:cubicBezTo>
                    <a:lnTo>
                      <a:pt x="29902" y="22757"/>
                    </a:lnTo>
                    <a:cubicBezTo>
                      <a:pt x="29948" y="22757"/>
                      <a:pt x="30016" y="22780"/>
                      <a:pt x="30062" y="22780"/>
                    </a:cubicBezTo>
                    <a:cubicBezTo>
                      <a:pt x="30108" y="22780"/>
                      <a:pt x="30176" y="22757"/>
                      <a:pt x="30199" y="22757"/>
                    </a:cubicBezTo>
                    <a:cubicBezTo>
                      <a:pt x="30313" y="22734"/>
                      <a:pt x="30381" y="22643"/>
                      <a:pt x="30427" y="22552"/>
                    </a:cubicBezTo>
                    <a:lnTo>
                      <a:pt x="30427" y="22506"/>
                    </a:lnTo>
                    <a:cubicBezTo>
                      <a:pt x="30427" y="22460"/>
                      <a:pt x="30427" y="22415"/>
                      <a:pt x="30450" y="22369"/>
                    </a:cubicBezTo>
                    <a:cubicBezTo>
                      <a:pt x="30427" y="22346"/>
                      <a:pt x="30427" y="22323"/>
                      <a:pt x="30427" y="22301"/>
                    </a:cubicBezTo>
                    <a:cubicBezTo>
                      <a:pt x="30427" y="22278"/>
                      <a:pt x="30450" y="22232"/>
                      <a:pt x="30450" y="22186"/>
                    </a:cubicBezTo>
                    <a:cubicBezTo>
                      <a:pt x="30473" y="22004"/>
                      <a:pt x="30496" y="21798"/>
                      <a:pt x="30564" y="21593"/>
                    </a:cubicBezTo>
                    <a:cubicBezTo>
                      <a:pt x="30587" y="21456"/>
                      <a:pt x="30610" y="21342"/>
                      <a:pt x="30632" y="21205"/>
                    </a:cubicBezTo>
                    <a:lnTo>
                      <a:pt x="30632" y="21159"/>
                    </a:lnTo>
                    <a:cubicBezTo>
                      <a:pt x="30678" y="20977"/>
                      <a:pt x="30701" y="20794"/>
                      <a:pt x="30747" y="20612"/>
                    </a:cubicBezTo>
                    <a:cubicBezTo>
                      <a:pt x="30815" y="20383"/>
                      <a:pt x="30861" y="20178"/>
                      <a:pt x="30929" y="19950"/>
                    </a:cubicBezTo>
                    <a:cubicBezTo>
                      <a:pt x="31043" y="19630"/>
                      <a:pt x="31112" y="19379"/>
                      <a:pt x="31203" y="19151"/>
                    </a:cubicBezTo>
                    <a:cubicBezTo>
                      <a:pt x="31226" y="19082"/>
                      <a:pt x="31272" y="19014"/>
                      <a:pt x="31294" y="18945"/>
                    </a:cubicBezTo>
                    <a:cubicBezTo>
                      <a:pt x="31317" y="18877"/>
                      <a:pt x="31363" y="18808"/>
                      <a:pt x="31386" y="18740"/>
                    </a:cubicBezTo>
                    <a:cubicBezTo>
                      <a:pt x="31431" y="18603"/>
                      <a:pt x="31500" y="18466"/>
                      <a:pt x="31546" y="18352"/>
                    </a:cubicBezTo>
                    <a:cubicBezTo>
                      <a:pt x="31728" y="17964"/>
                      <a:pt x="31888" y="17576"/>
                      <a:pt x="32070" y="17211"/>
                    </a:cubicBezTo>
                    <a:lnTo>
                      <a:pt x="32070" y="17211"/>
                    </a:lnTo>
                    <a:cubicBezTo>
                      <a:pt x="32048" y="17233"/>
                      <a:pt x="32025" y="17279"/>
                      <a:pt x="32002" y="17302"/>
                    </a:cubicBezTo>
                    <a:cubicBezTo>
                      <a:pt x="31956" y="17348"/>
                      <a:pt x="31934" y="17370"/>
                      <a:pt x="31911" y="17393"/>
                    </a:cubicBezTo>
                    <a:cubicBezTo>
                      <a:pt x="31888" y="17439"/>
                      <a:pt x="31842" y="17484"/>
                      <a:pt x="31797" y="17507"/>
                    </a:cubicBezTo>
                    <a:cubicBezTo>
                      <a:pt x="31728" y="17553"/>
                      <a:pt x="31660" y="17576"/>
                      <a:pt x="31591" y="17576"/>
                    </a:cubicBezTo>
                    <a:lnTo>
                      <a:pt x="31523" y="17576"/>
                    </a:lnTo>
                    <a:lnTo>
                      <a:pt x="31454" y="17553"/>
                    </a:lnTo>
                    <a:lnTo>
                      <a:pt x="31409" y="17553"/>
                    </a:lnTo>
                    <a:cubicBezTo>
                      <a:pt x="31317" y="17530"/>
                      <a:pt x="31226" y="17484"/>
                      <a:pt x="31112" y="17462"/>
                    </a:cubicBezTo>
                    <a:cubicBezTo>
                      <a:pt x="30929" y="17393"/>
                      <a:pt x="30747" y="17325"/>
                      <a:pt x="30564" y="17256"/>
                    </a:cubicBezTo>
                    <a:cubicBezTo>
                      <a:pt x="30381" y="17188"/>
                      <a:pt x="30222" y="17119"/>
                      <a:pt x="30039" y="17051"/>
                    </a:cubicBezTo>
                    <a:lnTo>
                      <a:pt x="29902" y="17005"/>
                    </a:lnTo>
                    <a:cubicBezTo>
                      <a:pt x="29674" y="16914"/>
                      <a:pt x="29468" y="16823"/>
                      <a:pt x="29240" y="16754"/>
                    </a:cubicBezTo>
                    <a:cubicBezTo>
                      <a:pt x="29172" y="16708"/>
                      <a:pt x="29080" y="16686"/>
                      <a:pt x="29012" y="16663"/>
                    </a:cubicBezTo>
                    <a:lnTo>
                      <a:pt x="28806" y="16571"/>
                    </a:lnTo>
                    <a:cubicBezTo>
                      <a:pt x="28715" y="16549"/>
                      <a:pt x="28624" y="16526"/>
                      <a:pt x="28533" y="16480"/>
                    </a:cubicBezTo>
                    <a:lnTo>
                      <a:pt x="28373" y="16435"/>
                    </a:lnTo>
                    <a:cubicBezTo>
                      <a:pt x="28281" y="16412"/>
                      <a:pt x="28213" y="16366"/>
                      <a:pt x="28145" y="16343"/>
                    </a:cubicBezTo>
                    <a:cubicBezTo>
                      <a:pt x="28076" y="16320"/>
                      <a:pt x="28008" y="16320"/>
                      <a:pt x="27939" y="16298"/>
                    </a:cubicBezTo>
                    <a:cubicBezTo>
                      <a:pt x="27802" y="16229"/>
                      <a:pt x="27665" y="16183"/>
                      <a:pt x="27528" y="16138"/>
                    </a:cubicBezTo>
                    <a:cubicBezTo>
                      <a:pt x="26912" y="15887"/>
                      <a:pt x="26364" y="15681"/>
                      <a:pt x="25862" y="15453"/>
                    </a:cubicBezTo>
                    <a:cubicBezTo>
                      <a:pt x="25679" y="15385"/>
                      <a:pt x="25520" y="15293"/>
                      <a:pt x="25337" y="15225"/>
                    </a:cubicBezTo>
                    <a:cubicBezTo>
                      <a:pt x="24949" y="15042"/>
                      <a:pt x="24561" y="14882"/>
                      <a:pt x="24173" y="14700"/>
                    </a:cubicBezTo>
                    <a:cubicBezTo>
                      <a:pt x="24059" y="14654"/>
                      <a:pt x="23945" y="14586"/>
                      <a:pt x="23831" y="14540"/>
                    </a:cubicBezTo>
                    <a:cubicBezTo>
                      <a:pt x="23671" y="14472"/>
                      <a:pt x="23511" y="14380"/>
                      <a:pt x="23351" y="14312"/>
                    </a:cubicBezTo>
                    <a:cubicBezTo>
                      <a:pt x="23100" y="14198"/>
                      <a:pt x="22849" y="14084"/>
                      <a:pt x="22598" y="13969"/>
                    </a:cubicBezTo>
                    <a:lnTo>
                      <a:pt x="22393" y="13878"/>
                    </a:lnTo>
                    <a:cubicBezTo>
                      <a:pt x="22187" y="13787"/>
                      <a:pt x="21982" y="13673"/>
                      <a:pt x="21776" y="13581"/>
                    </a:cubicBezTo>
                    <a:lnTo>
                      <a:pt x="21434" y="13399"/>
                    </a:lnTo>
                    <a:cubicBezTo>
                      <a:pt x="21297" y="13330"/>
                      <a:pt x="21137" y="13262"/>
                      <a:pt x="21000" y="13193"/>
                    </a:cubicBezTo>
                    <a:lnTo>
                      <a:pt x="20749" y="13056"/>
                    </a:lnTo>
                    <a:cubicBezTo>
                      <a:pt x="20567" y="12965"/>
                      <a:pt x="20384" y="12897"/>
                      <a:pt x="20224" y="12805"/>
                    </a:cubicBezTo>
                    <a:cubicBezTo>
                      <a:pt x="19996" y="12691"/>
                      <a:pt x="19768" y="12577"/>
                      <a:pt x="19539" y="12463"/>
                    </a:cubicBezTo>
                    <a:lnTo>
                      <a:pt x="19448" y="12417"/>
                    </a:lnTo>
                    <a:cubicBezTo>
                      <a:pt x="19334" y="12349"/>
                      <a:pt x="19220" y="12280"/>
                      <a:pt x="19106" y="12235"/>
                    </a:cubicBezTo>
                    <a:cubicBezTo>
                      <a:pt x="18969" y="12143"/>
                      <a:pt x="18809" y="12075"/>
                      <a:pt x="18672" y="12006"/>
                    </a:cubicBezTo>
                    <a:cubicBezTo>
                      <a:pt x="18421" y="11869"/>
                      <a:pt x="18147" y="11732"/>
                      <a:pt x="17896" y="11596"/>
                    </a:cubicBezTo>
                    <a:cubicBezTo>
                      <a:pt x="17645" y="11436"/>
                      <a:pt x="17371" y="11299"/>
                      <a:pt x="17120" y="11162"/>
                    </a:cubicBezTo>
                    <a:cubicBezTo>
                      <a:pt x="16869" y="11025"/>
                      <a:pt x="16641" y="10888"/>
                      <a:pt x="16412" y="10751"/>
                    </a:cubicBezTo>
                    <a:lnTo>
                      <a:pt x="16298" y="10683"/>
                    </a:lnTo>
                    <a:lnTo>
                      <a:pt x="15956" y="10500"/>
                    </a:lnTo>
                    <a:cubicBezTo>
                      <a:pt x="15545" y="10249"/>
                      <a:pt x="15134" y="10021"/>
                      <a:pt x="14746" y="9770"/>
                    </a:cubicBezTo>
                    <a:cubicBezTo>
                      <a:pt x="14563" y="9678"/>
                      <a:pt x="14404" y="9587"/>
                      <a:pt x="14267" y="9473"/>
                    </a:cubicBezTo>
                    <a:cubicBezTo>
                      <a:pt x="14130" y="9404"/>
                      <a:pt x="14016" y="9313"/>
                      <a:pt x="13902" y="9245"/>
                    </a:cubicBezTo>
                    <a:cubicBezTo>
                      <a:pt x="13765" y="9153"/>
                      <a:pt x="13628" y="9085"/>
                      <a:pt x="13514" y="8993"/>
                    </a:cubicBezTo>
                    <a:cubicBezTo>
                      <a:pt x="13399" y="8925"/>
                      <a:pt x="13262" y="8857"/>
                      <a:pt x="13148" y="8765"/>
                    </a:cubicBezTo>
                    <a:lnTo>
                      <a:pt x="13125" y="8765"/>
                    </a:lnTo>
                    <a:cubicBezTo>
                      <a:pt x="13125" y="8765"/>
                      <a:pt x="13103" y="8742"/>
                      <a:pt x="13103" y="8742"/>
                    </a:cubicBezTo>
                    <a:lnTo>
                      <a:pt x="13057" y="8720"/>
                    </a:lnTo>
                    <a:lnTo>
                      <a:pt x="13034" y="8697"/>
                    </a:lnTo>
                    <a:lnTo>
                      <a:pt x="12989" y="8674"/>
                    </a:lnTo>
                    <a:cubicBezTo>
                      <a:pt x="12486" y="8377"/>
                      <a:pt x="11984" y="8035"/>
                      <a:pt x="11482" y="7715"/>
                    </a:cubicBezTo>
                    <a:lnTo>
                      <a:pt x="11048" y="7441"/>
                    </a:lnTo>
                    <a:cubicBezTo>
                      <a:pt x="10683" y="7213"/>
                      <a:pt x="10295" y="6985"/>
                      <a:pt x="9930" y="6734"/>
                    </a:cubicBezTo>
                    <a:lnTo>
                      <a:pt x="9816" y="6665"/>
                    </a:lnTo>
                    <a:cubicBezTo>
                      <a:pt x="9610" y="6528"/>
                      <a:pt x="9359" y="6369"/>
                      <a:pt x="9154" y="6209"/>
                    </a:cubicBezTo>
                    <a:cubicBezTo>
                      <a:pt x="8880" y="6026"/>
                      <a:pt x="8629" y="5844"/>
                      <a:pt x="8378" y="5661"/>
                    </a:cubicBezTo>
                    <a:cubicBezTo>
                      <a:pt x="8218" y="5547"/>
                      <a:pt x="8081" y="5456"/>
                      <a:pt x="7921" y="5341"/>
                    </a:cubicBezTo>
                    <a:lnTo>
                      <a:pt x="7625" y="5113"/>
                    </a:lnTo>
                    <a:cubicBezTo>
                      <a:pt x="7533" y="5068"/>
                      <a:pt x="7442" y="4999"/>
                      <a:pt x="7351" y="4931"/>
                    </a:cubicBezTo>
                    <a:lnTo>
                      <a:pt x="7237" y="4862"/>
                    </a:lnTo>
                    <a:cubicBezTo>
                      <a:pt x="7145" y="4816"/>
                      <a:pt x="7077" y="4748"/>
                      <a:pt x="7008" y="4702"/>
                    </a:cubicBezTo>
                    <a:lnTo>
                      <a:pt x="6849" y="4588"/>
                    </a:lnTo>
                    <a:cubicBezTo>
                      <a:pt x="6597" y="4428"/>
                      <a:pt x="6369" y="4269"/>
                      <a:pt x="6141" y="4086"/>
                    </a:cubicBezTo>
                    <a:cubicBezTo>
                      <a:pt x="5890" y="3926"/>
                      <a:pt x="5684" y="3721"/>
                      <a:pt x="5456" y="3538"/>
                    </a:cubicBezTo>
                    <a:cubicBezTo>
                      <a:pt x="4977" y="3173"/>
                      <a:pt x="4520" y="2785"/>
                      <a:pt x="4041" y="2397"/>
                    </a:cubicBezTo>
                    <a:cubicBezTo>
                      <a:pt x="3813" y="2192"/>
                      <a:pt x="3562" y="1986"/>
                      <a:pt x="3333" y="1758"/>
                    </a:cubicBezTo>
                    <a:lnTo>
                      <a:pt x="3151" y="1598"/>
                    </a:lnTo>
                    <a:cubicBezTo>
                      <a:pt x="2968" y="1438"/>
                      <a:pt x="2808" y="1279"/>
                      <a:pt x="2626" y="1119"/>
                    </a:cubicBezTo>
                    <a:cubicBezTo>
                      <a:pt x="2580" y="1096"/>
                      <a:pt x="2557" y="1027"/>
                      <a:pt x="2535" y="982"/>
                    </a:cubicBezTo>
                    <a:cubicBezTo>
                      <a:pt x="2535" y="913"/>
                      <a:pt x="2557" y="845"/>
                      <a:pt x="2580" y="799"/>
                    </a:cubicBezTo>
                    <a:cubicBezTo>
                      <a:pt x="2626" y="754"/>
                      <a:pt x="2649" y="731"/>
                      <a:pt x="2717" y="708"/>
                    </a:cubicBezTo>
                    <a:cubicBezTo>
                      <a:pt x="2763" y="662"/>
                      <a:pt x="2831" y="662"/>
                      <a:pt x="2900" y="639"/>
                    </a:cubicBezTo>
                    <a:lnTo>
                      <a:pt x="2968" y="639"/>
                    </a:lnTo>
                    <a:cubicBezTo>
                      <a:pt x="3014" y="639"/>
                      <a:pt x="3037" y="639"/>
                      <a:pt x="3082" y="617"/>
                    </a:cubicBezTo>
                    <a:cubicBezTo>
                      <a:pt x="3219" y="571"/>
                      <a:pt x="3356" y="480"/>
                      <a:pt x="3539" y="366"/>
                    </a:cubicBezTo>
                    <a:cubicBezTo>
                      <a:pt x="3699" y="251"/>
                      <a:pt x="3836" y="137"/>
                      <a:pt x="3950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4420777" y="929539"/>
                <a:ext cx="889692" cy="595390"/>
              </a:xfrm>
              <a:custGeom>
                <a:avLst/>
                <a:gdLst/>
                <a:ahLst/>
                <a:cxnLst/>
                <a:rect l="l" t="t" r="r" b="b"/>
                <a:pathLst>
                  <a:path w="32915" h="22027" extrusionOk="0">
                    <a:moveTo>
                      <a:pt x="3333" y="0"/>
                    </a:moveTo>
                    <a:cubicBezTo>
                      <a:pt x="3310" y="0"/>
                      <a:pt x="3287" y="0"/>
                      <a:pt x="3265" y="23"/>
                    </a:cubicBezTo>
                    <a:cubicBezTo>
                      <a:pt x="3196" y="23"/>
                      <a:pt x="3150" y="69"/>
                      <a:pt x="3105" y="115"/>
                    </a:cubicBezTo>
                    <a:cubicBezTo>
                      <a:pt x="3105" y="183"/>
                      <a:pt x="3082" y="229"/>
                      <a:pt x="3082" y="297"/>
                    </a:cubicBezTo>
                    <a:cubicBezTo>
                      <a:pt x="3082" y="411"/>
                      <a:pt x="3082" y="525"/>
                      <a:pt x="3082" y="639"/>
                    </a:cubicBezTo>
                    <a:cubicBezTo>
                      <a:pt x="3082" y="685"/>
                      <a:pt x="3082" y="708"/>
                      <a:pt x="3082" y="754"/>
                    </a:cubicBezTo>
                    <a:cubicBezTo>
                      <a:pt x="3082" y="822"/>
                      <a:pt x="3105" y="891"/>
                      <a:pt x="3105" y="936"/>
                    </a:cubicBezTo>
                    <a:cubicBezTo>
                      <a:pt x="3128" y="1164"/>
                      <a:pt x="3105" y="1370"/>
                      <a:pt x="3082" y="1598"/>
                    </a:cubicBezTo>
                    <a:cubicBezTo>
                      <a:pt x="3036" y="1872"/>
                      <a:pt x="2968" y="2100"/>
                      <a:pt x="2877" y="2306"/>
                    </a:cubicBezTo>
                    <a:cubicBezTo>
                      <a:pt x="2717" y="2625"/>
                      <a:pt x="2534" y="2945"/>
                      <a:pt x="2352" y="3219"/>
                    </a:cubicBezTo>
                    <a:cubicBezTo>
                      <a:pt x="2260" y="3379"/>
                      <a:pt x="2169" y="3515"/>
                      <a:pt x="2055" y="3675"/>
                    </a:cubicBezTo>
                    <a:cubicBezTo>
                      <a:pt x="1964" y="3812"/>
                      <a:pt x="1872" y="3949"/>
                      <a:pt x="1735" y="4132"/>
                    </a:cubicBezTo>
                    <a:cubicBezTo>
                      <a:pt x="1507" y="4360"/>
                      <a:pt x="1279" y="4611"/>
                      <a:pt x="1005" y="4817"/>
                    </a:cubicBezTo>
                    <a:cubicBezTo>
                      <a:pt x="822" y="4931"/>
                      <a:pt x="685" y="5022"/>
                      <a:pt x="548" y="5068"/>
                    </a:cubicBezTo>
                    <a:cubicBezTo>
                      <a:pt x="503" y="5090"/>
                      <a:pt x="480" y="5090"/>
                      <a:pt x="434" y="5090"/>
                    </a:cubicBezTo>
                    <a:lnTo>
                      <a:pt x="366" y="5090"/>
                    </a:lnTo>
                    <a:cubicBezTo>
                      <a:pt x="297" y="5113"/>
                      <a:pt x="229" y="5113"/>
                      <a:pt x="183" y="5159"/>
                    </a:cubicBezTo>
                    <a:cubicBezTo>
                      <a:pt x="137" y="5182"/>
                      <a:pt x="92" y="5205"/>
                      <a:pt x="46" y="5250"/>
                    </a:cubicBezTo>
                    <a:cubicBezTo>
                      <a:pt x="23" y="5296"/>
                      <a:pt x="1" y="5364"/>
                      <a:pt x="1" y="5410"/>
                    </a:cubicBezTo>
                    <a:cubicBezTo>
                      <a:pt x="23" y="5478"/>
                      <a:pt x="46" y="5547"/>
                      <a:pt x="92" y="5570"/>
                    </a:cubicBezTo>
                    <a:cubicBezTo>
                      <a:pt x="274" y="5730"/>
                      <a:pt x="434" y="5889"/>
                      <a:pt x="617" y="6049"/>
                    </a:cubicBezTo>
                    <a:lnTo>
                      <a:pt x="799" y="6209"/>
                    </a:lnTo>
                    <a:cubicBezTo>
                      <a:pt x="1028" y="6437"/>
                      <a:pt x="1279" y="6643"/>
                      <a:pt x="1507" y="6848"/>
                    </a:cubicBezTo>
                    <a:cubicBezTo>
                      <a:pt x="1986" y="7236"/>
                      <a:pt x="2443" y="7624"/>
                      <a:pt x="2922" y="7989"/>
                    </a:cubicBezTo>
                    <a:cubicBezTo>
                      <a:pt x="3150" y="8172"/>
                      <a:pt x="3356" y="8377"/>
                      <a:pt x="3607" y="8537"/>
                    </a:cubicBezTo>
                    <a:cubicBezTo>
                      <a:pt x="3835" y="8720"/>
                      <a:pt x="4063" y="8879"/>
                      <a:pt x="4315" y="9039"/>
                    </a:cubicBezTo>
                    <a:lnTo>
                      <a:pt x="4474" y="9153"/>
                    </a:lnTo>
                    <a:cubicBezTo>
                      <a:pt x="4543" y="9199"/>
                      <a:pt x="4611" y="9267"/>
                      <a:pt x="4703" y="9313"/>
                    </a:cubicBezTo>
                    <a:lnTo>
                      <a:pt x="4817" y="9382"/>
                    </a:lnTo>
                    <a:cubicBezTo>
                      <a:pt x="4908" y="9450"/>
                      <a:pt x="4999" y="9519"/>
                      <a:pt x="5091" y="9564"/>
                    </a:cubicBezTo>
                    <a:lnTo>
                      <a:pt x="5387" y="9792"/>
                    </a:lnTo>
                    <a:cubicBezTo>
                      <a:pt x="5547" y="9907"/>
                      <a:pt x="5684" y="9998"/>
                      <a:pt x="5844" y="10112"/>
                    </a:cubicBezTo>
                    <a:cubicBezTo>
                      <a:pt x="6095" y="10295"/>
                      <a:pt x="6346" y="10477"/>
                      <a:pt x="6620" y="10660"/>
                    </a:cubicBezTo>
                    <a:cubicBezTo>
                      <a:pt x="6825" y="10820"/>
                      <a:pt x="7076" y="10979"/>
                      <a:pt x="7282" y="11116"/>
                    </a:cubicBezTo>
                    <a:lnTo>
                      <a:pt x="7396" y="11185"/>
                    </a:lnTo>
                    <a:cubicBezTo>
                      <a:pt x="7761" y="11436"/>
                      <a:pt x="8149" y="11664"/>
                      <a:pt x="8514" y="11892"/>
                    </a:cubicBezTo>
                    <a:lnTo>
                      <a:pt x="8948" y="12166"/>
                    </a:lnTo>
                    <a:cubicBezTo>
                      <a:pt x="9450" y="12509"/>
                      <a:pt x="9952" y="12828"/>
                      <a:pt x="10455" y="13125"/>
                    </a:cubicBezTo>
                    <a:lnTo>
                      <a:pt x="10500" y="13148"/>
                    </a:lnTo>
                    <a:lnTo>
                      <a:pt x="10523" y="13171"/>
                    </a:lnTo>
                    <a:lnTo>
                      <a:pt x="10569" y="13193"/>
                    </a:lnTo>
                    <a:cubicBezTo>
                      <a:pt x="10569" y="13193"/>
                      <a:pt x="10591" y="13216"/>
                      <a:pt x="10591" y="13216"/>
                    </a:cubicBezTo>
                    <a:lnTo>
                      <a:pt x="10614" y="13216"/>
                    </a:lnTo>
                    <a:cubicBezTo>
                      <a:pt x="10728" y="13308"/>
                      <a:pt x="10865" y="13376"/>
                      <a:pt x="10980" y="13444"/>
                    </a:cubicBezTo>
                    <a:cubicBezTo>
                      <a:pt x="11094" y="13536"/>
                      <a:pt x="11231" y="13604"/>
                      <a:pt x="11368" y="13696"/>
                    </a:cubicBezTo>
                    <a:cubicBezTo>
                      <a:pt x="11482" y="13764"/>
                      <a:pt x="11596" y="13855"/>
                      <a:pt x="11733" y="13924"/>
                    </a:cubicBezTo>
                    <a:cubicBezTo>
                      <a:pt x="11870" y="14038"/>
                      <a:pt x="12029" y="14129"/>
                      <a:pt x="12212" y="14221"/>
                    </a:cubicBezTo>
                    <a:cubicBezTo>
                      <a:pt x="12600" y="14472"/>
                      <a:pt x="13011" y="14700"/>
                      <a:pt x="13422" y="14951"/>
                    </a:cubicBezTo>
                    <a:lnTo>
                      <a:pt x="13764" y="15134"/>
                    </a:lnTo>
                    <a:lnTo>
                      <a:pt x="13878" y="15202"/>
                    </a:lnTo>
                    <a:cubicBezTo>
                      <a:pt x="14107" y="15339"/>
                      <a:pt x="14335" y="15476"/>
                      <a:pt x="14586" y="15613"/>
                    </a:cubicBezTo>
                    <a:cubicBezTo>
                      <a:pt x="14837" y="15750"/>
                      <a:pt x="15111" y="15887"/>
                      <a:pt x="15362" y="16047"/>
                    </a:cubicBezTo>
                    <a:cubicBezTo>
                      <a:pt x="15613" y="16183"/>
                      <a:pt x="15864" y="16320"/>
                      <a:pt x="16138" y="16457"/>
                    </a:cubicBezTo>
                    <a:cubicBezTo>
                      <a:pt x="16275" y="16526"/>
                      <a:pt x="16435" y="16594"/>
                      <a:pt x="16572" y="16686"/>
                    </a:cubicBezTo>
                    <a:cubicBezTo>
                      <a:pt x="16686" y="16731"/>
                      <a:pt x="16800" y="16800"/>
                      <a:pt x="16914" y="16868"/>
                    </a:cubicBezTo>
                    <a:lnTo>
                      <a:pt x="17005" y="16914"/>
                    </a:lnTo>
                    <a:cubicBezTo>
                      <a:pt x="17234" y="17028"/>
                      <a:pt x="17462" y="17142"/>
                      <a:pt x="17690" y="17256"/>
                    </a:cubicBezTo>
                    <a:cubicBezTo>
                      <a:pt x="17850" y="17348"/>
                      <a:pt x="18033" y="17416"/>
                      <a:pt x="18215" y="17507"/>
                    </a:cubicBezTo>
                    <a:lnTo>
                      <a:pt x="18466" y="17644"/>
                    </a:lnTo>
                    <a:cubicBezTo>
                      <a:pt x="18603" y="17713"/>
                      <a:pt x="18763" y="17781"/>
                      <a:pt x="18900" y="17850"/>
                    </a:cubicBezTo>
                    <a:lnTo>
                      <a:pt x="19242" y="18032"/>
                    </a:lnTo>
                    <a:cubicBezTo>
                      <a:pt x="19448" y="18124"/>
                      <a:pt x="19653" y="18238"/>
                      <a:pt x="19859" y="18329"/>
                    </a:cubicBezTo>
                    <a:lnTo>
                      <a:pt x="20064" y="18420"/>
                    </a:lnTo>
                    <a:cubicBezTo>
                      <a:pt x="20315" y="18535"/>
                      <a:pt x="20566" y="18649"/>
                      <a:pt x="20817" y="18763"/>
                    </a:cubicBezTo>
                    <a:cubicBezTo>
                      <a:pt x="20977" y="18831"/>
                      <a:pt x="21137" y="18923"/>
                      <a:pt x="21297" y="18991"/>
                    </a:cubicBezTo>
                    <a:cubicBezTo>
                      <a:pt x="21411" y="19037"/>
                      <a:pt x="21525" y="19105"/>
                      <a:pt x="21639" y="19151"/>
                    </a:cubicBezTo>
                    <a:cubicBezTo>
                      <a:pt x="22027" y="19333"/>
                      <a:pt x="22415" y="19493"/>
                      <a:pt x="22803" y="19676"/>
                    </a:cubicBezTo>
                    <a:cubicBezTo>
                      <a:pt x="22986" y="19744"/>
                      <a:pt x="23145" y="19836"/>
                      <a:pt x="23328" y="19904"/>
                    </a:cubicBezTo>
                    <a:cubicBezTo>
                      <a:pt x="23830" y="20132"/>
                      <a:pt x="24378" y="20338"/>
                      <a:pt x="24994" y="20589"/>
                    </a:cubicBezTo>
                    <a:cubicBezTo>
                      <a:pt x="25131" y="20634"/>
                      <a:pt x="25268" y="20680"/>
                      <a:pt x="25405" y="20749"/>
                    </a:cubicBezTo>
                    <a:cubicBezTo>
                      <a:pt x="25474" y="20771"/>
                      <a:pt x="25542" y="20771"/>
                      <a:pt x="25611" y="20794"/>
                    </a:cubicBezTo>
                    <a:cubicBezTo>
                      <a:pt x="25679" y="20817"/>
                      <a:pt x="25747" y="20863"/>
                      <a:pt x="25839" y="20886"/>
                    </a:cubicBezTo>
                    <a:lnTo>
                      <a:pt x="25999" y="20931"/>
                    </a:lnTo>
                    <a:cubicBezTo>
                      <a:pt x="26090" y="20977"/>
                      <a:pt x="26181" y="21000"/>
                      <a:pt x="26272" y="21022"/>
                    </a:cubicBezTo>
                    <a:lnTo>
                      <a:pt x="26478" y="21114"/>
                    </a:lnTo>
                    <a:cubicBezTo>
                      <a:pt x="26546" y="21137"/>
                      <a:pt x="26638" y="21159"/>
                      <a:pt x="26706" y="21205"/>
                    </a:cubicBezTo>
                    <a:cubicBezTo>
                      <a:pt x="26934" y="21274"/>
                      <a:pt x="27140" y="21365"/>
                      <a:pt x="27368" y="21456"/>
                    </a:cubicBezTo>
                    <a:lnTo>
                      <a:pt x="27505" y="21502"/>
                    </a:lnTo>
                    <a:cubicBezTo>
                      <a:pt x="27688" y="21570"/>
                      <a:pt x="27847" y="21639"/>
                      <a:pt x="28030" y="21707"/>
                    </a:cubicBezTo>
                    <a:cubicBezTo>
                      <a:pt x="28213" y="21776"/>
                      <a:pt x="28395" y="21844"/>
                      <a:pt x="28578" y="21913"/>
                    </a:cubicBezTo>
                    <a:cubicBezTo>
                      <a:pt x="28692" y="21935"/>
                      <a:pt x="28783" y="21981"/>
                      <a:pt x="28875" y="22004"/>
                    </a:cubicBezTo>
                    <a:lnTo>
                      <a:pt x="28920" y="22004"/>
                    </a:lnTo>
                    <a:lnTo>
                      <a:pt x="28989" y="22027"/>
                    </a:lnTo>
                    <a:lnTo>
                      <a:pt x="29057" y="22027"/>
                    </a:lnTo>
                    <a:cubicBezTo>
                      <a:pt x="29126" y="22027"/>
                      <a:pt x="29194" y="22004"/>
                      <a:pt x="29263" y="21958"/>
                    </a:cubicBezTo>
                    <a:cubicBezTo>
                      <a:pt x="29308" y="21935"/>
                      <a:pt x="29354" y="21890"/>
                      <a:pt x="29377" y="21844"/>
                    </a:cubicBezTo>
                    <a:cubicBezTo>
                      <a:pt x="29400" y="21821"/>
                      <a:pt x="29422" y="21799"/>
                      <a:pt x="29468" y="21753"/>
                    </a:cubicBezTo>
                    <a:cubicBezTo>
                      <a:pt x="29514" y="21707"/>
                      <a:pt x="29559" y="21639"/>
                      <a:pt x="29582" y="21570"/>
                    </a:cubicBezTo>
                    <a:cubicBezTo>
                      <a:pt x="29628" y="21502"/>
                      <a:pt x="29651" y="21456"/>
                      <a:pt x="29673" y="21388"/>
                    </a:cubicBezTo>
                    <a:lnTo>
                      <a:pt x="29696" y="21342"/>
                    </a:lnTo>
                    <a:lnTo>
                      <a:pt x="29788" y="21182"/>
                    </a:lnTo>
                    <a:lnTo>
                      <a:pt x="29856" y="21000"/>
                    </a:lnTo>
                    <a:cubicBezTo>
                      <a:pt x="29902" y="20908"/>
                      <a:pt x="29947" y="20817"/>
                      <a:pt x="29993" y="20703"/>
                    </a:cubicBezTo>
                    <a:cubicBezTo>
                      <a:pt x="30039" y="20589"/>
                      <a:pt x="30084" y="20475"/>
                      <a:pt x="30130" y="20361"/>
                    </a:cubicBezTo>
                    <a:cubicBezTo>
                      <a:pt x="30198" y="20246"/>
                      <a:pt x="30267" y="20155"/>
                      <a:pt x="30313" y="20041"/>
                    </a:cubicBezTo>
                    <a:cubicBezTo>
                      <a:pt x="30358" y="19950"/>
                      <a:pt x="30404" y="19881"/>
                      <a:pt x="30450" y="19813"/>
                    </a:cubicBezTo>
                    <a:lnTo>
                      <a:pt x="30518" y="19653"/>
                    </a:lnTo>
                    <a:cubicBezTo>
                      <a:pt x="30586" y="19562"/>
                      <a:pt x="30655" y="19448"/>
                      <a:pt x="30723" y="19333"/>
                    </a:cubicBezTo>
                    <a:lnTo>
                      <a:pt x="30746" y="19311"/>
                    </a:lnTo>
                    <a:cubicBezTo>
                      <a:pt x="30792" y="19219"/>
                      <a:pt x="30838" y="19151"/>
                      <a:pt x="30883" y="19082"/>
                    </a:cubicBezTo>
                    <a:lnTo>
                      <a:pt x="30997" y="18923"/>
                    </a:lnTo>
                    <a:lnTo>
                      <a:pt x="31157" y="18649"/>
                    </a:lnTo>
                    <a:cubicBezTo>
                      <a:pt x="31226" y="18535"/>
                      <a:pt x="31294" y="18420"/>
                      <a:pt x="31363" y="18329"/>
                    </a:cubicBezTo>
                    <a:cubicBezTo>
                      <a:pt x="31385" y="18306"/>
                      <a:pt x="31385" y="18283"/>
                      <a:pt x="31408" y="18261"/>
                    </a:cubicBezTo>
                    <a:lnTo>
                      <a:pt x="31499" y="18101"/>
                    </a:lnTo>
                    <a:cubicBezTo>
                      <a:pt x="31568" y="17987"/>
                      <a:pt x="31636" y="17873"/>
                      <a:pt x="31705" y="17758"/>
                    </a:cubicBezTo>
                    <a:lnTo>
                      <a:pt x="31773" y="17621"/>
                    </a:lnTo>
                    <a:cubicBezTo>
                      <a:pt x="31956" y="17348"/>
                      <a:pt x="32139" y="17051"/>
                      <a:pt x="32321" y="16777"/>
                    </a:cubicBezTo>
                    <a:cubicBezTo>
                      <a:pt x="32412" y="16640"/>
                      <a:pt x="32527" y="16503"/>
                      <a:pt x="32618" y="16366"/>
                    </a:cubicBezTo>
                    <a:cubicBezTo>
                      <a:pt x="32686" y="16275"/>
                      <a:pt x="32755" y="16183"/>
                      <a:pt x="32823" y="16092"/>
                    </a:cubicBezTo>
                    <a:cubicBezTo>
                      <a:pt x="32846" y="16047"/>
                      <a:pt x="32869" y="16024"/>
                      <a:pt x="32892" y="15978"/>
                    </a:cubicBezTo>
                    <a:cubicBezTo>
                      <a:pt x="32892" y="15932"/>
                      <a:pt x="32869" y="15887"/>
                      <a:pt x="32846" y="15864"/>
                    </a:cubicBezTo>
                    <a:cubicBezTo>
                      <a:pt x="32915" y="15750"/>
                      <a:pt x="32915" y="15590"/>
                      <a:pt x="32823" y="15476"/>
                    </a:cubicBezTo>
                    <a:cubicBezTo>
                      <a:pt x="32755" y="15385"/>
                      <a:pt x="32686" y="15339"/>
                      <a:pt x="32618" y="15293"/>
                    </a:cubicBezTo>
                    <a:lnTo>
                      <a:pt x="32412" y="15156"/>
                    </a:lnTo>
                    <a:lnTo>
                      <a:pt x="32230" y="15042"/>
                    </a:lnTo>
                    <a:cubicBezTo>
                      <a:pt x="32116" y="14951"/>
                      <a:pt x="31979" y="14860"/>
                      <a:pt x="31865" y="14768"/>
                    </a:cubicBezTo>
                    <a:lnTo>
                      <a:pt x="31773" y="14700"/>
                    </a:lnTo>
                    <a:cubicBezTo>
                      <a:pt x="31705" y="14654"/>
                      <a:pt x="31614" y="14586"/>
                      <a:pt x="31522" y="14517"/>
                    </a:cubicBezTo>
                    <a:cubicBezTo>
                      <a:pt x="31408" y="14426"/>
                      <a:pt x="31271" y="14335"/>
                      <a:pt x="31157" y="14243"/>
                    </a:cubicBezTo>
                    <a:cubicBezTo>
                      <a:pt x="31066" y="14175"/>
                      <a:pt x="30974" y="14129"/>
                      <a:pt x="30883" y="14061"/>
                    </a:cubicBezTo>
                    <a:lnTo>
                      <a:pt x="30769" y="13969"/>
                    </a:lnTo>
                    <a:cubicBezTo>
                      <a:pt x="30723" y="13924"/>
                      <a:pt x="30655" y="13878"/>
                      <a:pt x="30586" y="13832"/>
                    </a:cubicBezTo>
                    <a:cubicBezTo>
                      <a:pt x="30541" y="13787"/>
                      <a:pt x="30472" y="13741"/>
                      <a:pt x="30427" y="13718"/>
                    </a:cubicBezTo>
                    <a:lnTo>
                      <a:pt x="30290" y="13604"/>
                    </a:lnTo>
                    <a:cubicBezTo>
                      <a:pt x="30198" y="13559"/>
                      <a:pt x="30130" y="13490"/>
                      <a:pt x="30039" y="13444"/>
                    </a:cubicBezTo>
                    <a:lnTo>
                      <a:pt x="29925" y="13353"/>
                    </a:lnTo>
                    <a:cubicBezTo>
                      <a:pt x="29833" y="13285"/>
                      <a:pt x="29765" y="13216"/>
                      <a:pt x="29673" y="13148"/>
                    </a:cubicBezTo>
                    <a:cubicBezTo>
                      <a:pt x="29628" y="13125"/>
                      <a:pt x="29582" y="13079"/>
                      <a:pt x="29536" y="13056"/>
                    </a:cubicBezTo>
                    <a:cubicBezTo>
                      <a:pt x="29468" y="12988"/>
                      <a:pt x="29400" y="12942"/>
                      <a:pt x="29308" y="12897"/>
                    </a:cubicBezTo>
                    <a:cubicBezTo>
                      <a:pt x="29148" y="12783"/>
                      <a:pt x="28989" y="12668"/>
                      <a:pt x="28829" y="12554"/>
                    </a:cubicBezTo>
                    <a:lnTo>
                      <a:pt x="28555" y="12395"/>
                    </a:lnTo>
                    <a:lnTo>
                      <a:pt x="27459" y="11641"/>
                    </a:lnTo>
                    <a:lnTo>
                      <a:pt x="27026" y="11345"/>
                    </a:lnTo>
                    <a:lnTo>
                      <a:pt x="26615" y="11071"/>
                    </a:lnTo>
                    <a:cubicBezTo>
                      <a:pt x="26204" y="10774"/>
                      <a:pt x="25793" y="10500"/>
                      <a:pt x="25382" y="10226"/>
                    </a:cubicBezTo>
                    <a:cubicBezTo>
                      <a:pt x="25314" y="10180"/>
                      <a:pt x="25223" y="10135"/>
                      <a:pt x="25154" y="10112"/>
                    </a:cubicBezTo>
                    <a:cubicBezTo>
                      <a:pt x="25086" y="10066"/>
                      <a:pt x="25017" y="9998"/>
                      <a:pt x="24926" y="9952"/>
                    </a:cubicBezTo>
                    <a:cubicBezTo>
                      <a:pt x="24834" y="9907"/>
                      <a:pt x="24743" y="9838"/>
                      <a:pt x="24675" y="9770"/>
                    </a:cubicBezTo>
                    <a:lnTo>
                      <a:pt x="24515" y="9678"/>
                    </a:lnTo>
                    <a:cubicBezTo>
                      <a:pt x="24218" y="9473"/>
                      <a:pt x="23967" y="9313"/>
                      <a:pt x="23693" y="9153"/>
                    </a:cubicBezTo>
                    <a:cubicBezTo>
                      <a:pt x="23602" y="9085"/>
                      <a:pt x="23488" y="9016"/>
                      <a:pt x="23374" y="8948"/>
                    </a:cubicBezTo>
                    <a:lnTo>
                      <a:pt x="23282" y="8902"/>
                    </a:lnTo>
                    <a:lnTo>
                      <a:pt x="23123" y="8811"/>
                    </a:lnTo>
                    <a:cubicBezTo>
                      <a:pt x="23031" y="8742"/>
                      <a:pt x="22940" y="8697"/>
                      <a:pt x="22849" y="8628"/>
                    </a:cubicBezTo>
                    <a:cubicBezTo>
                      <a:pt x="22598" y="8469"/>
                      <a:pt x="22324" y="8309"/>
                      <a:pt x="22073" y="8172"/>
                    </a:cubicBezTo>
                    <a:lnTo>
                      <a:pt x="21639" y="7921"/>
                    </a:lnTo>
                    <a:cubicBezTo>
                      <a:pt x="21228" y="7693"/>
                      <a:pt x="20817" y="7441"/>
                      <a:pt x="20406" y="7236"/>
                    </a:cubicBezTo>
                    <a:cubicBezTo>
                      <a:pt x="20224" y="7145"/>
                      <a:pt x="20064" y="7053"/>
                      <a:pt x="19904" y="6985"/>
                    </a:cubicBezTo>
                    <a:lnTo>
                      <a:pt x="19881" y="6962"/>
                    </a:lnTo>
                    <a:lnTo>
                      <a:pt x="19859" y="6939"/>
                    </a:lnTo>
                    <a:lnTo>
                      <a:pt x="19767" y="6916"/>
                    </a:lnTo>
                    <a:lnTo>
                      <a:pt x="19676" y="6871"/>
                    </a:lnTo>
                    <a:lnTo>
                      <a:pt x="19562" y="6802"/>
                    </a:lnTo>
                    <a:lnTo>
                      <a:pt x="19311" y="6688"/>
                    </a:lnTo>
                    <a:lnTo>
                      <a:pt x="19083" y="6574"/>
                    </a:lnTo>
                    <a:lnTo>
                      <a:pt x="18946" y="6506"/>
                    </a:lnTo>
                    <a:cubicBezTo>
                      <a:pt x="18740" y="6391"/>
                      <a:pt x="18535" y="6300"/>
                      <a:pt x="18329" y="6209"/>
                    </a:cubicBezTo>
                    <a:cubicBezTo>
                      <a:pt x="18147" y="6118"/>
                      <a:pt x="17987" y="6049"/>
                      <a:pt x="17827" y="5958"/>
                    </a:cubicBezTo>
                    <a:cubicBezTo>
                      <a:pt x="17736" y="5912"/>
                      <a:pt x="17645" y="5866"/>
                      <a:pt x="17553" y="5821"/>
                    </a:cubicBezTo>
                    <a:lnTo>
                      <a:pt x="17348" y="5730"/>
                    </a:lnTo>
                    <a:lnTo>
                      <a:pt x="17120" y="5615"/>
                    </a:lnTo>
                    <a:cubicBezTo>
                      <a:pt x="16777" y="5433"/>
                      <a:pt x="16435" y="5273"/>
                      <a:pt x="16092" y="5090"/>
                    </a:cubicBezTo>
                    <a:cubicBezTo>
                      <a:pt x="15933" y="4976"/>
                      <a:pt x="15750" y="4908"/>
                      <a:pt x="15590" y="4817"/>
                    </a:cubicBezTo>
                    <a:lnTo>
                      <a:pt x="15476" y="4748"/>
                    </a:lnTo>
                    <a:lnTo>
                      <a:pt x="15408" y="4725"/>
                    </a:lnTo>
                    <a:lnTo>
                      <a:pt x="15339" y="4680"/>
                    </a:lnTo>
                    <a:cubicBezTo>
                      <a:pt x="15294" y="4657"/>
                      <a:pt x="15271" y="4657"/>
                      <a:pt x="15248" y="4634"/>
                    </a:cubicBezTo>
                    <a:lnTo>
                      <a:pt x="15202" y="4611"/>
                    </a:lnTo>
                    <a:lnTo>
                      <a:pt x="15065" y="4543"/>
                    </a:lnTo>
                    <a:cubicBezTo>
                      <a:pt x="14837" y="4428"/>
                      <a:pt x="14609" y="4314"/>
                      <a:pt x="14380" y="4223"/>
                    </a:cubicBezTo>
                    <a:lnTo>
                      <a:pt x="14129" y="4086"/>
                    </a:lnTo>
                    <a:cubicBezTo>
                      <a:pt x="13924" y="4018"/>
                      <a:pt x="13741" y="3926"/>
                      <a:pt x="13536" y="3835"/>
                    </a:cubicBezTo>
                    <a:cubicBezTo>
                      <a:pt x="13353" y="3767"/>
                      <a:pt x="13171" y="3675"/>
                      <a:pt x="12988" y="3607"/>
                    </a:cubicBezTo>
                    <a:cubicBezTo>
                      <a:pt x="12646" y="3447"/>
                      <a:pt x="12303" y="3287"/>
                      <a:pt x="11938" y="3150"/>
                    </a:cubicBezTo>
                    <a:cubicBezTo>
                      <a:pt x="11824" y="3105"/>
                      <a:pt x="11710" y="3059"/>
                      <a:pt x="11573" y="3013"/>
                    </a:cubicBezTo>
                    <a:cubicBezTo>
                      <a:pt x="11436" y="2968"/>
                      <a:pt x="11276" y="2922"/>
                      <a:pt x="11139" y="2854"/>
                    </a:cubicBezTo>
                    <a:cubicBezTo>
                      <a:pt x="10888" y="2762"/>
                      <a:pt x="10614" y="2648"/>
                      <a:pt x="10363" y="2557"/>
                    </a:cubicBezTo>
                    <a:cubicBezTo>
                      <a:pt x="10089" y="2443"/>
                      <a:pt x="9815" y="2329"/>
                      <a:pt x="9542" y="2214"/>
                    </a:cubicBezTo>
                    <a:cubicBezTo>
                      <a:pt x="9382" y="2146"/>
                      <a:pt x="9245" y="2100"/>
                      <a:pt x="9108" y="2032"/>
                    </a:cubicBezTo>
                    <a:cubicBezTo>
                      <a:pt x="8971" y="1986"/>
                      <a:pt x="8834" y="1941"/>
                      <a:pt x="8720" y="1895"/>
                    </a:cubicBezTo>
                    <a:cubicBezTo>
                      <a:pt x="8606" y="1849"/>
                      <a:pt x="8469" y="1804"/>
                      <a:pt x="8355" y="1758"/>
                    </a:cubicBezTo>
                    <a:cubicBezTo>
                      <a:pt x="8195" y="1689"/>
                      <a:pt x="8035" y="1644"/>
                      <a:pt x="7898" y="1575"/>
                    </a:cubicBezTo>
                    <a:cubicBezTo>
                      <a:pt x="7670" y="1461"/>
                      <a:pt x="7396" y="1370"/>
                      <a:pt x="7054" y="1256"/>
                    </a:cubicBezTo>
                    <a:lnTo>
                      <a:pt x="6802" y="1164"/>
                    </a:lnTo>
                    <a:cubicBezTo>
                      <a:pt x="6597" y="1096"/>
                      <a:pt x="6392" y="1028"/>
                      <a:pt x="6186" y="936"/>
                    </a:cubicBezTo>
                    <a:cubicBezTo>
                      <a:pt x="6072" y="891"/>
                      <a:pt x="5958" y="868"/>
                      <a:pt x="5844" y="822"/>
                    </a:cubicBezTo>
                    <a:lnTo>
                      <a:pt x="5753" y="799"/>
                    </a:lnTo>
                    <a:cubicBezTo>
                      <a:pt x="5661" y="776"/>
                      <a:pt x="5593" y="754"/>
                      <a:pt x="5501" y="708"/>
                    </a:cubicBezTo>
                    <a:lnTo>
                      <a:pt x="5296" y="639"/>
                    </a:lnTo>
                    <a:cubicBezTo>
                      <a:pt x="5022" y="548"/>
                      <a:pt x="4725" y="457"/>
                      <a:pt x="4429" y="388"/>
                    </a:cubicBezTo>
                    <a:cubicBezTo>
                      <a:pt x="4246" y="320"/>
                      <a:pt x="4041" y="251"/>
                      <a:pt x="3835" y="206"/>
                    </a:cubicBezTo>
                    <a:cubicBezTo>
                      <a:pt x="3812" y="183"/>
                      <a:pt x="3767" y="183"/>
                      <a:pt x="3744" y="183"/>
                    </a:cubicBezTo>
                    <a:cubicBezTo>
                      <a:pt x="3698" y="183"/>
                      <a:pt x="3675" y="183"/>
                      <a:pt x="3630" y="206"/>
                    </a:cubicBezTo>
                    <a:cubicBezTo>
                      <a:pt x="3561" y="69"/>
                      <a:pt x="3447" y="0"/>
                      <a:pt x="3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5173481" y="1257143"/>
                <a:ext cx="303574" cy="445481"/>
              </a:xfrm>
              <a:custGeom>
                <a:avLst/>
                <a:gdLst/>
                <a:ahLst/>
                <a:cxnLst/>
                <a:rect l="l" t="t" r="r" b="b"/>
                <a:pathLst>
                  <a:path w="11231" h="16481" extrusionOk="0">
                    <a:moveTo>
                      <a:pt x="8925" y="1"/>
                    </a:moveTo>
                    <a:cubicBezTo>
                      <a:pt x="8697" y="1"/>
                      <a:pt x="8469" y="115"/>
                      <a:pt x="8218" y="320"/>
                    </a:cubicBezTo>
                    <a:cubicBezTo>
                      <a:pt x="8126" y="366"/>
                      <a:pt x="8058" y="457"/>
                      <a:pt x="7966" y="526"/>
                    </a:cubicBezTo>
                    <a:lnTo>
                      <a:pt x="7921" y="594"/>
                    </a:lnTo>
                    <a:lnTo>
                      <a:pt x="7921" y="571"/>
                    </a:lnTo>
                    <a:cubicBezTo>
                      <a:pt x="7875" y="640"/>
                      <a:pt x="7807" y="685"/>
                      <a:pt x="7738" y="754"/>
                    </a:cubicBezTo>
                    <a:cubicBezTo>
                      <a:pt x="7624" y="868"/>
                      <a:pt x="7510" y="982"/>
                      <a:pt x="7396" y="1096"/>
                    </a:cubicBezTo>
                    <a:lnTo>
                      <a:pt x="7327" y="1165"/>
                    </a:lnTo>
                    <a:cubicBezTo>
                      <a:pt x="7259" y="1210"/>
                      <a:pt x="7190" y="1279"/>
                      <a:pt x="7122" y="1347"/>
                    </a:cubicBezTo>
                    <a:cubicBezTo>
                      <a:pt x="6962" y="1484"/>
                      <a:pt x="6825" y="1598"/>
                      <a:pt x="6688" y="1735"/>
                    </a:cubicBezTo>
                    <a:cubicBezTo>
                      <a:pt x="6483" y="1941"/>
                      <a:pt x="6277" y="2192"/>
                      <a:pt x="6026" y="2511"/>
                    </a:cubicBezTo>
                    <a:cubicBezTo>
                      <a:pt x="5821" y="2785"/>
                      <a:pt x="5593" y="3059"/>
                      <a:pt x="5387" y="3333"/>
                    </a:cubicBezTo>
                    <a:cubicBezTo>
                      <a:pt x="5273" y="3493"/>
                      <a:pt x="5182" y="3630"/>
                      <a:pt x="5113" y="3744"/>
                    </a:cubicBezTo>
                    <a:cubicBezTo>
                      <a:pt x="5068" y="3812"/>
                      <a:pt x="5022" y="3904"/>
                      <a:pt x="4976" y="3972"/>
                    </a:cubicBezTo>
                    <a:cubicBezTo>
                      <a:pt x="4908" y="4063"/>
                      <a:pt x="4839" y="4155"/>
                      <a:pt x="4771" y="4246"/>
                    </a:cubicBezTo>
                    <a:cubicBezTo>
                      <a:pt x="4680" y="4383"/>
                      <a:pt x="4565" y="4520"/>
                      <a:pt x="4474" y="4657"/>
                    </a:cubicBezTo>
                    <a:cubicBezTo>
                      <a:pt x="4292" y="4931"/>
                      <a:pt x="4109" y="5228"/>
                      <a:pt x="3926" y="5501"/>
                    </a:cubicBezTo>
                    <a:lnTo>
                      <a:pt x="3858" y="5638"/>
                    </a:lnTo>
                    <a:cubicBezTo>
                      <a:pt x="3789" y="5753"/>
                      <a:pt x="3721" y="5867"/>
                      <a:pt x="3652" y="5981"/>
                    </a:cubicBezTo>
                    <a:lnTo>
                      <a:pt x="3561" y="6141"/>
                    </a:lnTo>
                    <a:cubicBezTo>
                      <a:pt x="3516" y="6232"/>
                      <a:pt x="3470" y="6300"/>
                      <a:pt x="3401" y="6392"/>
                    </a:cubicBezTo>
                    <a:cubicBezTo>
                      <a:pt x="3310" y="6574"/>
                      <a:pt x="3196" y="6780"/>
                      <a:pt x="3082" y="6962"/>
                    </a:cubicBezTo>
                    <a:lnTo>
                      <a:pt x="2945" y="7213"/>
                    </a:lnTo>
                    <a:cubicBezTo>
                      <a:pt x="2808" y="7487"/>
                      <a:pt x="2648" y="7738"/>
                      <a:pt x="2511" y="8012"/>
                    </a:cubicBezTo>
                    <a:cubicBezTo>
                      <a:pt x="2443" y="8126"/>
                      <a:pt x="2374" y="8263"/>
                      <a:pt x="2306" y="8400"/>
                    </a:cubicBezTo>
                    <a:cubicBezTo>
                      <a:pt x="2214" y="8560"/>
                      <a:pt x="2146" y="8720"/>
                      <a:pt x="2055" y="8880"/>
                    </a:cubicBezTo>
                    <a:cubicBezTo>
                      <a:pt x="1712" y="9519"/>
                      <a:pt x="1484" y="10067"/>
                      <a:pt x="1279" y="10592"/>
                    </a:cubicBezTo>
                    <a:lnTo>
                      <a:pt x="1256" y="10660"/>
                    </a:lnTo>
                    <a:cubicBezTo>
                      <a:pt x="1210" y="10774"/>
                      <a:pt x="1165" y="10888"/>
                      <a:pt x="1142" y="11002"/>
                    </a:cubicBezTo>
                    <a:cubicBezTo>
                      <a:pt x="1119" y="11071"/>
                      <a:pt x="1096" y="11139"/>
                      <a:pt x="1073" y="11208"/>
                    </a:cubicBezTo>
                    <a:cubicBezTo>
                      <a:pt x="1050" y="11276"/>
                      <a:pt x="1028" y="11345"/>
                      <a:pt x="1005" y="11413"/>
                    </a:cubicBezTo>
                    <a:cubicBezTo>
                      <a:pt x="982" y="11505"/>
                      <a:pt x="959" y="11573"/>
                      <a:pt x="913" y="11687"/>
                    </a:cubicBezTo>
                    <a:lnTo>
                      <a:pt x="868" y="11801"/>
                    </a:lnTo>
                    <a:cubicBezTo>
                      <a:pt x="822" y="11938"/>
                      <a:pt x="776" y="12052"/>
                      <a:pt x="731" y="12189"/>
                    </a:cubicBezTo>
                    <a:lnTo>
                      <a:pt x="731" y="12212"/>
                    </a:lnTo>
                    <a:lnTo>
                      <a:pt x="662" y="12372"/>
                    </a:lnTo>
                    <a:cubicBezTo>
                      <a:pt x="640" y="12463"/>
                      <a:pt x="617" y="12532"/>
                      <a:pt x="571" y="12623"/>
                    </a:cubicBezTo>
                    <a:cubicBezTo>
                      <a:pt x="548" y="12737"/>
                      <a:pt x="503" y="12851"/>
                      <a:pt x="480" y="12965"/>
                    </a:cubicBezTo>
                    <a:lnTo>
                      <a:pt x="457" y="13034"/>
                    </a:lnTo>
                    <a:cubicBezTo>
                      <a:pt x="411" y="13148"/>
                      <a:pt x="388" y="13262"/>
                      <a:pt x="343" y="13376"/>
                    </a:cubicBezTo>
                    <a:cubicBezTo>
                      <a:pt x="297" y="13559"/>
                      <a:pt x="229" y="13741"/>
                      <a:pt x="183" y="13924"/>
                    </a:cubicBezTo>
                    <a:cubicBezTo>
                      <a:pt x="92" y="14244"/>
                      <a:pt x="69" y="14563"/>
                      <a:pt x="46" y="14837"/>
                    </a:cubicBezTo>
                    <a:cubicBezTo>
                      <a:pt x="23" y="15157"/>
                      <a:pt x="0" y="15499"/>
                      <a:pt x="206" y="15796"/>
                    </a:cubicBezTo>
                    <a:cubicBezTo>
                      <a:pt x="251" y="15864"/>
                      <a:pt x="297" y="15910"/>
                      <a:pt x="366" y="15955"/>
                    </a:cubicBezTo>
                    <a:cubicBezTo>
                      <a:pt x="411" y="16001"/>
                      <a:pt x="480" y="16047"/>
                      <a:pt x="548" y="16070"/>
                    </a:cubicBezTo>
                    <a:cubicBezTo>
                      <a:pt x="617" y="16092"/>
                      <a:pt x="662" y="16115"/>
                      <a:pt x="754" y="16115"/>
                    </a:cubicBezTo>
                    <a:cubicBezTo>
                      <a:pt x="799" y="16115"/>
                      <a:pt x="868" y="16115"/>
                      <a:pt x="936" y="16092"/>
                    </a:cubicBezTo>
                    <a:cubicBezTo>
                      <a:pt x="982" y="16070"/>
                      <a:pt x="1005" y="16070"/>
                      <a:pt x="1050" y="16047"/>
                    </a:cubicBezTo>
                    <a:cubicBezTo>
                      <a:pt x="1096" y="16001"/>
                      <a:pt x="1165" y="15978"/>
                      <a:pt x="1233" y="15933"/>
                    </a:cubicBezTo>
                    <a:cubicBezTo>
                      <a:pt x="1324" y="15864"/>
                      <a:pt x="1416" y="15796"/>
                      <a:pt x="1507" y="15727"/>
                    </a:cubicBezTo>
                    <a:cubicBezTo>
                      <a:pt x="1667" y="15613"/>
                      <a:pt x="1826" y="15499"/>
                      <a:pt x="1986" y="15408"/>
                    </a:cubicBezTo>
                    <a:cubicBezTo>
                      <a:pt x="2009" y="15476"/>
                      <a:pt x="2032" y="15545"/>
                      <a:pt x="2055" y="15613"/>
                    </a:cubicBezTo>
                    <a:lnTo>
                      <a:pt x="2100" y="15727"/>
                    </a:lnTo>
                    <a:cubicBezTo>
                      <a:pt x="2100" y="15796"/>
                      <a:pt x="2146" y="15864"/>
                      <a:pt x="2169" y="15933"/>
                    </a:cubicBezTo>
                    <a:cubicBezTo>
                      <a:pt x="2192" y="15978"/>
                      <a:pt x="2214" y="16024"/>
                      <a:pt x="2260" y="16070"/>
                    </a:cubicBezTo>
                    <a:cubicBezTo>
                      <a:pt x="2283" y="16115"/>
                      <a:pt x="2306" y="16161"/>
                      <a:pt x="2351" y="16184"/>
                    </a:cubicBezTo>
                    <a:lnTo>
                      <a:pt x="2374" y="16229"/>
                    </a:lnTo>
                    <a:cubicBezTo>
                      <a:pt x="2443" y="16298"/>
                      <a:pt x="2534" y="16343"/>
                      <a:pt x="2671" y="16389"/>
                    </a:cubicBezTo>
                    <a:cubicBezTo>
                      <a:pt x="2808" y="16435"/>
                      <a:pt x="2968" y="16480"/>
                      <a:pt x="3105" y="16480"/>
                    </a:cubicBezTo>
                    <a:lnTo>
                      <a:pt x="3173" y="16480"/>
                    </a:lnTo>
                    <a:cubicBezTo>
                      <a:pt x="3379" y="16480"/>
                      <a:pt x="3584" y="16412"/>
                      <a:pt x="3812" y="16298"/>
                    </a:cubicBezTo>
                    <a:cubicBezTo>
                      <a:pt x="4018" y="16207"/>
                      <a:pt x="4223" y="16070"/>
                      <a:pt x="4406" y="15910"/>
                    </a:cubicBezTo>
                    <a:cubicBezTo>
                      <a:pt x="4634" y="15727"/>
                      <a:pt x="4839" y="15545"/>
                      <a:pt x="5068" y="15362"/>
                    </a:cubicBezTo>
                    <a:cubicBezTo>
                      <a:pt x="5182" y="15248"/>
                      <a:pt x="5296" y="15157"/>
                      <a:pt x="5410" y="15042"/>
                    </a:cubicBezTo>
                    <a:cubicBezTo>
                      <a:pt x="5547" y="14905"/>
                      <a:pt x="5684" y="14791"/>
                      <a:pt x="5798" y="14654"/>
                    </a:cubicBezTo>
                    <a:cubicBezTo>
                      <a:pt x="5889" y="14540"/>
                      <a:pt x="6003" y="14426"/>
                      <a:pt x="6095" y="14335"/>
                    </a:cubicBezTo>
                    <a:lnTo>
                      <a:pt x="6186" y="14198"/>
                    </a:lnTo>
                    <a:cubicBezTo>
                      <a:pt x="6255" y="14129"/>
                      <a:pt x="6300" y="14084"/>
                      <a:pt x="6346" y="14015"/>
                    </a:cubicBezTo>
                    <a:lnTo>
                      <a:pt x="6483" y="13856"/>
                    </a:lnTo>
                    <a:cubicBezTo>
                      <a:pt x="6643" y="13696"/>
                      <a:pt x="6802" y="13513"/>
                      <a:pt x="6962" y="13331"/>
                    </a:cubicBezTo>
                    <a:cubicBezTo>
                      <a:pt x="7099" y="13148"/>
                      <a:pt x="7213" y="12988"/>
                      <a:pt x="7350" y="12806"/>
                    </a:cubicBezTo>
                    <a:lnTo>
                      <a:pt x="7533" y="12554"/>
                    </a:lnTo>
                    <a:cubicBezTo>
                      <a:pt x="7624" y="12463"/>
                      <a:pt x="7693" y="12372"/>
                      <a:pt x="7738" y="12281"/>
                    </a:cubicBezTo>
                    <a:lnTo>
                      <a:pt x="7807" y="12189"/>
                    </a:lnTo>
                    <a:cubicBezTo>
                      <a:pt x="7852" y="12121"/>
                      <a:pt x="7898" y="12052"/>
                      <a:pt x="7944" y="12007"/>
                    </a:cubicBezTo>
                    <a:cubicBezTo>
                      <a:pt x="7966" y="11938"/>
                      <a:pt x="8012" y="11893"/>
                      <a:pt x="8035" y="11847"/>
                    </a:cubicBezTo>
                    <a:cubicBezTo>
                      <a:pt x="8058" y="11824"/>
                      <a:pt x="8081" y="11778"/>
                      <a:pt x="8103" y="11756"/>
                    </a:cubicBezTo>
                    <a:cubicBezTo>
                      <a:pt x="8195" y="11619"/>
                      <a:pt x="8286" y="11459"/>
                      <a:pt x="8377" y="11322"/>
                    </a:cubicBezTo>
                    <a:lnTo>
                      <a:pt x="8537" y="11071"/>
                    </a:lnTo>
                    <a:cubicBezTo>
                      <a:pt x="8651" y="10934"/>
                      <a:pt x="8743" y="10774"/>
                      <a:pt x="8834" y="10614"/>
                    </a:cubicBezTo>
                    <a:cubicBezTo>
                      <a:pt x="8857" y="10569"/>
                      <a:pt x="8857" y="10546"/>
                      <a:pt x="8879" y="10523"/>
                    </a:cubicBezTo>
                    <a:lnTo>
                      <a:pt x="8948" y="10386"/>
                    </a:lnTo>
                    <a:cubicBezTo>
                      <a:pt x="9016" y="10249"/>
                      <a:pt x="9085" y="10135"/>
                      <a:pt x="9153" y="9998"/>
                    </a:cubicBezTo>
                    <a:cubicBezTo>
                      <a:pt x="9176" y="9930"/>
                      <a:pt x="9222" y="9861"/>
                      <a:pt x="9245" y="9815"/>
                    </a:cubicBezTo>
                    <a:lnTo>
                      <a:pt x="9313" y="9701"/>
                    </a:lnTo>
                    <a:cubicBezTo>
                      <a:pt x="9359" y="9610"/>
                      <a:pt x="9404" y="9519"/>
                      <a:pt x="9450" y="9427"/>
                    </a:cubicBezTo>
                    <a:cubicBezTo>
                      <a:pt x="9519" y="9290"/>
                      <a:pt x="9587" y="9154"/>
                      <a:pt x="9656" y="9017"/>
                    </a:cubicBezTo>
                    <a:cubicBezTo>
                      <a:pt x="9724" y="8880"/>
                      <a:pt x="9792" y="8766"/>
                      <a:pt x="9838" y="8651"/>
                    </a:cubicBezTo>
                    <a:cubicBezTo>
                      <a:pt x="9952" y="8446"/>
                      <a:pt x="10044" y="8241"/>
                      <a:pt x="10135" y="8012"/>
                    </a:cubicBezTo>
                    <a:lnTo>
                      <a:pt x="10203" y="7830"/>
                    </a:lnTo>
                    <a:cubicBezTo>
                      <a:pt x="10249" y="7761"/>
                      <a:pt x="10272" y="7716"/>
                      <a:pt x="10295" y="7647"/>
                    </a:cubicBezTo>
                    <a:cubicBezTo>
                      <a:pt x="10317" y="7533"/>
                      <a:pt x="10340" y="7442"/>
                      <a:pt x="10386" y="7350"/>
                    </a:cubicBezTo>
                    <a:lnTo>
                      <a:pt x="10409" y="7259"/>
                    </a:lnTo>
                    <a:lnTo>
                      <a:pt x="10432" y="7191"/>
                    </a:lnTo>
                    <a:cubicBezTo>
                      <a:pt x="10454" y="7054"/>
                      <a:pt x="10500" y="6917"/>
                      <a:pt x="10546" y="6780"/>
                    </a:cubicBezTo>
                    <a:lnTo>
                      <a:pt x="10591" y="6643"/>
                    </a:lnTo>
                    <a:cubicBezTo>
                      <a:pt x="10637" y="6551"/>
                      <a:pt x="10660" y="6437"/>
                      <a:pt x="10705" y="6346"/>
                    </a:cubicBezTo>
                    <a:cubicBezTo>
                      <a:pt x="10705" y="6300"/>
                      <a:pt x="10728" y="6232"/>
                      <a:pt x="10728" y="6163"/>
                    </a:cubicBezTo>
                    <a:cubicBezTo>
                      <a:pt x="10728" y="6118"/>
                      <a:pt x="10774" y="6049"/>
                      <a:pt x="10820" y="6004"/>
                    </a:cubicBezTo>
                    <a:lnTo>
                      <a:pt x="10820" y="5958"/>
                    </a:lnTo>
                    <a:cubicBezTo>
                      <a:pt x="10888" y="5730"/>
                      <a:pt x="10957" y="5524"/>
                      <a:pt x="11002" y="5296"/>
                    </a:cubicBezTo>
                    <a:lnTo>
                      <a:pt x="11025" y="5228"/>
                    </a:lnTo>
                    <a:cubicBezTo>
                      <a:pt x="11071" y="4977"/>
                      <a:pt x="11116" y="4703"/>
                      <a:pt x="11162" y="4452"/>
                    </a:cubicBezTo>
                    <a:cubicBezTo>
                      <a:pt x="11208" y="4086"/>
                      <a:pt x="11230" y="3790"/>
                      <a:pt x="11208" y="3516"/>
                    </a:cubicBezTo>
                    <a:cubicBezTo>
                      <a:pt x="11208" y="3356"/>
                      <a:pt x="11208" y="3219"/>
                      <a:pt x="11208" y="3059"/>
                    </a:cubicBezTo>
                    <a:cubicBezTo>
                      <a:pt x="11185" y="2945"/>
                      <a:pt x="11162" y="2808"/>
                      <a:pt x="11139" y="2648"/>
                    </a:cubicBezTo>
                    <a:lnTo>
                      <a:pt x="11116" y="2534"/>
                    </a:lnTo>
                    <a:cubicBezTo>
                      <a:pt x="11094" y="2420"/>
                      <a:pt x="11071" y="2283"/>
                      <a:pt x="11025" y="2192"/>
                    </a:cubicBezTo>
                    <a:cubicBezTo>
                      <a:pt x="10957" y="1986"/>
                      <a:pt x="10774" y="1849"/>
                      <a:pt x="10637" y="1758"/>
                    </a:cubicBezTo>
                    <a:cubicBezTo>
                      <a:pt x="10569" y="1735"/>
                      <a:pt x="10477" y="1690"/>
                      <a:pt x="10363" y="1690"/>
                    </a:cubicBezTo>
                    <a:cubicBezTo>
                      <a:pt x="10317" y="1667"/>
                      <a:pt x="10249" y="1667"/>
                      <a:pt x="10203" y="1667"/>
                    </a:cubicBezTo>
                    <a:lnTo>
                      <a:pt x="10066" y="1667"/>
                    </a:lnTo>
                    <a:cubicBezTo>
                      <a:pt x="9929" y="1690"/>
                      <a:pt x="9792" y="1735"/>
                      <a:pt x="9656" y="1781"/>
                    </a:cubicBezTo>
                    <a:cubicBezTo>
                      <a:pt x="9633" y="1781"/>
                      <a:pt x="9610" y="1804"/>
                      <a:pt x="9587" y="1804"/>
                    </a:cubicBezTo>
                    <a:cubicBezTo>
                      <a:pt x="9610" y="1758"/>
                      <a:pt x="9610" y="1690"/>
                      <a:pt x="9633" y="1621"/>
                    </a:cubicBezTo>
                    <a:cubicBezTo>
                      <a:pt x="9656" y="1461"/>
                      <a:pt x="9656" y="1302"/>
                      <a:pt x="9656" y="1142"/>
                    </a:cubicBezTo>
                    <a:cubicBezTo>
                      <a:pt x="9656" y="1005"/>
                      <a:pt x="9633" y="868"/>
                      <a:pt x="9610" y="754"/>
                    </a:cubicBezTo>
                    <a:cubicBezTo>
                      <a:pt x="9610" y="640"/>
                      <a:pt x="9564" y="548"/>
                      <a:pt x="9541" y="434"/>
                    </a:cubicBezTo>
                    <a:cubicBezTo>
                      <a:pt x="9519" y="411"/>
                      <a:pt x="9519" y="366"/>
                      <a:pt x="9496" y="343"/>
                    </a:cubicBezTo>
                    <a:cubicBezTo>
                      <a:pt x="9450" y="275"/>
                      <a:pt x="9427" y="229"/>
                      <a:pt x="9359" y="160"/>
                    </a:cubicBezTo>
                    <a:cubicBezTo>
                      <a:pt x="9336" y="138"/>
                      <a:pt x="9313" y="115"/>
                      <a:pt x="9267" y="115"/>
                    </a:cubicBezTo>
                    <a:cubicBezTo>
                      <a:pt x="9176" y="46"/>
                      <a:pt x="9108" y="23"/>
                      <a:pt x="8994" y="23"/>
                    </a:cubicBezTo>
                    <a:cubicBezTo>
                      <a:pt x="8971" y="1"/>
                      <a:pt x="8948" y="1"/>
                      <a:pt x="8925" y="1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5301198" y="1337962"/>
                <a:ext cx="32706" cy="49627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836" extrusionOk="0">
                    <a:moveTo>
                      <a:pt x="1119" y="1"/>
                    </a:moveTo>
                    <a:cubicBezTo>
                      <a:pt x="1073" y="1"/>
                      <a:pt x="1050" y="24"/>
                      <a:pt x="1027" y="46"/>
                    </a:cubicBezTo>
                    <a:cubicBezTo>
                      <a:pt x="936" y="183"/>
                      <a:pt x="822" y="320"/>
                      <a:pt x="731" y="457"/>
                    </a:cubicBezTo>
                    <a:cubicBezTo>
                      <a:pt x="617" y="594"/>
                      <a:pt x="525" y="731"/>
                      <a:pt x="434" y="868"/>
                    </a:cubicBezTo>
                    <a:cubicBezTo>
                      <a:pt x="343" y="1005"/>
                      <a:pt x="274" y="1142"/>
                      <a:pt x="206" y="1279"/>
                    </a:cubicBezTo>
                    <a:cubicBezTo>
                      <a:pt x="137" y="1416"/>
                      <a:pt x="69" y="1576"/>
                      <a:pt x="23" y="1713"/>
                    </a:cubicBezTo>
                    <a:cubicBezTo>
                      <a:pt x="0" y="1758"/>
                      <a:pt x="23" y="1804"/>
                      <a:pt x="69" y="1827"/>
                    </a:cubicBezTo>
                    <a:cubicBezTo>
                      <a:pt x="81" y="1833"/>
                      <a:pt x="93" y="1836"/>
                      <a:pt x="105" y="1836"/>
                    </a:cubicBezTo>
                    <a:cubicBezTo>
                      <a:pt x="137" y="1836"/>
                      <a:pt x="166" y="1815"/>
                      <a:pt x="183" y="1781"/>
                    </a:cubicBezTo>
                    <a:cubicBezTo>
                      <a:pt x="229" y="1690"/>
                      <a:pt x="274" y="1576"/>
                      <a:pt x="320" y="1484"/>
                    </a:cubicBezTo>
                    <a:cubicBezTo>
                      <a:pt x="343" y="1416"/>
                      <a:pt x="365" y="1370"/>
                      <a:pt x="388" y="1325"/>
                    </a:cubicBezTo>
                    <a:cubicBezTo>
                      <a:pt x="411" y="1279"/>
                      <a:pt x="434" y="1210"/>
                      <a:pt x="457" y="1165"/>
                    </a:cubicBezTo>
                    <a:cubicBezTo>
                      <a:pt x="457" y="1188"/>
                      <a:pt x="457" y="1188"/>
                      <a:pt x="457" y="1188"/>
                    </a:cubicBezTo>
                    <a:cubicBezTo>
                      <a:pt x="480" y="1142"/>
                      <a:pt x="502" y="1096"/>
                      <a:pt x="525" y="1051"/>
                    </a:cubicBezTo>
                    <a:cubicBezTo>
                      <a:pt x="548" y="1028"/>
                      <a:pt x="594" y="982"/>
                      <a:pt x="617" y="937"/>
                    </a:cubicBezTo>
                    <a:cubicBezTo>
                      <a:pt x="662" y="868"/>
                      <a:pt x="731" y="777"/>
                      <a:pt x="776" y="708"/>
                    </a:cubicBezTo>
                    <a:cubicBezTo>
                      <a:pt x="913" y="526"/>
                      <a:pt x="1050" y="343"/>
                      <a:pt x="1187" y="160"/>
                    </a:cubicBezTo>
                    <a:cubicBezTo>
                      <a:pt x="1210" y="115"/>
                      <a:pt x="1210" y="46"/>
                      <a:pt x="1164" y="24"/>
                    </a:cubicBezTo>
                    <a:cubicBezTo>
                      <a:pt x="1164" y="1"/>
                      <a:pt x="1142" y="1"/>
                      <a:pt x="1119" y="1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5294414" y="1357100"/>
                <a:ext cx="317143" cy="412153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15248" extrusionOk="0">
                    <a:moveTo>
                      <a:pt x="7144" y="0"/>
                    </a:moveTo>
                    <a:cubicBezTo>
                      <a:pt x="7099" y="0"/>
                      <a:pt x="7076" y="23"/>
                      <a:pt x="7030" y="46"/>
                    </a:cubicBezTo>
                    <a:cubicBezTo>
                      <a:pt x="6985" y="69"/>
                      <a:pt x="6962" y="114"/>
                      <a:pt x="6962" y="137"/>
                    </a:cubicBezTo>
                    <a:cubicBezTo>
                      <a:pt x="6939" y="183"/>
                      <a:pt x="6939" y="206"/>
                      <a:pt x="6939" y="251"/>
                    </a:cubicBezTo>
                    <a:cubicBezTo>
                      <a:pt x="6893" y="320"/>
                      <a:pt x="6893" y="388"/>
                      <a:pt x="6871" y="480"/>
                    </a:cubicBezTo>
                    <a:lnTo>
                      <a:pt x="6871" y="525"/>
                    </a:lnTo>
                    <a:cubicBezTo>
                      <a:pt x="6848" y="594"/>
                      <a:pt x="6848" y="685"/>
                      <a:pt x="6825" y="776"/>
                    </a:cubicBezTo>
                    <a:lnTo>
                      <a:pt x="6802" y="890"/>
                    </a:lnTo>
                    <a:cubicBezTo>
                      <a:pt x="6802" y="982"/>
                      <a:pt x="6779" y="1073"/>
                      <a:pt x="6756" y="1164"/>
                    </a:cubicBezTo>
                    <a:lnTo>
                      <a:pt x="6734" y="1279"/>
                    </a:lnTo>
                    <a:lnTo>
                      <a:pt x="6734" y="1347"/>
                    </a:lnTo>
                    <a:cubicBezTo>
                      <a:pt x="6665" y="1621"/>
                      <a:pt x="6597" y="1918"/>
                      <a:pt x="6505" y="2214"/>
                    </a:cubicBezTo>
                    <a:cubicBezTo>
                      <a:pt x="6368" y="2237"/>
                      <a:pt x="6277" y="2351"/>
                      <a:pt x="6254" y="2465"/>
                    </a:cubicBezTo>
                    <a:cubicBezTo>
                      <a:pt x="6254" y="2534"/>
                      <a:pt x="6231" y="2602"/>
                      <a:pt x="6231" y="2648"/>
                    </a:cubicBezTo>
                    <a:cubicBezTo>
                      <a:pt x="6186" y="2739"/>
                      <a:pt x="6163" y="2831"/>
                      <a:pt x="6117" y="2945"/>
                    </a:cubicBezTo>
                    <a:lnTo>
                      <a:pt x="6072" y="3082"/>
                    </a:lnTo>
                    <a:cubicBezTo>
                      <a:pt x="6026" y="3219"/>
                      <a:pt x="5980" y="3356"/>
                      <a:pt x="5958" y="3493"/>
                    </a:cubicBezTo>
                    <a:lnTo>
                      <a:pt x="5935" y="3561"/>
                    </a:lnTo>
                    <a:lnTo>
                      <a:pt x="5912" y="3630"/>
                    </a:lnTo>
                    <a:cubicBezTo>
                      <a:pt x="5866" y="3766"/>
                      <a:pt x="5821" y="3903"/>
                      <a:pt x="5798" y="4018"/>
                    </a:cubicBezTo>
                    <a:cubicBezTo>
                      <a:pt x="5752" y="4177"/>
                      <a:pt x="5684" y="4314"/>
                      <a:pt x="5615" y="4474"/>
                    </a:cubicBezTo>
                    <a:cubicBezTo>
                      <a:pt x="5501" y="4725"/>
                      <a:pt x="5364" y="4999"/>
                      <a:pt x="5204" y="5319"/>
                    </a:cubicBezTo>
                    <a:lnTo>
                      <a:pt x="5113" y="5501"/>
                    </a:lnTo>
                    <a:cubicBezTo>
                      <a:pt x="5067" y="5592"/>
                      <a:pt x="5022" y="5661"/>
                      <a:pt x="4976" y="5752"/>
                    </a:cubicBezTo>
                    <a:cubicBezTo>
                      <a:pt x="4930" y="5866"/>
                      <a:pt x="4862" y="5981"/>
                      <a:pt x="4793" y="6072"/>
                    </a:cubicBezTo>
                    <a:lnTo>
                      <a:pt x="4748" y="6163"/>
                    </a:lnTo>
                    <a:cubicBezTo>
                      <a:pt x="4657" y="6346"/>
                      <a:pt x="4565" y="6505"/>
                      <a:pt x="4474" y="6688"/>
                    </a:cubicBezTo>
                    <a:lnTo>
                      <a:pt x="4405" y="6825"/>
                    </a:lnTo>
                    <a:cubicBezTo>
                      <a:pt x="4337" y="6939"/>
                      <a:pt x="4291" y="7053"/>
                      <a:pt x="4223" y="7145"/>
                    </a:cubicBezTo>
                    <a:cubicBezTo>
                      <a:pt x="4109" y="7327"/>
                      <a:pt x="4017" y="7487"/>
                      <a:pt x="3903" y="7647"/>
                    </a:cubicBezTo>
                    <a:lnTo>
                      <a:pt x="3721" y="7921"/>
                    </a:lnTo>
                    <a:cubicBezTo>
                      <a:pt x="3675" y="8012"/>
                      <a:pt x="3629" y="8080"/>
                      <a:pt x="3561" y="8149"/>
                    </a:cubicBezTo>
                    <a:cubicBezTo>
                      <a:pt x="3538" y="8195"/>
                      <a:pt x="3492" y="8263"/>
                      <a:pt x="3447" y="8332"/>
                    </a:cubicBezTo>
                    <a:cubicBezTo>
                      <a:pt x="3378" y="8446"/>
                      <a:pt x="3287" y="8583"/>
                      <a:pt x="3196" y="8697"/>
                    </a:cubicBezTo>
                    <a:lnTo>
                      <a:pt x="3036" y="8925"/>
                    </a:lnTo>
                    <a:cubicBezTo>
                      <a:pt x="2922" y="9108"/>
                      <a:pt x="2785" y="9290"/>
                      <a:pt x="2648" y="9473"/>
                    </a:cubicBezTo>
                    <a:lnTo>
                      <a:pt x="2465" y="9724"/>
                    </a:lnTo>
                    <a:cubicBezTo>
                      <a:pt x="2328" y="9884"/>
                      <a:pt x="2191" y="10066"/>
                      <a:pt x="2054" y="10226"/>
                    </a:cubicBezTo>
                    <a:cubicBezTo>
                      <a:pt x="1895" y="10431"/>
                      <a:pt x="1712" y="10637"/>
                      <a:pt x="1552" y="10819"/>
                    </a:cubicBezTo>
                    <a:lnTo>
                      <a:pt x="1438" y="10934"/>
                    </a:lnTo>
                    <a:cubicBezTo>
                      <a:pt x="1301" y="11093"/>
                      <a:pt x="1164" y="11253"/>
                      <a:pt x="1004" y="11390"/>
                    </a:cubicBezTo>
                    <a:cubicBezTo>
                      <a:pt x="890" y="11504"/>
                      <a:pt x="776" y="11618"/>
                      <a:pt x="639" y="11732"/>
                    </a:cubicBezTo>
                    <a:cubicBezTo>
                      <a:pt x="525" y="11824"/>
                      <a:pt x="411" y="11915"/>
                      <a:pt x="274" y="11984"/>
                    </a:cubicBezTo>
                    <a:cubicBezTo>
                      <a:pt x="251" y="12006"/>
                      <a:pt x="206" y="12029"/>
                      <a:pt x="160" y="12052"/>
                    </a:cubicBezTo>
                    <a:cubicBezTo>
                      <a:pt x="69" y="12098"/>
                      <a:pt x="0" y="12189"/>
                      <a:pt x="46" y="12326"/>
                    </a:cubicBezTo>
                    <a:cubicBezTo>
                      <a:pt x="69" y="12372"/>
                      <a:pt x="137" y="12440"/>
                      <a:pt x="206" y="12440"/>
                    </a:cubicBezTo>
                    <a:lnTo>
                      <a:pt x="228" y="12486"/>
                    </a:lnTo>
                    <a:cubicBezTo>
                      <a:pt x="274" y="12600"/>
                      <a:pt x="343" y="12691"/>
                      <a:pt x="411" y="12782"/>
                    </a:cubicBezTo>
                    <a:cubicBezTo>
                      <a:pt x="480" y="12851"/>
                      <a:pt x="548" y="12942"/>
                      <a:pt x="616" y="13011"/>
                    </a:cubicBezTo>
                    <a:cubicBezTo>
                      <a:pt x="731" y="13125"/>
                      <a:pt x="845" y="13239"/>
                      <a:pt x="959" y="13353"/>
                    </a:cubicBezTo>
                    <a:cubicBezTo>
                      <a:pt x="1050" y="13422"/>
                      <a:pt x="1141" y="13513"/>
                      <a:pt x="1233" y="13581"/>
                    </a:cubicBezTo>
                    <a:lnTo>
                      <a:pt x="1324" y="13650"/>
                    </a:lnTo>
                    <a:cubicBezTo>
                      <a:pt x="1438" y="13741"/>
                      <a:pt x="1575" y="13832"/>
                      <a:pt x="1689" y="13924"/>
                    </a:cubicBezTo>
                    <a:lnTo>
                      <a:pt x="1781" y="13992"/>
                    </a:lnTo>
                    <a:cubicBezTo>
                      <a:pt x="2009" y="14152"/>
                      <a:pt x="2260" y="14312"/>
                      <a:pt x="2511" y="14449"/>
                    </a:cubicBezTo>
                    <a:cubicBezTo>
                      <a:pt x="2579" y="14494"/>
                      <a:pt x="2671" y="14540"/>
                      <a:pt x="2762" y="14608"/>
                    </a:cubicBezTo>
                    <a:lnTo>
                      <a:pt x="2876" y="14677"/>
                    </a:lnTo>
                    <a:lnTo>
                      <a:pt x="2945" y="14700"/>
                    </a:lnTo>
                    <a:cubicBezTo>
                      <a:pt x="3036" y="14745"/>
                      <a:pt x="3127" y="14814"/>
                      <a:pt x="3219" y="14860"/>
                    </a:cubicBezTo>
                    <a:cubicBezTo>
                      <a:pt x="3310" y="14905"/>
                      <a:pt x="3401" y="14951"/>
                      <a:pt x="3492" y="14996"/>
                    </a:cubicBezTo>
                    <a:lnTo>
                      <a:pt x="3607" y="15065"/>
                    </a:lnTo>
                    <a:lnTo>
                      <a:pt x="3652" y="15088"/>
                    </a:lnTo>
                    <a:cubicBezTo>
                      <a:pt x="3766" y="15133"/>
                      <a:pt x="3858" y="15179"/>
                      <a:pt x="3972" y="15202"/>
                    </a:cubicBezTo>
                    <a:cubicBezTo>
                      <a:pt x="4017" y="15248"/>
                      <a:pt x="4086" y="15248"/>
                      <a:pt x="4132" y="15248"/>
                    </a:cubicBezTo>
                    <a:cubicBezTo>
                      <a:pt x="4223" y="15248"/>
                      <a:pt x="4314" y="15248"/>
                      <a:pt x="4383" y="15225"/>
                    </a:cubicBezTo>
                    <a:cubicBezTo>
                      <a:pt x="4428" y="15202"/>
                      <a:pt x="4474" y="15179"/>
                      <a:pt x="4520" y="15156"/>
                    </a:cubicBezTo>
                    <a:cubicBezTo>
                      <a:pt x="4679" y="15088"/>
                      <a:pt x="4816" y="15042"/>
                      <a:pt x="4953" y="14974"/>
                    </a:cubicBezTo>
                    <a:cubicBezTo>
                      <a:pt x="5159" y="14882"/>
                      <a:pt x="5364" y="14768"/>
                      <a:pt x="5615" y="14586"/>
                    </a:cubicBezTo>
                    <a:cubicBezTo>
                      <a:pt x="5821" y="14449"/>
                      <a:pt x="6026" y="14289"/>
                      <a:pt x="6254" y="14083"/>
                    </a:cubicBezTo>
                    <a:cubicBezTo>
                      <a:pt x="6460" y="13901"/>
                      <a:pt x="6665" y="13695"/>
                      <a:pt x="6848" y="13490"/>
                    </a:cubicBezTo>
                    <a:lnTo>
                      <a:pt x="6962" y="13376"/>
                    </a:lnTo>
                    <a:cubicBezTo>
                      <a:pt x="7030" y="13307"/>
                      <a:pt x="7076" y="13239"/>
                      <a:pt x="7144" y="13170"/>
                    </a:cubicBezTo>
                    <a:cubicBezTo>
                      <a:pt x="7190" y="13079"/>
                      <a:pt x="7259" y="13011"/>
                      <a:pt x="7327" y="12919"/>
                    </a:cubicBezTo>
                    <a:lnTo>
                      <a:pt x="7396" y="12851"/>
                    </a:lnTo>
                    <a:lnTo>
                      <a:pt x="7692" y="12463"/>
                    </a:lnTo>
                    <a:lnTo>
                      <a:pt x="7761" y="12394"/>
                    </a:lnTo>
                    <a:cubicBezTo>
                      <a:pt x="7852" y="12280"/>
                      <a:pt x="7921" y="12189"/>
                      <a:pt x="7989" y="12075"/>
                    </a:cubicBezTo>
                    <a:cubicBezTo>
                      <a:pt x="8172" y="11847"/>
                      <a:pt x="8354" y="11596"/>
                      <a:pt x="8514" y="11322"/>
                    </a:cubicBezTo>
                    <a:lnTo>
                      <a:pt x="8742" y="10979"/>
                    </a:lnTo>
                    <a:lnTo>
                      <a:pt x="8971" y="10637"/>
                    </a:lnTo>
                    <a:cubicBezTo>
                      <a:pt x="9130" y="10386"/>
                      <a:pt x="9267" y="10135"/>
                      <a:pt x="9427" y="9884"/>
                    </a:cubicBezTo>
                    <a:lnTo>
                      <a:pt x="9450" y="9815"/>
                    </a:lnTo>
                    <a:cubicBezTo>
                      <a:pt x="9564" y="9633"/>
                      <a:pt x="9655" y="9450"/>
                      <a:pt x="9747" y="9267"/>
                    </a:cubicBezTo>
                    <a:lnTo>
                      <a:pt x="9838" y="9062"/>
                    </a:lnTo>
                    <a:cubicBezTo>
                      <a:pt x="9884" y="8971"/>
                      <a:pt x="9929" y="8879"/>
                      <a:pt x="9975" y="8788"/>
                    </a:cubicBezTo>
                    <a:lnTo>
                      <a:pt x="10020" y="8674"/>
                    </a:lnTo>
                    <a:cubicBezTo>
                      <a:pt x="10066" y="8583"/>
                      <a:pt x="10112" y="8514"/>
                      <a:pt x="10135" y="8423"/>
                    </a:cubicBezTo>
                    <a:lnTo>
                      <a:pt x="10226" y="8286"/>
                    </a:lnTo>
                    <a:lnTo>
                      <a:pt x="10294" y="8126"/>
                    </a:lnTo>
                    <a:cubicBezTo>
                      <a:pt x="10340" y="8058"/>
                      <a:pt x="10363" y="7989"/>
                      <a:pt x="10409" y="7898"/>
                    </a:cubicBezTo>
                    <a:cubicBezTo>
                      <a:pt x="10431" y="7829"/>
                      <a:pt x="10477" y="7761"/>
                      <a:pt x="10500" y="7670"/>
                    </a:cubicBezTo>
                    <a:lnTo>
                      <a:pt x="10568" y="7555"/>
                    </a:lnTo>
                    <a:cubicBezTo>
                      <a:pt x="10660" y="7350"/>
                      <a:pt x="10797" y="7076"/>
                      <a:pt x="10911" y="6779"/>
                    </a:cubicBezTo>
                    <a:cubicBezTo>
                      <a:pt x="10979" y="6597"/>
                      <a:pt x="11048" y="6414"/>
                      <a:pt x="11116" y="6209"/>
                    </a:cubicBezTo>
                    <a:lnTo>
                      <a:pt x="11185" y="6003"/>
                    </a:lnTo>
                    <a:cubicBezTo>
                      <a:pt x="11299" y="5638"/>
                      <a:pt x="11390" y="5319"/>
                      <a:pt x="11458" y="5022"/>
                    </a:cubicBezTo>
                    <a:cubicBezTo>
                      <a:pt x="11527" y="4794"/>
                      <a:pt x="11573" y="4543"/>
                      <a:pt x="11595" y="4314"/>
                    </a:cubicBezTo>
                    <a:lnTo>
                      <a:pt x="11641" y="4086"/>
                    </a:lnTo>
                    <a:cubicBezTo>
                      <a:pt x="11664" y="3926"/>
                      <a:pt x="11687" y="3789"/>
                      <a:pt x="11710" y="3630"/>
                    </a:cubicBezTo>
                    <a:cubicBezTo>
                      <a:pt x="11710" y="3515"/>
                      <a:pt x="11710" y="3401"/>
                      <a:pt x="11710" y="3264"/>
                    </a:cubicBezTo>
                    <a:lnTo>
                      <a:pt x="11710" y="3219"/>
                    </a:lnTo>
                    <a:cubicBezTo>
                      <a:pt x="11732" y="2990"/>
                      <a:pt x="11710" y="2785"/>
                      <a:pt x="11687" y="2580"/>
                    </a:cubicBezTo>
                    <a:cubicBezTo>
                      <a:pt x="11664" y="2488"/>
                      <a:pt x="11641" y="2397"/>
                      <a:pt x="11595" y="2283"/>
                    </a:cubicBezTo>
                    <a:cubicBezTo>
                      <a:pt x="11573" y="2192"/>
                      <a:pt x="11527" y="2100"/>
                      <a:pt x="11481" y="2009"/>
                    </a:cubicBezTo>
                    <a:cubicBezTo>
                      <a:pt x="11458" y="1986"/>
                      <a:pt x="11436" y="1963"/>
                      <a:pt x="11413" y="1940"/>
                    </a:cubicBezTo>
                    <a:lnTo>
                      <a:pt x="11390" y="1918"/>
                    </a:lnTo>
                    <a:lnTo>
                      <a:pt x="11367" y="1895"/>
                    </a:lnTo>
                    <a:cubicBezTo>
                      <a:pt x="11299" y="1826"/>
                      <a:pt x="11253" y="1758"/>
                      <a:pt x="11185" y="1712"/>
                    </a:cubicBezTo>
                    <a:cubicBezTo>
                      <a:pt x="11070" y="1621"/>
                      <a:pt x="10956" y="1552"/>
                      <a:pt x="10819" y="1507"/>
                    </a:cubicBezTo>
                    <a:lnTo>
                      <a:pt x="10728" y="1438"/>
                    </a:lnTo>
                    <a:lnTo>
                      <a:pt x="10660" y="1415"/>
                    </a:lnTo>
                    <a:cubicBezTo>
                      <a:pt x="10568" y="1347"/>
                      <a:pt x="10454" y="1301"/>
                      <a:pt x="10363" y="1256"/>
                    </a:cubicBezTo>
                    <a:cubicBezTo>
                      <a:pt x="10294" y="1210"/>
                      <a:pt x="10226" y="1187"/>
                      <a:pt x="10157" y="1164"/>
                    </a:cubicBezTo>
                    <a:cubicBezTo>
                      <a:pt x="10089" y="1142"/>
                      <a:pt x="10043" y="1119"/>
                      <a:pt x="9975" y="1073"/>
                    </a:cubicBezTo>
                    <a:cubicBezTo>
                      <a:pt x="9884" y="1050"/>
                      <a:pt x="9792" y="982"/>
                      <a:pt x="9724" y="936"/>
                    </a:cubicBezTo>
                    <a:lnTo>
                      <a:pt x="9610" y="890"/>
                    </a:lnTo>
                    <a:cubicBezTo>
                      <a:pt x="9496" y="822"/>
                      <a:pt x="9381" y="776"/>
                      <a:pt x="9244" y="731"/>
                    </a:cubicBezTo>
                    <a:lnTo>
                      <a:pt x="9062" y="639"/>
                    </a:lnTo>
                    <a:lnTo>
                      <a:pt x="8879" y="548"/>
                    </a:lnTo>
                    <a:cubicBezTo>
                      <a:pt x="8742" y="502"/>
                      <a:pt x="8628" y="457"/>
                      <a:pt x="8491" y="411"/>
                    </a:cubicBezTo>
                    <a:lnTo>
                      <a:pt x="8377" y="388"/>
                    </a:lnTo>
                    <a:cubicBezTo>
                      <a:pt x="8194" y="320"/>
                      <a:pt x="7989" y="251"/>
                      <a:pt x="7784" y="206"/>
                    </a:cubicBezTo>
                    <a:lnTo>
                      <a:pt x="7715" y="183"/>
                    </a:lnTo>
                    <a:cubicBezTo>
                      <a:pt x="7669" y="160"/>
                      <a:pt x="7624" y="160"/>
                      <a:pt x="7578" y="137"/>
                    </a:cubicBezTo>
                    <a:cubicBezTo>
                      <a:pt x="7533" y="137"/>
                      <a:pt x="7510" y="137"/>
                      <a:pt x="7487" y="114"/>
                    </a:cubicBezTo>
                    <a:lnTo>
                      <a:pt x="7373" y="114"/>
                    </a:lnTo>
                    <a:lnTo>
                      <a:pt x="7373" y="92"/>
                    </a:lnTo>
                    <a:cubicBezTo>
                      <a:pt x="7373" y="69"/>
                      <a:pt x="7350" y="69"/>
                      <a:pt x="7327" y="46"/>
                    </a:cubicBezTo>
                    <a:cubicBezTo>
                      <a:pt x="7281" y="23"/>
                      <a:pt x="7236" y="0"/>
                      <a:pt x="71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4253569" y="817256"/>
                <a:ext cx="315305" cy="390556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14449" extrusionOk="0">
                    <a:moveTo>
                      <a:pt x="11231" y="0"/>
                    </a:moveTo>
                    <a:cubicBezTo>
                      <a:pt x="11162" y="0"/>
                      <a:pt x="11117" y="23"/>
                      <a:pt x="11071" y="46"/>
                    </a:cubicBezTo>
                    <a:cubicBezTo>
                      <a:pt x="11026" y="69"/>
                      <a:pt x="11003" y="91"/>
                      <a:pt x="10980" y="114"/>
                    </a:cubicBezTo>
                    <a:cubicBezTo>
                      <a:pt x="10957" y="91"/>
                      <a:pt x="10934" y="91"/>
                      <a:pt x="10889" y="91"/>
                    </a:cubicBezTo>
                    <a:cubicBezTo>
                      <a:pt x="10843" y="69"/>
                      <a:pt x="10797" y="69"/>
                      <a:pt x="10752" y="69"/>
                    </a:cubicBezTo>
                    <a:lnTo>
                      <a:pt x="10706" y="69"/>
                    </a:lnTo>
                    <a:cubicBezTo>
                      <a:pt x="10637" y="69"/>
                      <a:pt x="10569" y="69"/>
                      <a:pt x="10523" y="91"/>
                    </a:cubicBezTo>
                    <a:lnTo>
                      <a:pt x="10295" y="91"/>
                    </a:lnTo>
                    <a:cubicBezTo>
                      <a:pt x="10227" y="114"/>
                      <a:pt x="10158" y="114"/>
                      <a:pt x="10067" y="114"/>
                    </a:cubicBezTo>
                    <a:cubicBezTo>
                      <a:pt x="9884" y="137"/>
                      <a:pt x="9679" y="137"/>
                      <a:pt x="9496" y="137"/>
                    </a:cubicBezTo>
                    <a:lnTo>
                      <a:pt x="9222" y="137"/>
                    </a:lnTo>
                    <a:cubicBezTo>
                      <a:pt x="9040" y="160"/>
                      <a:pt x="8834" y="183"/>
                      <a:pt x="8629" y="183"/>
                    </a:cubicBezTo>
                    <a:cubicBezTo>
                      <a:pt x="8515" y="206"/>
                      <a:pt x="8378" y="228"/>
                      <a:pt x="8241" y="228"/>
                    </a:cubicBezTo>
                    <a:lnTo>
                      <a:pt x="8035" y="228"/>
                    </a:lnTo>
                    <a:cubicBezTo>
                      <a:pt x="7921" y="251"/>
                      <a:pt x="7830" y="251"/>
                      <a:pt x="7739" y="251"/>
                    </a:cubicBezTo>
                    <a:cubicBezTo>
                      <a:pt x="7647" y="251"/>
                      <a:pt x="7556" y="274"/>
                      <a:pt x="7442" y="274"/>
                    </a:cubicBezTo>
                    <a:lnTo>
                      <a:pt x="7237" y="274"/>
                    </a:lnTo>
                    <a:cubicBezTo>
                      <a:pt x="7031" y="274"/>
                      <a:pt x="6848" y="297"/>
                      <a:pt x="6666" y="320"/>
                    </a:cubicBezTo>
                    <a:cubicBezTo>
                      <a:pt x="6552" y="343"/>
                      <a:pt x="6438" y="343"/>
                      <a:pt x="6323" y="365"/>
                    </a:cubicBezTo>
                    <a:cubicBezTo>
                      <a:pt x="6004" y="388"/>
                      <a:pt x="5684" y="434"/>
                      <a:pt x="5388" y="480"/>
                    </a:cubicBezTo>
                    <a:cubicBezTo>
                      <a:pt x="5228" y="502"/>
                      <a:pt x="5091" y="525"/>
                      <a:pt x="4954" y="571"/>
                    </a:cubicBezTo>
                    <a:lnTo>
                      <a:pt x="4863" y="571"/>
                    </a:lnTo>
                    <a:cubicBezTo>
                      <a:pt x="4749" y="594"/>
                      <a:pt x="4634" y="616"/>
                      <a:pt x="4520" y="662"/>
                    </a:cubicBezTo>
                    <a:cubicBezTo>
                      <a:pt x="4383" y="708"/>
                      <a:pt x="4246" y="753"/>
                      <a:pt x="4109" y="799"/>
                    </a:cubicBezTo>
                    <a:lnTo>
                      <a:pt x="4064" y="822"/>
                    </a:lnTo>
                    <a:cubicBezTo>
                      <a:pt x="3995" y="845"/>
                      <a:pt x="3927" y="868"/>
                      <a:pt x="3881" y="890"/>
                    </a:cubicBezTo>
                    <a:lnTo>
                      <a:pt x="3767" y="959"/>
                    </a:lnTo>
                    <a:lnTo>
                      <a:pt x="3721" y="982"/>
                    </a:lnTo>
                    <a:cubicBezTo>
                      <a:pt x="3676" y="936"/>
                      <a:pt x="3630" y="936"/>
                      <a:pt x="3562" y="936"/>
                    </a:cubicBezTo>
                    <a:cubicBezTo>
                      <a:pt x="3470" y="936"/>
                      <a:pt x="3379" y="959"/>
                      <a:pt x="3311" y="1027"/>
                    </a:cubicBezTo>
                    <a:cubicBezTo>
                      <a:pt x="3265" y="1096"/>
                      <a:pt x="3242" y="1164"/>
                      <a:pt x="3242" y="1233"/>
                    </a:cubicBezTo>
                    <a:cubicBezTo>
                      <a:pt x="3242" y="1278"/>
                      <a:pt x="3242" y="1301"/>
                      <a:pt x="3265" y="1347"/>
                    </a:cubicBezTo>
                    <a:cubicBezTo>
                      <a:pt x="3265" y="1360"/>
                      <a:pt x="3265" y="1374"/>
                      <a:pt x="3265" y="1393"/>
                    </a:cubicBezTo>
                    <a:cubicBezTo>
                      <a:pt x="3288" y="1507"/>
                      <a:pt x="3311" y="1621"/>
                      <a:pt x="3333" y="1758"/>
                    </a:cubicBezTo>
                    <a:cubicBezTo>
                      <a:pt x="3379" y="1872"/>
                      <a:pt x="3402" y="1986"/>
                      <a:pt x="3425" y="2123"/>
                    </a:cubicBezTo>
                    <a:cubicBezTo>
                      <a:pt x="3425" y="2191"/>
                      <a:pt x="3425" y="2260"/>
                      <a:pt x="3425" y="2351"/>
                    </a:cubicBezTo>
                    <a:cubicBezTo>
                      <a:pt x="3402" y="2465"/>
                      <a:pt x="3402" y="2557"/>
                      <a:pt x="3379" y="2648"/>
                    </a:cubicBezTo>
                    <a:cubicBezTo>
                      <a:pt x="3356" y="2785"/>
                      <a:pt x="3333" y="2922"/>
                      <a:pt x="3288" y="3059"/>
                    </a:cubicBezTo>
                    <a:lnTo>
                      <a:pt x="3265" y="3173"/>
                    </a:lnTo>
                    <a:lnTo>
                      <a:pt x="3219" y="3310"/>
                    </a:lnTo>
                    <a:cubicBezTo>
                      <a:pt x="3196" y="3447"/>
                      <a:pt x="3174" y="3584"/>
                      <a:pt x="3128" y="3721"/>
                    </a:cubicBezTo>
                    <a:cubicBezTo>
                      <a:pt x="3105" y="3789"/>
                      <a:pt x="3105" y="3835"/>
                      <a:pt x="3082" y="3880"/>
                    </a:cubicBezTo>
                    <a:lnTo>
                      <a:pt x="3059" y="4017"/>
                    </a:lnTo>
                    <a:cubicBezTo>
                      <a:pt x="3037" y="4109"/>
                      <a:pt x="3014" y="4200"/>
                      <a:pt x="2968" y="4291"/>
                    </a:cubicBezTo>
                    <a:cubicBezTo>
                      <a:pt x="2923" y="4474"/>
                      <a:pt x="2877" y="4611"/>
                      <a:pt x="2808" y="4748"/>
                    </a:cubicBezTo>
                    <a:cubicBezTo>
                      <a:pt x="2694" y="5022"/>
                      <a:pt x="2512" y="5296"/>
                      <a:pt x="2261" y="5615"/>
                    </a:cubicBezTo>
                    <a:lnTo>
                      <a:pt x="2238" y="5661"/>
                    </a:lnTo>
                    <a:cubicBezTo>
                      <a:pt x="2124" y="5798"/>
                      <a:pt x="2010" y="5935"/>
                      <a:pt x="1895" y="6049"/>
                    </a:cubicBezTo>
                    <a:cubicBezTo>
                      <a:pt x="1827" y="6117"/>
                      <a:pt x="1781" y="6163"/>
                      <a:pt x="1713" y="6209"/>
                    </a:cubicBezTo>
                    <a:lnTo>
                      <a:pt x="1644" y="6277"/>
                    </a:lnTo>
                    <a:lnTo>
                      <a:pt x="1576" y="6346"/>
                    </a:lnTo>
                    <a:cubicBezTo>
                      <a:pt x="1530" y="6391"/>
                      <a:pt x="1485" y="6414"/>
                      <a:pt x="1462" y="6460"/>
                    </a:cubicBezTo>
                    <a:cubicBezTo>
                      <a:pt x="1370" y="6528"/>
                      <a:pt x="1279" y="6574"/>
                      <a:pt x="1211" y="6642"/>
                    </a:cubicBezTo>
                    <a:lnTo>
                      <a:pt x="1165" y="6688"/>
                    </a:lnTo>
                    <a:cubicBezTo>
                      <a:pt x="1119" y="6711"/>
                      <a:pt x="1074" y="6756"/>
                      <a:pt x="1028" y="6802"/>
                    </a:cubicBezTo>
                    <a:cubicBezTo>
                      <a:pt x="982" y="6825"/>
                      <a:pt x="937" y="6871"/>
                      <a:pt x="914" y="6893"/>
                    </a:cubicBezTo>
                    <a:cubicBezTo>
                      <a:pt x="754" y="6985"/>
                      <a:pt x="640" y="7053"/>
                      <a:pt x="503" y="7122"/>
                    </a:cubicBezTo>
                    <a:cubicBezTo>
                      <a:pt x="457" y="7144"/>
                      <a:pt x="412" y="7144"/>
                      <a:pt x="366" y="7167"/>
                    </a:cubicBezTo>
                    <a:cubicBezTo>
                      <a:pt x="275" y="7190"/>
                      <a:pt x="229" y="7213"/>
                      <a:pt x="183" y="7236"/>
                    </a:cubicBezTo>
                    <a:cubicBezTo>
                      <a:pt x="115" y="7281"/>
                      <a:pt x="47" y="7350"/>
                      <a:pt x="24" y="7464"/>
                    </a:cubicBezTo>
                    <a:cubicBezTo>
                      <a:pt x="1" y="7533"/>
                      <a:pt x="1" y="7601"/>
                      <a:pt x="24" y="7692"/>
                    </a:cubicBezTo>
                    <a:cubicBezTo>
                      <a:pt x="24" y="7761"/>
                      <a:pt x="47" y="7806"/>
                      <a:pt x="69" y="7875"/>
                    </a:cubicBezTo>
                    <a:lnTo>
                      <a:pt x="69" y="7921"/>
                    </a:lnTo>
                    <a:cubicBezTo>
                      <a:pt x="115" y="8012"/>
                      <a:pt x="161" y="8126"/>
                      <a:pt x="206" y="8217"/>
                    </a:cubicBezTo>
                    <a:cubicBezTo>
                      <a:pt x="229" y="8286"/>
                      <a:pt x="275" y="8354"/>
                      <a:pt x="298" y="8423"/>
                    </a:cubicBezTo>
                    <a:cubicBezTo>
                      <a:pt x="343" y="8514"/>
                      <a:pt x="366" y="8582"/>
                      <a:pt x="412" y="8674"/>
                    </a:cubicBezTo>
                    <a:lnTo>
                      <a:pt x="435" y="8719"/>
                    </a:lnTo>
                    <a:cubicBezTo>
                      <a:pt x="457" y="8811"/>
                      <a:pt x="503" y="8902"/>
                      <a:pt x="549" y="8993"/>
                    </a:cubicBezTo>
                    <a:cubicBezTo>
                      <a:pt x="594" y="9107"/>
                      <a:pt x="640" y="9199"/>
                      <a:pt x="686" y="9313"/>
                    </a:cubicBezTo>
                    <a:lnTo>
                      <a:pt x="731" y="9450"/>
                    </a:lnTo>
                    <a:cubicBezTo>
                      <a:pt x="823" y="9678"/>
                      <a:pt x="914" y="9929"/>
                      <a:pt x="1028" y="10157"/>
                    </a:cubicBezTo>
                    <a:cubicBezTo>
                      <a:pt x="1074" y="10272"/>
                      <a:pt x="1096" y="10363"/>
                      <a:pt x="1142" y="10477"/>
                    </a:cubicBezTo>
                    <a:cubicBezTo>
                      <a:pt x="1211" y="10637"/>
                      <a:pt x="1279" y="10797"/>
                      <a:pt x="1348" y="10956"/>
                    </a:cubicBezTo>
                    <a:cubicBezTo>
                      <a:pt x="1393" y="11048"/>
                      <a:pt x="1439" y="11116"/>
                      <a:pt x="1485" y="11207"/>
                    </a:cubicBezTo>
                    <a:cubicBezTo>
                      <a:pt x="1576" y="11390"/>
                      <a:pt x="1667" y="11595"/>
                      <a:pt x="1781" y="11778"/>
                    </a:cubicBezTo>
                    <a:cubicBezTo>
                      <a:pt x="1827" y="11869"/>
                      <a:pt x="1895" y="11983"/>
                      <a:pt x="1964" y="12075"/>
                    </a:cubicBezTo>
                    <a:lnTo>
                      <a:pt x="1987" y="12120"/>
                    </a:lnTo>
                    <a:cubicBezTo>
                      <a:pt x="2055" y="12212"/>
                      <a:pt x="2101" y="12303"/>
                      <a:pt x="2146" y="12394"/>
                    </a:cubicBezTo>
                    <a:lnTo>
                      <a:pt x="2238" y="12508"/>
                    </a:lnTo>
                    <a:cubicBezTo>
                      <a:pt x="2420" y="12805"/>
                      <a:pt x="2626" y="13102"/>
                      <a:pt x="2854" y="13376"/>
                    </a:cubicBezTo>
                    <a:lnTo>
                      <a:pt x="3037" y="13627"/>
                    </a:lnTo>
                    <a:cubicBezTo>
                      <a:pt x="3105" y="13718"/>
                      <a:pt x="3174" y="13832"/>
                      <a:pt x="3242" y="13946"/>
                    </a:cubicBezTo>
                    <a:cubicBezTo>
                      <a:pt x="3242" y="13992"/>
                      <a:pt x="3265" y="14038"/>
                      <a:pt x="3288" y="14083"/>
                    </a:cubicBezTo>
                    <a:lnTo>
                      <a:pt x="3311" y="14152"/>
                    </a:lnTo>
                    <a:cubicBezTo>
                      <a:pt x="3333" y="14175"/>
                      <a:pt x="3333" y="14220"/>
                      <a:pt x="3356" y="14266"/>
                    </a:cubicBezTo>
                    <a:cubicBezTo>
                      <a:pt x="3448" y="14380"/>
                      <a:pt x="3562" y="14449"/>
                      <a:pt x="3699" y="14449"/>
                    </a:cubicBezTo>
                    <a:lnTo>
                      <a:pt x="3790" y="14449"/>
                    </a:lnTo>
                    <a:cubicBezTo>
                      <a:pt x="3881" y="14426"/>
                      <a:pt x="3950" y="14380"/>
                      <a:pt x="4018" y="14334"/>
                    </a:cubicBezTo>
                    <a:cubicBezTo>
                      <a:pt x="4041" y="14312"/>
                      <a:pt x="4064" y="14289"/>
                      <a:pt x="4109" y="14289"/>
                    </a:cubicBezTo>
                    <a:cubicBezTo>
                      <a:pt x="4132" y="14266"/>
                      <a:pt x="4178" y="14243"/>
                      <a:pt x="4201" y="14220"/>
                    </a:cubicBezTo>
                    <a:cubicBezTo>
                      <a:pt x="4246" y="14198"/>
                      <a:pt x="4292" y="14175"/>
                      <a:pt x="4338" y="14152"/>
                    </a:cubicBezTo>
                    <a:lnTo>
                      <a:pt x="4383" y="14106"/>
                    </a:lnTo>
                    <a:cubicBezTo>
                      <a:pt x="4475" y="14061"/>
                      <a:pt x="4543" y="14015"/>
                      <a:pt x="4634" y="13946"/>
                    </a:cubicBezTo>
                    <a:cubicBezTo>
                      <a:pt x="4703" y="13901"/>
                      <a:pt x="4749" y="13855"/>
                      <a:pt x="4817" y="13787"/>
                    </a:cubicBezTo>
                    <a:lnTo>
                      <a:pt x="4840" y="13764"/>
                    </a:lnTo>
                    <a:cubicBezTo>
                      <a:pt x="4931" y="13695"/>
                      <a:pt x="5000" y="13604"/>
                      <a:pt x="5068" y="13536"/>
                    </a:cubicBezTo>
                    <a:cubicBezTo>
                      <a:pt x="5137" y="13467"/>
                      <a:pt x="5205" y="13376"/>
                      <a:pt x="5274" y="13307"/>
                    </a:cubicBezTo>
                    <a:lnTo>
                      <a:pt x="5342" y="13239"/>
                    </a:lnTo>
                    <a:cubicBezTo>
                      <a:pt x="5456" y="13125"/>
                      <a:pt x="5525" y="12988"/>
                      <a:pt x="5593" y="12874"/>
                    </a:cubicBezTo>
                    <a:lnTo>
                      <a:pt x="5593" y="12828"/>
                    </a:lnTo>
                    <a:cubicBezTo>
                      <a:pt x="5662" y="12714"/>
                      <a:pt x="5730" y="12577"/>
                      <a:pt x="5776" y="12463"/>
                    </a:cubicBezTo>
                    <a:lnTo>
                      <a:pt x="5799" y="12394"/>
                    </a:lnTo>
                    <a:cubicBezTo>
                      <a:pt x="5867" y="12257"/>
                      <a:pt x="5913" y="12120"/>
                      <a:pt x="5958" y="11983"/>
                    </a:cubicBezTo>
                    <a:cubicBezTo>
                      <a:pt x="6004" y="11847"/>
                      <a:pt x="6050" y="11710"/>
                      <a:pt x="6072" y="11595"/>
                    </a:cubicBezTo>
                    <a:cubicBezTo>
                      <a:pt x="6118" y="11413"/>
                      <a:pt x="6141" y="11230"/>
                      <a:pt x="6141" y="11116"/>
                    </a:cubicBezTo>
                    <a:cubicBezTo>
                      <a:pt x="6164" y="10956"/>
                      <a:pt x="6164" y="10819"/>
                      <a:pt x="6141" y="10705"/>
                    </a:cubicBezTo>
                    <a:cubicBezTo>
                      <a:pt x="6141" y="10545"/>
                      <a:pt x="6141" y="10386"/>
                      <a:pt x="6118" y="10249"/>
                    </a:cubicBezTo>
                    <a:cubicBezTo>
                      <a:pt x="6095" y="9975"/>
                      <a:pt x="6050" y="9701"/>
                      <a:pt x="6004" y="9473"/>
                    </a:cubicBezTo>
                    <a:lnTo>
                      <a:pt x="6004" y="9427"/>
                    </a:lnTo>
                    <a:cubicBezTo>
                      <a:pt x="6050" y="9404"/>
                      <a:pt x="6095" y="9359"/>
                      <a:pt x="6141" y="9336"/>
                    </a:cubicBezTo>
                    <a:cubicBezTo>
                      <a:pt x="6187" y="9313"/>
                      <a:pt x="6232" y="9290"/>
                      <a:pt x="6278" y="9244"/>
                    </a:cubicBezTo>
                    <a:cubicBezTo>
                      <a:pt x="6392" y="9176"/>
                      <a:pt x="6506" y="9130"/>
                      <a:pt x="6597" y="9085"/>
                    </a:cubicBezTo>
                    <a:lnTo>
                      <a:pt x="6643" y="9062"/>
                    </a:lnTo>
                    <a:cubicBezTo>
                      <a:pt x="6734" y="9039"/>
                      <a:pt x="6826" y="8993"/>
                      <a:pt x="6894" y="8948"/>
                    </a:cubicBezTo>
                    <a:cubicBezTo>
                      <a:pt x="7008" y="8879"/>
                      <a:pt x="7122" y="8811"/>
                      <a:pt x="7237" y="8742"/>
                    </a:cubicBezTo>
                    <a:cubicBezTo>
                      <a:pt x="7488" y="8582"/>
                      <a:pt x="7716" y="8400"/>
                      <a:pt x="7898" y="8194"/>
                    </a:cubicBezTo>
                    <a:cubicBezTo>
                      <a:pt x="8104" y="7943"/>
                      <a:pt x="8286" y="7738"/>
                      <a:pt x="8446" y="7510"/>
                    </a:cubicBezTo>
                    <a:cubicBezTo>
                      <a:pt x="8515" y="7396"/>
                      <a:pt x="8606" y="7259"/>
                      <a:pt x="8675" y="7144"/>
                    </a:cubicBezTo>
                    <a:cubicBezTo>
                      <a:pt x="8766" y="6985"/>
                      <a:pt x="8834" y="6825"/>
                      <a:pt x="8903" y="6665"/>
                    </a:cubicBezTo>
                    <a:cubicBezTo>
                      <a:pt x="8994" y="6437"/>
                      <a:pt x="9063" y="6231"/>
                      <a:pt x="9108" y="6049"/>
                    </a:cubicBezTo>
                    <a:cubicBezTo>
                      <a:pt x="9177" y="5866"/>
                      <a:pt x="9199" y="5661"/>
                      <a:pt x="9222" y="5410"/>
                    </a:cubicBezTo>
                    <a:cubicBezTo>
                      <a:pt x="9245" y="5204"/>
                      <a:pt x="9245" y="4999"/>
                      <a:pt x="9268" y="4793"/>
                    </a:cubicBezTo>
                    <a:cubicBezTo>
                      <a:pt x="9268" y="4679"/>
                      <a:pt x="9268" y="4565"/>
                      <a:pt x="9268" y="4451"/>
                    </a:cubicBezTo>
                    <a:cubicBezTo>
                      <a:pt x="9268" y="4360"/>
                      <a:pt x="9291" y="4291"/>
                      <a:pt x="9291" y="4223"/>
                    </a:cubicBezTo>
                    <a:cubicBezTo>
                      <a:pt x="9314" y="4200"/>
                      <a:pt x="9336" y="4177"/>
                      <a:pt x="9359" y="4154"/>
                    </a:cubicBezTo>
                    <a:cubicBezTo>
                      <a:pt x="9428" y="4109"/>
                      <a:pt x="9496" y="4063"/>
                      <a:pt x="9588" y="4040"/>
                    </a:cubicBezTo>
                    <a:cubicBezTo>
                      <a:pt x="9633" y="4017"/>
                      <a:pt x="9656" y="3995"/>
                      <a:pt x="9702" y="3972"/>
                    </a:cubicBezTo>
                    <a:cubicBezTo>
                      <a:pt x="9816" y="3903"/>
                      <a:pt x="9907" y="3858"/>
                      <a:pt x="9998" y="3789"/>
                    </a:cubicBezTo>
                    <a:lnTo>
                      <a:pt x="10135" y="3698"/>
                    </a:lnTo>
                    <a:cubicBezTo>
                      <a:pt x="10204" y="3652"/>
                      <a:pt x="10272" y="3607"/>
                      <a:pt x="10341" y="3561"/>
                    </a:cubicBezTo>
                    <a:cubicBezTo>
                      <a:pt x="10432" y="3492"/>
                      <a:pt x="10546" y="3424"/>
                      <a:pt x="10660" y="3310"/>
                    </a:cubicBezTo>
                    <a:cubicBezTo>
                      <a:pt x="10889" y="3082"/>
                      <a:pt x="11071" y="2853"/>
                      <a:pt x="11231" y="2579"/>
                    </a:cubicBezTo>
                    <a:cubicBezTo>
                      <a:pt x="11414" y="2283"/>
                      <a:pt x="11505" y="1963"/>
                      <a:pt x="11596" y="1666"/>
                    </a:cubicBezTo>
                    <a:cubicBezTo>
                      <a:pt x="11642" y="1529"/>
                      <a:pt x="11665" y="1347"/>
                      <a:pt x="11642" y="1187"/>
                    </a:cubicBezTo>
                    <a:cubicBezTo>
                      <a:pt x="11642" y="1141"/>
                      <a:pt x="11642" y="1073"/>
                      <a:pt x="11642" y="1027"/>
                    </a:cubicBezTo>
                    <a:cubicBezTo>
                      <a:pt x="11642" y="959"/>
                      <a:pt x="11642" y="890"/>
                      <a:pt x="11642" y="845"/>
                    </a:cubicBezTo>
                    <a:cubicBezTo>
                      <a:pt x="11642" y="639"/>
                      <a:pt x="11596" y="457"/>
                      <a:pt x="11528" y="251"/>
                    </a:cubicBezTo>
                    <a:cubicBezTo>
                      <a:pt x="11505" y="183"/>
                      <a:pt x="11482" y="137"/>
                      <a:pt x="11436" y="91"/>
                    </a:cubicBezTo>
                    <a:cubicBezTo>
                      <a:pt x="11391" y="46"/>
                      <a:pt x="11299" y="0"/>
                      <a:pt x="11231" y="0"/>
                    </a:cubicBezTo>
                    <a:close/>
                  </a:path>
                </a:pathLst>
              </a:custGeom>
              <a:solidFill>
                <a:srgbClr val="F8C2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4663858" y="1491601"/>
                <a:ext cx="338118" cy="372663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3787" extrusionOk="0">
                    <a:moveTo>
                      <a:pt x="183" y="0"/>
                    </a:moveTo>
                    <a:cubicBezTo>
                      <a:pt x="160" y="0"/>
                      <a:pt x="115" y="0"/>
                      <a:pt x="92" y="23"/>
                    </a:cubicBezTo>
                    <a:cubicBezTo>
                      <a:pt x="46" y="46"/>
                      <a:pt x="24" y="92"/>
                      <a:pt x="24" y="160"/>
                    </a:cubicBezTo>
                    <a:cubicBezTo>
                      <a:pt x="1" y="206"/>
                      <a:pt x="24" y="251"/>
                      <a:pt x="46" y="274"/>
                    </a:cubicBezTo>
                    <a:cubicBezTo>
                      <a:pt x="69" y="320"/>
                      <a:pt x="115" y="365"/>
                      <a:pt x="138" y="388"/>
                    </a:cubicBezTo>
                    <a:cubicBezTo>
                      <a:pt x="138" y="411"/>
                      <a:pt x="138" y="434"/>
                      <a:pt x="138" y="434"/>
                    </a:cubicBezTo>
                    <a:cubicBezTo>
                      <a:pt x="160" y="548"/>
                      <a:pt x="160" y="639"/>
                      <a:pt x="160" y="731"/>
                    </a:cubicBezTo>
                    <a:lnTo>
                      <a:pt x="160" y="868"/>
                    </a:lnTo>
                    <a:lnTo>
                      <a:pt x="183" y="982"/>
                    </a:lnTo>
                    <a:cubicBezTo>
                      <a:pt x="183" y="1073"/>
                      <a:pt x="183" y="1164"/>
                      <a:pt x="183" y="1233"/>
                    </a:cubicBezTo>
                    <a:cubicBezTo>
                      <a:pt x="183" y="1393"/>
                      <a:pt x="183" y="1507"/>
                      <a:pt x="206" y="1621"/>
                    </a:cubicBezTo>
                    <a:cubicBezTo>
                      <a:pt x="206" y="1712"/>
                      <a:pt x="229" y="1781"/>
                      <a:pt x="229" y="1849"/>
                    </a:cubicBezTo>
                    <a:cubicBezTo>
                      <a:pt x="252" y="1918"/>
                      <a:pt x="252" y="2009"/>
                      <a:pt x="275" y="2077"/>
                    </a:cubicBezTo>
                    <a:cubicBezTo>
                      <a:pt x="320" y="2351"/>
                      <a:pt x="366" y="2671"/>
                      <a:pt x="434" y="2990"/>
                    </a:cubicBezTo>
                    <a:lnTo>
                      <a:pt x="434" y="3082"/>
                    </a:lnTo>
                    <a:cubicBezTo>
                      <a:pt x="503" y="3333"/>
                      <a:pt x="549" y="3607"/>
                      <a:pt x="617" y="3880"/>
                    </a:cubicBezTo>
                    <a:cubicBezTo>
                      <a:pt x="663" y="4040"/>
                      <a:pt x="685" y="4177"/>
                      <a:pt x="731" y="4314"/>
                    </a:cubicBezTo>
                    <a:cubicBezTo>
                      <a:pt x="777" y="4383"/>
                      <a:pt x="800" y="4474"/>
                      <a:pt x="822" y="4542"/>
                    </a:cubicBezTo>
                    <a:lnTo>
                      <a:pt x="868" y="4679"/>
                    </a:lnTo>
                    <a:cubicBezTo>
                      <a:pt x="914" y="4816"/>
                      <a:pt x="982" y="4953"/>
                      <a:pt x="1028" y="5090"/>
                    </a:cubicBezTo>
                    <a:cubicBezTo>
                      <a:pt x="1096" y="5227"/>
                      <a:pt x="1142" y="5364"/>
                      <a:pt x="1210" y="5478"/>
                    </a:cubicBezTo>
                    <a:lnTo>
                      <a:pt x="1302" y="5684"/>
                    </a:lnTo>
                    <a:lnTo>
                      <a:pt x="1393" y="5843"/>
                    </a:lnTo>
                    <a:cubicBezTo>
                      <a:pt x="1462" y="6003"/>
                      <a:pt x="1530" y="6163"/>
                      <a:pt x="1621" y="6300"/>
                    </a:cubicBezTo>
                    <a:lnTo>
                      <a:pt x="1667" y="6391"/>
                    </a:lnTo>
                    <a:cubicBezTo>
                      <a:pt x="1781" y="6597"/>
                      <a:pt x="1895" y="6802"/>
                      <a:pt x="2009" y="7030"/>
                    </a:cubicBezTo>
                    <a:cubicBezTo>
                      <a:pt x="2078" y="7145"/>
                      <a:pt x="2146" y="7281"/>
                      <a:pt x="2215" y="7396"/>
                    </a:cubicBezTo>
                    <a:cubicBezTo>
                      <a:pt x="2283" y="7533"/>
                      <a:pt x="2352" y="7669"/>
                      <a:pt x="2443" y="7806"/>
                    </a:cubicBezTo>
                    <a:lnTo>
                      <a:pt x="2511" y="7921"/>
                    </a:lnTo>
                    <a:cubicBezTo>
                      <a:pt x="2580" y="8012"/>
                      <a:pt x="2626" y="8126"/>
                      <a:pt x="2694" y="8217"/>
                    </a:cubicBezTo>
                    <a:cubicBezTo>
                      <a:pt x="2785" y="8354"/>
                      <a:pt x="2900" y="8491"/>
                      <a:pt x="2991" y="8651"/>
                    </a:cubicBezTo>
                    <a:lnTo>
                      <a:pt x="3036" y="8697"/>
                    </a:lnTo>
                    <a:cubicBezTo>
                      <a:pt x="3105" y="8811"/>
                      <a:pt x="3173" y="8925"/>
                      <a:pt x="3265" y="9016"/>
                    </a:cubicBezTo>
                    <a:lnTo>
                      <a:pt x="3379" y="9153"/>
                    </a:lnTo>
                    <a:cubicBezTo>
                      <a:pt x="3425" y="9222"/>
                      <a:pt x="3470" y="9290"/>
                      <a:pt x="3516" y="9359"/>
                    </a:cubicBezTo>
                    <a:cubicBezTo>
                      <a:pt x="3858" y="9769"/>
                      <a:pt x="4269" y="10180"/>
                      <a:pt x="4726" y="10637"/>
                    </a:cubicBezTo>
                    <a:lnTo>
                      <a:pt x="4863" y="10774"/>
                    </a:lnTo>
                    <a:cubicBezTo>
                      <a:pt x="5022" y="10934"/>
                      <a:pt x="5182" y="11093"/>
                      <a:pt x="5342" y="11230"/>
                    </a:cubicBezTo>
                    <a:cubicBezTo>
                      <a:pt x="5570" y="11436"/>
                      <a:pt x="5798" y="11618"/>
                      <a:pt x="6027" y="11778"/>
                    </a:cubicBezTo>
                    <a:cubicBezTo>
                      <a:pt x="6141" y="11869"/>
                      <a:pt x="6255" y="11961"/>
                      <a:pt x="6392" y="12052"/>
                    </a:cubicBezTo>
                    <a:lnTo>
                      <a:pt x="6529" y="12166"/>
                    </a:lnTo>
                    <a:cubicBezTo>
                      <a:pt x="6620" y="12212"/>
                      <a:pt x="6689" y="12257"/>
                      <a:pt x="6757" y="12326"/>
                    </a:cubicBezTo>
                    <a:cubicBezTo>
                      <a:pt x="6985" y="12486"/>
                      <a:pt x="7236" y="12623"/>
                      <a:pt x="7465" y="12760"/>
                    </a:cubicBezTo>
                    <a:lnTo>
                      <a:pt x="7602" y="12851"/>
                    </a:lnTo>
                    <a:cubicBezTo>
                      <a:pt x="7716" y="12919"/>
                      <a:pt x="7830" y="12988"/>
                      <a:pt x="7921" y="13033"/>
                    </a:cubicBezTo>
                    <a:lnTo>
                      <a:pt x="8035" y="13079"/>
                    </a:lnTo>
                    <a:cubicBezTo>
                      <a:pt x="8172" y="13170"/>
                      <a:pt x="8332" y="13239"/>
                      <a:pt x="8492" y="13307"/>
                    </a:cubicBezTo>
                    <a:cubicBezTo>
                      <a:pt x="8629" y="13376"/>
                      <a:pt x="8811" y="13444"/>
                      <a:pt x="8994" y="13490"/>
                    </a:cubicBezTo>
                    <a:lnTo>
                      <a:pt x="9040" y="13513"/>
                    </a:lnTo>
                    <a:cubicBezTo>
                      <a:pt x="9154" y="13558"/>
                      <a:pt x="9268" y="13581"/>
                      <a:pt x="9405" y="13627"/>
                    </a:cubicBezTo>
                    <a:cubicBezTo>
                      <a:pt x="9633" y="13673"/>
                      <a:pt x="9884" y="13718"/>
                      <a:pt x="10112" y="13741"/>
                    </a:cubicBezTo>
                    <a:lnTo>
                      <a:pt x="10272" y="13764"/>
                    </a:lnTo>
                    <a:cubicBezTo>
                      <a:pt x="10386" y="13764"/>
                      <a:pt x="10523" y="13787"/>
                      <a:pt x="10660" y="13787"/>
                    </a:cubicBezTo>
                    <a:cubicBezTo>
                      <a:pt x="10797" y="13787"/>
                      <a:pt x="10934" y="13764"/>
                      <a:pt x="11071" y="13764"/>
                    </a:cubicBezTo>
                    <a:lnTo>
                      <a:pt x="11139" y="13741"/>
                    </a:lnTo>
                    <a:lnTo>
                      <a:pt x="11276" y="13741"/>
                    </a:lnTo>
                    <a:cubicBezTo>
                      <a:pt x="11413" y="13718"/>
                      <a:pt x="11527" y="13695"/>
                      <a:pt x="11664" y="13650"/>
                    </a:cubicBezTo>
                    <a:cubicBezTo>
                      <a:pt x="11779" y="13604"/>
                      <a:pt x="11893" y="13536"/>
                      <a:pt x="12030" y="13444"/>
                    </a:cubicBezTo>
                    <a:cubicBezTo>
                      <a:pt x="12121" y="13376"/>
                      <a:pt x="12212" y="13307"/>
                      <a:pt x="12258" y="13239"/>
                    </a:cubicBezTo>
                    <a:cubicBezTo>
                      <a:pt x="12326" y="13170"/>
                      <a:pt x="12372" y="13102"/>
                      <a:pt x="12418" y="13011"/>
                    </a:cubicBezTo>
                    <a:cubicBezTo>
                      <a:pt x="12463" y="12942"/>
                      <a:pt x="12486" y="12851"/>
                      <a:pt x="12486" y="12782"/>
                    </a:cubicBezTo>
                    <a:cubicBezTo>
                      <a:pt x="12509" y="12714"/>
                      <a:pt x="12509" y="12623"/>
                      <a:pt x="12509" y="12531"/>
                    </a:cubicBezTo>
                    <a:cubicBezTo>
                      <a:pt x="12486" y="12417"/>
                      <a:pt x="12486" y="12326"/>
                      <a:pt x="12463" y="12235"/>
                    </a:cubicBezTo>
                    <a:cubicBezTo>
                      <a:pt x="12418" y="12120"/>
                      <a:pt x="12395" y="12029"/>
                      <a:pt x="12395" y="11938"/>
                    </a:cubicBezTo>
                    <a:cubicBezTo>
                      <a:pt x="12372" y="11869"/>
                      <a:pt x="12349" y="11801"/>
                      <a:pt x="12326" y="11732"/>
                    </a:cubicBezTo>
                    <a:lnTo>
                      <a:pt x="12304" y="11664"/>
                    </a:lnTo>
                    <a:cubicBezTo>
                      <a:pt x="12212" y="11413"/>
                      <a:pt x="12144" y="11139"/>
                      <a:pt x="12075" y="10888"/>
                    </a:cubicBezTo>
                    <a:cubicBezTo>
                      <a:pt x="12052" y="10819"/>
                      <a:pt x="12030" y="10751"/>
                      <a:pt x="12007" y="10682"/>
                    </a:cubicBezTo>
                    <a:cubicBezTo>
                      <a:pt x="11984" y="10591"/>
                      <a:pt x="11961" y="10500"/>
                      <a:pt x="11938" y="10409"/>
                    </a:cubicBezTo>
                    <a:cubicBezTo>
                      <a:pt x="11893" y="10249"/>
                      <a:pt x="11847" y="10112"/>
                      <a:pt x="11824" y="9952"/>
                    </a:cubicBezTo>
                    <a:cubicBezTo>
                      <a:pt x="11801" y="9769"/>
                      <a:pt x="11756" y="9587"/>
                      <a:pt x="11733" y="9404"/>
                    </a:cubicBezTo>
                    <a:lnTo>
                      <a:pt x="11733" y="9290"/>
                    </a:lnTo>
                    <a:cubicBezTo>
                      <a:pt x="11710" y="9153"/>
                      <a:pt x="11687" y="9039"/>
                      <a:pt x="11664" y="8902"/>
                    </a:cubicBezTo>
                    <a:lnTo>
                      <a:pt x="11642" y="8788"/>
                    </a:lnTo>
                    <a:cubicBezTo>
                      <a:pt x="11642" y="8697"/>
                      <a:pt x="11619" y="8605"/>
                      <a:pt x="11619" y="8514"/>
                    </a:cubicBezTo>
                    <a:cubicBezTo>
                      <a:pt x="11573" y="8286"/>
                      <a:pt x="11573" y="8058"/>
                      <a:pt x="11573" y="7829"/>
                    </a:cubicBezTo>
                    <a:cubicBezTo>
                      <a:pt x="11550" y="7601"/>
                      <a:pt x="11550" y="7373"/>
                      <a:pt x="11573" y="7167"/>
                    </a:cubicBezTo>
                    <a:cubicBezTo>
                      <a:pt x="11573" y="6893"/>
                      <a:pt x="11619" y="6620"/>
                      <a:pt x="11642" y="6346"/>
                    </a:cubicBezTo>
                    <a:cubicBezTo>
                      <a:pt x="11664" y="6231"/>
                      <a:pt x="11687" y="6095"/>
                      <a:pt x="11710" y="5958"/>
                    </a:cubicBezTo>
                    <a:lnTo>
                      <a:pt x="11756" y="5798"/>
                    </a:lnTo>
                    <a:cubicBezTo>
                      <a:pt x="11779" y="5729"/>
                      <a:pt x="11779" y="5661"/>
                      <a:pt x="11779" y="5570"/>
                    </a:cubicBezTo>
                    <a:cubicBezTo>
                      <a:pt x="11824" y="5547"/>
                      <a:pt x="11847" y="5524"/>
                      <a:pt x="11870" y="5478"/>
                    </a:cubicBezTo>
                    <a:cubicBezTo>
                      <a:pt x="11916" y="5364"/>
                      <a:pt x="11870" y="5204"/>
                      <a:pt x="11756" y="5159"/>
                    </a:cubicBezTo>
                    <a:cubicBezTo>
                      <a:pt x="11733" y="5159"/>
                      <a:pt x="11733" y="5136"/>
                      <a:pt x="11710" y="5136"/>
                    </a:cubicBezTo>
                    <a:cubicBezTo>
                      <a:pt x="11664" y="5113"/>
                      <a:pt x="11596" y="5090"/>
                      <a:pt x="11550" y="5067"/>
                    </a:cubicBezTo>
                    <a:cubicBezTo>
                      <a:pt x="11482" y="5045"/>
                      <a:pt x="11413" y="5022"/>
                      <a:pt x="11345" y="4999"/>
                    </a:cubicBezTo>
                    <a:lnTo>
                      <a:pt x="11162" y="4930"/>
                    </a:lnTo>
                    <a:lnTo>
                      <a:pt x="11139" y="4908"/>
                    </a:lnTo>
                    <a:lnTo>
                      <a:pt x="11094" y="4908"/>
                    </a:lnTo>
                    <a:lnTo>
                      <a:pt x="10980" y="4862"/>
                    </a:lnTo>
                    <a:lnTo>
                      <a:pt x="10843" y="4816"/>
                    </a:lnTo>
                    <a:lnTo>
                      <a:pt x="10637" y="4748"/>
                    </a:lnTo>
                    <a:lnTo>
                      <a:pt x="10432" y="4702"/>
                    </a:lnTo>
                    <a:cubicBezTo>
                      <a:pt x="10272" y="4634"/>
                      <a:pt x="10090" y="4588"/>
                      <a:pt x="9930" y="4520"/>
                    </a:cubicBezTo>
                    <a:lnTo>
                      <a:pt x="9633" y="4428"/>
                    </a:lnTo>
                    <a:cubicBezTo>
                      <a:pt x="9473" y="4360"/>
                      <a:pt x="9313" y="4291"/>
                      <a:pt x="9154" y="4223"/>
                    </a:cubicBezTo>
                    <a:cubicBezTo>
                      <a:pt x="9040" y="4177"/>
                      <a:pt x="8903" y="4132"/>
                      <a:pt x="8788" y="4086"/>
                    </a:cubicBezTo>
                    <a:cubicBezTo>
                      <a:pt x="8492" y="3995"/>
                      <a:pt x="8218" y="3858"/>
                      <a:pt x="7944" y="3744"/>
                    </a:cubicBezTo>
                    <a:cubicBezTo>
                      <a:pt x="7875" y="3721"/>
                      <a:pt x="7807" y="3698"/>
                      <a:pt x="7738" y="3675"/>
                    </a:cubicBezTo>
                    <a:cubicBezTo>
                      <a:pt x="7670" y="3629"/>
                      <a:pt x="7602" y="3607"/>
                      <a:pt x="7510" y="3561"/>
                    </a:cubicBezTo>
                    <a:cubicBezTo>
                      <a:pt x="7350" y="3515"/>
                      <a:pt x="7214" y="3447"/>
                      <a:pt x="7054" y="3378"/>
                    </a:cubicBezTo>
                    <a:cubicBezTo>
                      <a:pt x="6894" y="3287"/>
                      <a:pt x="6711" y="3241"/>
                      <a:pt x="6529" y="3173"/>
                    </a:cubicBezTo>
                    <a:cubicBezTo>
                      <a:pt x="6415" y="3127"/>
                      <a:pt x="6301" y="3082"/>
                      <a:pt x="6209" y="3036"/>
                    </a:cubicBezTo>
                    <a:cubicBezTo>
                      <a:pt x="5890" y="2922"/>
                      <a:pt x="5639" y="2808"/>
                      <a:pt x="5387" y="2671"/>
                    </a:cubicBezTo>
                    <a:cubicBezTo>
                      <a:pt x="5114" y="2557"/>
                      <a:pt x="4863" y="2420"/>
                      <a:pt x="4589" y="2283"/>
                    </a:cubicBezTo>
                    <a:cubicBezTo>
                      <a:pt x="4429" y="2191"/>
                      <a:pt x="4246" y="2123"/>
                      <a:pt x="4086" y="2032"/>
                    </a:cubicBezTo>
                    <a:lnTo>
                      <a:pt x="3835" y="1918"/>
                    </a:lnTo>
                    <a:cubicBezTo>
                      <a:pt x="3721" y="1872"/>
                      <a:pt x="3630" y="1803"/>
                      <a:pt x="3516" y="1758"/>
                    </a:cubicBezTo>
                    <a:lnTo>
                      <a:pt x="3402" y="1689"/>
                    </a:lnTo>
                    <a:cubicBezTo>
                      <a:pt x="3333" y="1666"/>
                      <a:pt x="3288" y="1644"/>
                      <a:pt x="3242" y="1621"/>
                    </a:cubicBezTo>
                    <a:cubicBezTo>
                      <a:pt x="3151" y="1575"/>
                      <a:pt x="3082" y="1529"/>
                      <a:pt x="2991" y="1484"/>
                    </a:cubicBezTo>
                    <a:cubicBezTo>
                      <a:pt x="2740" y="1370"/>
                      <a:pt x="2466" y="1233"/>
                      <a:pt x="2192" y="1050"/>
                    </a:cubicBezTo>
                    <a:cubicBezTo>
                      <a:pt x="2101" y="1005"/>
                      <a:pt x="2009" y="936"/>
                      <a:pt x="1918" y="890"/>
                    </a:cubicBezTo>
                    <a:lnTo>
                      <a:pt x="1827" y="845"/>
                    </a:lnTo>
                    <a:cubicBezTo>
                      <a:pt x="1713" y="776"/>
                      <a:pt x="1598" y="708"/>
                      <a:pt x="1484" y="662"/>
                    </a:cubicBezTo>
                    <a:cubicBezTo>
                      <a:pt x="1416" y="616"/>
                      <a:pt x="1347" y="594"/>
                      <a:pt x="1279" y="571"/>
                    </a:cubicBezTo>
                    <a:lnTo>
                      <a:pt x="1165" y="525"/>
                    </a:lnTo>
                    <a:cubicBezTo>
                      <a:pt x="1028" y="457"/>
                      <a:pt x="891" y="388"/>
                      <a:pt x="754" y="320"/>
                    </a:cubicBezTo>
                    <a:cubicBezTo>
                      <a:pt x="708" y="297"/>
                      <a:pt x="663" y="274"/>
                      <a:pt x="617" y="251"/>
                    </a:cubicBezTo>
                    <a:cubicBezTo>
                      <a:pt x="549" y="228"/>
                      <a:pt x="503" y="183"/>
                      <a:pt x="434" y="160"/>
                    </a:cubicBezTo>
                    <a:cubicBezTo>
                      <a:pt x="412" y="137"/>
                      <a:pt x="389" y="114"/>
                      <a:pt x="366" y="92"/>
                    </a:cubicBezTo>
                    <a:cubicBezTo>
                      <a:pt x="366" y="92"/>
                      <a:pt x="343" y="69"/>
                      <a:pt x="343" y="69"/>
                    </a:cubicBezTo>
                    <a:cubicBezTo>
                      <a:pt x="320" y="23"/>
                      <a:pt x="252" y="0"/>
                      <a:pt x="1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4974189" y="882642"/>
                <a:ext cx="476323" cy="250514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9268" extrusionOk="0">
                    <a:moveTo>
                      <a:pt x="8104" y="1"/>
                    </a:moveTo>
                    <a:cubicBezTo>
                      <a:pt x="7784" y="1"/>
                      <a:pt x="7488" y="23"/>
                      <a:pt x="7191" y="46"/>
                    </a:cubicBezTo>
                    <a:cubicBezTo>
                      <a:pt x="6689" y="69"/>
                      <a:pt x="6164" y="138"/>
                      <a:pt x="5616" y="275"/>
                    </a:cubicBezTo>
                    <a:cubicBezTo>
                      <a:pt x="5479" y="297"/>
                      <a:pt x="5342" y="320"/>
                      <a:pt x="5205" y="343"/>
                    </a:cubicBezTo>
                    <a:cubicBezTo>
                      <a:pt x="5137" y="366"/>
                      <a:pt x="5068" y="366"/>
                      <a:pt x="5000" y="389"/>
                    </a:cubicBezTo>
                    <a:cubicBezTo>
                      <a:pt x="4931" y="389"/>
                      <a:pt x="4840" y="412"/>
                      <a:pt x="4771" y="434"/>
                    </a:cubicBezTo>
                    <a:cubicBezTo>
                      <a:pt x="4566" y="480"/>
                      <a:pt x="4360" y="526"/>
                      <a:pt x="4155" y="571"/>
                    </a:cubicBezTo>
                    <a:cubicBezTo>
                      <a:pt x="4041" y="594"/>
                      <a:pt x="3950" y="640"/>
                      <a:pt x="3835" y="663"/>
                    </a:cubicBezTo>
                    <a:cubicBezTo>
                      <a:pt x="3607" y="708"/>
                      <a:pt x="3356" y="777"/>
                      <a:pt x="3128" y="845"/>
                    </a:cubicBezTo>
                    <a:lnTo>
                      <a:pt x="2945" y="914"/>
                    </a:lnTo>
                    <a:lnTo>
                      <a:pt x="2854" y="937"/>
                    </a:lnTo>
                    <a:lnTo>
                      <a:pt x="2786" y="937"/>
                    </a:lnTo>
                    <a:lnTo>
                      <a:pt x="2717" y="959"/>
                    </a:lnTo>
                    <a:cubicBezTo>
                      <a:pt x="2671" y="959"/>
                      <a:pt x="2626" y="982"/>
                      <a:pt x="2557" y="982"/>
                    </a:cubicBezTo>
                    <a:cubicBezTo>
                      <a:pt x="2420" y="1028"/>
                      <a:pt x="2283" y="1051"/>
                      <a:pt x="2146" y="1096"/>
                    </a:cubicBezTo>
                    <a:cubicBezTo>
                      <a:pt x="2055" y="1119"/>
                      <a:pt x="1964" y="1142"/>
                      <a:pt x="1873" y="1165"/>
                    </a:cubicBezTo>
                    <a:lnTo>
                      <a:pt x="1941" y="1165"/>
                    </a:lnTo>
                    <a:cubicBezTo>
                      <a:pt x="1736" y="1210"/>
                      <a:pt x="1507" y="1256"/>
                      <a:pt x="1279" y="1370"/>
                    </a:cubicBezTo>
                    <a:cubicBezTo>
                      <a:pt x="1165" y="1416"/>
                      <a:pt x="1051" y="1461"/>
                      <a:pt x="960" y="1507"/>
                    </a:cubicBezTo>
                    <a:lnTo>
                      <a:pt x="914" y="1530"/>
                    </a:lnTo>
                    <a:cubicBezTo>
                      <a:pt x="845" y="1576"/>
                      <a:pt x="777" y="1598"/>
                      <a:pt x="731" y="1644"/>
                    </a:cubicBezTo>
                    <a:cubicBezTo>
                      <a:pt x="663" y="1690"/>
                      <a:pt x="617" y="1735"/>
                      <a:pt x="549" y="1804"/>
                    </a:cubicBezTo>
                    <a:lnTo>
                      <a:pt x="503" y="1850"/>
                    </a:lnTo>
                    <a:cubicBezTo>
                      <a:pt x="480" y="1872"/>
                      <a:pt x="457" y="1895"/>
                      <a:pt x="457" y="1941"/>
                    </a:cubicBezTo>
                    <a:lnTo>
                      <a:pt x="412" y="1941"/>
                    </a:lnTo>
                    <a:lnTo>
                      <a:pt x="366" y="1918"/>
                    </a:lnTo>
                    <a:lnTo>
                      <a:pt x="320" y="1918"/>
                    </a:lnTo>
                    <a:cubicBezTo>
                      <a:pt x="252" y="1918"/>
                      <a:pt x="183" y="1941"/>
                      <a:pt x="138" y="1964"/>
                    </a:cubicBezTo>
                    <a:cubicBezTo>
                      <a:pt x="69" y="2032"/>
                      <a:pt x="24" y="2101"/>
                      <a:pt x="1" y="2192"/>
                    </a:cubicBezTo>
                    <a:cubicBezTo>
                      <a:pt x="1" y="2260"/>
                      <a:pt x="24" y="2352"/>
                      <a:pt x="69" y="2420"/>
                    </a:cubicBezTo>
                    <a:cubicBezTo>
                      <a:pt x="115" y="2489"/>
                      <a:pt x="183" y="2511"/>
                      <a:pt x="275" y="2534"/>
                    </a:cubicBezTo>
                    <a:cubicBezTo>
                      <a:pt x="320" y="2557"/>
                      <a:pt x="366" y="2580"/>
                      <a:pt x="412" y="2580"/>
                    </a:cubicBezTo>
                    <a:cubicBezTo>
                      <a:pt x="549" y="2626"/>
                      <a:pt x="686" y="2671"/>
                      <a:pt x="800" y="2740"/>
                    </a:cubicBezTo>
                    <a:cubicBezTo>
                      <a:pt x="891" y="2763"/>
                      <a:pt x="960" y="2808"/>
                      <a:pt x="1028" y="2831"/>
                    </a:cubicBezTo>
                    <a:cubicBezTo>
                      <a:pt x="1074" y="2854"/>
                      <a:pt x="1119" y="2877"/>
                      <a:pt x="1165" y="2899"/>
                    </a:cubicBezTo>
                    <a:cubicBezTo>
                      <a:pt x="1439" y="3036"/>
                      <a:pt x="1713" y="3173"/>
                      <a:pt x="1987" y="3310"/>
                    </a:cubicBezTo>
                    <a:cubicBezTo>
                      <a:pt x="2306" y="3493"/>
                      <a:pt x="2649" y="3676"/>
                      <a:pt x="2945" y="3858"/>
                    </a:cubicBezTo>
                    <a:cubicBezTo>
                      <a:pt x="3151" y="3972"/>
                      <a:pt x="3333" y="4086"/>
                      <a:pt x="3539" y="4201"/>
                    </a:cubicBezTo>
                    <a:lnTo>
                      <a:pt x="3607" y="4246"/>
                    </a:lnTo>
                    <a:lnTo>
                      <a:pt x="3653" y="4246"/>
                    </a:lnTo>
                    <a:lnTo>
                      <a:pt x="3676" y="4269"/>
                    </a:lnTo>
                    <a:lnTo>
                      <a:pt x="3744" y="4337"/>
                    </a:lnTo>
                    <a:lnTo>
                      <a:pt x="3835" y="4383"/>
                    </a:lnTo>
                    <a:cubicBezTo>
                      <a:pt x="3995" y="4474"/>
                      <a:pt x="4155" y="4566"/>
                      <a:pt x="4292" y="4657"/>
                    </a:cubicBezTo>
                    <a:lnTo>
                      <a:pt x="4269" y="4634"/>
                    </a:lnTo>
                    <a:lnTo>
                      <a:pt x="4360" y="4703"/>
                    </a:lnTo>
                    <a:lnTo>
                      <a:pt x="4383" y="4725"/>
                    </a:lnTo>
                    <a:lnTo>
                      <a:pt x="4406" y="4725"/>
                    </a:lnTo>
                    <a:cubicBezTo>
                      <a:pt x="4543" y="4817"/>
                      <a:pt x="4680" y="4908"/>
                      <a:pt x="4794" y="4977"/>
                    </a:cubicBezTo>
                    <a:cubicBezTo>
                      <a:pt x="4885" y="5045"/>
                      <a:pt x="5000" y="5114"/>
                      <a:pt x="5091" y="5182"/>
                    </a:cubicBezTo>
                    <a:cubicBezTo>
                      <a:pt x="5342" y="5342"/>
                      <a:pt x="5593" y="5502"/>
                      <a:pt x="5844" y="5661"/>
                    </a:cubicBezTo>
                    <a:cubicBezTo>
                      <a:pt x="6072" y="5798"/>
                      <a:pt x="6278" y="5935"/>
                      <a:pt x="6506" y="6095"/>
                    </a:cubicBezTo>
                    <a:lnTo>
                      <a:pt x="6552" y="6141"/>
                    </a:lnTo>
                    <a:lnTo>
                      <a:pt x="6803" y="6300"/>
                    </a:lnTo>
                    <a:cubicBezTo>
                      <a:pt x="6963" y="6415"/>
                      <a:pt x="7122" y="6529"/>
                      <a:pt x="7282" y="6643"/>
                    </a:cubicBezTo>
                    <a:cubicBezTo>
                      <a:pt x="7510" y="6803"/>
                      <a:pt x="7739" y="6985"/>
                      <a:pt x="7967" y="7145"/>
                    </a:cubicBezTo>
                    <a:cubicBezTo>
                      <a:pt x="8218" y="7328"/>
                      <a:pt x="8469" y="7510"/>
                      <a:pt x="8720" y="7693"/>
                    </a:cubicBezTo>
                    <a:cubicBezTo>
                      <a:pt x="8766" y="7738"/>
                      <a:pt x="8834" y="7761"/>
                      <a:pt x="8880" y="7807"/>
                    </a:cubicBezTo>
                    <a:cubicBezTo>
                      <a:pt x="8926" y="7853"/>
                      <a:pt x="8994" y="7898"/>
                      <a:pt x="9062" y="7944"/>
                    </a:cubicBezTo>
                    <a:cubicBezTo>
                      <a:pt x="9177" y="8035"/>
                      <a:pt x="9268" y="8104"/>
                      <a:pt x="9382" y="8195"/>
                    </a:cubicBezTo>
                    <a:lnTo>
                      <a:pt x="9542" y="8332"/>
                    </a:lnTo>
                    <a:cubicBezTo>
                      <a:pt x="9747" y="8469"/>
                      <a:pt x="9930" y="8629"/>
                      <a:pt x="10112" y="8788"/>
                    </a:cubicBezTo>
                    <a:cubicBezTo>
                      <a:pt x="10158" y="8811"/>
                      <a:pt x="10181" y="8857"/>
                      <a:pt x="10227" y="8880"/>
                    </a:cubicBezTo>
                    <a:cubicBezTo>
                      <a:pt x="10249" y="8925"/>
                      <a:pt x="10295" y="8971"/>
                      <a:pt x="10318" y="9017"/>
                    </a:cubicBezTo>
                    <a:cubicBezTo>
                      <a:pt x="10364" y="9062"/>
                      <a:pt x="10409" y="9131"/>
                      <a:pt x="10455" y="9176"/>
                    </a:cubicBezTo>
                    <a:cubicBezTo>
                      <a:pt x="10523" y="9245"/>
                      <a:pt x="10637" y="9268"/>
                      <a:pt x="10706" y="9268"/>
                    </a:cubicBezTo>
                    <a:lnTo>
                      <a:pt x="10752" y="9268"/>
                    </a:lnTo>
                    <a:cubicBezTo>
                      <a:pt x="10866" y="9245"/>
                      <a:pt x="10957" y="9176"/>
                      <a:pt x="11025" y="9108"/>
                    </a:cubicBezTo>
                    <a:cubicBezTo>
                      <a:pt x="11094" y="9039"/>
                      <a:pt x="11117" y="8994"/>
                      <a:pt x="11162" y="8925"/>
                    </a:cubicBezTo>
                    <a:lnTo>
                      <a:pt x="11162" y="8925"/>
                    </a:lnTo>
                    <a:lnTo>
                      <a:pt x="11140" y="8948"/>
                    </a:lnTo>
                    <a:cubicBezTo>
                      <a:pt x="11208" y="8834"/>
                      <a:pt x="11322" y="8697"/>
                      <a:pt x="11413" y="8583"/>
                    </a:cubicBezTo>
                    <a:cubicBezTo>
                      <a:pt x="11505" y="8469"/>
                      <a:pt x="11596" y="8355"/>
                      <a:pt x="11687" y="8263"/>
                    </a:cubicBezTo>
                    <a:cubicBezTo>
                      <a:pt x="11779" y="8172"/>
                      <a:pt x="11893" y="8104"/>
                      <a:pt x="12030" y="8012"/>
                    </a:cubicBezTo>
                    <a:cubicBezTo>
                      <a:pt x="12121" y="7944"/>
                      <a:pt x="12235" y="7875"/>
                      <a:pt x="12327" y="7830"/>
                    </a:cubicBezTo>
                    <a:lnTo>
                      <a:pt x="12418" y="7761"/>
                    </a:lnTo>
                    <a:cubicBezTo>
                      <a:pt x="12623" y="7624"/>
                      <a:pt x="12829" y="7487"/>
                      <a:pt x="13125" y="7328"/>
                    </a:cubicBezTo>
                    <a:cubicBezTo>
                      <a:pt x="13308" y="7236"/>
                      <a:pt x="13468" y="7122"/>
                      <a:pt x="13650" y="7031"/>
                    </a:cubicBezTo>
                    <a:cubicBezTo>
                      <a:pt x="13765" y="6985"/>
                      <a:pt x="13879" y="6917"/>
                      <a:pt x="14016" y="6848"/>
                    </a:cubicBezTo>
                    <a:lnTo>
                      <a:pt x="14244" y="6711"/>
                    </a:lnTo>
                    <a:cubicBezTo>
                      <a:pt x="14381" y="6643"/>
                      <a:pt x="14518" y="6574"/>
                      <a:pt x="14655" y="6506"/>
                    </a:cubicBezTo>
                    <a:cubicBezTo>
                      <a:pt x="14814" y="6437"/>
                      <a:pt x="14997" y="6392"/>
                      <a:pt x="15180" y="6346"/>
                    </a:cubicBezTo>
                    <a:cubicBezTo>
                      <a:pt x="15317" y="6323"/>
                      <a:pt x="15454" y="6300"/>
                      <a:pt x="15591" y="6278"/>
                    </a:cubicBezTo>
                    <a:cubicBezTo>
                      <a:pt x="15819" y="6232"/>
                      <a:pt x="16047" y="6186"/>
                      <a:pt x="16275" y="6118"/>
                    </a:cubicBezTo>
                    <a:cubicBezTo>
                      <a:pt x="16389" y="6095"/>
                      <a:pt x="16526" y="6027"/>
                      <a:pt x="16640" y="5981"/>
                    </a:cubicBezTo>
                    <a:lnTo>
                      <a:pt x="16777" y="5912"/>
                    </a:lnTo>
                    <a:lnTo>
                      <a:pt x="16846" y="5890"/>
                    </a:lnTo>
                    <a:cubicBezTo>
                      <a:pt x="16914" y="5867"/>
                      <a:pt x="16960" y="5844"/>
                      <a:pt x="17029" y="5821"/>
                    </a:cubicBezTo>
                    <a:cubicBezTo>
                      <a:pt x="17165" y="5753"/>
                      <a:pt x="17280" y="5684"/>
                      <a:pt x="17394" y="5570"/>
                    </a:cubicBezTo>
                    <a:cubicBezTo>
                      <a:pt x="17554" y="5387"/>
                      <a:pt x="17622" y="5159"/>
                      <a:pt x="17599" y="4885"/>
                    </a:cubicBezTo>
                    <a:cubicBezTo>
                      <a:pt x="17599" y="4725"/>
                      <a:pt x="17531" y="4589"/>
                      <a:pt x="17485" y="4452"/>
                    </a:cubicBezTo>
                    <a:cubicBezTo>
                      <a:pt x="17439" y="4337"/>
                      <a:pt x="17371" y="4223"/>
                      <a:pt x="17280" y="4086"/>
                    </a:cubicBezTo>
                    <a:cubicBezTo>
                      <a:pt x="17234" y="4041"/>
                      <a:pt x="17211" y="3972"/>
                      <a:pt x="17165" y="3927"/>
                    </a:cubicBezTo>
                    <a:lnTo>
                      <a:pt x="17097" y="3812"/>
                    </a:lnTo>
                    <a:cubicBezTo>
                      <a:pt x="17120" y="3744"/>
                      <a:pt x="17120" y="3653"/>
                      <a:pt x="17097" y="3584"/>
                    </a:cubicBezTo>
                    <a:cubicBezTo>
                      <a:pt x="17006" y="3379"/>
                      <a:pt x="16823" y="3196"/>
                      <a:pt x="16663" y="3059"/>
                    </a:cubicBezTo>
                    <a:cubicBezTo>
                      <a:pt x="16526" y="2922"/>
                      <a:pt x="16367" y="2785"/>
                      <a:pt x="16184" y="2648"/>
                    </a:cubicBezTo>
                    <a:cubicBezTo>
                      <a:pt x="16001" y="2489"/>
                      <a:pt x="15819" y="2352"/>
                      <a:pt x="15636" y="2238"/>
                    </a:cubicBezTo>
                    <a:cubicBezTo>
                      <a:pt x="15454" y="2123"/>
                      <a:pt x="15248" y="1986"/>
                      <a:pt x="15066" y="1872"/>
                    </a:cubicBezTo>
                    <a:lnTo>
                      <a:pt x="15066" y="1872"/>
                    </a:lnTo>
                    <a:lnTo>
                      <a:pt x="15088" y="1895"/>
                    </a:lnTo>
                    <a:cubicBezTo>
                      <a:pt x="14632" y="1621"/>
                      <a:pt x="14130" y="1325"/>
                      <a:pt x="13605" y="1119"/>
                    </a:cubicBezTo>
                    <a:cubicBezTo>
                      <a:pt x="13513" y="1096"/>
                      <a:pt x="13422" y="1051"/>
                      <a:pt x="13331" y="1028"/>
                    </a:cubicBezTo>
                    <a:cubicBezTo>
                      <a:pt x="13148" y="937"/>
                      <a:pt x="12966" y="868"/>
                      <a:pt x="12783" y="800"/>
                    </a:cubicBezTo>
                    <a:lnTo>
                      <a:pt x="12578" y="731"/>
                    </a:lnTo>
                    <a:cubicBezTo>
                      <a:pt x="12418" y="685"/>
                      <a:pt x="12258" y="640"/>
                      <a:pt x="12098" y="594"/>
                    </a:cubicBezTo>
                    <a:cubicBezTo>
                      <a:pt x="12075" y="571"/>
                      <a:pt x="12053" y="571"/>
                      <a:pt x="12030" y="571"/>
                    </a:cubicBezTo>
                    <a:lnTo>
                      <a:pt x="11984" y="548"/>
                    </a:lnTo>
                    <a:lnTo>
                      <a:pt x="11938" y="548"/>
                    </a:lnTo>
                    <a:cubicBezTo>
                      <a:pt x="11870" y="526"/>
                      <a:pt x="11802" y="503"/>
                      <a:pt x="11733" y="480"/>
                    </a:cubicBezTo>
                    <a:lnTo>
                      <a:pt x="11642" y="457"/>
                    </a:lnTo>
                    <a:cubicBezTo>
                      <a:pt x="11482" y="412"/>
                      <a:pt x="11299" y="343"/>
                      <a:pt x="11140" y="320"/>
                    </a:cubicBezTo>
                    <a:cubicBezTo>
                      <a:pt x="10980" y="297"/>
                      <a:pt x="10797" y="275"/>
                      <a:pt x="10637" y="229"/>
                    </a:cubicBezTo>
                    <a:lnTo>
                      <a:pt x="10500" y="206"/>
                    </a:lnTo>
                    <a:cubicBezTo>
                      <a:pt x="10295" y="183"/>
                      <a:pt x="10112" y="138"/>
                      <a:pt x="9907" y="115"/>
                    </a:cubicBezTo>
                    <a:lnTo>
                      <a:pt x="9793" y="92"/>
                    </a:lnTo>
                    <a:cubicBezTo>
                      <a:pt x="9542" y="69"/>
                      <a:pt x="9268" y="46"/>
                      <a:pt x="8948" y="23"/>
                    </a:cubicBezTo>
                    <a:lnTo>
                      <a:pt x="8948" y="23"/>
                    </a:lnTo>
                    <a:lnTo>
                      <a:pt x="8971" y="46"/>
                    </a:lnTo>
                    <a:cubicBezTo>
                      <a:pt x="8880" y="23"/>
                      <a:pt x="8789" y="23"/>
                      <a:pt x="8674" y="23"/>
                    </a:cubicBezTo>
                    <a:cubicBezTo>
                      <a:pt x="8492" y="1"/>
                      <a:pt x="8309" y="1"/>
                      <a:pt x="81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5527629" y="1744548"/>
                <a:ext cx="193751" cy="103687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3836" extrusionOk="0">
                    <a:moveTo>
                      <a:pt x="91" y="1"/>
                    </a:moveTo>
                    <a:cubicBezTo>
                      <a:pt x="69" y="1"/>
                      <a:pt x="46" y="1"/>
                      <a:pt x="23" y="23"/>
                    </a:cubicBezTo>
                    <a:cubicBezTo>
                      <a:pt x="0" y="69"/>
                      <a:pt x="23" y="115"/>
                      <a:pt x="46" y="138"/>
                    </a:cubicBezTo>
                    <a:cubicBezTo>
                      <a:pt x="183" y="229"/>
                      <a:pt x="297" y="343"/>
                      <a:pt x="411" y="434"/>
                    </a:cubicBezTo>
                    <a:lnTo>
                      <a:pt x="776" y="731"/>
                    </a:lnTo>
                    <a:cubicBezTo>
                      <a:pt x="1050" y="936"/>
                      <a:pt x="1301" y="1142"/>
                      <a:pt x="1552" y="1347"/>
                    </a:cubicBezTo>
                    <a:cubicBezTo>
                      <a:pt x="1689" y="1439"/>
                      <a:pt x="1803" y="1553"/>
                      <a:pt x="1940" y="1644"/>
                    </a:cubicBezTo>
                    <a:cubicBezTo>
                      <a:pt x="2077" y="1758"/>
                      <a:pt x="2191" y="1849"/>
                      <a:pt x="2328" y="1964"/>
                    </a:cubicBezTo>
                    <a:cubicBezTo>
                      <a:pt x="2442" y="2055"/>
                      <a:pt x="2579" y="2146"/>
                      <a:pt x="2716" y="2237"/>
                    </a:cubicBezTo>
                    <a:cubicBezTo>
                      <a:pt x="2853" y="2329"/>
                      <a:pt x="3013" y="2420"/>
                      <a:pt x="3150" y="2511"/>
                    </a:cubicBezTo>
                    <a:cubicBezTo>
                      <a:pt x="3219" y="2557"/>
                      <a:pt x="3287" y="2603"/>
                      <a:pt x="3355" y="2648"/>
                    </a:cubicBezTo>
                    <a:cubicBezTo>
                      <a:pt x="3424" y="2694"/>
                      <a:pt x="3515" y="2740"/>
                      <a:pt x="3607" y="2762"/>
                    </a:cubicBezTo>
                    <a:cubicBezTo>
                      <a:pt x="3743" y="2854"/>
                      <a:pt x="3880" y="2922"/>
                      <a:pt x="4040" y="2991"/>
                    </a:cubicBezTo>
                    <a:cubicBezTo>
                      <a:pt x="4337" y="3128"/>
                      <a:pt x="4634" y="3265"/>
                      <a:pt x="4953" y="3356"/>
                    </a:cubicBezTo>
                    <a:cubicBezTo>
                      <a:pt x="5273" y="3470"/>
                      <a:pt x="5592" y="3561"/>
                      <a:pt x="5912" y="3653"/>
                    </a:cubicBezTo>
                    <a:cubicBezTo>
                      <a:pt x="6072" y="3698"/>
                      <a:pt x="6209" y="3744"/>
                      <a:pt x="6368" y="3767"/>
                    </a:cubicBezTo>
                    <a:cubicBezTo>
                      <a:pt x="6460" y="3790"/>
                      <a:pt x="6551" y="3812"/>
                      <a:pt x="6642" y="3812"/>
                    </a:cubicBezTo>
                    <a:cubicBezTo>
                      <a:pt x="6734" y="3835"/>
                      <a:pt x="6802" y="3835"/>
                      <a:pt x="6893" y="3835"/>
                    </a:cubicBezTo>
                    <a:cubicBezTo>
                      <a:pt x="6962" y="3812"/>
                      <a:pt x="7008" y="3790"/>
                      <a:pt x="7053" y="3767"/>
                    </a:cubicBezTo>
                    <a:cubicBezTo>
                      <a:pt x="7099" y="3698"/>
                      <a:pt x="7144" y="3630"/>
                      <a:pt x="7144" y="3538"/>
                    </a:cubicBezTo>
                    <a:cubicBezTo>
                      <a:pt x="7167" y="3379"/>
                      <a:pt x="7030" y="3219"/>
                      <a:pt x="6871" y="3219"/>
                    </a:cubicBezTo>
                    <a:cubicBezTo>
                      <a:pt x="6802" y="3219"/>
                      <a:pt x="6734" y="3196"/>
                      <a:pt x="6665" y="3196"/>
                    </a:cubicBezTo>
                    <a:cubicBezTo>
                      <a:pt x="6597" y="3173"/>
                      <a:pt x="6528" y="3150"/>
                      <a:pt x="6437" y="3150"/>
                    </a:cubicBezTo>
                    <a:cubicBezTo>
                      <a:pt x="5912" y="3036"/>
                      <a:pt x="5387" y="2877"/>
                      <a:pt x="4885" y="2717"/>
                    </a:cubicBezTo>
                    <a:cubicBezTo>
                      <a:pt x="4611" y="2625"/>
                      <a:pt x="4360" y="2511"/>
                      <a:pt x="4109" y="2397"/>
                    </a:cubicBezTo>
                    <a:cubicBezTo>
                      <a:pt x="3858" y="2306"/>
                      <a:pt x="3629" y="2192"/>
                      <a:pt x="3378" y="2078"/>
                    </a:cubicBezTo>
                    <a:cubicBezTo>
                      <a:pt x="2808" y="1781"/>
                      <a:pt x="2260" y="1439"/>
                      <a:pt x="1712" y="1119"/>
                    </a:cubicBezTo>
                    <a:cubicBezTo>
                      <a:pt x="1438" y="936"/>
                      <a:pt x="1164" y="777"/>
                      <a:pt x="890" y="594"/>
                    </a:cubicBezTo>
                    <a:cubicBezTo>
                      <a:pt x="616" y="411"/>
                      <a:pt x="388" y="206"/>
                      <a:pt x="137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5635586" y="1789580"/>
                <a:ext cx="98119" cy="34436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274" extrusionOk="0">
                    <a:moveTo>
                      <a:pt x="115" y="1"/>
                    </a:moveTo>
                    <a:cubicBezTo>
                      <a:pt x="69" y="1"/>
                      <a:pt x="46" y="24"/>
                      <a:pt x="23" y="46"/>
                    </a:cubicBezTo>
                    <a:cubicBezTo>
                      <a:pt x="1" y="92"/>
                      <a:pt x="46" y="138"/>
                      <a:pt x="69" y="161"/>
                    </a:cubicBezTo>
                    <a:lnTo>
                      <a:pt x="183" y="206"/>
                    </a:lnTo>
                    <a:cubicBezTo>
                      <a:pt x="183" y="206"/>
                      <a:pt x="183" y="206"/>
                      <a:pt x="160" y="183"/>
                    </a:cubicBezTo>
                    <a:lnTo>
                      <a:pt x="160" y="183"/>
                    </a:lnTo>
                    <a:cubicBezTo>
                      <a:pt x="229" y="229"/>
                      <a:pt x="274" y="252"/>
                      <a:pt x="320" y="275"/>
                    </a:cubicBezTo>
                    <a:cubicBezTo>
                      <a:pt x="389" y="320"/>
                      <a:pt x="457" y="343"/>
                      <a:pt x="526" y="366"/>
                    </a:cubicBezTo>
                    <a:cubicBezTo>
                      <a:pt x="663" y="434"/>
                      <a:pt x="799" y="503"/>
                      <a:pt x="936" y="549"/>
                    </a:cubicBezTo>
                    <a:cubicBezTo>
                      <a:pt x="1073" y="617"/>
                      <a:pt x="1210" y="663"/>
                      <a:pt x="1370" y="731"/>
                    </a:cubicBezTo>
                    <a:cubicBezTo>
                      <a:pt x="1484" y="777"/>
                      <a:pt x="1621" y="800"/>
                      <a:pt x="1735" y="845"/>
                    </a:cubicBezTo>
                    <a:cubicBezTo>
                      <a:pt x="1872" y="891"/>
                      <a:pt x="2009" y="959"/>
                      <a:pt x="2169" y="982"/>
                    </a:cubicBezTo>
                    <a:cubicBezTo>
                      <a:pt x="2306" y="1028"/>
                      <a:pt x="2443" y="1074"/>
                      <a:pt x="2580" y="1119"/>
                    </a:cubicBezTo>
                    <a:cubicBezTo>
                      <a:pt x="2717" y="1142"/>
                      <a:pt x="2854" y="1165"/>
                      <a:pt x="2991" y="1211"/>
                    </a:cubicBezTo>
                    <a:cubicBezTo>
                      <a:pt x="3059" y="1211"/>
                      <a:pt x="3128" y="1233"/>
                      <a:pt x="3219" y="1256"/>
                    </a:cubicBezTo>
                    <a:lnTo>
                      <a:pt x="3287" y="1256"/>
                    </a:lnTo>
                    <a:cubicBezTo>
                      <a:pt x="3310" y="1268"/>
                      <a:pt x="3333" y="1273"/>
                      <a:pt x="3356" y="1273"/>
                    </a:cubicBezTo>
                    <a:cubicBezTo>
                      <a:pt x="3379" y="1273"/>
                      <a:pt x="3402" y="1268"/>
                      <a:pt x="3424" y="1256"/>
                    </a:cubicBezTo>
                    <a:cubicBezTo>
                      <a:pt x="3470" y="1256"/>
                      <a:pt x="3516" y="1256"/>
                      <a:pt x="3561" y="1233"/>
                    </a:cubicBezTo>
                    <a:cubicBezTo>
                      <a:pt x="3607" y="1188"/>
                      <a:pt x="3630" y="1142"/>
                      <a:pt x="3630" y="1096"/>
                    </a:cubicBezTo>
                    <a:cubicBezTo>
                      <a:pt x="3630" y="1005"/>
                      <a:pt x="3561" y="914"/>
                      <a:pt x="3470" y="914"/>
                    </a:cubicBezTo>
                    <a:cubicBezTo>
                      <a:pt x="3356" y="914"/>
                      <a:pt x="3265" y="891"/>
                      <a:pt x="3173" y="891"/>
                    </a:cubicBezTo>
                    <a:cubicBezTo>
                      <a:pt x="3082" y="868"/>
                      <a:pt x="2991" y="868"/>
                      <a:pt x="2899" y="845"/>
                    </a:cubicBezTo>
                    <a:cubicBezTo>
                      <a:pt x="2808" y="845"/>
                      <a:pt x="2694" y="823"/>
                      <a:pt x="2625" y="823"/>
                    </a:cubicBezTo>
                    <a:cubicBezTo>
                      <a:pt x="2511" y="800"/>
                      <a:pt x="2397" y="777"/>
                      <a:pt x="2306" y="754"/>
                    </a:cubicBezTo>
                    <a:cubicBezTo>
                      <a:pt x="1986" y="686"/>
                      <a:pt x="1690" y="617"/>
                      <a:pt x="1370" y="526"/>
                    </a:cubicBezTo>
                    <a:cubicBezTo>
                      <a:pt x="1210" y="480"/>
                      <a:pt x="1051" y="434"/>
                      <a:pt x="914" y="366"/>
                    </a:cubicBezTo>
                    <a:cubicBezTo>
                      <a:pt x="822" y="320"/>
                      <a:pt x="754" y="298"/>
                      <a:pt x="685" y="275"/>
                    </a:cubicBezTo>
                    <a:cubicBezTo>
                      <a:pt x="594" y="229"/>
                      <a:pt x="526" y="183"/>
                      <a:pt x="434" y="161"/>
                    </a:cubicBezTo>
                    <a:cubicBezTo>
                      <a:pt x="343" y="92"/>
                      <a:pt x="229" y="46"/>
                      <a:pt x="138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5769466" y="1792066"/>
                <a:ext cx="160450" cy="61953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292" extrusionOk="0">
                    <a:moveTo>
                      <a:pt x="92" y="0"/>
                    </a:moveTo>
                    <a:cubicBezTo>
                      <a:pt x="69" y="0"/>
                      <a:pt x="46" y="0"/>
                      <a:pt x="23" y="23"/>
                    </a:cubicBezTo>
                    <a:cubicBezTo>
                      <a:pt x="1" y="69"/>
                      <a:pt x="1" y="114"/>
                      <a:pt x="46" y="137"/>
                    </a:cubicBezTo>
                    <a:cubicBezTo>
                      <a:pt x="206" y="228"/>
                      <a:pt x="343" y="320"/>
                      <a:pt x="503" y="411"/>
                    </a:cubicBezTo>
                    <a:cubicBezTo>
                      <a:pt x="640" y="479"/>
                      <a:pt x="777" y="571"/>
                      <a:pt x="914" y="639"/>
                    </a:cubicBezTo>
                    <a:cubicBezTo>
                      <a:pt x="1210" y="799"/>
                      <a:pt x="1530" y="982"/>
                      <a:pt x="1827" y="1119"/>
                    </a:cubicBezTo>
                    <a:cubicBezTo>
                      <a:pt x="1986" y="1187"/>
                      <a:pt x="2146" y="1278"/>
                      <a:pt x="2306" y="1347"/>
                    </a:cubicBezTo>
                    <a:cubicBezTo>
                      <a:pt x="2443" y="1415"/>
                      <a:pt x="2603" y="1484"/>
                      <a:pt x="2763" y="1552"/>
                    </a:cubicBezTo>
                    <a:cubicBezTo>
                      <a:pt x="3059" y="1666"/>
                      <a:pt x="3379" y="1780"/>
                      <a:pt x="3676" y="1895"/>
                    </a:cubicBezTo>
                    <a:cubicBezTo>
                      <a:pt x="3835" y="1940"/>
                      <a:pt x="3995" y="2009"/>
                      <a:pt x="4155" y="2032"/>
                    </a:cubicBezTo>
                    <a:cubicBezTo>
                      <a:pt x="4337" y="2100"/>
                      <a:pt x="4520" y="2123"/>
                      <a:pt x="4726" y="2169"/>
                    </a:cubicBezTo>
                    <a:cubicBezTo>
                      <a:pt x="4885" y="2191"/>
                      <a:pt x="5045" y="2214"/>
                      <a:pt x="5228" y="2237"/>
                    </a:cubicBezTo>
                    <a:cubicBezTo>
                      <a:pt x="5345" y="2270"/>
                      <a:pt x="5474" y="2292"/>
                      <a:pt x="5597" y="2292"/>
                    </a:cubicBezTo>
                    <a:cubicBezTo>
                      <a:pt x="5643" y="2292"/>
                      <a:pt x="5687" y="2289"/>
                      <a:pt x="5730" y="2283"/>
                    </a:cubicBezTo>
                    <a:cubicBezTo>
                      <a:pt x="5844" y="2260"/>
                      <a:pt x="5935" y="2169"/>
                      <a:pt x="5935" y="2054"/>
                    </a:cubicBezTo>
                    <a:cubicBezTo>
                      <a:pt x="5935" y="2009"/>
                      <a:pt x="5935" y="1963"/>
                      <a:pt x="5912" y="1917"/>
                    </a:cubicBezTo>
                    <a:cubicBezTo>
                      <a:pt x="5890" y="1872"/>
                      <a:pt x="5821" y="1803"/>
                      <a:pt x="5775" y="1803"/>
                    </a:cubicBezTo>
                    <a:cubicBezTo>
                      <a:pt x="5502" y="1735"/>
                      <a:pt x="5228" y="1689"/>
                      <a:pt x="4954" y="1644"/>
                    </a:cubicBezTo>
                    <a:cubicBezTo>
                      <a:pt x="4680" y="1598"/>
                      <a:pt x="4429" y="1575"/>
                      <a:pt x="4155" y="1507"/>
                    </a:cubicBezTo>
                    <a:cubicBezTo>
                      <a:pt x="3995" y="1484"/>
                      <a:pt x="3858" y="1438"/>
                      <a:pt x="3721" y="1415"/>
                    </a:cubicBezTo>
                    <a:cubicBezTo>
                      <a:pt x="3561" y="1370"/>
                      <a:pt x="3379" y="1324"/>
                      <a:pt x="3242" y="1278"/>
                    </a:cubicBezTo>
                    <a:cubicBezTo>
                      <a:pt x="2922" y="1187"/>
                      <a:pt x="2603" y="1073"/>
                      <a:pt x="2283" y="959"/>
                    </a:cubicBezTo>
                    <a:cubicBezTo>
                      <a:pt x="2123" y="913"/>
                      <a:pt x="1964" y="845"/>
                      <a:pt x="1804" y="799"/>
                    </a:cubicBezTo>
                    <a:cubicBezTo>
                      <a:pt x="1644" y="731"/>
                      <a:pt x="1484" y="662"/>
                      <a:pt x="1325" y="594"/>
                    </a:cubicBezTo>
                    <a:cubicBezTo>
                      <a:pt x="1165" y="525"/>
                      <a:pt x="1028" y="457"/>
                      <a:pt x="868" y="388"/>
                    </a:cubicBezTo>
                    <a:cubicBezTo>
                      <a:pt x="731" y="320"/>
                      <a:pt x="571" y="251"/>
                      <a:pt x="412" y="160"/>
                    </a:cubicBezTo>
                    <a:lnTo>
                      <a:pt x="434" y="160"/>
                    </a:lnTo>
                    <a:cubicBezTo>
                      <a:pt x="320" y="114"/>
                      <a:pt x="229" y="69"/>
                      <a:pt x="138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5643614" y="1526145"/>
                <a:ext cx="195589" cy="126581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4683" extrusionOk="0">
                    <a:moveTo>
                      <a:pt x="69" y="0"/>
                    </a:moveTo>
                    <a:cubicBezTo>
                      <a:pt x="46" y="0"/>
                      <a:pt x="0" y="46"/>
                      <a:pt x="0" y="69"/>
                    </a:cubicBezTo>
                    <a:cubicBezTo>
                      <a:pt x="0" y="115"/>
                      <a:pt x="23" y="160"/>
                      <a:pt x="69" y="160"/>
                    </a:cubicBezTo>
                    <a:cubicBezTo>
                      <a:pt x="137" y="183"/>
                      <a:pt x="183" y="183"/>
                      <a:pt x="229" y="183"/>
                    </a:cubicBezTo>
                    <a:cubicBezTo>
                      <a:pt x="434" y="229"/>
                      <a:pt x="617" y="297"/>
                      <a:pt x="822" y="388"/>
                    </a:cubicBezTo>
                    <a:cubicBezTo>
                      <a:pt x="1005" y="480"/>
                      <a:pt x="1210" y="548"/>
                      <a:pt x="1393" y="640"/>
                    </a:cubicBezTo>
                    <a:cubicBezTo>
                      <a:pt x="1530" y="708"/>
                      <a:pt x="1667" y="776"/>
                      <a:pt x="1781" y="845"/>
                    </a:cubicBezTo>
                    <a:cubicBezTo>
                      <a:pt x="1940" y="936"/>
                      <a:pt x="2077" y="1005"/>
                      <a:pt x="2214" y="1096"/>
                    </a:cubicBezTo>
                    <a:cubicBezTo>
                      <a:pt x="2511" y="1279"/>
                      <a:pt x="2808" y="1484"/>
                      <a:pt x="3105" y="1667"/>
                    </a:cubicBezTo>
                    <a:cubicBezTo>
                      <a:pt x="3356" y="1849"/>
                      <a:pt x="3630" y="2032"/>
                      <a:pt x="3903" y="2214"/>
                    </a:cubicBezTo>
                    <a:cubicBezTo>
                      <a:pt x="4155" y="2397"/>
                      <a:pt x="4428" y="2602"/>
                      <a:pt x="4702" y="2808"/>
                    </a:cubicBezTo>
                    <a:cubicBezTo>
                      <a:pt x="4862" y="2922"/>
                      <a:pt x="5022" y="3036"/>
                      <a:pt x="5182" y="3173"/>
                    </a:cubicBezTo>
                    <a:cubicBezTo>
                      <a:pt x="5341" y="3310"/>
                      <a:pt x="5501" y="3424"/>
                      <a:pt x="5661" y="3561"/>
                    </a:cubicBezTo>
                    <a:cubicBezTo>
                      <a:pt x="5821" y="3721"/>
                      <a:pt x="6003" y="3881"/>
                      <a:pt x="6163" y="4063"/>
                    </a:cubicBezTo>
                    <a:cubicBezTo>
                      <a:pt x="6254" y="4155"/>
                      <a:pt x="6346" y="4246"/>
                      <a:pt x="6437" y="4337"/>
                    </a:cubicBezTo>
                    <a:cubicBezTo>
                      <a:pt x="6528" y="4451"/>
                      <a:pt x="6620" y="4543"/>
                      <a:pt x="6734" y="4634"/>
                    </a:cubicBezTo>
                    <a:cubicBezTo>
                      <a:pt x="6776" y="4666"/>
                      <a:pt x="6833" y="4683"/>
                      <a:pt x="6891" y="4683"/>
                    </a:cubicBezTo>
                    <a:cubicBezTo>
                      <a:pt x="6959" y="4683"/>
                      <a:pt x="7027" y="4660"/>
                      <a:pt x="7076" y="4611"/>
                    </a:cubicBezTo>
                    <a:cubicBezTo>
                      <a:pt x="7213" y="4520"/>
                      <a:pt x="7236" y="4314"/>
                      <a:pt x="7122" y="4200"/>
                    </a:cubicBezTo>
                    <a:cubicBezTo>
                      <a:pt x="7076" y="4155"/>
                      <a:pt x="7030" y="4086"/>
                      <a:pt x="6985" y="4040"/>
                    </a:cubicBezTo>
                    <a:cubicBezTo>
                      <a:pt x="6939" y="3995"/>
                      <a:pt x="6894" y="3926"/>
                      <a:pt x="6848" y="3881"/>
                    </a:cubicBezTo>
                    <a:cubicBezTo>
                      <a:pt x="6734" y="3767"/>
                      <a:pt x="6620" y="3630"/>
                      <a:pt x="6483" y="3516"/>
                    </a:cubicBezTo>
                    <a:cubicBezTo>
                      <a:pt x="6346" y="3401"/>
                      <a:pt x="6232" y="3264"/>
                      <a:pt x="6072" y="3150"/>
                    </a:cubicBezTo>
                    <a:cubicBezTo>
                      <a:pt x="5958" y="3036"/>
                      <a:pt x="5821" y="2945"/>
                      <a:pt x="5707" y="2831"/>
                    </a:cubicBezTo>
                    <a:cubicBezTo>
                      <a:pt x="5570" y="2739"/>
                      <a:pt x="5433" y="2648"/>
                      <a:pt x="5296" y="2534"/>
                    </a:cubicBezTo>
                    <a:cubicBezTo>
                      <a:pt x="5159" y="2443"/>
                      <a:pt x="5022" y="2351"/>
                      <a:pt x="4862" y="2260"/>
                    </a:cubicBezTo>
                    <a:cubicBezTo>
                      <a:pt x="4588" y="2078"/>
                      <a:pt x="4314" y="1895"/>
                      <a:pt x="4040" y="1735"/>
                    </a:cubicBezTo>
                    <a:cubicBezTo>
                      <a:pt x="3744" y="1575"/>
                      <a:pt x="3470" y="1416"/>
                      <a:pt x="3173" y="1256"/>
                    </a:cubicBezTo>
                    <a:cubicBezTo>
                      <a:pt x="2853" y="1096"/>
                      <a:pt x="2534" y="936"/>
                      <a:pt x="2214" y="799"/>
                    </a:cubicBezTo>
                    <a:cubicBezTo>
                      <a:pt x="1918" y="662"/>
                      <a:pt x="1621" y="571"/>
                      <a:pt x="1324" y="434"/>
                    </a:cubicBezTo>
                    <a:cubicBezTo>
                      <a:pt x="1187" y="366"/>
                      <a:pt x="1027" y="297"/>
                      <a:pt x="868" y="229"/>
                    </a:cubicBezTo>
                    <a:cubicBezTo>
                      <a:pt x="708" y="160"/>
                      <a:pt x="548" y="115"/>
                      <a:pt x="388" y="69"/>
                    </a:cubicBezTo>
                    <a:cubicBezTo>
                      <a:pt x="297" y="46"/>
                      <a:pt x="183" y="23"/>
                      <a:pt x="9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5746031" y="1600802"/>
                <a:ext cx="72819" cy="6098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256" extrusionOk="0">
                    <a:moveTo>
                      <a:pt x="69" y="0"/>
                    </a:moveTo>
                    <a:cubicBezTo>
                      <a:pt x="46" y="0"/>
                      <a:pt x="23" y="23"/>
                      <a:pt x="23" y="46"/>
                    </a:cubicBezTo>
                    <a:cubicBezTo>
                      <a:pt x="0" y="69"/>
                      <a:pt x="0" y="137"/>
                      <a:pt x="46" y="160"/>
                    </a:cubicBezTo>
                    <a:cubicBezTo>
                      <a:pt x="251" y="274"/>
                      <a:pt x="457" y="434"/>
                      <a:pt x="685" y="571"/>
                    </a:cubicBezTo>
                    <a:cubicBezTo>
                      <a:pt x="776" y="639"/>
                      <a:pt x="890" y="708"/>
                      <a:pt x="1005" y="799"/>
                    </a:cubicBezTo>
                    <a:cubicBezTo>
                      <a:pt x="1096" y="890"/>
                      <a:pt x="1210" y="982"/>
                      <a:pt x="1324" y="1073"/>
                    </a:cubicBezTo>
                    <a:cubicBezTo>
                      <a:pt x="1507" y="1256"/>
                      <a:pt x="1712" y="1415"/>
                      <a:pt x="1895" y="1621"/>
                    </a:cubicBezTo>
                    <a:cubicBezTo>
                      <a:pt x="1986" y="1712"/>
                      <a:pt x="2077" y="1803"/>
                      <a:pt x="2146" y="1918"/>
                    </a:cubicBezTo>
                    <a:cubicBezTo>
                      <a:pt x="2237" y="2009"/>
                      <a:pt x="2306" y="2100"/>
                      <a:pt x="2397" y="2191"/>
                    </a:cubicBezTo>
                    <a:cubicBezTo>
                      <a:pt x="2423" y="2231"/>
                      <a:pt x="2473" y="2256"/>
                      <a:pt x="2524" y="2256"/>
                    </a:cubicBezTo>
                    <a:cubicBezTo>
                      <a:pt x="2560" y="2256"/>
                      <a:pt x="2597" y="2243"/>
                      <a:pt x="2625" y="2214"/>
                    </a:cubicBezTo>
                    <a:cubicBezTo>
                      <a:pt x="2694" y="2169"/>
                      <a:pt x="2694" y="2055"/>
                      <a:pt x="2648" y="1986"/>
                    </a:cubicBezTo>
                    <a:cubicBezTo>
                      <a:pt x="2465" y="1803"/>
                      <a:pt x="2283" y="1644"/>
                      <a:pt x="2100" y="1484"/>
                    </a:cubicBezTo>
                    <a:cubicBezTo>
                      <a:pt x="1872" y="1301"/>
                      <a:pt x="1667" y="1119"/>
                      <a:pt x="1438" y="959"/>
                    </a:cubicBezTo>
                    <a:cubicBezTo>
                      <a:pt x="1347" y="868"/>
                      <a:pt x="1256" y="799"/>
                      <a:pt x="1142" y="708"/>
                    </a:cubicBezTo>
                    <a:cubicBezTo>
                      <a:pt x="1096" y="662"/>
                      <a:pt x="1027" y="617"/>
                      <a:pt x="982" y="571"/>
                    </a:cubicBezTo>
                    <a:cubicBezTo>
                      <a:pt x="913" y="525"/>
                      <a:pt x="845" y="502"/>
                      <a:pt x="799" y="457"/>
                    </a:cubicBezTo>
                    <a:cubicBezTo>
                      <a:pt x="571" y="297"/>
                      <a:pt x="366" y="137"/>
                      <a:pt x="137" y="23"/>
                    </a:cubicBezTo>
                    <a:cubicBezTo>
                      <a:pt x="114" y="0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5791685" y="1668053"/>
                <a:ext cx="12974" cy="12353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251" y="0"/>
                    </a:moveTo>
                    <a:cubicBezTo>
                      <a:pt x="206" y="0"/>
                      <a:pt x="137" y="23"/>
                      <a:pt x="92" y="69"/>
                    </a:cubicBezTo>
                    <a:cubicBezTo>
                      <a:pt x="46" y="92"/>
                      <a:pt x="23" y="160"/>
                      <a:pt x="23" y="206"/>
                    </a:cubicBezTo>
                    <a:cubicBezTo>
                      <a:pt x="0" y="320"/>
                      <a:pt x="92" y="457"/>
                      <a:pt x="229" y="457"/>
                    </a:cubicBezTo>
                    <a:cubicBezTo>
                      <a:pt x="274" y="457"/>
                      <a:pt x="343" y="434"/>
                      <a:pt x="388" y="388"/>
                    </a:cubicBezTo>
                    <a:cubicBezTo>
                      <a:pt x="434" y="365"/>
                      <a:pt x="457" y="297"/>
                      <a:pt x="457" y="251"/>
                    </a:cubicBezTo>
                    <a:cubicBezTo>
                      <a:pt x="480" y="137"/>
                      <a:pt x="366" y="0"/>
                      <a:pt x="25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5768844" y="1670512"/>
                <a:ext cx="8677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1" extrusionOk="0">
                    <a:moveTo>
                      <a:pt x="161" y="1"/>
                    </a:moveTo>
                    <a:cubicBezTo>
                      <a:pt x="92" y="1"/>
                      <a:pt x="1" y="69"/>
                      <a:pt x="1" y="137"/>
                    </a:cubicBezTo>
                    <a:cubicBezTo>
                      <a:pt x="1" y="229"/>
                      <a:pt x="69" y="320"/>
                      <a:pt x="138" y="320"/>
                    </a:cubicBezTo>
                    <a:cubicBezTo>
                      <a:pt x="229" y="320"/>
                      <a:pt x="298" y="252"/>
                      <a:pt x="298" y="160"/>
                    </a:cubicBezTo>
                    <a:cubicBezTo>
                      <a:pt x="320" y="92"/>
                      <a:pt x="252" y="1"/>
                      <a:pt x="161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5775629" y="1646456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1" y="0"/>
                    </a:moveTo>
                    <a:cubicBezTo>
                      <a:pt x="69" y="0"/>
                      <a:pt x="1" y="46"/>
                      <a:pt x="1" y="137"/>
                    </a:cubicBezTo>
                    <a:cubicBezTo>
                      <a:pt x="1" y="206"/>
                      <a:pt x="47" y="274"/>
                      <a:pt x="138" y="274"/>
                    </a:cubicBezTo>
                    <a:cubicBezTo>
                      <a:pt x="206" y="274"/>
                      <a:pt x="275" y="229"/>
                      <a:pt x="298" y="160"/>
                    </a:cubicBezTo>
                    <a:cubicBezTo>
                      <a:pt x="298" y="69"/>
                      <a:pt x="229" y="0"/>
                      <a:pt x="16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5823769" y="1675459"/>
                <a:ext cx="8650" cy="8028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97" extrusionOk="0">
                    <a:moveTo>
                      <a:pt x="183" y="0"/>
                    </a:moveTo>
                    <a:cubicBezTo>
                      <a:pt x="92" y="0"/>
                      <a:pt x="23" y="46"/>
                      <a:pt x="0" y="137"/>
                    </a:cubicBezTo>
                    <a:cubicBezTo>
                      <a:pt x="0" y="206"/>
                      <a:pt x="69" y="297"/>
                      <a:pt x="160" y="297"/>
                    </a:cubicBezTo>
                    <a:cubicBezTo>
                      <a:pt x="229" y="297"/>
                      <a:pt x="297" y="251"/>
                      <a:pt x="320" y="160"/>
                    </a:cubicBezTo>
                    <a:cubicBezTo>
                      <a:pt x="320" y="91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5807713" y="1704435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46" y="1"/>
                      <a:pt x="1" y="24"/>
                      <a:pt x="1" y="69"/>
                    </a:cubicBezTo>
                    <a:cubicBezTo>
                      <a:pt x="1" y="115"/>
                      <a:pt x="24" y="161"/>
                      <a:pt x="69" y="161"/>
                    </a:cubicBezTo>
                    <a:cubicBezTo>
                      <a:pt x="115" y="161"/>
                      <a:pt x="161" y="138"/>
                      <a:pt x="161" y="92"/>
                    </a:cubicBezTo>
                    <a:cubicBezTo>
                      <a:pt x="161" y="47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5845988" y="1780957"/>
                <a:ext cx="12974" cy="12353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251" y="0"/>
                    </a:moveTo>
                    <a:cubicBezTo>
                      <a:pt x="205" y="0"/>
                      <a:pt x="137" y="23"/>
                      <a:pt x="91" y="69"/>
                    </a:cubicBezTo>
                    <a:cubicBezTo>
                      <a:pt x="46" y="92"/>
                      <a:pt x="23" y="160"/>
                      <a:pt x="0" y="229"/>
                    </a:cubicBezTo>
                    <a:cubicBezTo>
                      <a:pt x="0" y="343"/>
                      <a:pt x="91" y="457"/>
                      <a:pt x="228" y="457"/>
                    </a:cubicBezTo>
                    <a:cubicBezTo>
                      <a:pt x="274" y="457"/>
                      <a:pt x="342" y="457"/>
                      <a:pt x="388" y="411"/>
                    </a:cubicBezTo>
                    <a:cubicBezTo>
                      <a:pt x="434" y="365"/>
                      <a:pt x="457" y="320"/>
                      <a:pt x="479" y="251"/>
                    </a:cubicBezTo>
                    <a:cubicBezTo>
                      <a:pt x="479" y="137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5830554" y="1740223"/>
                <a:ext cx="11758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12" extrusionOk="0">
                    <a:moveTo>
                      <a:pt x="229" y="1"/>
                    </a:moveTo>
                    <a:cubicBezTo>
                      <a:pt x="183" y="1"/>
                      <a:pt x="114" y="1"/>
                      <a:pt x="92" y="46"/>
                    </a:cubicBezTo>
                    <a:cubicBezTo>
                      <a:pt x="46" y="69"/>
                      <a:pt x="23" y="138"/>
                      <a:pt x="0" y="183"/>
                    </a:cubicBezTo>
                    <a:cubicBezTo>
                      <a:pt x="0" y="298"/>
                      <a:pt x="92" y="412"/>
                      <a:pt x="206" y="412"/>
                    </a:cubicBezTo>
                    <a:cubicBezTo>
                      <a:pt x="251" y="412"/>
                      <a:pt x="297" y="389"/>
                      <a:pt x="343" y="366"/>
                    </a:cubicBezTo>
                    <a:cubicBezTo>
                      <a:pt x="388" y="320"/>
                      <a:pt x="411" y="275"/>
                      <a:pt x="411" y="206"/>
                    </a:cubicBezTo>
                    <a:cubicBezTo>
                      <a:pt x="434" y="115"/>
                      <a:pt x="343" y="1"/>
                      <a:pt x="229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5858935" y="1748872"/>
                <a:ext cx="9893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0" y="69"/>
                      <a:pt x="0" y="183"/>
                    </a:cubicBezTo>
                    <a:cubicBezTo>
                      <a:pt x="0" y="274"/>
                      <a:pt x="69" y="366"/>
                      <a:pt x="160" y="366"/>
                    </a:cubicBezTo>
                    <a:cubicBezTo>
                      <a:pt x="251" y="366"/>
                      <a:pt x="343" y="297"/>
                      <a:pt x="343" y="206"/>
                    </a:cubicBezTo>
                    <a:cubicBezTo>
                      <a:pt x="366" y="114"/>
                      <a:pt x="297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5860773" y="1769848"/>
                <a:ext cx="4974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2" y="0"/>
                    </a:moveTo>
                    <a:cubicBezTo>
                      <a:pt x="46" y="0"/>
                      <a:pt x="1" y="23"/>
                      <a:pt x="1" y="69"/>
                    </a:cubicBezTo>
                    <a:cubicBezTo>
                      <a:pt x="1" y="115"/>
                      <a:pt x="46" y="160"/>
                      <a:pt x="92" y="160"/>
                    </a:cubicBezTo>
                    <a:cubicBezTo>
                      <a:pt x="138" y="160"/>
                      <a:pt x="161" y="137"/>
                      <a:pt x="161" y="92"/>
                    </a:cubicBezTo>
                    <a:cubicBezTo>
                      <a:pt x="183" y="46"/>
                      <a:pt x="138" y="0"/>
                      <a:pt x="9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5889155" y="1781579"/>
                <a:ext cx="5595" cy="5568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15" y="0"/>
                    </a:moveTo>
                    <a:cubicBezTo>
                      <a:pt x="46" y="0"/>
                      <a:pt x="1" y="46"/>
                      <a:pt x="1" y="91"/>
                    </a:cubicBezTo>
                    <a:cubicBezTo>
                      <a:pt x="1" y="137"/>
                      <a:pt x="46" y="206"/>
                      <a:pt x="92" y="206"/>
                    </a:cubicBezTo>
                    <a:cubicBezTo>
                      <a:pt x="138" y="206"/>
                      <a:pt x="183" y="160"/>
                      <a:pt x="183" y="114"/>
                    </a:cubicBezTo>
                    <a:cubicBezTo>
                      <a:pt x="206" y="69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5873748" y="1806852"/>
                <a:ext cx="5568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4" extrusionOk="0">
                    <a:moveTo>
                      <a:pt x="114" y="1"/>
                    </a:moveTo>
                    <a:cubicBezTo>
                      <a:pt x="46" y="1"/>
                      <a:pt x="0" y="24"/>
                      <a:pt x="0" y="92"/>
                    </a:cubicBezTo>
                    <a:cubicBezTo>
                      <a:pt x="0" y="138"/>
                      <a:pt x="46" y="184"/>
                      <a:pt x="91" y="184"/>
                    </a:cubicBezTo>
                    <a:cubicBezTo>
                      <a:pt x="160" y="184"/>
                      <a:pt x="206" y="161"/>
                      <a:pt x="206" y="92"/>
                    </a:cubicBezTo>
                    <a:cubicBezTo>
                      <a:pt x="206" y="47"/>
                      <a:pt x="160" y="1"/>
                      <a:pt x="114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5916320" y="1806852"/>
                <a:ext cx="11109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89" extrusionOk="0">
                    <a:moveTo>
                      <a:pt x="228" y="1"/>
                    </a:moveTo>
                    <a:cubicBezTo>
                      <a:pt x="114" y="1"/>
                      <a:pt x="23" y="69"/>
                      <a:pt x="0" y="184"/>
                    </a:cubicBezTo>
                    <a:cubicBezTo>
                      <a:pt x="0" y="275"/>
                      <a:pt x="69" y="389"/>
                      <a:pt x="183" y="389"/>
                    </a:cubicBezTo>
                    <a:cubicBezTo>
                      <a:pt x="297" y="389"/>
                      <a:pt x="388" y="320"/>
                      <a:pt x="388" y="206"/>
                    </a:cubicBezTo>
                    <a:cubicBezTo>
                      <a:pt x="411" y="115"/>
                      <a:pt x="320" y="1"/>
                      <a:pt x="228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5938512" y="1824746"/>
                <a:ext cx="6217" cy="559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07" extrusionOk="0">
                    <a:moveTo>
                      <a:pt x="115" y="1"/>
                    </a:moveTo>
                    <a:cubicBezTo>
                      <a:pt x="69" y="1"/>
                      <a:pt x="24" y="24"/>
                      <a:pt x="24" y="92"/>
                    </a:cubicBezTo>
                    <a:cubicBezTo>
                      <a:pt x="1" y="138"/>
                      <a:pt x="46" y="206"/>
                      <a:pt x="115" y="206"/>
                    </a:cubicBezTo>
                    <a:cubicBezTo>
                      <a:pt x="161" y="206"/>
                      <a:pt x="206" y="161"/>
                      <a:pt x="206" y="115"/>
                    </a:cubicBezTo>
                    <a:cubicBezTo>
                      <a:pt x="229" y="46"/>
                      <a:pt x="183" y="1"/>
                      <a:pt x="115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5729975" y="1790823"/>
                <a:ext cx="6812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9" extrusionOk="0">
                    <a:moveTo>
                      <a:pt x="138" y="0"/>
                    </a:moveTo>
                    <a:cubicBezTo>
                      <a:pt x="69" y="0"/>
                      <a:pt x="1" y="23"/>
                      <a:pt x="1" y="92"/>
                    </a:cubicBezTo>
                    <a:cubicBezTo>
                      <a:pt x="1" y="160"/>
                      <a:pt x="46" y="229"/>
                      <a:pt x="115" y="229"/>
                    </a:cubicBezTo>
                    <a:cubicBezTo>
                      <a:pt x="183" y="229"/>
                      <a:pt x="229" y="183"/>
                      <a:pt x="252" y="115"/>
                    </a:cubicBezTo>
                    <a:cubicBezTo>
                      <a:pt x="252" y="69"/>
                      <a:pt x="206" y="0"/>
                      <a:pt x="138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5708378" y="1778470"/>
                <a:ext cx="4974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4" extrusionOk="0">
                    <a:moveTo>
                      <a:pt x="115" y="1"/>
                    </a:moveTo>
                    <a:cubicBezTo>
                      <a:pt x="69" y="1"/>
                      <a:pt x="24" y="24"/>
                      <a:pt x="1" y="69"/>
                    </a:cubicBezTo>
                    <a:cubicBezTo>
                      <a:pt x="1" y="115"/>
                      <a:pt x="47" y="184"/>
                      <a:pt x="92" y="184"/>
                    </a:cubicBezTo>
                    <a:cubicBezTo>
                      <a:pt x="138" y="184"/>
                      <a:pt x="184" y="138"/>
                      <a:pt x="184" y="92"/>
                    </a:cubicBezTo>
                    <a:cubicBezTo>
                      <a:pt x="184" y="47"/>
                      <a:pt x="161" y="1"/>
                      <a:pt x="115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5732462" y="1769848"/>
                <a:ext cx="4325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1" extrusionOk="0">
                    <a:moveTo>
                      <a:pt x="91" y="0"/>
                    </a:moveTo>
                    <a:cubicBezTo>
                      <a:pt x="46" y="0"/>
                      <a:pt x="0" y="23"/>
                      <a:pt x="0" y="69"/>
                    </a:cubicBezTo>
                    <a:cubicBezTo>
                      <a:pt x="0" y="115"/>
                      <a:pt x="23" y="160"/>
                      <a:pt x="69" y="160"/>
                    </a:cubicBezTo>
                    <a:cubicBezTo>
                      <a:pt x="114" y="160"/>
                      <a:pt x="160" y="137"/>
                      <a:pt x="160" y="92"/>
                    </a:cubicBezTo>
                    <a:cubicBezTo>
                      <a:pt x="160" y="46"/>
                      <a:pt x="137" y="0"/>
                      <a:pt x="9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5567714" y="1748251"/>
                <a:ext cx="12380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35" extrusionOk="0">
                    <a:moveTo>
                      <a:pt x="252" y="1"/>
                    </a:moveTo>
                    <a:cubicBezTo>
                      <a:pt x="183" y="1"/>
                      <a:pt x="138" y="23"/>
                      <a:pt x="92" y="46"/>
                    </a:cubicBezTo>
                    <a:cubicBezTo>
                      <a:pt x="46" y="92"/>
                      <a:pt x="24" y="137"/>
                      <a:pt x="24" y="206"/>
                    </a:cubicBezTo>
                    <a:cubicBezTo>
                      <a:pt x="1" y="320"/>
                      <a:pt x="92" y="434"/>
                      <a:pt x="206" y="434"/>
                    </a:cubicBezTo>
                    <a:cubicBezTo>
                      <a:pt x="275" y="434"/>
                      <a:pt x="320" y="434"/>
                      <a:pt x="366" y="389"/>
                    </a:cubicBezTo>
                    <a:cubicBezTo>
                      <a:pt x="412" y="343"/>
                      <a:pt x="434" y="297"/>
                      <a:pt x="457" y="229"/>
                    </a:cubicBezTo>
                    <a:cubicBezTo>
                      <a:pt x="457" y="137"/>
                      <a:pt x="366" y="1"/>
                      <a:pt x="25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5523304" y="1716166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51" y="1"/>
                    </a:moveTo>
                    <a:cubicBezTo>
                      <a:pt x="183" y="1"/>
                      <a:pt x="137" y="23"/>
                      <a:pt x="92" y="69"/>
                    </a:cubicBezTo>
                    <a:cubicBezTo>
                      <a:pt x="46" y="92"/>
                      <a:pt x="0" y="160"/>
                      <a:pt x="0" y="229"/>
                    </a:cubicBezTo>
                    <a:cubicBezTo>
                      <a:pt x="0" y="343"/>
                      <a:pt x="92" y="480"/>
                      <a:pt x="229" y="480"/>
                    </a:cubicBezTo>
                    <a:cubicBezTo>
                      <a:pt x="274" y="480"/>
                      <a:pt x="343" y="457"/>
                      <a:pt x="388" y="434"/>
                    </a:cubicBezTo>
                    <a:cubicBezTo>
                      <a:pt x="434" y="389"/>
                      <a:pt x="480" y="320"/>
                      <a:pt x="480" y="252"/>
                    </a:cubicBezTo>
                    <a:cubicBezTo>
                      <a:pt x="480" y="138"/>
                      <a:pt x="388" y="1"/>
                      <a:pt x="251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5544279" y="1681622"/>
                <a:ext cx="130825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2763" extrusionOk="0">
                    <a:moveTo>
                      <a:pt x="92" y="0"/>
                    </a:moveTo>
                    <a:cubicBezTo>
                      <a:pt x="69" y="0"/>
                      <a:pt x="46" y="23"/>
                      <a:pt x="23" y="46"/>
                    </a:cubicBezTo>
                    <a:cubicBezTo>
                      <a:pt x="0" y="92"/>
                      <a:pt x="23" y="137"/>
                      <a:pt x="46" y="160"/>
                    </a:cubicBezTo>
                    <a:cubicBezTo>
                      <a:pt x="115" y="206"/>
                      <a:pt x="160" y="251"/>
                      <a:pt x="229" y="297"/>
                    </a:cubicBezTo>
                    <a:cubicBezTo>
                      <a:pt x="274" y="343"/>
                      <a:pt x="343" y="388"/>
                      <a:pt x="411" y="434"/>
                    </a:cubicBezTo>
                    <a:cubicBezTo>
                      <a:pt x="525" y="525"/>
                      <a:pt x="640" y="617"/>
                      <a:pt x="754" y="731"/>
                    </a:cubicBezTo>
                    <a:cubicBezTo>
                      <a:pt x="891" y="822"/>
                      <a:pt x="1028" y="936"/>
                      <a:pt x="1165" y="1050"/>
                    </a:cubicBezTo>
                    <a:cubicBezTo>
                      <a:pt x="1301" y="1142"/>
                      <a:pt x="1416" y="1256"/>
                      <a:pt x="1553" y="1370"/>
                    </a:cubicBezTo>
                    <a:cubicBezTo>
                      <a:pt x="1690" y="1461"/>
                      <a:pt x="1804" y="1552"/>
                      <a:pt x="1941" y="1667"/>
                    </a:cubicBezTo>
                    <a:cubicBezTo>
                      <a:pt x="2078" y="1758"/>
                      <a:pt x="2214" y="1872"/>
                      <a:pt x="2329" y="1963"/>
                    </a:cubicBezTo>
                    <a:cubicBezTo>
                      <a:pt x="2466" y="2032"/>
                      <a:pt x="2580" y="2123"/>
                      <a:pt x="2694" y="2192"/>
                    </a:cubicBezTo>
                    <a:cubicBezTo>
                      <a:pt x="2785" y="2214"/>
                      <a:pt x="2854" y="2260"/>
                      <a:pt x="2945" y="2283"/>
                    </a:cubicBezTo>
                    <a:cubicBezTo>
                      <a:pt x="3013" y="2329"/>
                      <a:pt x="3082" y="2351"/>
                      <a:pt x="3150" y="2397"/>
                    </a:cubicBezTo>
                    <a:cubicBezTo>
                      <a:pt x="3264" y="2443"/>
                      <a:pt x="3379" y="2488"/>
                      <a:pt x="3516" y="2511"/>
                    </a:cubicBezTo>
                    <a:cubicBezTo>
                      <a:pt x="3630" y="2557"/>
                      <a:pt x="3744" y="2580"/>
                      <a:pt x="3881" y="2625"/>
                    </a:cubicBezTo>
                    <a:cubicBezTo>
                      <a:pt x="3972" y="2648"/>
                      <a:pt x="4086" y="2671"/>
                      <a:pt x="4200" y="2694"/>
                    </a:cubicBezTo>
                    <a:cubicBezTo>
                      <a:pt x="4269" y="2739"/>
                      <a:pt x="4360" y="2762"/>
                      <a:pt x="4429" y="2762"/>
                    </a:cubicBezTo>
                    <a:cubicBezTo>
                      <a:pt x="4565" y="2762"/>
                      <a:pt x="4702" y="2717"/>
                      <a:pt x="4771" y="2602"/>
                    </a:cubicBezTo>
                    <a:cubicBezTo>
                      <a:pt x="4839" y="2511"/>
                      <a:pt x="4839" y="2374"/>
                      <a:pt x="4748" y="2283"/>
                    </a:cubicBezTo>
                    <a:cubicBezTo>
                      <a:pt x="4702" y="2214"/>
                      <a:pt x="4611" y="2192"/>
                      <a:pt x="4520" y="2192"/>
                    </a:cubicBezTo>
                    <a:cubicBezTo>
                      <a:pt x="4474" y="2192"/>
                      <a:pt x="4451" y="2169"/>
                      <a:pt x="4406" y="2146"/>
                    </a:cubicBezTo>
                    <a:cubicBezTo>
                      <a:pt x="4360" y="2146"/>
                      <a:pt x="4292" y="2123"/>
                      <a:pt x="4246" y="2100"/>
                    </a:cubicBezTo>
                    <a:cubicBezTo>
                      <a:pt x="4109" y="2077"/>
                      <a:pt x="3972" y="2055"/>
                      <a:pt x="3858" y="2032"/>
                    </a:cubicBezTo>
                    <a:cubicBezTo>
                      <a:pt x="3744" y="2009"/>
                      <a:pt x="3630" y="1986"/>
                      <a:pt x="3538" y="1963"/>
                    </a:cubicBezTo>
                    <a:cubicBezTo>
                      <a:pt x="3424" y="1918"/>
                      <a:pt x="3310" y="1895"/>
                      <a:pt x="3196" y="1849"/>
                    </a:cubicBezTo>
                    <a:cubicBezTo>
                      <a:pt x="2991" y="1781"/>
                      <a:pt x="2785" y="1689"/>
                      <a:pt x="2580" y="1621"/>
                    </a:cubicBezTo>
                    <a:lnTo>
                      <a:pt x="2603" y="1621"/>
                    </a:lnTo>
                    <a:cubicBezTo>
                      <a:pt x="2511" y="1575"/>
                      <a:pt x="2420" y="1530"/>
                      <a:pt x="2329" y="1484"/>
                    </a:cubicBezTo>
                    <a:cubicBezTo>
                      <a:pt x="2214" y="1416"/>
                      <a:pt x="2100" y="1347"/>
                      <a:pt x="2009" y="1301"/>
                    </a:cubicBezTo>
                    <a:cubicBezTo>
                      <a:pt x="1781" y="1164"/>
                      <a:pt x="1575" y="1028"/>
                      <a:pt x="1347" y="891"/>
                    </a:cubicBezTo>
                    <a:cubicBezTo>
                      <a:pt x="1233" y="845"/>
                      <a:pt x="1119" y="776"/>
                      <a:pt x="1005" y="685"/>
                    </a:cubicBezTo>
                    <a:cubicBezTo>
                      <a:pt x="891" y="617"/>
                      <a:pt x="799" y="548"/>
                      <a:pt x="685" y="457"/>
                    </a:cubicBezTo>
                    <a:cubicBezTo>
                      <a:pt x="594" y="388"/>
                      <a:pt x="503" y="297"/>
                      <a:pt x="411" y="229"/>
                    </a:cubicBezTo>
                    <a:cubicBezTo>
                      <a:pt x="320" y="160"/>
                      <a:pt x="229" y="92"/>
                      <a:pt x="137" y="23"/>
                    </a:cubicBezTo>
                    <a:cubicBezTo>
                      <a:pt x="115" y="23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5593014" y="1684703"/>
                <a:ext cx="85172" cy="42599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576" extrusionOk="0">
                    <a:moveTo>
                      <a:pt x="138" y="1"/>
                    </a:moveTo>
                    <a:cubicBezTo>
                      <a:pt x="92" y="1"/>
                      <a:pt x="69" y="23"/>
                      <a:pt x="46" y="46"/>
                    </a:cubicBezTo>
                    <a:cubicBezTo>
                      <a:pt x="1" y="92"/>
                      <a:pt x="23" y="137"/>
                      <a:pt x="69" y="183"/>
                    </a:cubicBezTo>
                    <a:cubicBezTo>
                      <a:pt x="275" y="343"/>
                      <a:pt x="480" y="503"/>
                      <a:pt x="708" y="640"/>
                    </a:cubicBezTo>
                    <a:cubicBezTo>
                      <a:pt x="822" y="731"/>
                      <a:pt x="936" y="799"/>
                      <a:pt x="1051" y="868"/>
                    </a:cubicBezTo>
                    <a:cubicBezTo>
                      <a:pt x="1165" y="936"/>
                      <a:pt x="1302" y="982"/>
                      <a:pt x="1416" y="1050"/>
                    </a:cubicBezTo>
                    <a:cubicBezTo>
                      <a:pt x="1667" y="1165"/>
                      <a:pt x="1895" y="1279"/>
                      <a:pt x="2146" y="1370"/>
                    </a:cubicBezTo>
                    <a:cubicBezTo>
                      <a:pt x="2260" y="1416"/>
                      <a:pt x="2397" y="1461"/>
                      <a:pt x="2511" y="1507"/>
                    </a:cubicBezTo>
                    <a:cubicBezTo>
                      <a:pt x="2580" y="1530"/>
                      <a:pt x="2648" y="1530"/>
                      <a:pt x="2717" y="1553"/>
                    </a:cubicBezTo>
                    <a:cubicBezTo>
                      <a:pt x="2740" y="1553"/>
                      <a:pt x="2762" y="1553"/>
                      <a:pt x="2808" y="1575"/>
                    </a:cubicBezTo>
                    <a:cubicBezTo>
                      <a:pt x="2877" y="1575"/>
                      <a:pt x="2922" y="1575"/>
                      <a:pt x="2991" y="1553"/>
                    </a:cubicBezTo>
                    <a:cubicBezTo>
                      <a:pt x="3082" y="1553"/>
                      <a:pt x="3151" y="1461"/>
                      <a:pt x="3151" y="1393"/>
                    </a:cubicBezTo>
                    <a:cubicBezTo>
                      <a:pt x="3151" y="1324"/>
                      <a:pt x="3128" y="1279"/>
                      <a:pt x="3105" y="1256"/>
                    </a:cubicBezTo>
                    <a:cubicBezTo>
                      <a:pt x="3059" y="1210"/>
                      <a:pt x="3014" y="1187"/>
                      <a:pt x="2968" y="1187"/>
                    </a:cubicBezTo>
                    <a:cubicBezTo>
                      <a:pt x="2877" y="1187"/>
                      <a:pt x="2785" y="1165"/>
                      <a:pt x="2717" y="1165"/>
                    </a:cubicBezTo>
                    <a:lnTo>
                      <a:pt x="2694" y="1165"/>
                    </a:lnTo>
                    <a:cubicBezTo>
                      <a:pt x="2466" y="1119"/>
                      <a:pt x="2238" y="1050"/>
                      <a:pt x="2032" y="982"/>
                    </a:cubicBezTo>
                    <a:cubicBezTo>
                      <a:pt x="1895" y="936"/>
                      <a:pt x="1781" y="914"/>
                      <a:pt x="1644" y="845"/>
                    </a:cubicBezTo>
                    <a:cubicBezTo>
                      <a:pt x="1540" y="803"/>
                      <a:pt x="1417" y="762"/>
                      <a:pt x="1292" y="703"/>
                    </a:cubicBezTo>
                    <a:lnTo>
                      <a:pt x="1292" y="703"/>
                    </a:lnTo>
                    <a:cubicBezTo>
                      <a:pt x="1090" y="591"/>
                      <a:pt x="888" y="501"/>
                      <a:pt x="708" y="389"/>
                    </a:cubicBezTo>
                    <a:cubicBezTo>
                      <a:pt x="526" y="274"/>
                      <a:pt x="366" y="137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5661508" y="1690244"/>
                <a:ext cx="133285" cy="67899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2512" extrusionOk="0">
                    <a:moveTo>
                      <a:pt x="92" y="1"/>
                    </a:moveTo>
                    <a:cubicBezTo>
                      <a:pt x="69" y="1"/>
                      <a:pt x="46" y="24"/>
                      <a:pt x="23" y="47"/>
                    </a:cubicBezTo>
                    <a:cubicBezTo>
                      <a:pt x="0" y="69"/>
                      <a:pt x="0" y="115"/>
                      <a:pt x="46" y="161"/>
                    </a:cubicBezTo>
                    <a:cubicBezTo>
                      <a:pt x="114" y="184"/>
                      <a:pt x="160" y="229"/>
                      <a:pt x="228" y="275"/>
                    </a:cubicBezTo>
                    <a:cubicBezTo>
                      <a:pt x="297" y="320"/>
                      <a:pt x="365" y="366"/>
                      <a:pt x="434" y="412"/>
                    </a:cubicBezTo>
                    <a:cubicBezTo>
                      <a:pt x="548" y="526"/>
                      <a:pt x="662" y="617"/>
                      <a:pt x="799" y="709"/>
                    </a:cubicBezTo>
                    <a:cubicBezTo>
                      <a:pt x="936" y="823"/>
                      <a:pt x="1073" y="914"/>
                      <a:pt x="1210" y="1028"/>
                    </a:cubicBezTo>
                    <a:cubicBezTo>
                      <a:pt x="1324" y="1119"/>
                      <a:pt x="1461" y="1211"/>
                      <a:pt x="1598" y="1302"/>
                    </a:cubicBezTo>
                    <a:cubicBezTo>
                      <a:pt x="1735" y="1416"/>
                      <a:pt x="1895" y="1507"/>
                      <a:pt x="2032" y="1599"/>
                    </a:cubicBezTo>
                    <a:cubicBezTo>
                      <a:pt x="2169" y="1690"/>
                      <a:pt x="2328" y="1758"/>
                      <a:pt x="2465" y="1850"/>
                    </a:cubicBezTo>
                    <a:cubicBezTo>
                      <a:pt x="2625" y="1918"/>
                      <a:pt x="2762" y="1987"/>
                      <a:pt x="2922" y="2055"/>
                    </a:cubicBezTo>
                    <a:cubicBezTo>
                      <a:pt x="3036" y="2101"/>
                      <a:pt x="3173" y="2147"/>
                      <a:pt x="3310" y="2192"/>
                    </a:cubicBezTo>
                    <a:cubicBezTo>
                      <a:pt x="3515" y="2261"/>
                      <a:pt x="3721" y="2329"/>
                      <a:pt x="3926" y="2375"/>
                    </a:cubicBezTo>
                    <a:cubicBezTo>
                      <a:pt x="4017" y="2398"/>
                      <a:pt x="4132" y="2420"/>
                      <a:pt x="4246" y="2443"/>
                    </a:cubicBezTo>
                    <a:cubicBezTo>
                      <a:pt x="4360" y="2489"/>
                      <a:pt x="4497" y="2512"/>
                      <a:pt x="4634" y="2512"/>
                    </a:cubicBezTo>
                    <a:lnTo>
                      <a:pt x="4702" y="2512"/>
                    </a:lnTo>
                    <a:cubicBezTo>
                      <a:pt x="4748" y="2489"/>
                      <a:pt x="4794" y="2466"/>
                      <a:pt x="4839" y="2443"/>
                    </a:cubicBezTo>
                    <a:cubicBezTo>
                      <a:pt x="4885" y="2398"/>
                      <a:pt x="4931" y="2306"/>
                      <a:pt x="4931" y="2238"/>
                    </a:cubicBezTo>
                    <a:cubicBezTo>
                      <a:pt x="4931" y="2169"/>
                      <a:pt x="4908" y="2101"/>
                      <a:pt x="4862" y="2032"/>
                    </a:cubicBezTo>
                    <a:cubicBezTo>
                      <a:pt x="4794" y="1987"/>
                      <a:pt x="4725" y="1964"/>
                      <a:pt x="4657" y="1941"/>
                    </a:cubicBezTo>
                    <a:cubicBezTo>
                      <a:pt x="4611" y="1941"/>
                      <a:pt x="4588" y="1918"/>
                      <a:pt x="4542" y="1918"/>
                    </a:cubicBezTo>
                    <a:cubicBezTo>
                      <a:pt x="4497" y="1895"/>
                      <a:pt x="4428" y="1895"/>
                      <a:pt x="4383" y="1873"/>
                    </a:cubicBezTo>
                    <a:cubicBezTo>
                      <a:pt x="4269" y="1873"/>
                      <a:pt x="4154" y="1850"/>
                      <a:pt x="4063" y="1827"/>
                    </a:cubicBezTo>
                    <a:cubicBezTo>
                      <a:pt x="3858" y="1781"/>
                      <a:pt x="3629" y="1713"/>
                      <a:pt x="3424" y="1667"/>
                    </a:cubicBezTo>
                    <a:cubicBezTo>
                      <a:pt x="3014" y="1576"/>
                      <a:pt x="2605" y="1440"/>
                      <a:pt x="2195" y="1258"/>
                    </a:cubicBezTo>
                    <a:lnTo>
                      <a:pt x="2195" y="1258"/>
                    </a:lnTo>
                    <a:cubicBezTo>
                      <a:pt x="2023" y="1171"/>
                      <a:pt x="1835" y="1067"/>
                      <a:pt x="1666" y="982"/>
                    </a:cubicBezTo>
                    <a:cubicBezTo>
                      <a:pt x="1507" y="868"/>
                      <a:pt x="1324" y="777"/>
                      <a:pt x="1164" y="686"/>
                    </a:cubicBezTo>
                    <a:cubicBezTo>
                      <a:pt x="982" y="572"/>
                      <a:pt x="799" y="457"/>
                      <a:pt x="617" y="343"/>
                    </a:cubicBezTo>
                    <a:cubicBezTo>
                      <a:pt x="548" y="298"/>
                      <a:pt x="457" y="229"/>
                      <a:pt x="388" y="184"/>
                    </a:cubicBezTo>
                    <a:cubicBezTo>
                      <a:pt x="297" y="115"/>
                      <a:pt x="228" y="69"/>
                      <a:pt x="137" y="24"/>
                    </a:cubicBezTo>
                    <a:cubicBezTo>
                      <a:pt x="114" y="1"/>
                      <a:pt x="114" y="1"/>
                      <a:pt x="92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601042" y="1560690"/>
                <a:ext cx="125879" cy="8209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3037" extrusionOk="0">
                    <a:moveTo>
                      <a:pt x="137" y="1"/>
                    </a:moveTo>
                    <a:cubicBezTo>
                      <a:pt x="92" y="1"/>
                      <a:pt x="23" y="46"/>
                      <a:pt x="23" y="92"/>
                    </a:cubicBezTo>
                    <a:cubicBezTo>
                      <a:pt x="0" y="160"/>
                      <a:pt x="23" y="229"/>
                      <a:pt x="92" y="252"/>
                    </a:cubicBezTo>
                    <a:cubicBezTo>
                      <a:pt x="137" y="275"/>
                      <a:pt x="206" y="297"/>
                      <a:pt x="251" y="320"/>
                    </a:cubicBezTo>
                    <a:lnTo>
                      <a:pt x="229" y="297"/>
                    </a:lnTo>
                    <a:lnTo>
                      <a:pt x="229" y="297"/>
                    </a:lnTo>
                    <a:cubicBezTo>
                      <a:pt x="480" y="434"/>
                      <a:pt x="731" y="548"/>
                      <a:pt x="959" y="663"/>
                    </a:cubicBezTo>
                    <a:cubicBezTo>
                      <a:pt x="959" y="663"/>
                      <a:pt x="936" y="640"/>
                      <a:pt x="936" y="640"/>
                    </a:cubicBezTo>
                    <a:lnTo>
                      <a:pt x="936" y="640"/>
                    </a:lnTo>
                    <a:cubicBezTo>
                      <a:pt x="1164" y="754"/>
                      <a:pt x="1370" y="891"/>
                      <a:pt x="1598" y="1005"/>
                    </a:cubicBezTo>
                    <a:cubicBezTo>
                      <a:pt x="1826" y="1142"/>
                      <a:pt x="2032" y="1279"/>
                      <a:pt x="2237" y="1416"/>
                    </a:cubicBezTo>
                    <a:cubicBezTo>
                      <a:pt x="2465" y="1576"/>
                      <a:pt x="2694" y="1735"/>
                      <a:pt x="2922" y="1895"/>
                    </a:cubicBezTo>
                    <a:cubicBezTo>
                      <a:pt x="3127" y="2032"/>
                      <a:pt x="3310" y="2192"/>
                      <a:pt x="3515" y="2352"/>
                    </a:cubicBezTo>
                    <a:cubicBezTo>
                      <a:pt x="3607" y="2443"/>
                      <a:pt x="3721" y="2511"/>
                      <a:pt x="3812" y="2626"/>
                    </a:cubicBezTo>
                    <a:cubicBezTo>
                      <a:pt x="3926" y="2717"/>
                      <a:pt x="4018" y="2831"/>
                      <a:pt x="4132" y="2945"/>
                    </a:cubicBezTo>
                    <a:cubicBezTo>
                      <a:pt x="4177" y="2991"/>
                      <a:pt x="4246" y="3036"/>
                      <a:pt x="4337" y="3036"/>
                    </a:cubicBezTo>
                    <a:cubicBezTo>
                      <a:pt x="4406" y="3036"/>
                      <a:pt x="4474" y="3014"/>
                      <a:pt x="4543" y="2968"/>
                    </a:cubicBezTo>
                    <a:cubicBezTo>
                      <a:pt x="4657" y="2854"/>
                      <a:pt x="4657" y="2671"/>
                      <a:pt x="4565" y="2557"/>
                    </a:cubicBezTo>
                    <a:cubicBezTo>
                      <a:pt x="4337" y="2283"/>
                      <a:pt x="4040" y="2078"/>
                      <a:pt x="3767" y="1849"/>
                    </a:cubicBezTo>
                    <a:cubicBezTo>
                      <a:pt x="3652" y="1758"/>
                      <a:pt x="3515" y="1667"/>
                      <a:pt x="3379" y="1576"/>
                    </a:cubicBezTo>
                    <a:cubicBezTo>
                      <a:pt x="3242" y="1484"/>
                      <a:pt x="3082" y="1393"/>
                      <a:pt x="2945" y="1302"/>
                    </a:cubicBezTo>
                    <a:cubicBezTo>
                      <a:pt x="2648" y="1142"/>
                      <a:pt x="2329" y="959"/>
                      <a:pt x="2009" y="822"/>
                    </a:cubicBezTo>
                    <a:cubicBezTo>
                      <a:pt x="1712" y="663"/>
                      <a:pt x="1393" y="526"/>
                      <a:pt x="1073" y="389"/>
                    </a:cubicBezTo>
                    <a:cubicBezTo>
                      <a:pt x="936" y="320"/>
                      <a:pt x="776" y="275"/>
                      <a:pt x="617" y="206"/>
                    </a:cubicBezTo>
                    <a:cubicBezTo>
                      <a:pt x="457" y="138"/>
                      <a:pt x="320" y="69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5596096" y="1590936"/>
                <a:ext cx="86415" cy="52871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1956" extrusionOk="0">
                    <a:moveTo>
                      <a:pt x="92" y="0"/>
                    </a:moveTo>
                    <a:cubicBezTo>
                      <a:pt x="46" y="0"/>
                      <a:pt x="24" y="23"/>
                      <a:pt x="1" y="46"/>
                    </a:cubicBezTo>
                    <a:cubicBezTo>
                      <a:pt x="1" y="91"/>
                      <a:pt x="24" y="137"/>
                      <a:pt x="69" y="160"/>
                    </a:cubicBezTo>
                    <a:cubicBezTo>
                      <a:pt x="275" y="251"/>
                      <a:pt x="480" y="342"/>
                      <a:pt x="686" y="434"/>
                    </a:cubicBezTo>
                    <a:cubicBezTo>
                      <a:pt x="868" y="502"/>
                      <a:pt x="1028" y="594"/>
                      <a:pt x="1188" y="685"/>
                    </a:cubicBezTo>
                    <a:cubicBezTo>
                      <a:pt x="1370" y="799"/>
                      <a:pt x="1553" y="913"/>
                      <a:pt x="1735" y="1027"/>
                    </a:cubicBezTo>
                    <a:cubicBezTo>
                      <a:pt x="1827" y="1073"/>
                      <a:pt x="1895" y="1141"/>
                      <a:pt x="1964" y="1187"/>
                    </a:cubicBezTo>
                    <a:cubicBezTo>
                      <a:pt x="2055" y="1233"/>
                      <a:pt x="2146" y="1301"/>
                      <a:pt x="2215" y="1370"/>
                    </a:cubicBezTo>
                    <a:cubicBezTo>
                      <a:pt x="2375" y="1484"/>
                      <a:pt x="2534" y="1598"/>
                      <a:pt x="2694" y="1735"/>
                    </a:cubicBezTo>
                    <a:cubicBezTo>
                      <a:pt x="2763" y="1803"/>
                      <a:pt x="2831" y="1872"/>
                      <a:pt x="2900" y="1917"/>
                    </a:cubicBezTo>
                    <a:cubicBezTo>
                      <a:pt x="2926" y="1944"/>
                      <a:pt x="2953" y="1955"/>
                      <a:pt x="2980" y="1955"/>
                    </a:cubicBezTo>
                    <a:cubicBezTo>
                      <a:pt x="2999" y="1955"/>
                      <a:pt x="3018" y="1950"/>
                      <a:pt x="3037" y="1940"/>
                    </a:cubicBezTo>
                    <a:cubicBezTo>
                      <a:pt x="3082" y="1940"/>
                      <a:pt x="3128" y="1917"/>
                      <a:pt x="3151" y="1872"/>
                    </a:cubicBezTo>
                    <a:cubicBezTo>
                      <a:pt x="3173" y="1826"/>
                      <a:pt x="3196" y="1780"/>
                      <a:pt x="3173" y="1735"/>
                    </a:cubicBezTo>
                    <a:cubicBezTo>
                      <a:pt x="3173" y="1712"/>
                      <a:pt x="3173" y="1712"/>
                      <a:pt x="3173" y="1689"/>
                    </a:cubicBezTo>
                    <a:cubicBezTo>
                      <a:pt x="3151" y="1666"/>
                      <a:pt x="3128" y="1643"/>
                      <a:pt x="3105" y="1621"/>
                    </a:cubicBezTo>
                    <a:cubicBezTo>
                      <a:pt x="2877" y="1438"/>
                      <a:pt x="2648" y="1278"/>
                      <a:pt x="2397" y="1119"/>
                    </a:cubicBezTo>
                    <a:cubicBezTo>
                      <a:pt x="2283" y="1050"/>
                      <a:pt x="2169" y="982"/>
                      <a:pt x="2055" y="913"/>
                    </a:cubicBezTo>
                    <a:cubicBezTo>
                      <a:pt x="1918" y="845"/>
                      <a:pt x="1781" y="776"/>
                      <a:pt x="1667" y="708"/>
                    </a:cubicBezTo>
                    <a:cubicBezTo>
                      <a:pt x="1393" y="571"/>
                      <a:pt x="1142" y="434"/>
                      <a:pt x="868" y="320"/>
                    </a:cubicBezTo>
                    <a:cubicBezTo>
                      <a:pt x="617" y="205"/>
                      <a:pt x="366" y="91"/>
                      <a:pt x="115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5696674" y="1681000"/>
                <a:ext cx="12353" cy="1238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8" extrusionOk="0">
                    <a:moveTo>
                      <a:pt x="229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92" y="457"/>
                      <a:pt x="206" y="457"/>
                    </a:cubicBezTo>
                    <a:cubicBezTo>
                      <a:pt x="343" y="457"/>
                      <a:pt x="434" y="366"/>
                      <a:pt x="457" y="252"/>
                    </a:cubicBezTo>
                    <a:cubicBezTo>
                      <a:pt x="457" y="138"/>
                      <a:pt x="365" y="1"/>
                      <a:pt x="229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5713325" y="1662485"/>
                <a:ext cx="8677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1" extrusionOk="0">
                    <a:moveTo>
                      <a:pt x="160" y="1"/>
                    </a:moveTo>
                    <a:cubicBezTo>
                      <a:pt x="92" y="1"/>
                      <a:pt x="23" y="69"/>
                      <a:pt x="1" y="161"/>
                    </a:cubicBezTo>
                    <a:cubicBezTo>
                      <a:pt x="1" y="229"/>
                      <a:pt x="69" y="320"/>
                      <a:pt x="160" y="320"/>
                    </a:cubicBezTo>
                    <a:cubicBezTo>
                      <a:pt x="229" y="320"/>
                      <a:pt x="320" y="252"/>
                      <a:pt x="320" y="161"/>
                    </a:cubicBezTo>
                    <a:cubicBezTo>
                      <a:pt x="320" y="92"/>
                      <a:pt x="252" y="1"/>
                      <a:pt x="1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723191" y="1698894"/>
                <a:ext cx="5595" cy="5568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15" y="0"/>
                    </a:moveTo>
                    <a:cubicBezTo>
                      <a:pt x="46" y="0"/>
                      <a:pt x="1" y="46"/>
                      <a:pt x="1" y="92"/>
                    </a:cubicBezTo>
                    <a:cubicBezTo>
                      <a:pt x="1" y="160"/>
                      <a:pt x="46" y="206"/>
                      <a:pt x="92" y="206"/>
                    </a:cubicBezTo>
                    <a:cubicBezTo>
                      <a:pt x="161" y="206"/>
                      <a:pt x="206" y="160"/>
                      <a:pt x="206" y="115"/>
                    </a:cubicBezTo>
                    <a:cubicBezTo>
                      <a:pt x="206" y="46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5758978" y="1708138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46" y="1"/>
                      <a:pt x="1" y="47"/>
                      <a:pt x="1" y="92"/>
                    </a:cubicBezTo>
                    <a:cubicBezTo>
                      <a:pt x="1" y="138"/>
                      <a:pt x="23" y="161"/>
                      <a:pt x="69" y="161"/>
                    </a:cubicBezTo>
                    <a:cubicBezTo>
                      <a:pt x="115" y="161"/>
                      <a:pt x="160" y="138"/>
                      <a:pt x="160" y="92"/>
                    </a:cubicBezTo>
                    <a:cubicBezTo>
                      <a:pt x="160" y="47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5648534" y="1653862"/>
                <a:ext cx="12380" cy="1235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24" y="92"/>
                      <a:pt x="1" y="206"/>
                    </a:cubicBezTo>
                    <a:cubicBezTo>
                      <a:pt x="1" y="343"/>
                      <a:pt x="92" y="457"/>
                      <a:pt x="229" y="457"/>
                    </a:cubicBezTo>
                    <a:cubicBezTo>
                      <a:pt x="343" y="457"/>
                      <a:pt x="435" y="365"/>
                      <a:pt x="457" y="228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5602880" y="1676675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1" y="1"/>
                    </a:moveTo>
                    <a:cubicBezTo>
                      <a:pt x="69" y="1"/>
                      <a:pt x="1" y="46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cubicBezTo>
                      <a:pt x="206" y="275"/>
                      <a:pt x="275" y="229"/>
                      <a:pt x="298" y="138"/>
                    </a:cubicBezTo>
                    <a:cubicBezTo>
                      <a:pt x="298" y="69"/>
                      <a:pt x="229" y="1"/>
                      <a:pt x="161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5560929" y="1658781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0" y="1"/>
                    </a:moveTo>
                    <a:cubicBezTo>
                      <a:pt x="92" y="1"/>
                      <a:pt x="24" y="46"/>
                      <a:pt x="24" y="138"/>
                    </a:cubicBezTo>
                    <a:cubicBezTo>
                      <a:pt x="1" y="206"/>
                      <a:pt x="69" y="275"/>
                      <a:pt x="138" y="275"/>
                    </a:cubicBezTo>
                    <a:cubicBezTo>
                      <a:pt x="229" y="275"/>
                      <a:pt x="297" y="229"/>
                      <a:pt x="297" y="138"/>
                    </a:cubicBezTo>
                    <a:cubicBezTo>
                      <a:pt x="297" y="69"/>
                      <a:pt x="229" y="1"/>
                      <a:pt x="1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5602285" y="1647672"/>
                <a:ext cx="8650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98" extrusionOk="0">
                    <a:moveTo>
                      <a:pt x="160" y="1"/>
                    </a:moveTo>
                    <a:cubicBezTo>
                      <a:pt x="68" y="1"/>
                      <a:pt x="0" y="47"/>
                      <a:pt x="0" y="138"/>
                    </a:cubicBezTo>
                    <a:cubicBezTo>
                      <a:pt x="0" y="229"/>
                      <a:pt x="68" y="298"/>
                      <a:pt x="137" y="298"/>
                    </a:cubicBezTo>
                    <a:cubicBezTo>
                      <a:pt x="228" y="298"/>
                      <a:pt x="297" y="252"/>
                      <a:pt x="320" y="161"/>
                    </a:cubicBezTo>
                    <a:cubicBezTo>
                      <a:pt x="320" y="69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5638668" y="1679162"/>
                <a:ext cx="4352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92" y="0"/>
                    </a:moveTo>
                    <a:cubicBezTo>
                      <a:pt x="46" y="0"/>
                      <a:pt x="1" y="23"/>
                      <a:pt x="1" y="69"/>
                    </a:cubicBezTo>
                    <a:cubicBezTo>
                      <a:pt x="1" y="114"/>
                      <a:pt x="24" y="160"/>
                      <a:pt x="69" y="160"/>
                    </a:cubicBezTo>
                    <a:cubicBezTo>
                      <a:pt x="115" y="160"/>
                      <a:pt x="160" y="114"/>
                      <a:pt x="160" y="69"/>
                    </a:cubicBezTo>
                    <a:cubicBezTo>
                      <a:pt x="160" y="46"/>
                      <a:pt x="138" y="0"/>
                      <a:pt x="92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5578823" y="1635968"/>
                <a:ext cx="10515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206" y="0"/>
                    </a:moveTo>
                    <a:cubicBezTo>
                      <a:pt x="92" y="0"/>
                      <a:pt x="1" y="69"/>
                      <a:pt x="1" y="183"/>
                    </a:cubicBezTo>
                    <a:cubicBezTo>
                      <a:pt x="1" y="297"/>
                      <a:pt x="69" y="388"/>
                      <a:pt x="183" y="388"/>
                    </a:cubicBezTo>
                    <a:cubicBezTo>
                      <a:pt x="297" y="388"/>
                      <a:pt x="389" y="320"/>
                      <a:pt x="389" y="206"/>
                    </a:cubicBezTo>
                    <a:cubicBezTo>
                      <a:pt x="389" y="92"/>
                      <a:pt x="297" y="0"/>
                      <a:pt x="206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5607827" y="1623615"/>
                <a:ext cx="15461" cy="1483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49" extrusionOk="0">
                    <a:moveTo>
                      <a:pt x="297" y="1"/>
                    </a:moveTo>
                    <a:cubicBezTo>
                      <a:pt x="160" y="1"/>
                      <a:pt x="23" y="115"/>
                      <a:pt x="23" y="275"/>
                    </a:cubicBezTo>
                    <a:cubicBezTo>
                      <a:pt x="0" y="412"/>
                      <a:pt x="115" y="549"/>
                      <a:pt x="274" y="549"/>
                    </a:cubicBezTo>
                    <a:cubicBezTo>
                      <a:pt x="411" y="549"/>
                      <a:pt x="548" y="457"/>
                      <a:pt x="571" y="298"/>
                    </a:cubicBezTo>
                    <a:cubicBezTo>
                      <a:pt x="571" y="161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583770" y="1603262"/>
                <a:ext cx="11136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89" extrusionOk="0">
                    <a:moveTo>
                      <a:pt x="229" y="1"/>
                    </a:moveTo>
                    <a:cubicBezTo>
                      <a:pt x="114" y="1"/>
                      <a:pt x="23" y="69"/>
                      <a:pt x="23" y="183"/>
                    </a:cubicBezTo>
                    <a:cubicBezTo>
                      <a:pt x="0" y="297"/>
                      <a:pt x="92" y="389"/>
                      <a:pt x="206" y="389"/>
                    </a:cubicBezTo>
                    <a:cubicBezTo>
                      <a:pt x="320" y="389"/>
                      <a:pt x="411" y="320"/>
                      <a:pt x="411" y="206"/>
                    </a:cubicBezTo>
                    <a:cubicBezTo>
                      <a:pt x="411" y="92"/>
                      <a:pt x="343" y="1"/>
                      <a:pt x="229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4353526" y="1193595"/>
                <a:ext cx="827388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30610" h="17417" extrusionOk="0">
                    <a:moveTo>
                      <a:pt x="1073" y="1"/>
                    </a:moveTo>
                    <a:cubicBezTo>
                      <a:pt x="1028" y="1"/>
                      <a:pt x="1005" y="23"/>
                      <a:pt x="982" y="23"/>
                    </a:cubicBezTo>
                    <a:lnTo>
                      <a:pt x="891" y="92"/>
                    </a:lnTo>
                    <a:lnTo>
                      <a:pt x="822" y="138"/>
                    </a:lnTo>
                    <a:cubicBezTo>
                      <a:pt x="754" y="160"/>
                      <a:pt x="685" y="206"/>
                      <a:pt x="617" y="252"/>
                    </a:cubicBezTo>
                    <a:cubicBezTo>
                      <a:pt x="548" y="297"/>
                      <a:pt x="503" y="343"/>
                      <a:pt x="457" y="366"/>
                    </a:cubicBezTo>
                    <a:cubicBezTo>
                      <a:pt x="411" y="411"/>
                      <a:pt x="366" y="434"/>
                      <a:pt x="320" y="457"/>
                    </a:cubicBezTo>
                    <a:cubicBezTo>
                      <a:pt x="274" y="457"/>
                      <a:pt x="229" y="457"/>
                      <a:pt x="206" y="480"/>
                    </a:cubicBezTo>
                    <a:cubicBezTo>
                      <a:pt x="138" y="526"/>
                      <a:pt x="69" y="571"/>
                      <a:pt x="46" y="663"/>
                    </a:cubicBezTo>
                    <a:cubicBezTo>
                      <a:pt x="1" y="777"/>
                      <a:pt x="23" y="891"/>
                      <a:pt x="69" y="959"/>
                    </a:cubicBezTo>
                    <a:cubicBezTo>
                      <a:pt x="138" y="1096"/>
                      <a:pt x="252" y="1233"/>
                      <a:pt x="366" y="1347"/>
                    </a:cubicBezTo>
                    <a:cubicBezTo>
                      <a:pt x="571" y="1576"/>
                      <a:pt x="777" y="1827"/>
                      <a:pt x="982" y="2055"/>
                    </a:cubicBezTo>
                    <a:cubicBezTo>
                      <a:pt x="1073" y="2169"/>
                      <a:pt x="1165" y="2306"/>
                      <a:pt x="1279" y="2420"/>
                    </a:cubicBezTo>
                    <a:cubicBezTo>
                      <a:pt x="1370" y="2534"/>
                      <a:pt x="1461" y="2648"/>
                      <a:pt x="1553" y="2762"/>
                    </a:cubicBezTo>
                    <a:cubicBezTo>
                      <a:pt x="1735" y="2991"/>
                      <a:pt x="1941" y="3242"/>
                      <a:pt x="2169" y="3470"/>
                    </a:cubicBezTo>
                    <a:cubicBezTo>
                      <a:pt x="2352" y="3675"/>
                      <a:pt x="2534" y="3858"/>
                      <a:pt x="2740" y="4063"/>
                    </a:cubicBezTo>
                    <a:lnTo>
                      <a:pt x="2808" y="4132"/>
                    </a:lnTo>
                    <a:cubicBezTo>
                      <a:pt x="2922" y="4246"/>
                      <a:pt x="3036" y="4360"/>
                      <a:pt x="3150" y="4474"/>
                    </a:cubicBezTo>
                    <a:lnTo>
                      <a:pt x="3287" y="4611"/>
                    </a:lnTo>
                    <a:cubicBezTo>
                      <a:pt x="3333" y="4657"/>
                      <a:pt x="3402" y="4725"/>
                      <a:pt x="3470" y="4794"/>
                    </a:cubicBezTo>
                    <a:cubicBezTo>
                      <a:pt x="3698" y="5022"/>
                      <a:pt x="3949" y="5250"/>
                      <a:pt x="4223" y="5501"/>
                    </a:cubicBezTo>
                    <a:cubicBezTo>
                      <a:pt x="4337" y="5593"/>
                      <a:pt x="4452" y="5707"/>
                      <a:pt x="4566" y="5798"/>
                    </a:cubicBezTo>
                    <a:cubicBezTo>
                      <a:pt x="4680" y="5912"/>
                      <a:pt x="4817" y="6004"/>
                      <a:pt x="4931" y="6118"/>
                    </a:cubicBezTo>
                    <a:lnTo>
                      <a:pt x="5045" y="6209"/>
                    </a:lnTo>
                    <a:cubicBezTo>
                      <a:pt x="5250" y="6392"/>
                      <a:pt x="5433" y="6551"/>
                      <a:pt x="5661" y="6734"/>
                    </a:cubicBezTo>
                    <a:cubicBezTo>
                      <a:pt x="5890" y="6894"/>
                      <a:pt x="6118" y="7054"/>
                      <a:pt x="6346" y="7213"/>
                    </a:cubicBezTo>
                    <a:lnTo>
                      <a:pt x="7898" y="8332"/>
                    </a:lnTo>
                    <a:lnTo>
                      <a:pt x="8126" y="8492"/>
                    </a:lnTo>
                    <a:lnTo>
                      <a:pt x="8674" y="8880"/>
                    </a:lnTo>
                    <a:cubicBezTo>
                      <a:pt x="8743" y="8948"/>
                      <a:pt x="8834" y="8994"/>
                      <a:pt x="8925" y="9039"/>
                    </a:cubicBezTo>
                    <a:lnTo>
                      <a:pt x="9062" y="9131"/>
                    </a:lnTo>
                    <a:cubicBezTo>
                      <a:pt x="9199" y="9245"/>
                      <a:pt x="9359" y="9336"/>
                      <a:pt x="9496" y="9427"/>
                    </a:cubicBezTo>
                    <a:cubicBezTo>
                      <a:pt x="9610" y="9496"/>
                      <a:pt x="9701" y="9564"/>
                      <a:pt x="9815" y="9633"/>
                    </a:cubicBezTo>
                    <a:lnTo>
                      <a:pt x="9930" y="9701"/>
                    </a:lnTo>
                    <a:cubicBezTo>
                      <a:pt x="9998" y="9747"/>
                      <a:pt x="10044" y="9793"/>
                      <a:pt x="10112" y="9838"/>
                    </a:cubicBezTo>
                    <a:cubicBezTo>
                      <a:pt x="10203" y="9884"/>
                      <a:pt x="10272" y="9930"/>
                      <a:pt x="10340" y="9975"/>
                    </a:cubicBezTo>
                    <a:cubicBezTo>
                      <a:pt x="10500" y="10067"/>
                      <a:pt x="10637" y="10181"/>
                      <a:pt x="10797" y="10272"/>
                    </a:cubicBezTo>
                    <a:lnTo>
                      <a:pt x="10911" y="10363"/>
                    </a:lnTo>
                    <a:cubicBezTo>
                      <a:pt x="11002" y="10409"/>
                      <a:pt x="11094" y="10477"/>
                      <a:pt x="11185" y="10546"/>
                    </a:cubicBezTo>
                    <a:lnTo>
                      <a:pt x="11345" y="10637"/>
                    </a:lnTo>
                    <a:cubicBezTo>
                      <a:pt x="11413" y="10683"/>
                      <a:pt x="11505" y="10728"/>
                      <a:pt x="11596" y="10797"/>
                    </a:cubicBezTo>
                    <a:lnTo>
                      <a:pt x="11687" y="10865"/>
                    </a:lnTo>
                    <a:cubicBezTo>
                      <a:pt x="11801" y="10934"/>
                      <a:pt x="11893" y="11002"/>
                      <a:pt x="12007" y="11071"/>
                    </a:cubicBezTo>
                    <a:lnTo>
                      <a:pt x="12235" y="11208"/>
                    </a:lnTo>
                    <a:cubicBezTo>
                      <a:pt x="12440" y="11322"/>
                      <a:pt x="12646" y="11459"/>
                      <a:pt x="12828" y="11573"/>
                    </a:cubicBezTo>
                    <a:cubicBezTo>
                      <a:pt x="13079" y="11733"/>
                      <a:pt x="13353" y="11915"/>
                      <a:pt x="13673" y="12075"/>
                    </a:cubicBezTo>
                    <a:cubicBezTo>
                      <a:pt x="13924" y="12235"/>
                      <a:pt x="14175" y="12372"/>
                      <a:pt x="14449" y="12532"/>
                    </a:cubicBezTo>
                    <a:cubicBezTo>
                      <a:pt x="14472" y="12532"/>
                      <a:pt x="14495" y="12554"/>
                      <a:pt x="14517" y="12554"/>
                    </a:cubicBezTo>
                    <a:cubicBezTo>
                      <a:pt x="14586" y="12600"/>
                      <a:pt x="14677" y="12646"/>
                      <a:pt x="14746" y="12669"/>
                    </a:cubicBezTo>
                    <a:cubicBezTo>
                      <a:pt x="14814" y="12714"/>
                      <a:pt x="14883" y="12737"/>
                      <a:pt x="14951" y="12760"/>
                    </a:cubicBezTo>
                    <a:cubicBezTo>
                      <a:pt x="15202" y="12897"/>
                      <a:pt x="15430" y="13011"/>
                      <a:pt x="15682" y="13148"/>
                    </a:cubicBezTo>
                    <a:lnTo>
                      <a:pt x="15819" y="13216"/>
                    </a:lnTo>
                    <a:lnTo>
                      <a:pt x="15955" y="13285"/>
                    </a:lnTo>
                    <a:cubicBezTo>
                      <a:pt x="16207" y="13422"/>
                      <a:pt x="16458" y="13536"/>
                      <a:pt x="16686" y="13673"/>
                    </a:cubicBezTo>
                    <a:cubicBezTo>
                      <a:pt x="16732" y="13696"/>
                      <a:pt x="16777" y="13696"/>
                      <a:pt x="16823" y="13719"/>
                    </a:cubicBezTo>
                    <a:cubicBezTo>
                      <a:pt x="16868" y="13741"/>
                      <a:pt x="16891" y="13764"/>
                      <a:pt x="16937" y="13764"/>
                    </a:cubicBezTo>
                    <a:lnTo>
                      <a:pt x="17097" y="13833"/>
                    </a:lnTo>
                    <a:lnTo>
                      <a:pt x="17416" y="13992"/>
                    </a:lnTo>
                    <a:cubicBezTo>
                      <a:pt x="17622" y="14084"/>
                      <a:pt x="17827" y="14175"/>
                      <a:pt x="18055" y="14266"/>
                    </a:cubicBezTo>
                    <a:cubicBezTo>
                      <a:pt x="18192" y="14312"/>
                      <a:pt x="18352" y="14381"/>
                      <a:pt x="18512" y="14449"/>
                    </a:cubicBezTo>
                    <a:cubicBezTo>
                      <a:pt x="18672" y="14517"/>
                      <a:pt x="18854" y="14563"/>
                      <a:pt x="19014" y="14632"/>
                    </a:cubicBezTo>
                    <a:cubicBezTo>
                      <a:pt x="19151" y="14700"/>
                      <a:pt x="19288" y="14769"/>
                      <a:pt x="19425" y="14837"/>
                    </a:cubicBezTo>
                    <a:cubicBezTo>
                      <a:pt x="19539" y="14883"/>
                      <a:pt x="19630" y="14928"/>
                      <a:pt x="19722" y="14951"/>
                    </a:cubicBezTo>
                    <a:lnTo>
                      <a:pt x="19836" y="14997"/>
                    </a:lnTo>
                    <a:cubicBezTo>
                      <a:pt x="20087" y="15111"/>
                      <a:pt x="20361" y="15225"/>
                      <a:pt x="20635" y="15225"/>
                    </a:cubicBezTo>
                    <a:lnTo>
                      <a:pt x="20749" y="15225"/>
                    </a:lnTo>
                    <a:lnTo>
                      <a:pt x="20794" y="15248"/>
                    </a:lnTo>
                    <a:lnTo>
                      <a:pt x="20840" y="15248"/>
                    </a:lnTo>
                    <a:cubicBezTo>
                      <a:pt x="21023" y="15339"/>
                      <a:pt x="21228" y="15408"/>
                      <a:pt x="21434" y="15499"/>
                    </a:cubicBezTo>
                    <a:cubicBezTo>
                      <a:pt x="21548" y="15545"/>
                      <a:pt x="21662" y="15567"/>
                      <a:pt x="21776" y="15613"/>
                    </a:cubicBezTo>
                    <a:lnTo>
                      <a:pt x="21936" y="15659"/>
                    </a:lnTo>
                    <a:cubicBezTo>
                      <a:pt x="22050" y="15727"/>
                      <a:pt x="22187" y="15773"/>
                      <a:pt x="22324" y="15796"/>
                    </a:cubicBezTo>
                    <a:cubicBezTo>
                      <a:pt x="22666" y="15910"/>
                      <a:pt x="22963" y="16001"/>
                      <a:pt x="23282" y="16070"/>
                    </a:cubicBezTo>
                    <a:lnTo>
                      <a:pt x="23648" y="16184"/>
                    </a:lnTo>
                    <a:cubicBezTo>
                      <a:pt x="23693" y="16184"/>
                      <a:pt x="23716" y="16207"/>
                      <a:pt x="23739" y="16207"/>
                    </a:cubicBezTo>
                    <a:cubicBezTo>
                      <a:pt x="23944" y="16275"/>
                      <a:pt x="24150" y="16321"/>
                      <a:pt x="24355" y="16389"/>
                    </a:cubicBezTo>
                    <a:cubicBezTo>
                      <a:pt x="24583" y="16458"/>
                      <a:pt x="24812" y="16503"/>
                      <a:pt x="25040" y="16572"/>
                    </a:cubicBezTo>
                    <a:cubicBezTo>
                      <a:pt x="25245" y="16640"/>
                      <a:pt x="25474" y="16686"/>
                      <a:pt x="25679" y="16732"/>
                    </a:cubicBezTo>
                    <a:cubicBezTo>
                      <a:pt x="25907" y="16800"/>
                      <a:pt x="26158" y="16846"/>
                      <a:pt x="26387" y="16891"/>
                    </a:cubicBezTo>
                    <a:lnTo>
                      <a:pt x="26432" y="16891"/>
                    </a:lnTo>
                    <a:lnTo>
                      <a:pt x="26501" y="16914"/>
                    </a:lnTo>
                    <a:lnTo>
                      <a:pt x="26592" y="16937"/>
                    </a:lnTo>
                    <a:cubicBezTo>
                      <a:pt x="26775" y="16983"/>
                      <a:pt x="26957" y="17028"/>
                      <a:pt x="27140" y="17051"/>
                    </a:cubicBezTo>
                    <a:cubicBezTo>
                      <a:pt x="27482" y="17142"/>
                      <a:pt x="27825" y="17165"/>
                      <a:pt x="28144" y="17211"/>
                    </a:cubicBezTo>
                    <a:cubicBezTo>
                      <a:pt x="28441" y="17234"/>
                      <a:pt x="28715" y="17279"/>
                      <a:pt x="29012" y="17325"/>
                    </a:cubicBezTo>
                    <a:lnTo>
                      <a:pt x="29126" y="17325"/>
                    </a:lnTo>
                    <a:lnTo>
                      <a:pt x="29285" y="17348"/>
                    </a:lnTo>
                    <a:cubicBezTo>
                      <a:pt x="29400" y="17371"/>
                      <a:pt x="29514" y="17393"/>
                      <a:pt x="29651" y="17393"/>
                    </a:cubicBezTo>
                    <a:cubicBezTo>
                      <a:pt x="29742" y="17416"/>
                      <a:pt x="29833" y="17416"/>
                      <a:pt x="29925" y="17416"/>
                    </a:cubicBezTo>
                    <a:lnTo>
                      <a:pt x="30107" y="17416"/>
                    </a:lnTo>
                    <a:cubicBezTo>
                      <a:pt x="30221" y="17393"/>
                      <a:pt x="30335" y="17325"/>
                      <a:pt x="30404" y="17234"/>
                    </a:cubicBezTo>
                    <a:cubicBezTo>
                      <a:pt x="30450" y="17188"/>
                      <a:pt x="30472" y="17120"/>
                      <a:pt x="30472" y="17028"/>
                    </a:cubicBezTo>
                    <a:cubicBezTo>
                      <a:pt x="30495" y="16960"/>
                      <a:pt x="30495" y="16868"/>
                      <a:pt x="30472" y="16777"/>
                    </a:cubicBezTo>
                    <a:cubicBezTo>
                      <a:pt x="30472" y="16732"/>
                      <a:pt x="30472" y="16686"/>
                      <a:pt x="30450" y="16663"/>
                    </a:cubicBezTo>
                    <a:cubicBezTo>
                      <a:pt x="30450" y="16617"/>
                      <a:pt x="30450" y="16572"/>
                      <a:pt x="30450" y="16526"/>
                    </a:cubicBezTo>
                    <a:cubicBezTo>
                      <a:pt x="30450" y="16458"/>
                      <a:pt x="30450" y="16366"/>
                      <a:pt x="30472" y="16275"/>
                    </a:cubicBezTo>
                    <a:lnTo>
                      <a:pt x="30495" y="16161"/>
                    </a:lnTo>
                    <a:cubicBezTo>
                      <a:pt x="30495" y="16115"/>
                      <a:pt x="30495" y="16070"/>
                      <a:pt x="30518" y="16024"/>
                    </a:cubicBezTo>
                    <a:cubicBezTo>
                      <a:pt x="30518" y="15978"/>
                      <a:pt x="30541" y="15955"/>
                      <a:pt x="30541" y="15933"/>
                    </a:cubicBezTo>
                    <a:lnTo>
                      <a:pt x="30564" y="15841"/>
                    </a:lnTo>
                    <a:cubicBezTo>
                      <a:pt x="30586" y="15773"/>
                      <a:pt x="30609" y="15659"/>
                      <a:pt x="30564" y="15567"/>
                    </a:cubicBezTo>
                    <a:cubicBezTo>
                      <a:pt x="30564" y="15522"/>
                      <a:pt x="30518" y="15453"/>
                      <a:pt x="30472" y="15430"/>
                    </a:cubicBezTo>
                    <a:cubicBezTo>
                      <a:pt x="30427" y="15408"/>
                      <a:pt x="30381" y="15385"/>
                      <a:pt x="30335" y="15385"/>
                    </a:cubicBezTo>
                    <a:cubicBezTo>
                      <a:pt x="30290" y="15362"/>
                      <a:pt x="30198" y="15339"/>
                      <a:pt x="30130" y="15316"/>
                    </a:cubicBezTo>
                    <a:cubicBezTo>
                      <a:pt x="30039" y="15294"/>
                      <a:pt x="29970" y="15271"/>
                      <a:pt x="29879" y="15271"/>
                    </a:cubicBezTo>
                    <a:lnTo>
                      <a:pt x="29833" y="15248"/>
                    </a:lnTo>
                    <a:lnTo>
                      <a:pt x="29788" y="15248"/>
                    </a:lnTo>
                    <a:lnTo>
                      <a:pt x="29719" y="15225"/>
                    </a:lnTo>
                    <a:cubicBezTo>
                      <a:pt x="29445" y="15157"/>
                      <a:pt x="29194" y="15111"/>
                      <a:pt x="28920" y="15065"/>
                    </a:cubicBezTo>
                    <a:cubicBezTo>
                      <a:pt x="28715" y="15020"/>
                      <a:pt x="28509" y="14997"/>
                      <a:pt x="28327" y="14951"/>
                    </a:cubicBezTo>
                    <a:lnTo>
                      <a:pt x="28167" y="14905"/>
                    </a:lnTo>
                    <a:lnTo>
                      <a:pt x="28007" y="14883"/>
                    </a:lnTo>
                    <a:lnTo>
                      <a:pt x="27916" y="14860"/>
                    </a:lnTo>
                    <a:lnTo>
                      <a:pt x="27893" y="14837"/>
                    </a:lnTo>
                    <a:lnTo>
                      <a:pt x="27825" y="14837"/>
                    </a:lnTo>
                    <a:lnTo>
                      <a:pt x="27711" y="14814"/>
                    </a:lnTo>
                    <a:lnTo>
                      <a:pt x="27528" y="14769"/>
                    </a:lnTo>
                    <a:cubicBezTo>
                      <a:pt x="27277" y="14700"/>
                      <a:pt x="27026" y="14654"/>
                      <a:pt x="26797" y="14586"/>
                    </a:cubicBezTo>
                    <a:cubicBezTo>
                      <a:pt x="26546" y="14517"/>
                      <a:pt x="26318" y="14449"/>
                      <a:pt x="26090" y="14381"/>
                    </a:cubicBezTo>
                    <a:lnTo>
                      <a:pt x="25884" y="14312"/>
                    </a:lnTo>
                    <a:cubicBezTo>
                      <a:pt x="25633" y="14244"/>
                      <a:pt x="25382" y="14152"/>
                      <a:pt x="25154" y="14084"/>
                    </a:cubicBezTo>
                    <a:cubicBezTo>
                      <a:pt x="24766" y="13970"/>
                      <a:pt x="24401" y="13856"/>
                      <a:pt x="24013" y="13741"/>
                    </a:cubicBezTo>
                    <a:cubicBezTo>
                      <a:pt x="23830" y="13673"/>
                      <a:pt x="23648" y="13604"/>
                      <a:pt x="23465" y="13536"/>
                    </a:cubicBezTo>
                    <a:lnTo>
                      <a:pt x="23054" y="13399"/>
                    </a:lnTo>
                    <a:lnTo>
                      <a:pt x="22940" y="13353"/>
                    </a:lnTo>
                    <a:cubicBezTo>
                      <a:pt x="22666" y="13285"/>
                      <a:pt x="22415" y="13194"/>
                      <a:pt x="22164" y="13102"/>
                    </a:cubicBezTo>
                    <a:cubicBezTo>
                      <a:pt x="21502" y="12851"/>
                      <a:pt x="20863" y="12577"/>
                      <a:pt x="20292" y="12326"/>
                    </a:cubicBezTo>
                    <a:lnTo>
                      <a:pt x="20087" y="12235"/>
                    </a:lnTo>
                    <a:cubicBezTo>
                      <a:pt x="19859" y="12144"/>
                      <a:pt x="19630" y="12030"/>
                      <a:pt x="19402" y="11938"/>
                    </a:cubicBezTo>
                    <a:cubicBezTo>
                      <a:pt x="19242" y="11847"/>
                      <a:pt x="19083" y="11778"/>
                      <a:pt x="18923" y="11710"/>
                    </a:cubicBezTo>
                    <a:cubicBezTo>
                      <a:pt x="18786" y="11641"/>
                      <a:pt x="18649" y="11573"/>
                      <a:pt x="18512" y="11505"/>
                    </a:cubicBezTo>
                    <a:cubicBezTo>
                      <a:pt x="18398" y="11459"/>
                      <a:pt x="18261" y="11413"/>
                      <a:pt x="18147" y="11345"/>
                    </a:cubicBezTo>
                    <a:cubicBezTo>
                      <a:pt x="17964" y="11276"/>
                      <a:pt x="17759" y="11185"/>
                      <a:pt x="17576" y="11094"/>
                    </a:cubicBezTo>
                    <a:cubicBezTo>
                      <a:pt x="17416" y="11002"/>
                      <a:pt x="17257" y="10934"/>
                      <a:pt x="17097" y="10843"/>
                    </a:cubicBezTo>
                    <a:cubicBezTo>
                      <a:pt x="16960" y="10774"/>
                      <a:pt x="16823" y="10706"/>
                      <a:pt x="16663" y="10637"/>
                    </a:cubicBezTo>
                    <a:cubicBezTo>
                      <a:pt x="16389" y="10477"/>
                      <a:pt x="16092" y="10340"/>
                      <a:pt x="15819" y="10203"/>
                    </a:cubicBezTo>
                    <a:cubicBezTo>
                      <a:pt x="15362" y="9975"/>
                      <a:pt x="14906" y="9724"/>
                      <a:pt x="14472" y="9473"/>
                    </a:cubicBezTo>
                    <a:lnTo>
                      <a:pt x="13970" y="9199"/>
                    </a:lnTo>
                    <a:lnTo>
                      <a:pt x="13719" y="9062"/>
                    </a:lnTo>
                    <a:cubicBezTo>
                      <a:pt x="13513" y="8925"/>
                      <a:pt x="13285" y="8811"/>
                      <a:pt x="13079" y="8697"/>
                    </a:cubicBezTo>
                    <a:cubicBezTo>
                      <a:pt x="12783" y="8514"/>
                      <a:pt x="12486" y="8332"/>
                      <a:pt x="12166" y="8149"/>
                    </a:cubicBezTo>
                    <a:lnTo>
                      <a:pt x="11756" y="7898"/>
                    </a:lnTo>
                    <a:lnTo>
                      <a:pt x="11345" y="7624"/>
                    </a:lnTo>
                    <a:cubicBezTo>
                      <a:pt x="11139" y="7510"/>
                      <a:pt x="10934" y="7373"/>
                      <a:pt x="10706" y="7236"/>
                    </a:cubicBezTo>
                    <a:lnTo>
                      <a:pt x="10409" y="7054"/>
                    </a:lnTo>
                    <a:cubicBezTo>
                      <a:pt x="9884" y="6688"/>
                      <a:pt x="9336" y="6323"/>
                      <a:pt x="8811" y="5958"/>
                    </a:cubicBezTo>
                    <a:lnTo>
                      <a:pt x="8743" y="5890"/>
                    </a:lnTo>
                    <a:cubicBezTo>
                      <a:pt x="8469" y="5707"/>
                      <a:pt x="8195" y="5501"/>
                      <a:pt x="7921" y="5296"/>
                    </a:cubicBezTo>
                    <a:cubicBezTo>
                      <a:pt x="7647" y="5091"/>
                      <a:pt x="7373" y="4885"/>
                      <a:pt x="7099" y="4680"/>
                    </a:cubicBezTo>
                    <a:cubicBezTo>
                      <a:pt x="6939" y="4566"/>
                      <a:pt x="6780" y="4429"/>
                      <a:pt x="6620" y="4315"/>
                    </a:cubicBezTo>
                    <a:cubicBezTo>
                      <a:pt x="6506" y="4246"/>
                      <a:pt x="6392" y="4155"/>
                      <a:pt x="6300" y="4063"/>
                    </a:cubicBezTo>
                    <a:cubicBezTo>
                      <a:pt x="6141" y="3972"/>
                      <a:pt x="6004" y="3858"/>
                      <a:pt x="5844" y="3744"/>
                    </a:cubicBezTo>
                    <a:cubicBezTo>
                      <a:pt x="5730" y="3630"/>
                      <a:pt x="5593" y="3539"/>
                      <a:pt x="5456" y="3447"/>
                    </a:cubicBezTo>
                    <a:lnTo>
                      <a:pt x="5228" y="3265"/>
                    </a:lnTo>
                    <a:cubicBezTo>
                      <a:pt x="5022" y="3128"/>
                      <a:pt x="4817" y="2968"/>
                      <a:pt x="4611" y="2808"/>
                    </a:cubicBezTo>
                    <a:cubicBezTo>
                      <a:pt x="4292" y="2603"/>
                      <a:pt x="4063" y="2420"/>
                      <a:pt x="3835" y="2237"/>
                    </a:cubicBezTo>
                    <a:lnTo>
                      <a:pt x="3698" y="2123"/>
                    </a:lnTo>
                    <a:cubicBezTo>
                      <a:pt x="3493" y="1964"/>
                      <a:pt x="3287" y="1804"/>
                      <a:pt x="3082" y="1644"/>
                    </a:cubicBezTo>
                    <a:cubicBezTo>
                      <a:pt x="2922" y="1484"/>
                      <a:pt x="2740" y="1324"/>
                      <a:pt x="2580" y="1188"/>
                    </a:cubicBezTo>
                    <a:lnTo>
                      <a:pt x="2352" y="982"/>
                    </a:lnTo>
                    <a:cubicBezTo>
                      <a:pt x="2215" y="845"/>
                      <a:pt x="2055" y="731"/>
                      <a:pt x="1918" y="594"/>
                    </a:cubicBezTo>
                    <a:lnTo>
                      <a:pt x="1758" y="457"/>
                    </a:lnTo>
                    <a:lnTo>
                      <a:pt x="1804" y="480"/>
                    </a:lnTo>
                    <a:cubicBezTo>
                      <a:pt x="1644" y="343"/>
                      <a:pt x="1484" y="206"/>
                      <a:pt x="1347" y="69"/>
                    </a:cubicBezTo>
                    <a:cubicBezTo>
                      <a:pt x="1302" y="46"/>
                      <a:pt x="1279" y="23"/>
                      <a:pt x="1233" y="23"/>
                    </a:cubicBezTo>
                    <a:cubicBezTo>
                      <a:pt x="1210" y="23"/>
                      <a:pt x="1210" y="23"/>
                      <a:pt x="1187" y="46"/>
                    </a:cubicBezTo>
                    <a:cubicBezTo>
                      <a:pt x="1142" y="23"/>
                      <a:pt x="1096" y="1"/>
                      <a:pt x="1073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4499137" y="1242952"/>
                <a:ext cx="506542" cy="291843"/>
              </a:xfrm>
              <a:custGeom>
                <a:avLst/>
                <a:gdLst/>
                <a:ahLst/>
                <a:cxnLst/>
                <a:rect l="l" t="t" r="r" b="b"/>
                <a:pathLst>
                  <a:path w="18740" h="10797" extrusionOk="0">
                    <a:moveTo>
                      <a:pt x="9610" y="6141"/>
                    </a:moveTo>
                    <a:lnTo>
                      <a:pt x="9610" y="6141"/>
                    </a:lnTo>
                    <a:cubicBezTo>
                      <a:pt x="9633" y="6141"/>
                      <a:pt x="9655" y="6163"/>
                      <a:pt x="9655" y="6163"/>
                    </a:cubicBezTo>
                    <a:cubicBezTo>
                      <a:pt x="9633" y="6163"/>
                      <a:pt x="9633" y="6141"/>
                      <a:pt x="9610" y="6141"/>
                    </a:cubicBezTo>
                    <a:close/>
                    <a:moveTo>
                      <a:pt x="137" y="1"/>
                    </a:moveTo>
                    <a:cubicBezTo>
                      <a:pt x="92" y="1"/>
                      <a:pt x="69" y="23"/>
                      <a:pt x="46" y="69"/>
                    </a:cubicBezTo>
                    <a:cubicBezTo>
                      <a:pt x="0" y="115"/>
                      <a:pt x="23" y="183"/>
                      <a:pt x="69" y="206"/>
                    </a:cubicBezTo>
                    <a:cubicBezTo>
                      <a:pt x="343" y="411"/>
                      <a:pt x="617" y="617"/>
                      <a:pt x="891" y="822"/>
                    </a:cubicBezTo>
                    <a:cubicBezTo>
                      <a:pt x="1164" y="1028"/>
                      <a:pt x="1461" y="1256"/>
                      <a:pt x="1735" y="1461"/>
                    </a:cubicBezTo>
                    <a:cubicBezTo>
                      <a:pt x="2283" y="1895"/>
                      <a:pt x="2831" y="2306"/>
                      <a:pt x="3379" y="2740"/>
                    </a:cubicBezTo>
                    <a:cubicBezTo>
                      <a:pt x="3652" y="2945"/>
                      <a:pt x="3926" y="3151"/>
                      <a:pt x="4200" y="3356"/>
                    </a:cubicBezTo>
                    <a:cubicBezTo>
                      <a:pt x="4474" y="3561"/>
                      <a:pt x="4748" y="3767"/>
                      <a:pt x="5045" y="3972"/>
                    </a:cubicBezTo>
                    <a:cubicBezTo>
                      <a:pt x="5319" y="4155"/>
                      <a:pt x="5615" y="4360"/>
                      <a:pt x="5889" y="4566"/>
                    </a:cubicBezTo>
                    <a:cubicBezTo>
                      <a:pt x="6186" y="4771"/>
                      <a:pt x="6483" y="4954"/>
                      <a:pt x="6779" y="5159"/>
                    </a:cubicBezTo>
                    <a:cubicBezTo>
                      <a:pt x="7053" y="5319"/>
                      <a:pt x="7327" y="5524"/>
                      <a:pt x="7624" y="5684"/>
                    </a:cubicBezTo>
                    <a:cubicBezTo>
                      <a:pt x="7921" y="5867"/>
                      <a:pt x="8217" y="6049"/>
                      <a:pt x="8514" y="6232"/>
                    </a:cubicBezTo>
                    <a:cubicBezTo>
                      <a:pt x="8720" y="6346"/>
                      <a:pt x="8925" y="6483"/>
                      <a:pt x="9153" y="6597"/>
                    </a:cubicBezTo>
                    <a:cubicBezTo>
                      <a:pt x="9176" y="6620"/>
                      <a:pt x="9199" y="6620"/>
                      <a:pt x="9222" y="6643"/>
                    </a:cubicBezTo>
                    <a:cubicBezTo>
                      <a:pt x="9313" y="6688"/>
                      <a:pt x="9404" y="6734"/>
                      <a:pt x="9473" y="6780"/>
                    </a:cubicBezTo>
                    <a:cubicBezTo>
                      <a:pt x="9792" y="6940"/>
                      <a:pt x="10112" y="7099"/>
                      <a:pt x="10432" y="7259"/>
                    </a:cubicBezTo>
                    <a:cubicBezTo>
                      <a:pt x="11048" y="7579"/>
                      <a:pt x="11641" y="7875"/>
                      <a:pt x="12258" y="8172"/>
                    </a:cubicBezTo>
                    <a:cubicBezTo>
                      <a:pt x="12577" y="8332"/>
                      <a:pt x="12897" y="8492"/>
                      <a:pt x="13193" y="8629"/>
                    </a:cubicBezTo>
                    <a:cubicBezTo>
                      <a:pt x="13353" y="8720"/>
                      <a:pt x="13513" y="8788"/>
                      <a:pt x="13673" y="8857"/>
                    </a:cubicBezTo>
                    <a:cubicBezTo>
                      <a:pt x="13810" y="8925"/>
                      <a:pt x="13969" y="8994"/>
                      <a:pt x="14106" y="9062"/>
                    </a:cubicBezTo>
                    <a:cubicBezTo>
                      <a:pt x="14426" y="9199"/>
                      <a:pt x="14746" y="9336"/>
                      <a:pt x="15065" y="9473"/>
                    </a:cubicBezTo>
                    <a:cubicBezTo>
                      <a:pt x="15385" y="9610"/>
                      <a:pt x="15681" y="9747"/>
                      <a:pt x="16001" y="9861"/>
                    </a:cubicBezTo>
                    <a:cubicBezTo>
                      <a:pt x="16298" y="9998"/>
                      <a:pt x="16617" y="10112"/>
                      <a:pt x="16914" y="10249"/>
                    </a:cubicBezTo>
                    <a:cubicBezTo>
                      <a:pt x="17233" y="10363"/>
                      <a:pt x="17530" y="10477"/>
                      <a:pt x="17827" y="10614"/>
                    </a:cubicBezTo>
                    <a:cubicBezTo>
                      <a:pt x="17895" y="10637"/>
                      <a:pt x="17987" y="10683"/>
                      <a:pt x="18055" y="10706"/>
                    </a:cubicBezTo>
                    <a:cubicBezTo>
                      <a:pt x="18169" y="10751"/>
                      <a:pt x="18283" y="10774"/>
                      <a:pt x="18398" y="10797"/>
                    </a:cubicBezTo>
                    <a:cubicBezTo>
                      <a:pt x="18466" y="10797"/>
                      <a:pt x="18557" y="10774"/>
                      <a:pt x="18626" y="10728"/>
                    </a:cubicBezTo>
                    <a:cubicBezTo>
                      <a:pt x="18694" y="10660"/>
                      <a:pt x="18717" y="10592"/>
                      <a:pt x="18740" y="10500"/>
                    </a:cubicBezTo>
                    <a:cubicBezTo>
                      <a:pt x="18740" y="10409"/>
                      <a:pt x="18717" y="10340"/>
                      <a:pt x="18671" y="10272"/>
                    </a:cubicBezTo>
                    <a:cubicBezTo>
                      <a:pt x="18649" y="10249"/>
                      <a:pt x="18626" y="10226"/>
                      <a:pt x="18603" y="10204"/>
                    </a:cubicBezTo>
                    <a:cubicBezTo>
                      <a:pt x="18557" y="10181"/>
                      <a:pt x="18512" y="10158"/>
                      <a:pt x="18466" y="10158"/>
                    </a:cubicBezTo>
                    <a:cubicBezTo>
                      <a:pt x="18306" y="10112"/>
                      <a:pt x="18169" y="10044"/>
                      <a:pt x="18032" y="9998"/>
                    </a:cubicBezTo>
                    <a:cubicBezTo>
                      <a:pt x="17895" y="9930"/>
                      <a:pt x="17758" y="9861"/>
                      <a:pt x="17599" y="9815"/>
                    </a:cubicBezTo>
                    <a:cubicBezTo>
                      <a:pt x="17302" y="9701"/>
                      <a:pt x="16982" y="9564"/>
                      <a:pt x="16686" y="9450"/>
                    </a:cubicBezTo>
                    <a:cubicBezTo>
                      <a:pt x="16366" y="9313"/>
                      <a:pt x="16047" y="9176"/>
                      <a:pt x="15727" y="9039"/>
                    </a:cubicBezTo>
                    <a:cubicBezTo>
                      <a:pt x="15407" y="8902"/>
                      <a:pt x="15088" y="8788"/>
                      <a:pt x="14768" y="8651"/>
                    </a:cubicBezTo>
                    <a:cubicBezTo>
                      <a:pt x="14609" y="8583"/>
                      <a:pt x="14472" y="8514"/>
                      <a:pt x="14312" y="8446"/>
                    </a:cubicBezTo>
                    <a:cubicBezTo>
                      <a:pt x="14152" y="8377"/>
                      <a:pt x="14015" y="8309"/>
                      <a:pt x="13878" y="8241"/>
                    </a:cubicBezTo>
                    <a:cubicBezTo>
                      <a:pt x="13559" y="8104"/>
                      <a:pt x="13239" y="7944"/>
                      <a:pt x="12942" y="7807"/>
                    </a:cubicBezTo>
                    <a:cubicBezTo>
                      <a:pt x="12326" y="7487"/>
                      <a:pt x="11687" y="7191"/>
                      <a:pt x="11093" y="6894"/>
                    </a:cubicBezTo>
                    <a:cubicBezTo>
                      <a:pt x="10614" y="6643"/>
                      <a:pt x="10135" y="6415"/>
                      <a:pt x="9678" y="6163"/>
                    </a:cubicBezTo>
                    <a:lnTo>
                      <a:pt x="9655" y="6163"/>
                    </a:lnTo>
                    <a:cubicBezTo>
                      <a:pt x="9633" y="6141"/>
                      <a:pt x="9633" y="6141"/>
                      <a:pt x="9610" y="6141"/>
                    </a:cubicBezTo>
                    <a:cubicBezTo>
                      <a:pt x="9587" y="6141"/>
                      <a:pt x="9587" y="6118"/>
                      <a:pt x="9564" y="6118"/>
                    </a:cubicBezTo>
                    <a:cubicBezTo>
                      <a:pt x="9542" y="6095"/>
                      <a:pt x="9520" y="6095"/>
                      <a:pt x="9497" y="6074"/>
                    </a:cubicBezTo>
                    <a:lnTo>
                      <a:pt x="9497" y="6074"/>
                    </a:lnTo>
                    <a:cubicBezTo>
                      <a:pt x="9520" y="6095"/>
                      <a:pt x="9541" y="6095"/>
                      <a:pt x="9541" y="6095"/>
                    </a:cubicBezTo>
                    <a:cubicBezTo>
                      <a:pt x="9541" y="6095"/>
                      <a:pt x="9519" y="6095"/>
                      <a:pt x="9519" y="6072"/>
                    </a:cubicBezTo>
                    <a:lnTo>
                      <a:pt x="9496" y="6072"/>
                    </a:lnTo>
                    <a:cubicBezTo>
                      <a:pt x="9473" y="6072"/>
                      <a:pt x="9450" y="6049"/>
                      <a:pt x="9427" y="6049"/>
                    </a:cubicBezTo>
                    <a:cubicBezTo>
                      <a:pt x="8834" y="5707"/>
                      <a:pt x="8240" y="5365"/>
                      <a:pt x="7670" y="4999"/>
                    </a:cubicBezTo>
                    <a:cubicBezTo>
                      <a:pt x="7373" y="4817"/>
                      <a:pt x="7076" y="4634"/>
                      <a:pt x="6779" y="4452"/>
                    </a:cubicBezTo>
                    <a:cubicBezTo>
                      <a:pt x="6643" y="4360"/>
                      <a:pt x="6506" y="4269"/>
                      <a:pt x="6369" y="4178"/>
                    </a:cubicBezTo>
                    <a:cubicBezTo>
                      <a:pt x="6209" y="4086"/>
                      <a:pt x="6072" y="3995"/>
                      <a:pt x="5935" y="3904"/>
                    </a:cubicBezTo>
                    <a:cubicBezTo>
                      <a:pt x="5638" y="3698"/>
                      <a:pt x="5341" y="3516"/>
                      <a:pt x="5068" y="3333"/>
                    </a:cubicBezTo>
                    <a:cubicBezTo>
                      <a:pt x="4771" y="3128"/>
                      <a:pt x="4474" y="2922"/>
                      <a:pt x="4200" y="2740"/>
                    </a:cubicBezTo>
                    <a:cubicBezTo>
                      <a:pt x="3607" y="2352"/>
                      <a:pt x="3036" y="1964"/>
                      <a:pt x="2443" y="1576"/>
                    </a:cubicBezTo>
                    <a:cubicBezTo>
                      <a:pt x="2077" y="1324"/>
                      <a:pt x="1689" y="1096"/>
                      <a:pt x="1324" y="845"/>
                    </a:cubicBezTo>
                    <a:cubicBezTo>
                      <a:pt x="936" y="571"/>
                      <a:pt x="571" y="320"/>
                      <a:pt x="206" y="23"/>
                    </a:cubicBezTo>
                    <a:cubicBezTo>
                      <a:pt x="183" y="23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4904479" y="1444082"/>
                <a:ext cx="258542" cy="10685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3953" extrusionOk="0">
                    <a:moveTo>
                      <a:pt x="160" y="1"/>
                    </a:moveTo>
                    <a:cubicBezTo>
                      <a:pt x="115" y="1"/>
                      <a:pt x="69" y="46"/>
                      <a:pt x="46" y="69"/>
                    </a:cubicBezTo>
                    <a:cubicBezTo>
                      <a:pt x="1" y="138"/>
                      <a:pt x="1" y="275"/>
                      <a:pt x="92" y="320"/>
                    </a:cubicBezTo>
                    <a:cubicBezTo>
                      <a:pt x="434" y="526"/>
                      <a:pt x="777" y="708"/>
                      <a:pt x="1142" y="891"/>
                    </a:cubicBezTo>
                    <a:cubicBezTo>
                      <a:pt x="1461" y="1028"/>
                      <a:pt x="1781" y="1188"/>
                      <a:pt x="2078" y="1325"/>
                    </a:cubicBezTo>
                    <a:cubicBezTo>
                      <a:pt x="2420" y="1461"/>
                      <a:pt x="2740" y="1621"/>
                      <a:pt x="3059" y="1758"/>
                    </a:cubicBezTo>
                    <a:cubicBezTo>
                      <a:pt x="3356" y="1918"/>
                      <a:pt x="3675" y="2055"/>
                      <a:pt x="3995" y="2192"/>
                    </a:cubicBezTo>
                    <a:cubicBezTo>
                      <a:pt x="4611" y="2443"/>
                      <a:pt x="5250" y="2694"/>
                      <a:pt x="5912" y="2899"/>
                    </a:cubicBezTo>
                    <a:cubicBezTo>
                      <a:pt x="6506" y="3128"/>
                      <a:pt x="7122" y="3333"/>
                      <a:pt x="7738" y="3516"/>
                    </a:cubicBezTo>
                    <a:cubicBezTo>
                      <a:pt x="7967" y="3607"/>
                      <a:pt x="8195" y="3676"/>
                      <a:pt x="8446" y="3744"/>
                    </a:cubicBezTo>
                    <a:cubicBezTo>
                      <a:pt x="8674" y="3812"/>
                      <a:pt x="8925" y="3927"/>
                      <a:pt x="9199" y="3949"/>
                    </a:cubicBezTo>
                    <a:cubicBezTo>
                      <a:pt x="9213" y="3952"/>
                      <a:pt x="9228" y="3953"/>
                      <a:pt x="9241" y="3953"/>
                    </a:cubicBezTo>
                    <a:cubicBezTo>
                      <a:pt x="9359" y="3953"/>
                      <a:pt x="9455" y="3869"/>
                      <a:pt x="9496" y="3767"/>
                    </a:cubicBezTo>
                    <a:cubicBezTo>
                      <a:pt x="9564" y="3607"/>
                      <a:pt x="9473" y="3424"/>
                      <a:pt x="9313" y="3379"/>
                    </a:cubicBezTo>
                    <a:cubicBezTo>
                      <a:pt x="9176" y="3310"/>
                      <a:pt x="9039" y="3265"/>
                      <a:pt x="8880" y="3219"/>
                    </a:cubicBezTo>
                    <a:cubicBezTo>
                      <a:pt x="8720" y="3173"/>
                      <a:pt x="8583" y="3128"/>
                      <a:pt x="8423" y="3082"/>
                    </a:cubicBezTo>
                    <a:cubicBezTo>
                      <a:pt x="8104" y="2991"/>
                      <a:pt x="7784" y="2899"/>
                      <a:pt x="7464" y="2808"/>
                    </a:cubicBezTo>
                    <a:cubicBezTo>
                      <a:pt x="6848" y="2626"/>
                      <a:pt x="6232" y="2420"/>
                      <a:pt x="5593" y="2215"/>
                    </a:cubicBezTo>
                    <a:cubicBezTo>
                      <a:pt x="5273" y="2123"/>
                      <a:pt x="4977" y="2009"/>
                      <a:pt x="4657" y="1918"/>
                    </a:cubicBezTo>
                    <a:cubicBezTo>
                      <a:pt x="4337" y="1804"/>
                      <a:pt x="4018" y="1690"/>
                      <a:pt x="3698" y="1576"/>
                    </a:cubicBezTo>
                    <a:cubicBezTo>
                      <a:pt x="3036" y="1302"/>
                      <a:pt x="2374" y="1028"/>
                      <a:pt x="1735" y="754"/>
                    </a:cubicBezTo>
                    <a:cubicBezTo>
                      <a:pt x="1279" y="548"/>
                      <a:pt x="868" y="320"/>
                      <a:pt x="434" y="115"/>
                    </a:cubicBezTo>
                    <a:lnTo>
                      <a:pt x="457" y="115"/>
                    </a:lnTo>
                    <a:cubicBezTo>
                      <a:pt x="389" y="92"/>
                      <a:pt x="343" y="69"/>
                      <a:pt x="297" y="23"/>
                    </a:cubicBezTo>
                    <a:cubicBezTo>
                      <a:pt x="252" y="23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4520734" y="1104126"/>
                <a:ext cx="604661" cy="340091"/>
              </a:xfrm>
              <a:custGeom>
                <a:avLst/>
                <a:gdLst/>
                <a:ahLst/>
                <a:cxnLst/>
                <a:rect l="l" t="t" r="r" b="b"/>
                <a:pathLst>
                  <a:path w="22370" h="12582" extrusionOk="0">
                    <a:moveTo>
                      <a:pt x="114" y="1"/>
                    </a:moveTo>
                    <a:cubicBezTo>
                      <a:pt x="92" y="1"/>
                      <a:pt x="46" y="24"/>
                      <a:pt x="23" y="47"/>
                    </a:cubicBezTo>
                    <a:cubicBezTo>
                      <a:pt x="0" y="92"/>
                      <a:pt x="23" y="161"/>
                      <a:pt x="69" y="184"/>
                    </a:cubicBezTo>
                    <a:cubicBezTo>
                      <a:pt x="365" y="366"/>
                      <a:pt x="639" y="572"/>
                      <a:pt x="890" y="777"/>
                    </a:cubicBezTo>
                    <a:cubicBezTo>
                      <a:pt x="1164" y="982"/>
                      <a:pt x="1438" y="1165"/>
                      <a:pt x="1712" y="1370"/>
                    </a:cubicBezTo>
                    <a:cubicBezTo>
                      <a:pt x="1826" y="1462"/>
                      <a:pt x="1940" y="1553"/>
                      <a:pt x="2077" y="1644"/>
                    </a:cubicBezTo>
                    <a:cubicBezTo>
                      <a:pt x="2214" y="1736"/>
                      <a:pt x="2351" y="1850"/>
                      <a:pt x="2488" y="1941"/>
                    </a:cubicBezTo>
                    <a:cubicBezTo>
                      <a:pt x="2762" y="2147"/>
                      <a:pt x="3036" y="2352"/>
                      <a:pt x="3310" y="2557"/>
                    </a:cubicBezTo>
                    <a:cubicBezTo>
                      <a:pt x="3424" y="2649"/>
                      <a:pt x="3561" y="2740"/>
                      <a:pt x="3675" y="2831"/>
                    </a:cubicBezTo>
                    <a:cubicBezTo>
                      <a:pt x="3835" y="2923"/>
                      <a:pt x="3972" y="3037"/>
                      <a:pt x="4109" y="3128"/>
                    </a:cubicBezTo>
                    <a:cubicBezTo>
                      <a:pt x="4246" y="3219"/>
                      <a:pt x="4383" y="3311"/>
                      <a:pt x="4520" y="3402"/>
                    </a:cubicBezTo>
                    <a:cubicBezTo>
                      <a:pt x="4679" y="3516"/>
                      <a:pt x="4816" y="3607"/>
                      <a:pt x="4976" y="3721"/>
                    </a:cubicBezTo>
                    <a:cubicBezTo>
                      <a:pt x="5113" y="3813"/>
                      <a:pt x="5250" y="3904"/>
                      <a:pt x="5410" y="4018"/>
                    </a:cubicBezTo>
                    <a:cubicBezTo>
                      <a:pt x="5547" y="4109"/>
                      <a:pt x="5707" y="4201"/>
                      <a:pt x="5866" y="4292"/>
                    </a:cubicBezTo>
                    <a:cubicBezTo>
                      <a:pt x="6140" y="4452"/>
                      <a:pt x="6414" y="4634"/>
                      <a:pt x="6711" y="4817"/>
                    </a:cubicBezTo>
                    <a:cubicBezTo>
                      <a:pt x="6848" y="4908"/>
                      <a:pt x="7008" y="5022"/>
                      <a:pt x="7167" y="5114"/>
                    </a:cubicBezTo>
                    <a:cubicBezTo>
                      <a:pt x="7304" y="5205"/>
                      <a:pt x="7441" y="5274"/>
                      <a:pt x="7601" y="5365"/>
                    </a:cubicBezTo>
                    <a:cubicBezTo>
                      <a:pt x="7898" y="5547"/>
                      <a:pt x="8195" y="5753"/>
                      <a:pt x="8491" y="5913"/>
                    </a:cubicBezTo>
                    <a:cubicBezTo>
                      <a:pt x="8788" y="6095"/>
                      <a:pt x="9085" y="6255"/>
                      <a:pt x="9381" y="6415"/>
                    </a:cubicBezTo>
                    <a:cubicBezTo>
                      <a:pt x="9541" y="6506"/>
                      <a:pt x="9701" y="6597"/>
                      <a:pt x="9861" y="6689"/>
                    </a:cubicBezTo>
                    <a:cubicBezTo>
                      <a:pt x="9998" y="6780"/>
                      <a:pt x="10158" y="6871"/>
                      <a:pt x="10294" y="6940"/>
                    </a:cubicBezTo>
                    <a:cubicBezTo>
                      <a:pt x="10454" y="7031"/>
                      <a:pt x="10614" y="7122"/>
                      <a:pt x="10751" y="7214"/>
                    </a:cubicBezTo>
                    <a:cubicBezTo>
                      <a:pt x="10911" y="7328"/>
                      <a:pt x="11048" y="7396"/>
                      <a:pt x="11207" y="7488"/>
                    </a:cubicBezTo>
                    <a:cubicBezTo>
                      <a:pt x="11504" y="7670"/>
                      <a:pt x="11778" y="7853"/>
                      <a:pt x="12075" y="8013"/>
                    </a:cubicBezTo>
                    <a:cubicBezTo>
                      <a:pt x="12714" y="8355"/>
                      <a:pt x="13330" y="8675"/>
                      <a:pt x="13947" y="8994"/>
                    </a:cubicBezTo>
                    <a:cubicBezTo>
                      <a:pt x="14266" y="9154"/>
                      <a:pt x="14563" y="9314"/>
                      <a:pt x="14860" y="9473"/>
                    </a:cubicBezTo>
                    <a:cubicBezTo>
                      <a:pt x="15156" y="9633"/>
                      <a:pt x="15453" y="9793"/>
                      <a:pt x="15750" y="9953"/>
                    </a:cubicBezTo>
                    <a:cubicBezTo>
                      <a:pt x="15909" y="10044"/>
                      <a:pt x="16069" y="10113"/>
                      <a:pt x="16229" y="10204"/>
                    </a:cubicBezTo>
                    <a:cubicBezTo>
                      <a:pt x="16389" y="10295"/>
                      <a:pt x="16571" y="10364"/>
                      <a:pt x="16731" y="10455"/>
                    </a:cubicBezTo>
                    <a:cubicBezTo>
                      <a:pt x="17028" y="10592"/>
                      <a:pt x="17325" y="10729"/>
                      <a:pt x="17621" y="10866"/>
                    </a:cubicBezTo>
                    <a:cubicBezTo>
                      <a:pt x="17941" y="11003"/>
                      <a:pt x="18260" y="11162"/>
                      <a:pt x="18580" y="11299"/>
                    </a:cubicBezTo>
                    <a:cubicBezTo>
                      <a:pt x="18900" y="11459"/>
                      <a:pt x="19219" y="11596"/>
                      <a:pt x="19539" y="11733"/>
                    </a:cubicBezTo>
                    <a:cubicBezTo>
                      <a:pt x="19676" y="11802"/>
                      <a:pt x="19835" y="11847"/>
                      <a:pt x="19972" y="11893"/>
                    </a:cubicBezTo>
                    <a:cubicBezTo>
                      <a:pt x="20132" y="11961"/>
                      <a:pt x="20292" y="12007"/>
                      <a:pt x="20452" y="12076"/>
                    </a:cubicBezTo>
                    <a:cubicBezTo>
                      <a:pt x="20748" y="12190"/>
                      <a:pt x="21045" y="12281"/>
                      <a:pt x="21365" y="12395"/>
                    </a:cubicBezTo>
                    <a:cubicBezTo>
                      <a:pt x="21456" y="12418"/>
                      <a:pt x="21525" y="12441"/>
                      <a:pt x="21616" y="12486"/>
                    </a:cubicBezTo>
                    <a:cubicBezTo>
                      <a:pt x="21753" y="12532"/>
                      <a:pt x="21890" y="12555"/>
                      <a:pt x="22027" y="12578"/>
                    </a:cubicBezTo>
                    <a:cubicBezTo>
                      <a:pt x="22041" y="12580"/>
                      <a:pt x="22055" y="12581"/>
                      <a:pt x="22069" y="12581"/>
                    </a:cubicBezTo>
                    <a:cubicBezTo>
                      <a:pt x="22191" y="12581"/>
                      <a:pt x="22305" y="12495"/>
                      <a:pt x="22346" y="12372"/>
                    </a:cubicBezTo>
                    <a:cubicBezTo>
                      <a:pt x="22369" y="12281"/>
                      <a:pt x="22369" y="12212"/>
                      <a:pt x="22323" y="12144"/>
                    </a:cubicBezTo>
                    <a:cubicBezTo>
                      <a:pt x="22301" y="12053"/>
                      <a:pt x="22232" y="11984"/>
                      <a:pt x="22141" y="11961"/>
                    </a:cubicBezTo>
                    <a:cubicBezTo>
                      <a:pt x="22072" y="11939"/>
                      <a:pt x="21981" y="11916"/>
                      <a:pt x="21913" y="11893"/>
                    </a:cubicBezTo>
                    <a:cubicBezTo>
                      <a:pt x="21844" y="11847"/>
                      <a:pt x="21776" y="11824"/>
                      <a:pt x="21707" y="11802"/>
                    </a:cubicBezTo>
                    <a:cubicBezTo>
                      <a:pt x="21547" y="11756"/>
                      <a:pt x="21410" y="11710"/>
                      <a:pt x="21273" y="11665"/>
                    </a:cubicBezTo>
                    <a:cubicBezTo>
                      <a:pt x="20954" y="11573"/>
                      <a:pt x="20657" y="11459"/>
                      <a:pt x="20360" y="11345"/>
                    </a:cubicBezTo>
                    <a:cubicBezTo>
                      <a:pt x="20201" y="11277"/>
                      <a:pt x="20041" y="11231"/>
                      <a:pt x="19881" y="11162"/>
                    </a:cubicBezTo>
                    <a:cubicBezTo>
                      <a:pt x="19721" y="11117"/>
                      <a:pt x="19562" y="11048"/>
                      <a:pt x="19402" y="10957"/>
                    </a:cubicBezTo>
                    <a:cubicBezTo>
                      <a:pt x="19082" y="10820"/>
                      <a:pt x="18785" y="10683"/>
                      <a:pt x="18466" y="10546"/>
                    </a:cubicBezTo>
                    <a:cubicBezTo>
                      <a:pt x="18146" y="10386"/>
                      <a:pt x="17827" y="10249"/>
                      <a:pt x="17507" y="10090"/>
                    </a:cubicBezTo>
                    <a:cubicBezTo>
                      <a:pt x="17347" y="10021"/>
                      <a:pt x="17188" y="9953"/>
                      <a:pt x="17028" y="9884"/>
                    </a:cubicBezTo>
                    <a:cubicBezTo>
                      <a:pt x="16868" y="9816"/>
                      <a:pt x="16731" y="9724"/>
                      <a:pt x="16594" y="9656"/>
                    </a:cubicBezTo>
                    <a:cubicBezTo>
                      <a:pt x="16298" y="9496"/>
                      <a:pt x="16001" y="9359"/>
                      <a:pt x="15704" y="9200"/>
                    </a:cubicBezTo>
                    <a:cubicBezTo>
                      <a:pt x="15407" y="9040"/>
                      <a:pt x="15111" y="8857"/>
                      <a:pt x="14791" y="8697"/>
                    </a:cubicBezTo>
                    <a:cubicBezTo>
                      <a:pt x="14494" y="8560"/>
                      <a:pt x="14198" y="8423"/>
                      <a:pt x="13901" y="8264"/>
                    </a:cubicBezTo>
                    <a:cubicBezTo>
                      <a:pt x="13604" y="8081"/>
                      <a:pt x="13285" y="7921"/>
                      <a:pt x="12965" y="7762"/>
                    </a:cubicBezTo>
                    <a:cubicBezTo>
                      <a:pt x="12645" y="7579"/>
                      <a:pt x="12326" y="7419"/>
                      <a:pt x="12006" y="7237"/>
                    </a:cubicBezTo>
                    <a:lnTo>
                      <a:pt x="11573" y="6963"/>
                    </a:lnTo>
                    <a:cubicBezTo>
                      <a:pt x="11436" y="6894"/>
                      <a:pt x="11276" y="6803"/>
                      <a:pt x="11139" y="6712"/>
                    </a:cubicBezTo>
                    <a:cubicBezTo>
                      <a:pt x="10979" y="6620"/>
                      <a:pt x="10842" y="6529"/>
                      <a:pt x="10682" y="6438"/>
                    </a:cubicBezTo>
                    <a:cubicBezTo>
                      <a:pt x="10546" y="6346"/>
                      <a:pt x="10386" y="6278"/>
                      <a:pt x="10226" y="6187"/>
                    </a:cubicBezTo>
                    <a:cubicBezTo>
                      <a:pt x="9929" y="6004"/>
                      <a:pt x="9610" y="5821"/>
                      <a:pt x="9313" y="5662"/>
                    </a:cubicBezTo>
                    <a:cubicBezTo>
                      <a:pt x="9016" y="5502"/>
                      <a:pt x="8697" y="5342"/>
                      <a:pt x="8400" y="5159"/>
                    </a:cubicBezTo>
                    <a:cubicBezTo>
                      <a:pt x="8263" y="5068"/>
                      <a:pt x="8126" y="4977"/>
                      <a:pt x="7966" y="4886"/>
                    </a:cubicBezTo>
                    <a:cubicBezTo>
                      <a:pt x="7829" y="4817"/>
                      <a:pt x="7692" y="4726"/>
                      <a:pt x="7533" y="4634"/>
                    </a:cubicBezTo>
                    <a:cubicBezTo>
                      <a:pt x="7236" y="4452"/>
                      <a:pt x="6916" y="4269"/>
                      <a:pt x="6620" y="4087"/>
                    </a:cubicBezTo>
                    <a:cubicBezTo>
                      <a:pt x="6346" y="3904"/>
                      <a:pt x="6049" y="3744"/>
                      <a:pt x="5752" y="3585"/>
                    </a:cubicBezTo>
                    <a:cubicBezTo>
                      <a:pt x="5455" y="3402"/>
                      <a:pt x="5159" y="3196"/>
                      <a:pt x="4862" y="3014"/>
                    </a:cubicBezTo>
                    <a:cubicBezTo>
                      <a:pt x="4565" y="2808"/>
                      <a:pt x="4269" y="2626"/>
                      <a:pt x="3972" y="2443"/>
                    </a:cubicBezTo>
                    <a:cubicBezTo>
                      <a:pt x="3698" y="2261"/>
                      <a:pt x="3424" y="2078"/>
                      <a:pt x="3150" y="1918"/>
                    </a:cubicBezTo>
                    <a:cubicBezTo>
                      <a:pt x="2876" y="1736"/>
                      <a:pt x="2580" y="1553"/>
                      <a:pt x="2306" y="1393"/>
                    </a:cubicBezTo>
                    <a:cubicBezTo>
                      <a:pt x="2146" y="1279"/>
                      <a:pt x="1963" y="1188"/>
                      <a:pt x="1803" y="1074"/>
                    </a:cubicBezTo>
                    <a:cubicBezTo>
                      <a:pt x="1621" y="960"/>
                      <a:pt x="1438" y="845"/>
                      <a:pt x="1256" y="709"/>
                    </a:cubicBezTo>
                    <a:cubicBezTo>
                      <a:pt x="1073" y="617"/>
                      <a:pt x="913" y="503"/>
                      <a:pt x="731" y="389"/>
                    </a:cubicBezTo>
                    <a:cubicBezTo>
                      <a:pt x="548" y="252"/>
                      <a:pt x="365" y="138"/>
                      <a:pt x="183" y="24"/>
                    </a:cubicBezTo>
                    <a:cubicBezTo>
                      <a:pt x="160" y="1"/>
                      <a:pt x="137" y="1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4860663" y="1265171"/>
                <a:ext cx="320251" cy="162910"/>
              </a:xfrm>
              <a:custGeom>
                <a:avLst/>
                <a:gdLst/>
                <a:ahLst/>
                <a:cxnLst/>
                <a:rect l="l" t="t" r="r" b="b"/>
                <a:pathLst>
                  <a:path w="11848" h="6027" extrusionOk="0">
                    <a:moveTo>
                      <a:pt x="2420" y="1256"/>
                    </a:moveTo>
                    <a:cubicBezTo>
                      <a:pt x="2427" y="1259"/>
                      <a:pt x="2434" y="1262"/>
                      <a:pt x="2441" y="1265"/>
                    </a:cubicBezTo>
                    <a:lnTo>
                      <a:pt x="2441" y="1265"/>
                    </a:lnTo>
                    <a:cubicBezTo>
                      <a:pt x="2436" y="1260"/>
                      <a:pt x="2430" y="1256"/>
                      <a:pt x="2420" y="1256"/>
                    </a:cubicBezTo>
                    <a:close/>
                    <a:moveTo>
                      <a:pt x="138" y="0"/>
                    </a:moveTo>
                    <a:cubicBezTo>
                      <a:pt x="69" y="0"/>
                      <a:pt x="1" y="114"/>
                      <a:pt x="92" y="160"/>
                    </a:cubicBezTo>
                    <a:cubicBezTo>
                      <a:pt x="366" y="366"/>
                      <a:pt x="663" y="525"/>
                      <a:pt x="960" y="708"/>
                    </a:cubicBezTo>
                    <a:cubicBezTo>
                      <a:pt x="1256" y="891"/>
                      <a:pt x="1553" y="1073"/>
                      <a:pt x="1873" y="1233"/>
                    </a:cubicBezTo>
                    <a:cubicBezTo>
                      <a:pt x="2169" y="1415"/>
                      <a:pt x="2466" y="1575"/>
                      <a:pt x="2763" y="1758"/>
                    </a:cubicBezTo>
                    <a:cubicBezTo>
                      <a:pt x="3060" y="1918"/>
                      <a:pt x="3356" y="2077"/>
                      <a:pt x="3653" y="2260"/>
                    </a:cubicBezTo>
                    <a:cubicBezTo>
                      <a:pt x="3858" y="2397"/>
                      <a:pt x="4064" y="2511"/>
                      <a:pt x="4246" y="2648"/>
                    </a:cubicBezTo>
                    <a:cubicBezTo>
                      <a:pt x="4475" y="2762"/>
                      <a:pt x="4680" y="2876"/>
                      <a:pt x="4908" y="2990"/>
                    </a:cubicBezTo>
                    <a:cubicBezTo>
                      <a:pt x="5319" y="3219"/>
                      <a:pt x="5753" y="3447"/>
                      <a:pt x="6187" y="3652"/>
                    </a:cubicBezTo>
                    <a:cubicBezTo>
                      <a:pt x="6164" y="3652"/>
                      <a:pt x="6141" y="3630"/>
                      <a:pt x="6118" y="3630"/>
                    </a:cubicBezTo>
                    <a:cubicBezTo>
                      <a:pt x="6438" y="3789"/>
                      <a:pt x="6757" y="3949"/>
                      <a:pt x="7077" y="4109"/>
                    </a:cubicBezTo>
                    <a:cubicBezTo>
                      <a:pt x="7396" y="4269"/>
                      <a:pt x="7693" y="4428"/>
                      <a:pt x="8013" y="4588"/>
                    </a:cubicBezTo>
                    <a:cubicBezTo>
                      <a:pt x="8172" y="4657"/>
                      <a:pt x="8332" y="4725"/>
                      <a:pt x="8469" y="4794"/>
                    </a:cubicBezTo>
                    <a:cubicBezTo>
                      <a:pt x="8629" y="4862"/>
                      <a:pt x="8766" y="4931"/>
                      <a:pt x="8926" y="4999"/>
                    </a:cubicBezTo>
                    <a:cubicBezTo>
                      <a:pt x="9222" y="5136"/>
                      <a:pt x="9542" y="5296"/>
                      <a:pt x="9839" y="5433"/>
                    </a:cubicBezTo>
                    <a:cubicBezTo>
                      <a:pt x="9998" y="5501"/>
                      <a:pt x="10158" y="5547"/>
                      <a:pt x="10318" y="5615"/>
                    </a:cubicBezTo>
                    <a:cubicBezTo>
                      <a:pt x="10478" y="5661"/>
                      <a:pt x="10638" y="5729"/>
                      <a:pt x="10797" y="5798"/>
                    </a:cubicBezTo>
                    <a:cubicBezTo>
                      <a:pt x="10866" y="5844"/>
                      <a:pt x="10957" y="5866"/>
                      <a:pt x="11026" y="5889"/>
                    </a:cubicBezTo>
                    <a:cubicBezTo>
                      <a:pt x="11163" y="5935"/>
                      <a:pt x="11277" y="5981"/>
                      <a:pt x="11391" y="6003"/>
                    </a:cubicBezTo>
                    <a:lnTo>
                      <a:pt x="11482" y="6026"/>
                    </a:lnTo>
                    <a:cubicBezTo>
                      <a:pt x="11528" y="6026"/>
                      <a:pt x="11573" y="6026"/>
                      <a:pt x="11619" y="6003"/>
                    </a:cubicBezTo>
                    <a:cubicBezTo>
                      <a:pt x="11710" y="5958"/>
                      <a:pt x="11756" y="5889"/>
                      <a:pt x="11779" y="5821"/>
                    </a:cubicBezTo>
                    <a:cubicBezTo>
                      <a:pt x="11847" y="5661"/>
                      <a:pt x="11756" y="5478"/>
                      <a:pt x="11596" y="5433"/>
                    </a:cubicBezTo>
                    <a:cubicBezTo>
                      <a:pt x="11254" y="5319"/>
                      <a:pt x="10934" y="5182"/>
                      <a:pt x="10615" y="5045"/>
                    </a:cubicBezTo>
                    <a:cubicBezTo>
                      <a:pt x="10432" y="4999"/>
                      <a:pt x="10272" y="4931"/>
                      <a:pt x="10113" y="4862"/>
                    </a:cubicBezTo>
                    <a:cubicBezTo>
                      <a:pt x="9953" y="4816"/>
                      <a:pt x="9816" y="4748"/>
                      <a:pt x="9656" y="4680"/>
                    </a:cubicBezTo>
                    <a:cubicBezTo>
                      <a:pt x="9359" y="4543"/>
                      <a:pt x="9040" y="4406"/>
                      <a:pt x="8743" y="4269"/>
                    </a:cubicBezTo>
                    <a:cubicBezTo>
                      <a:pt x="8583" y="4200"/>
                      <a:pt x="8424" y="4132"/>
                      <a:pt x="8264" y="4063"/>
                    </a:cubicBezTo>
                    <a:cubicBezTo>
                      <a:pt x="8104" y="3995"/>
                      <a:pt x="7944" y="3926"/>
                      <a:pt x="7807" y="3858"/>
                    </a:cubicBezTo>
                    <a:cubicBezTo>
                      <a:pt x="7556" y="3721"/>
                      <a:pt x="7282" y="3607"/>
                      <a:pt x="7031" y="3493"/>
                    </a:cubicBezTo>
                    <a:cubicBezTo>
                      <a:pt x="6757" y="3378"/>
                      <a:pt x="6506" y="3242"/>
                      <a:pt x="6232" y="3105"/>
                    </a:cubicBezTo>
                    <a:cubicBezTo>
                      <a:pt x="5730" y="2899"/>
                      <a:pt x="5228" y="2648"/>
                      <a:pt x="4726" y="2397"/>
                    </a:cubicBezTo>
                    <a:cubicBezTo>
                      <a:pt x="4338" y="2214"/>
                      <a:pt x="3973" y="2009"/>
                      <a:pt x="3585" y="1804"/>
                    </a:cubicBezTo>
                    <a:cubicBezTo>
                      <a:pt x="3402" y="1712"/>
                      <a:pt x="3197" y="1621"/>
                      <a:pt x="3014" y="1530"/>
                    </a:cubicBezTo>
                    <a:cubicBezTo>
                      <a:pt x="2815" y="1463"/>
                      <a:pt x="2638" y="1355"/>
                      <a:pt x="2441" y="1265"/>
                    </a:cubicBezTo>
                    <a:lnTo>
                      <a:pt x="2441" y="1265"/>
                    </a:lnTo>
                    <a:cubicBezTo>
                      <a:pt x="2442" y="1266"/>
                      <a:pt x="2443" y="1267"/>
                      <a:pt x="2443" y="1267"/>
                    </a:cubicBezTo>
                    <a:lnTo>
                      <a:pt x="2443" y="1267"/>
                    </a:lnTo>
                    <a:cubicBezTo>
                      <a:pt x="2270" y="1181"/>
                      <a:pt x="2117" y="1115"/>
                      <a:pt x="1964" y="1027"/>
                    </a:cubicBezTo>
                    <a:lnTo>
                      <a:pt x="1964" y="1027"/>
                    </a:lnTo>
                    <a:cubicBezTo>
                      <a:pt x="1964" y="1027"/>
                      <a:pt x="1987" y="1050"/>
                      <a:pt x="1987" y="1050"/>
                    </a:cubicBezTo>
                    <a:cubicBezTo>
                      <a:pt x="1895" y="1005"/>
                      <a:pt x="1827" y="959"/>
                      <a:pt x="1736" y="913"/>
                    </a:cubicBezTo>
                    <a:lnTo>
                      <a:pt x="1736" y="913"/>
                    </a:lnTo>
                    <a:cubicBezTo>
                      <a:pt x="1759" y="936"/>
                      <a:pt x="1759" y="936"/>
                      <a:pt x="1759" y="936"/>
                    </a:cubicBezTo>
                    <a:cubicBezTo>
                      <a:pt x="1507" y="799"/>
                      <a:pt x="1234" y="662"/>
                      <a:pt x="982" y="502"/>
                    </a:cubicBezTo>
                    <a:cubicBezTo>
                      <a:pt x="709" y="366"/>
                      <a:pt x="435" y="206"/>
                      <a:pt x="184" y="23"/>
                    </a:cubicBezTo>
                    <a:cubicBezTo>
                      <a:pt x="161" y="23"/>
                      <a:pt x="138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187051" y="1423729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52" y="0"/>
                    </a:moveTo>
                    <a:cubicBezTo>
                      <a:pt x="183" y="0"/>
                      <a:pt x="138" y="23"/>
                      <a:pt x="69" y="69"/>
                    </a:cubicBezTo>
                    <a:cubicBezTo>
                      <a:pt x="23" y="92"/>
                      <a:pt x="1" y="160"/>
                      <a:pt x="1" y="229"/>
                    </a:cubicBezTo>
                    <a:cubicBezTo>
                      <a:pt x="1" y="343"/>
                      <a:pt x="92" y="480"/>
                      <a:pt x="206" y="480"/>
                    </a:cubicBezTo>
                    <a:cubicBezTo>
                      <a:pt x="274" y="480"/>
                      <a:pt x="343" y="457"/>
                      <a:pt x="389" y="411"/>
                    </a:cubicBezTo>
                    <a:cubicBezTo>
                      <a:pt x="434" y="388"/>
                      <a:pt x="457" y="320"/>
                      <a:pt x="457" y="252"/>
                    </a:cubicBezTo>
                    <a:cubicBezTo>
                      <a:pt x="480" y="137"/>
                      <a:pt x="366" y="0"/>
                      <a:pt x="25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4830444" y="1243574"/>
                <a:ext cx="14839" cy="142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26" extrusionOk="0">
                    <a:moveTo>
                      <a:pt x="297" y="0"/>
                    </a:moveTo>
                    <a:cubicBezTo>
                      <a:pt x="229" y="0"/>
                      <a:pt x="160" y="23"/>
                      <a:pt x="92" y="69"/>
                    </a:cubicBezTo>
                    <a:cubicBezTo>
                      <a:pt x="46" y="115"/>
                      <a:pt x="23" y="183"/>
                      <a:pt x="23" y="252"/>
                    </a:cubicBezTo>
                    <a:cubicBezTo>
                      <a:pt x="1" y="388"/>
                      <a:pt x="115" y="525"/>
                      <a:pt x="252" y="525"/>
                    </a:cubicBezTo>
                    <a:cubicBezTo>
                      <a:pt x="320" y="525"/>
                      <a:pt x="389" y="503"/>
                      <a:pt x="434" y="457"/>
                    </a:cubicBezTo>
                    <a:cubicBezTo>
                      <a:pt x="480" y="411"/>
                      <a:pt x="526" y="343"/>
                      <a:pt x="526" y="274"/>
                    </a:cubicBezTo>
                    <a:cubicBezTo>
                      <a:pt x="548" y="160"/>
                      <a:pt x="43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4568847" y="821554"/>
                <a:ext cx="813198" cy="483134"/>
              </a:xfrm>
              <a:custGeom>
                <a:avLst/>
                <a:gdLst/>
                <a:ahLst/>
                <a:cxnLst/>
                <a:rect l="l" t="t" r="r" b="b"/>
                <a:pathLst>
                  <a:path w="30085" h="17874" extrusionOk="0">
                    <a:moveTo>
                      <a:pt x="480" y="1"/>
                    </a:moveTo>
                    <a:cubicBezTo>
                      <a:pt x="366" y="1"/>
                      <a:pt x="275" y="1"/>
                      <a:pt x="206" y="47"/>
                    </a:cubicBezTo>
                    <a:cubicBezTo>
                      <a:pt x="138" y="92"/>
                      <a:pt x="69" y="161"/>
                      <a:pt x="46" y="275"/>
                    </a:cubicBezTo>
                    <a:cubicBezTo>
                      <a:pt x="1" y="389"/>
                      <a:pt x="69" y="457"/>
                      <a:pt x="115" y="549"/>
                    </a:cubicBezTo>
                    <a:lnTo>
                      <a:pt x="138" y="594"/>
                    </a:lnTo>
                    <a:cubicBezTo>
                      <a:pt x="138" y="617"/>
                      <a:pt x="160" y="640"/>
                      <a:pt x="160" y="663"/>
                    </a:cubicBezTo>
                    <a:cubicBezTo>
                      <a:pt x="206" y="777"/>
                      <a:pt x="229" y="846"/>
                      <a:pt x="252" y="937"/>
                    </a:cubicBezTo>
                    <a:cubicBezTo>
                      <a:pt x="138" y="960"/>
                      <a:pt x="69" y="1051"/>
                      <a:pt x="46" y="1142"/>
                    </a:cubicBezTo>
                    <a:cubicBezTo>
                      <a:pt x="23" y="1234"/>
                      <a:pt x="46" y="1325"/>
                      <a:pt x="92" y="1393"/>
                    </a:cubicBezTo>
                    <a:cubicBezTo>
                      <a:pt x="138" y="1462"/>
                      <a:pt x="206" y="1507"/>
                      <a:pt x="275" y="1507"/>
                    </a:cubicBezTo>
                    <a:cubicBezTo>
                      <a:pt x="434" y="1553"/>
                      <a:pt x="617" y="1576"/>
                      <a:pt x="777" y="1599"/>
                    </a:cubicBezTo>
                    <a:cubicBezTo>
                      <a:pt x="891" y="1622"/>
                      <a:pt x="1005" y="1644"/>
                      <a:pt x="1142" y="1667"/>
                    </a:cubicBezTo>
                    <a:lnTo>
                      <a:pt x="1256" y="1713"/>
                    </a:lnTo>
                    <a:lnTo>
                      <a:pt x="1416" y="1736"/>
                    </a:lnTo>
                    <a:cubicBezTo>
                      <a:pt x="1507" y="1759"/>
                      <a:pt x="1621" y="1781"/>
                      <a:pt x="1713" y="1804"/>
                    </a:cubicBezTo>
                    <a:lnTo>
                      <a:pt x="1827" y="1827"/>
                    </a:lnTo>
                    <a:cubicBezTo>
                      <a:pt x="1941" y="1850"/>
                      <a:pt x="2078" y="1895"/>
                      <a:pt x="2192" y="1918"/>
                    </a:cubicBezTo>
                    <a:cubicBezTo>
                      <a:pt x="2534" y="2010"/>
                      <a:pt x="2854" y="2124"/>
                      <a:pt x="3173" y="2215"/>
                    </a:cubicBezTo>
                    <a:cubicBezTo>
                      <a:pt x="3493" y="2306"/>
                      <a:pt x="3790" y="2398"/>
                      <a:pt x="4086" y="2512"/>
                    </a:cubicBezTo>
                    <a:lnTo>
                      <a:pt x="4132" y="2535"/>
                    </a:lnTo>
                    <a:lnTo>
                      <a:pt x="4200" y="2557"/>
                    </a:lnTo>
                    <a:cubicBezTo>
                      <a:pt x="4337" y="2603"/>
                      <a:pt x="4497" y="2672"/>
                      <a:pt x="4634" y="2717"/>
                    </a:cubicBezTo>
                    <a:lnTo>
                      <a:pt x="4862" y="2786"/>
                    </a:lnTo>
                    <a:cubicBezTo>
                      <a:pt x="5022" y="2854"/>
                      <a:pt x="5182" y="2923"/>
                      <a:pt x="5342" y="2991"/>
                    </a:cubicBezTo>
                    <a:cubicBezTo>
                      <a:pt x="5456" y="3037"/>
                      <a:pt x="5593" y="3082"/>
                      <a:pt x="5707" y="3151"/>
                    </a:cubicBezTo>
                    <a:cubicBezTo>
                      <a:pt x="5912" y="3219"/>
                      <a:pt x="6118" y="3288"/>
                      <a:pt x="6300" y="3356"/>
                    </a:cubicBezTo>
                    <a:cubicBezTo>
                      <a:pt x="6415" y="3402"/>
                      <a:pt x="6506" y="3425"/>
                      <a:pt x="6620" y="3470"/>
                    </a:cubicBezTo>
                    <a:cubicBezTo>
                      <a:pt x="7168" y="3676"/>
                      <a:pt x="7716" y="3904"/>
                      <a:pt x="8309" y="4155"/>
                    </a:cubicBezTo>
                    <a:cubicBezTo>
                      <a:pt x="8880" y="4383"/>
                      <a:pt x="9473" y="4634"/>
                      <a:pt x="10021" y="4931"/>
                    </a:cubicBezTo>
                    <a:cubicBezTo>
                      <a:pt x="10592" y="5228"/>
                      <a:pt x="11185" y="5548"/>
                      <a:pt x="11801" y="5844"/>
                    </a:cubicBezTo>
                    <a:cubicBezTo>
                      <a:pt x="11984" y="5936"/>
                      <a:pt x="12167" y="6027"/>
                      <a:pt x="12372" y="6118"/>
                    </a:cubicBezTo>
                    <a:lnTo>
                      <a:pt x="12669" y="6278"/>
                    </a:lnTo>
                    <a:cubicBezTo>
                      <a:pt x="12897" y="6392"/>
                      <a:pt x="13125" y="6483"/>
                      <a:pt x="13353" y="6597"/>
                    </a:cubicBezTo>
                    <a:lnTo>
                      <a:pt x="13490" y="6666"/>
                    </a:lnTo>
                    <a:cubicBezTo>
                      <a:pt x="13696" y="6780"/>
                      <a:pt x="13901" y="6894"/>
                      <a:pt x="14107" y="6985"/>
                    </a:cubicBezTo>
                    <a:lnTo>
                      <a:pt x="14358" y="7122"/>
                    </a:lnTo>
                    <a:cubicBezTo>
                      <a:pt x="14563" y="7237"/>
                      <a:pt x="14746" y="7351"/>
                      <a:pt x="14951" y="7465"/>
                    </a:cubicBezTo>
                    <a:lnTo>
                      <a:pt x="15202" y="7602"/>
                    </a:lnTo>
                    <a:cubicBezTo>
                      <a:pt x="15476" y="7739"/>
                      <a:pt x="15750" y="7921"/>
                      <a:pt x="16024" y="8081"/>
                    </a:cubicBezTo>
                    <a:cubicBezTo>
                      <a:pt x="16115" y="8127"/>
                      <a:pt x="16229" y="8195"/>
                      <a:pt x="16344" y="8264"/>
                    </a:cubicBezTo>
                    <a:cubicBezTo>
                      <a:pt x="16503" y="8355"/>
                      <a:pt x="16686" y="8469"/>
                      <a:pt x="16846" y="8583"/>
                    </a:cubicBezTo>
                    <a:cubicBezTo>
                      <a:pt x="17462" y="8948"/>
                      <a:pt x="17987" y="9291"/>
                      <a:pt x="18466" y="9610"/>
                    </a:cubicBezTo>
                    <a:lnTo>
                      <a:pt x="18786" y="9839"/>
                    </a:lnTo>
                    <a:cubicBezTo>
                      <a:pt x="19197" y="10113"/>
                      <a:pt x="19608" y="10386"/>
                      <a:pt x="20018" y="10683"/>
                    </a:cubicBezTo>
                    <a:cubicBezTo>
                      <a:pt x="20018" y="10683"/>
                      <a:pt x="20041" y="10706"/>
                      <a:pt x="20064" y="10706"/>
                    </a:cubicBezTo>
                    <a:cubicBezTo>
                      <a:pt x="20064" y="10706"/>
                      <a:pt x="20087" y="10729"/>
                      <a:pt x="20087" y="10729"/>
                    </a:cubicBezTo>
                    <a:lnTo>
                      <a:pt x="20110" y="10752"/>
                    </a:lnTo>
                    <a:lnTo>
                      <a:pt x="20155" y="10774"/>
                    </a:lnTo>
                    <a:lnTo>
                      <a:pt x="20224" y="10820"/>
                    </a:lnTo>
                    <a:lnTo>
                      <a:pt x="20269" y="10866"/>
                    </a:lnTo>
                    <a:lnTo>
                      <a:pt x="20315" y="10889"/>
                    </a:lnTo>
                    <a:cubicBezTo>
                      <a:pt x="20361" y="10934"/>
                      <a:pt x="20406" y="10957"/>
                      <a:pt x="20452" y="10980"/>
                    </a:cubicBezTo>
                    <a:lnTo>
                      <a:pt x="20658" y="11117"/>
                    </a:lnTo>
                    <a:lnTo>
                      <a:pt x="20840" y="11254"/>
                    </a:lnTo>
                    <a:lnTo>
                      <a:pt x="20863" y="11277"/>
                    </a:lnTo>
                    <a:lnTo>
                      <a:pt x="20931" y="11322"/>
                    </a:lnTo>
                    <a:lnTo>
                      <a:pt x="21000" y="11391"/>
                    </a:lnTo>
                    <a:cubicBezTo>
                      <a:pt x="21502" y="11756"/>
                      <a:pt x="22050" y="12144"/>
                      <a:pt x="22552" y="12578"/>
                    </a:cubicBezTo>
                    <a:cubicBezTo>
                      <a:pt x="22712" y="12692"/>
                      <a:pt x="22849" y="12806"/>
                      <a:pt x="23009" y="12920"/>
                    </a:cubicBezTo>
                    <a:cubicBezTo>
                      <a:pt x="23100" y="13011"/>
                      <a:pt x="23214" y="13080"/>
                      <a:pt x="23305" y="13171"/>
                    </a:cubicBezTo>
                    <a:cubicBezTo>
                      <a:pt x="23419" y="13262"/>
                      <a:pt x="23534" y="13354"/>
                      <a:pt x="23625" y="13445"/>
                    </a:cubicBezTo>
                    <a:lnTo>
                      <a:pt x="23693" y="13491"/>
                    </a:lnTo>
                    <a:cubicBezTo>
                      <a:pt x="23739" y="13536"/>
                      <a:pt x="23807" y="13605"/>
                      <a:pt x="23876" y="13650"/>
                    </a:cubicBezTo>
                    <a:cubicBezTo>
                      <a:pt x="23944" y="13696"/>
                      <a:pt x="23990" y="13742"/>
                      <a:pt x="24036" y="13787"/>
                    </a:cubicBezTo>
                    <a:cubicBezTo>
                      <a:pt x="24173" y="13902"/>
                      <a:pt x="24310" y="14016"/>
                      <a:pt x="24424" y="14130"/>
                    </a:cubicBezTo>
                    <a:cubicBezTo>
                      <a:pt x="24515" y="14198"/>
                      <a:pt x="24583" y="14267"/>
                      <a:pt x="24652" y="14312"/>
                    </a:cubicBezTo>
                    <a:lnTo>
                      <a:pt x="24789" y="14427"/>
                    </a:lnTo>
                    <a:cubicBezTo>
                      <a:pt x="24903" y="14541"/>
                      <a:pt x="25040" y="14655"/>
                      <a:pt x="25154" y="14746"/>
                    </a:cubicBezTo>
                    <a:cubicBezTo>
                      <a:pt x="25268" y="14860"/>
                      <a:pt x="25382" y="14952"/>
                      <a:pt x="25496" y="15043"/>
                    </a:cubicBezTo>
                    <a:lnTo>
                      <a:pt x="25519" y="15066"/>
                    </a:lnTo>
                    <a:cubicBezTo>
                      <a:pt x="25679" y="15203"/>
                      <a:pt x="25839" y="15340"/>
                      <a:pt x="25976" y="15476"/>
                    </a:cubicBezTo>
                    <a:cubicBezTo>
                      <a:pt x="26067" y="15545"/>
                      <a:pt x="26158" y="15636"/>
                      <a:pt x="26250" y="15728"/>
                    </a:cubicBezTo>
                    <a:cubicBezTo>
                      <a:pt x="26364" y="15796"/>
                      <a:pt x="26455" y="15887"/>
                      <a:pt x="26546" y="15956"/>
                    </a:cubicBezTo>
                    <a:cubicBezTo>
                      <a:pt x="26683" y="16070"/>
                      <a:pt x="26820" y="16184"/>
                      <a:pt x="26957" y="16321"/>
                    </a:cubicBezTo>
                    <a:cubicBezTo>
                      <a:pt x="27117" y="16458"/>
                      <a:pt x="27277" y="16618"/>
                      <a:pt x="27459" y="16778"/>
                    </a:cubicBezTo>
                    <a:lnTo>
                      <a:pt x="27551" y="16869"/>
                    </a:lnTo>
                    <a:lnTo>
                      <a:pt x="27733" y="17029"/>
                    </a:lnTo>
                    <a:lnTo>
                      <a:pt x="27893" y="17188"/>
                    </a:lnTo>
                    <a:cubicBezTo>
                      <a:pt x="27984" y="17280"/>
                      <a:pt x="28076" y="17394"/>
                      <a:pt x="28167" y="17485"/>
                    </a:cubicBezTo>
                    <a:lnTo>
                      <a:pt x="28190" y="17508"/>
                    </a:lnTo>
                    <a:cubicBezTo>
                      <a:pt x="28258" y="17599"/>
                      <a:pt x="28327" y="17668"/>
                      <a:pt x="28395" y="17736"/>
                    </a:cubicBezTo>
                    <a:cubicBezTo>
                      <a:pt x="28395" y="17736"/>
                      <a:pt x="28418" y="17759"/>
                      <a:pt x="28418" y="17759"/>
                    </a:cubicBezTo>
                    <a:cubicBezTo>
                      <a:pt x="28487" y="17827"/>
                      <a:pt x="28532" y="17850"/>
                      <a:pt x="28624" y="17873"/>
                    </a:cubicBezTo>
                    <a:lnTo>
                      <a:pt x="28692" y="17873"/>
                    </a:lnTo>
                    <a:cubicBezTo>
                      <a:pt x="28761" y="17873"/>
                      <a:pt x="28852" y="17850"/>
                      <a:pt x="28920" y="17827"/>
                    </a:cubicBezTo>
                    <a:cubicBezTo>
                      <a:pt x="28966" y="17782"/>
                      <a:pt x="29012" y="17759"/>
                      <a:pt x="29080" y="17691"/>
                    </a:cubicBezTo>
                    <a:cubicBezTo>
                      <a:pt x="29126" y="17645"/>
                      <a:pt x="29171" y="17576"/>
                      <a:pt x="29240" y="17508"/>
                    </a:cubicBezTo>
                    <a:cubicBezTo>
                      <a:pt x="29263" y="17485"/>
                      <a:pt x="29308" y="17439"/>
                      <a:pt x="29331" y="17394"/>
                    </a:cubicBezTo>
                    <a:cubicBezTo>
                      <a:pt x="29377" y="17348"/>
                      <a:pt x="29422" y="17325"/>
                      <a:pt x="29445" y="17280"/>
                    </a:cubicBezTo>
                    <a:cubicBezTo>
                      <a:pt x="29537" y="17211"/>
                      <a:pt x="29628" y="17120"/>
                      <a:pt x="29674" y="17029"/>
                    </a:cubicBezTo>
                    <a:cubicBezTo>
                      <a:pt x="29696" y="16960"/>
                      <a:pt x="29719" y="16914"/>
                      <a:pt x="29719" y="16846"/>
                    </a:cubicBezTo>
                    <a:cubicBezTo>
                      <a:pt x="29788" y="16846"/>
                      <a:pt x="29833" y="16823"/>
                      <a:pt x="29879" y="16800"/>
                    </a:cubicBezTo>
                    <a:cubicBezTo>
                      <a:pt x="30039" y="16709"/>
                      <a:pt x="30084" y="16526"/>
                      <a:pt x="29993" y="16344"/>
                    </a:cubicBezTo>
                    <a:cubicBezTo>
                      <a:pt x="29856" y="16093"/>
                      <a:pt x="29674" y="15865"/>
                      <a:pt x="29514" y="15636"/>
                    </a:cubicBezTo>
                    <a:lnTo>
                      <a:pt x="29491" y="15591"/>
                    </a:lnTo>
                    <a:cubicBezTo>
                      <a:pt x="29308" y="15340"/>
                      <a:pt x="29103" y="15066"/>
                      <a:pt x="28875" y="14792"/>
                    </a:cubicBezTo>
                    <a:cubicBezTo>
                      <a:pt x="28715" y="14586"/>
                      <a:pt x="28509" y="14381"/>
                      <a:pt x="28258" y="14130"/>
                    </a:cubicBezTo>
                    <a:cubicBezTo>
                      <a:pt x="28007" y="13902"/>
                      <a:pt x="27779" y="13673"/>
                      <a:pt x="27528" y="13445"/>
                    </a:cubicBezTo>
                    <a:cubicBezTo>
                      <a:pt x="27300" y="13240"/>
                      <a:pt x="27049" y="13011"/>
                      <a:pt x="26798" y="12806"/>
                    </a:cubicBezTo>
                    <a:cubicBezTo>
                      <a:pt x="26729" y="12737"/>
                      <a:pt x="26661" y="12669"/>
                      <a:pt x="26569" y="12601"/>
                    </a:cubicBezTo>
                    <a:lnTo>
                      <a:pt x="26409" y="12464"/>
                    </a:lnTo>
                    <a:cubicBezTo>
                      <a:pt x="26341" y="12395"/>
                      <a:pt x="26250" y="12304"/>
                      <a:pt x="26158" y="12235"/>
                    </a:cubicBezTo>
                    <a:lnTo>
                      <a:pt x="26044" y="12121"/>
                    </a:lnTo>
                    <a:cubicBezTo>
                      <a:pt x="25907" y="12007"/>
                      <a:pt x="25770" y="11893"/>
                      <a:pt x="25633" y="11779"/>
                    </a:cubicBezTo>
                    <a:cubicBezTo>
                      <a:pt x="25519" y="11688"/>
                      <a:pt x="25405" y="11596"/>
                      <a:pt x="25314" y="11505"/>
                    </a:cubicBezTo>
                    <a:cubicBezTo>
                      <a:pt x="25040" y="11254"/>
                      <a:pt x="24766" y="11048"/>
                      <a:pt x="24515" y="10866"/>
                    </a:cubicBezTo>
                    <a:lnTo>
                      <a:pt x="24447" y="10820"/>
                    </a:lnTo>
                    <a:cubicBezTo>
                      <a:pt x="23967" y="10478"/>
                      <a:pt x="23511" y="10113"/>
                      <a:pt x="23054" y="9770"/>
                    </a:cubicBezTo>
                    <a:cubicBezTo>
                      <a:pt x="22872" y="9633"/>
                      <a:pt x="22689" y="9496"/>
                      <a:pt x="22529" y="9359"/>
                    </a:cubicBezTo>
                    <a:cubicBezTo>
                      <a:pt x="22210" y="9108"/>
                      <a:pt x="21890" y="8857"/>
                      <a:pt x="21571" y="8629"/>
                    </a:cubicBezTo>
                    <a:lnTo>
                      <a:pt x="21502" y="8560"/>
                    </a:lnTo>
                    <a:cubicBezTo>
                      <a:pt x="21388" y="8492"/>
                      <a:pt x="21274" y="8401"/>
                      <a:pt x="21160" y="8309"/>
                    </a:cubicBezTo>
                    <a:lnTo>
                      <a:pt x="20954" y="8195"/>
                    </a:lnTo>
                    <a:lnTo>
                      <a:pt x="20749" y="8058"/>
                    </a:lnTo>
                    <a:lnTo>
                      <a:pt x="20338" y="7784"/>
                    </a:lnTo>
                    <a:lnTo>
                      <a:pt x="19973" y="7556"/>
                    </a:lnTo>
                    <a:cubicBezTo>
                      <a:pt x="19859" y="7488"/>
                      <a:pt x="19767" y="7419"/>
                      <a:pt x="19653" y="7351"/>
                    </a:cubicBezTo>
                    <a:cubicBezTo>
                      <a:pt x="19493" y="7237"/>
                      <a:pt x="19334" y="7122"/>
                      <a:pt x="19151" y="7008"/>
                    </a:cubicBezTo>
                    <a:cubicBezTo>
                      <a:pt x="19014" y="6940"/>
                      <a:pt x="18877" y="6849"/>
                      <a:pt x="18740" y="6757"/>
                    </a:cubicBezTo>
                    <a:cubicBezTo>
                      <a:pt x="18626" y="6666"/>
                      <a:pt x="18489" y="6575"/>
                      <a:pt x="18352" y="6506"/>
                    </a:cubicBezTo>
                    <a:cubicBezTo>
                      <a:pt x="17873" y="6209"/>
                      <a:pt x="17371" y="5936"/>
                      <a:pt x="16846" y="5639"/>
                    </a:cubicBezTo>
                    <a:cubicBezTo>
                      <a:pt x="16549" y="5479"/>
                      <a:pt x="16252" y="5319"/>
                      <a:pt x="16001" y="5205"/>
                    </a:cubicBezTo>
                    <a:lnTo>
                      <a:pt x="15682" y="5045"/>
                    </a:lnTo>
                    <a:cubicBezTo>
                      <a:pt x="15499" y="4954"/>
                      <a:pt x="15294" y="4863"/>
                      <a:pt x="15111" y="4771"/>
                    </a:cubicBezTo>
                    <a:cubicBezTo>
                      <a:pt x="14860" y="4657"/>
                      <a:pt x="14609" y="4520"/>
                      <a:pt x="14358" y="4406"/>
                    </a:cubicBezTo>
                    <a:cubicBezTo>
                      <a:pt x="14038" y="4246"/>
                      <a:pt x="13719" y="4087"/>
                      <a:pt x="13376" y="3950"/>
                    </a:cubicBezTo>
                    <a:cubicBezTo>
                      <a:pt x="13171" y="3836"/>
                      <a:pt x="12943" y="3744"/>
                      <a:pt x="12737" y="3630"/>
                    </a:cubicBezTo>
                    <a:lnTo>
                      <a:pt x="12509" y="3516"/>
                    </a:lnTo>
                    <a:cubicBezTo>
                      <a:pt x="12326" y="3425"/>
                      <a:pt x="12144" y="3333"/>
                      <a:pt x="11961" y="3242"/>
                    </a:cubicBezTo>
                    <a:lnTo>
                      <a:pt x="11664" y="3105"/>
                    </a:lnTo>
                    <a:lnTo>
                      <a:pt x="11482" y="3014"/>
                    </a:lnTo>
                    <a:cubicBezTo>
                      <a:pt x="11253" y="2900"/>
                      <a:pt x="11025" y="2786"/>
                      <a:pt x="10797" y="2672"/>
                    </a:cubicBezTo>
                    <a:cubicBezTo>
                      <a:pt x="10683" y="2626"/>
                      <a:pt x="10592" y="2557"/>
                      <a:pt x="10477" y="2512"/>
                    </a:cubicBezTo>
                    <a:cubicBezTo>
                      <a:pt x="10295" y="2420"/>
                      <a:pt x="10112" y="2329"/>
                      <a:pt x="9930" y="2261"/>
                    </a:cubicBezTo>
                    <a:cubicBezTo>
                      <a:pt x="9656" y="2124"/>
                      <a:pt x="9359" y="1987"/>
                      <a:pt x="9039" y="1873"/>
                    </a:cubicBezTo>
                    <a:cubicBezTo>
                      <a:pt x="8766" y="1781"/>
                      <a:pt x="8492" y="1667"/>
                      <a:pt x="8218" y="1576"/>
                    </a:cubicBezTo>
                    <a:lnTo>
                      <a:pt x="8104" y="1530"/>
                    </a:lnTo>
                    <a:lnTo>
                      <a:pt x="7989" y="1485"/>
                    </a:lnTo>
                    <a:cubicBezTo>
                      <a:pt x="7830" y="1439"/>
                      <a:pt x="7670" y="1370"/>
                      <a:pt x="7510" y="1325"/>
                    </a:cubicBezTo>
                    <a:cubicBezTo>
                      <a:pt x="7305" y="1256"/>
                      <a:pt x="7076" y="1188"/>
                      <a:pt x="6871" y="1119"/>
                    </a:cubicBezTo>
                    <a:cubicBezTo>
                      <a:pt x="6666" y="1074"/>
                      <a:pt x="6437" y="1028"/>
                      <a:pt x="6232" y="960"/>
                    </a:cubicBezTo>
                    <a:cubicBezTo>
                      <a:pt x="6141" y="937"/>
                      <a:pt x="6049" y="937"/>
                      <a:pt x="5958" y="914"/>
                    </a:cubicBezTo>
                    <a:lnTo>
                      <a:pt x="5912" y="914"/>
                    </a:lnTo>
                    <a:cubicBezTo>
                      <a:pt x="5844" y="891"/>
                      <a:pt x="5798" y="891"/>
                      <a:pt x="5753" y="891"/>
                    </a:cubicBezTo>
                    <a:lnTo>
                      <a:pt x="5707" y="891"/>
                    </a:lnTo>
                    <a:cubicBezTo>
                      <a:pt x="5638" y="868"/>
                      <a:pt x="5593" y="868"/>
                      <a:pt x="5524" y="868"/>
                    </a:cubicBezTo>
                    <a:lnTo>
                      <a:pt x="5479" y="868"/>
                    </a:lnTo>
                    <a:cubicBezTo>
                      <a:pt x="5433" y="868"/>
                      <a:pt x="5410" y="891"/>
                      <a:pt x="5365" y="891"/>
                    </a:cubicBezTo>
                    <a:cubicBezTo>
                      <a:pt x="5136" y="823"/>
                      <a:pt x="4885" y="731"/>
                      <a:pt x="4611" y="663"/>
                    </a:cubicBezTo>
                    <a:cubicBezTo>
                      <a:pt x="4474" y="640"/>
                      <a:pt x="4360" y="594"/>
                      <a:pt x="4223" y="572"/>
                    </a:cubicBezTo>
                    <a:cubicBezTo>
                      <a:pt x="4064" y="526"/>
                      <a:pt x="3927" y="503"/>
                      <a:pt x="3790" y="457"/>
                    </a:cubicBezTo>
                    <a:cubicBezTo>
                      <a:pt x="3470" y="366"/>
                      <a:pt x="3128" y="298"/>
                      <a:pt x="2808" y="206"/>
                    </a:cubicBezTo>
                    <a:cubicBezTo>
                      <a:pt x="2603" y="161"/>
                      <a:pt x="2352" y="115"/>
                      <a:pt x="2101" y="69"/>
                    </a:cubicBezTo>
                    <a:cubicBezTo>
                      <a:pt x="1986" y="47"/>
                      <a:pt x="1849" y="47"/>
                      <a:pt x="1690" y="24"/>
                    </a:cubicBezTo>
                    <a:lnTo>
                      <a:pt x="1507" y="24"/>
                    </a:lnTo>
                    <a:lnTo>
                      <a:pt x="1461" y="47"/>
                    </a:lnTo>
                    <a:lnTo>
                      <a:pt x="1370" y="47"/>
                    </a:lnTo>
                    <a:cubicBezTo>
                      <a:pt x="1324" y="47"/>
                      <a:pt x="1302" y="69"/>
                      <a:pt x="1256" y="69"/>
                    </a:cubicBezTo>
                    <a:cubicBezTo>
                      <a:pt x="1142" y="69"/>
                      <a:pt x="1073" y="47"/>
                      <a:pt x="982" y="47"/>
                    </a:cubicBezTo>
                    <a:lnTo>
                      <a:pt x="868" y="24"/>
                    </a:lnTo>
                    <a:lnTo>
                      <a:pt x="754" y="24"/>
                    </a:lnTo>
                    <a:cubicBezTo>
                      <a:pt x="685" y="1"/>
                      <a:pt x="617" y="1"/>
                      <a:pt x="548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4602170" y="906710"/>
                <a:ext cx="471403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7440" h="8744" extrusionOk="0">
                    <a:moveTo>
                      <a:pt x="252" y="0"/>
                    </a:moveTo>
                    <a:cubicBezTo>
                      <a:pt x="161" y="0"/>
                      <a:pt x="47" y="69"/>
                      <a:pt x="24" y="183"/>
                    </a:cubicBezTo>
                    <a:cubicBezTo>
                      <a:pt x="1" y="297"/>
                      <a:pt x="69" y="434"/>
                      <a:pt x="206" y="457"/>
                    </a:cubicBezTo>
                    <a:cubicBezTo>
                      <a:pt x="686" y="525"/>
                      <a:pt x="1142" y="639"/>
                      <a:pt x="1599" y="799"/>
                    </a:cubicBezTo>
                    <a:cubicBezTo>
                      <a:pt x="2055" y="959"/>
                      <a:pt x="2512" y="1141"/>
                      <a:pt x="2945" y="1347"/>
                    </a:cubicBezTo>
                    <a:cubicBezTo>
                      <a:pt x="3174" y="1438"/>
                      <a:pt x="3402" y="1529"/>
                      <a:pt x="3653" y="1644"/>
                    </a:cubicBezTo>
                    <a:cubicBezTo>
                      <a:pt x="3881" y="1735"/>
                      <a:pt x="4110" y="1826"/>
                      <a:pt x="4338" y="1917"/>
                    </a:cubicBezTo>
                    <a:cubicBezTo>
                      <a:pt x="4657" y="2032"/>
                      <a:pt x="4977" y="2169"/>
                      <a:pt x="5296" y="2305"/>
                    </a:cubicBezTo>
                    <a:cubicBezTo>
                      <a:pt x="5593" y="2442"/>
                      <a:pt x="5890" y="2579"/>
                      <a:pt x="6187" y="2716"/>
                    </a:cubicBezTo>
                    <a:cubicBezTo>
                      <a:pt x="6506" y="2853"/>
                      <a:pt x="6826" y="3013"/>
                      <a:pt x="7145" y="3150"/>
                    </a:cubicBezTo>
                    <a:cubicBezTo>
                      <a:pt x="7442" y="3287"/>
                      <a:pt x="7762" y="3447"/>
                      <a:pt x="8081" y="3607"/>
                    </a:cubicBezTo>
                    <a:cubicBezTo>
                      <a:pt x="8378" y="3743"/>
                      <a:pt x="8675" y="3926"/>
                      <a:pt x="8971" y="4086"/>
                    </a:cubicBezTo>
                    <a:cubicBezTo>
                      <a:pt x="9268" y="4246"/>
                      <a:pt x="9565" y="4405"/>
                      <a:pt x="9862" y="4542"/>
                    </a:cubicBezTo>
                    <a:cubicBezTo>
                      <a:pt x="10181" y="4725"/>
                      <a:pt x="10478" y="4885"/>
                      <a:pt x="10775" y="5045"/>
                    </a:cubicBezTo>
                    <a:cubicBezTo>
                      <a:pt x="11071" y="5204"/>
                      <a:pt x="11391" y="5364"/>
                      <a:pt x="11688" y="5547"/>
                    </a:cubicBezTo>
                    <a:cubicBezTo>
                      <a:pt x="12281" y="5889"/>
                      <a:pt x="12897" y="6254"/>
                      <a:pt x="13491" y="6619"/>
                    </a:cubicBezTo>
                    <a:cubicBezTo>
                      <a:pt x="13628" y="6688"/>
                      <a:pt x="13765" y="6779"/>
                      <a:pt x="13924" y="6871"/>
                    </a:cubicBezTo>
                    <a:cubicBezTo>
                      <a:pt x="14061" y="6962"/>
                      <a:pt x="14221" y="7053"/>
                      <a:pt x="14381" y="7144"/>
                    </a:cubicBezTo>
                    <a:cubicBezTo>
                      <a:pt x="14678" y="7304"/>
                      <a:pt x="14974" y="7464"/>
                      <a:pt x="15248" y="7647"/>
                    </a:cubicBezTo>
                    <a:cubicBezTo>
                      <a:pt x="15522" y="7829"/>
                      <a:pt x="15819" y="8012"/>
                      <a:pt x="16093" y="8194"/>
                    </a:cubicBezTo>
                    <a:cubicBezTo>
                      <a:pt x="16207" y="8263"/>
                      <a:pt x="16344" y="8354"/>
                      <a:pt x="16458" y="8445"/>
                    </a:cubicBezTo>
                    <a:cubicBezTo>
                      <a:pt x="16618" y="8537"/>
                      <a:pt x="16755" y="8628"/>
                      <a:pt x="16915" y="8697"/>
                    </a:cubicBezTo>
                    <a:cubicBezTo>
                      <a:pt x="16969" y="8728"/>
                      <a:pt x="17027" y="8743"/>
                      <a:pt x="17082" y="8743"/>
                    </a:cubicBezTo>
                    <a:cubicBezTo>
                      <a:pt x="17189" y="8743"/>
                      <a:pt x="17288" y="8687"/>
                      <a:pt x="17348" y="8582"/>
                    </a:cubicBezTo>
                    <a:cubicBezTo>
                      <a:pt x="17440" y="8423"/>
                      <a:pt x="17371" y="8217"/>
                      <a:pt x="17211" y="8126"/>
                    </a:cubicBezTo>
                    <a:cubicBezTo>
                      <a:pt x="17074" y="8057"/>
                      <a:pt x="16915" y="7966"/>
                      <a:pt x="16778" y="7875"/>
                    </a:cubicBezTo>
                    <a:cubicBezTo>
                      <a:pt x="16641" y="7784"/>
                      <a:pt x="16504" y="7692"/>
                      <a:pt x="16367" y="7601"/>
                    </a:cubicBezTo>
                    <a:cubicBezTo>
                      <a:pt x="16093" y="7418"/>
                      <a:pt x="15819" y="7236"/>
                      <a:pt x="15545" y="7076"/>
                    </a:cubicBezTo>
                    <a:cubicBezTo>
                      <a:pt x="15248" y="6871"/>
                      <a:pt x="14952" y="6711"/>
                      <a:pt x="14632" y="6528"/>
                    </a:cubicBezTo>
                    <a:cubicBezTo>
                      <a:pt x="14495" y="6460"/>
                      <a:pt x="14358" y="6368"/>
                      <a:pt x="14198" y="6277"/>
                    </a:cubicBezTo>
                    <a:cubicBezTo>
                      <a:pt x="14061" y="6186"/>
                      <a:pt x="13902" y="6094"/>
                      <a:pt x="13742" y="6003"/>
                    </a:cubicBezTo>
                    <a:cubicBezTo>
                      <a:pt x="13148" y="5661"/>
                      <a:pt x="12555" y="5296"/>
                      <a:pt x="11939" y="4953"/>
                    </a:cubicBezTo>
                    <a:cubicBezTo>
                      <a:pt x="11642" y="4793"/>
                      <a:pt x="11345" y="4611"/>
                      <a:pt x="11026" y="4451"/>
                    </a:cubicBezTo>
                    <a:cubicBezTo>
                      <a:pt x="10729" y="4291"/>
                      <a:pt x="10432" y="4131"/>
                      <a:pt x="10113" y="3949"/>
                    </a:cubicBezTo>
                    <a:cubicBezTo>
                      <a:pt x="9816" y="3789"/>
                      <a:pt x="9519" y="3652"/>
                      <a:pt x="9222" y="3492"/>
                    </a:cubicBezTo>
                    <a:cubicBezTo>
                      <a:pt x="8926" y="3333"/>
                      <a:pt x="8629" y="3173"/>
                      <a:pt x="8309" y="3013"/>
                    </a:cubicBezTo>
                    <a:cubicBezTo>
                      <a:pt x="8013" y="2853"/>
                      <a:pt x="7693" y="2694"/>
                      <a:pt x="7374" y="2557"/>
                    </a:cubicBezTo>
                    <a:cubicBezTo>
                      <a:pt x="7054" y="2420"/>
                      <a:pt x="6757" y="2283"/>
                      <a:pt x="6438" y="2146"/>
                    </a:cubicBezTo>
                    <a:cubicBezTo>
                      <a:pt x="6050" y="1986"/>
                      <a:pt x="5684" y="1803"/>
                      <a:pt x="5296" y="1644"/>
                    </a:cubicBezTo>
                    <a:cubicBezTo>
                      <a:pt x="5091" y="1552"/>
                      <a:pt x="4886" y="1484"/>
                      <a:pt x="4680" y="1415"/>
                    </a:cubicBezTo>
                    <a:cubicBezTo>
                      <a:pt x="4498" y="1324"/>
                      <a:pt x="4292" y="1256"/>
                      <a:pt x="4087" y="1187"/>
                    </a:cubicBezTo>
                    <a:cubicBezTo>
                      <a:pt x="3973" y="1141"/>
                      <a:pt x="3858" y="1096"/>
                      <a:pt x="3722" y="1050"/>
                    </a:cubicBezTo>
                    <a:lnTo>
                      <a:pt x="3744" y="1050"/>
                    </a:lnTo>
                    <a:cubicBezTo>
                      <a:pt x="3333" y="913"/>
                      <a:pt x="2945" y="731"/>
                      <a:pt x="2535" y="594"/>
                    </a:cubicBezTo>
                    <a:cubicBezTo>
                      <a:pt x="2535" y="594"/>
                      <a:pt x="2512" y="594"/>
                      <a:pt x="2512" y="571"/>
                    </a:cubicBezTo>
                    <a:cubicBezTo>
                      <a:pt x="2512" y="571"/>
                      <a:pt x="2512" y="594"/>
                      <a:pt x="2512" y="594"/>
                    </a:cubicBezTo>
                    <a:cubicBezTo>
                      <a:pt x="2466" y="571"/>
                      <a:pt x="2443" y="548"/>
                      <a:pt x="2398" y="548"/>
                    </a:cubicBezTo>
                    <a:cubicBezTo>
                      <a:pt x="2375" y="525"/>
                      <a:pt x="2352" y="525"/>
                      <a:pt x="2329" y="525"/>
                    </a:cubicBezTo>
                    <a:lnTo>
                      <a:pt x="2352" y="525"/>
                    </a:lnTo>
                    <a:cubicBezTo>
                      <a:pt x="2329" y="525"/>
                      <a:pt x="2329" y="502"/>
                      <a:pt x="2306" y="502"/>
                    </a:cubicBezTo>
                    <a:lnTo>
                      <a:pt x="2284" y="502"/>
                    </a:lnTo>
                    <a:cubicBezTo>
                      <a:pt x="2147" y="434"/>
                      <a:pt x="1987" y="388"/>
                      <a:pt x="1827" y="320"/>
                    </a:cubicBezTo>
                    <a:cubicBezTo>
                      <a:pt x="1690" y="274"/>
                      <a:pt x="1530" y="228"/>
                      <a:pt x="1370" y="206"/>
                    </a:cubicBezTo>
                    <a:cubicBezTo>
                      <a:pt x="1005" y="114"/>
                      <a:pt x="663" y="46"/>
                      <a:pt x="298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5080931" y="1139292"/>
                <a:ext cx="17921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20" y="1"/>
                    </a:moveTo>
                    <a:cubicBezTo>
                      <a:pt x="138" y="1"/>
                      <a:pt x="1" y="161"/>
                      <a:pt x="1" y="343"/>
                    </a:cubicBezTo>
                    <a:cubicBezTo>
                      <a:pt x="1" y="526"/>
                      <a:pt x="160" y="663"/>
                      <a:pt x="343" y="663"/>
                    </a:cubicBezTo>
                    <a:cubicBezTo>
                      <a:pt x="526" y="663"/>
                      <a:pt x="663" y="503"/>
                      <a:pt x="663" y="321"/>
                    </a:cubicBezTo>
                    <a:cubicBezTo>
                      <a:pt x="663" y="138"/>
                      <a:pt x="503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5116097" y="1159051"/>
                <a:ext cx="15461" cy="1546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15" y="0"/>
                      <a:pt x="1" y="137"/>
                      <a:pt x="1" y="297"/>
                    </a:cubicBezTo>
                    <a:cubicBezTo>
                      <a:pt x="1" y="457"/>
                      <a:pt x="138" y="571"/>
                      <a:pt x="275" y="571"/>
                    </a:cubicBezTo>
                    <a:cubicBezTo>
                      <a:pt x="434" y="571"/>
                      <a:pt x="571" y="434"/>
                      <a:pt x="548" y="274"/>
                    </a:cubicBezTo>
                    <a:cubicBezTo>
                      <a:pt x="548" y="137"/>
                      <a:pt x="412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4259138" y="1008521"/>
                <a:ext cx="124662" cy="19867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350" extrusionOk="0">
                    <a:moveTo>
                      <a:pt x="3470" y="6551"/>
                    </a:moveTo>
                    <a:lnTo>
                      <a:pt x="3470" y="6551"/>
                    </a:lnTo>
                    <a:cubicBezTo>
                      <a:pt x="3477" y="6558"/>
                      <a:pt x="3485" y="6566"/>
                      <a:pt x="3493" y="6574"/>
                    </a:cubicBezTo>
                    <a:lnTo>
                      <a:pt x="3493" y="6574"/>
                    </a:lnTo>
                    <a:cubicBezTo>
                      <a:pt x="3493" y="6597"/>
                      <a:pt x="3493" y="6597"/>
                      <a:pt x="3493" y="6597"/>
                    </a:cubicBezTo>
                    <a:cubicBezTo>
                      <a:pt x="3493" y="6574"/>
                      <a:pt x="3470" y="6551"/>
                      <a:pt x="3470" y="6551"/>
                    </a:cubicBezTo>
                    <a:close/>
                    <a:moveTo>
                      <a:pt x="3493" y="6574"/>
                    </a:moveTo>
                    <a:cubicBezTo>
                      <a:pt x="3531" y="6612"/>
                      <a:pt x="3569" y="6650"/>
                      <a:pt x="3607" y="6688"/>
                    </a:cubicBezTo>
                    <a:lnTo>
                      <a:pt x="3584" y="6688"/>
                    </a:lnTo>
                    <a:cubicBezTo>
                      <a:pt x="3561" y="6688"/>
                      <a:pt x="3538" y="6665"/>
                      <a:pt x="3538" y="6642"/>
                    </a:cubicBezTo>
                    <a:cubicBezTo>
                      <a:pt x="3515" y="6619"/>
                      <a:pt x="3515" y="6597"/>
                      <a:pt x="3493" y="6574"/>
                    </a:cubicBezTo>
                    <a:close/>
                    <a:moveTo>
                      <a:pt x="502" y="0"/>
                    </a:moveTo>
                    <a:cubicBezTo>
                      <a:pt x="457" y="23"/>
                      <a:pt x="434" y="91"/>
                      <a:pt x="457" y="160"/>
                    </a:cubicBezTo>
                    <a:cubicBezTo>
                      <a:pt x="480" y="205"/>
                      <a:pt x="502" y="251"/>
                      <a:pt x="525" y="297"/>
                    </a:cubicBezTo>
                    <a:lnTo>
                      <a:pt x="411" y="297"/>
                    </a:lnTo>
                    <a:cubicBezTo>
                      <a:pt x="388" y="274"/>
                      <a:pt x="366" y="251"/>
                      <a:pt x="343" y="228"/>
                    </a:cubicBezTo>
                    <a:cubicBezTo>
                      <a:pt x="320" y="205"/>
                      <a:pt x="297" y="205"/>
                      <a:pt x="251" y="205"/>
                    </a:cubicBezTo>
                    <a:cubicBezTo>
                      <a:pt x="206" y="205"/>
                      <a:pt x="160" y="228"/>
                      <a:pt x="114" y="251"/>
                    </a:cubicBezTo>
                    <a:cubicBezTo>
                      <a:pt x="69" y="297"/>
                      <a:pt x="46" y="342"/>
                      <a:pt x="46" y="388"/>
                    </a:cubicBezTo>
                    <a:cubicBezTo>
                      <a:pt x="23" y="434"/>
                      <a:pt x="0" y="479"/>
                      <a:pt x="0" y="525"/>
                    </a:cubicBezTo>
                    <a:cubicBezTo>
                      <a:pt x="0" y="616"/>
                      <a:pt x="46" y="730"/>
                      <a:pt x="69" y="822"/>
                    </a:cubicBezTo>
                    <a:cubicBezTo>
                      <a:pt x="137" y="1073"/>
                      <a:pt x="251" y="1301"/>
                      <a:pt x="343" y="1529"/>
                    </a:cubicBezTo>
                    <a:cubicBezTo>
                      <a:pt x="457" y="1803"/>
                      <a:pt x="548" y="2054"/>
                      <a:pt x="662" y="2305"/>
                    </a:cubicBezTo>
                    <a:cubicBezTo>
                      <a:pt x="708" y="2374"/>
                      <a:pt x="754" y="2465"/>
                      <a:pt x="799" y="2534"/>
                    </a:cubicBezTo>
                    <a:cubicBezTo>
                      <a:pt x="776" y="2556"/>
                      <a:pt x="776" y="2579"/>
                      <a:pt x="776" y="2625"/>
                    </a:cubicBezTo>
                    <a:cubicBezTo>
                      <a:pt x="754" y="2739"/>
                      <a:pt x="799" y="2853"/>
                      <a:pt x="845" y="2944"/>
                    </a:cubicBezTo>
                    <a:cubicBezTo>
                      <a:pt x="868" y="3036"/>
                      <a:pt x="890" y="3104"/>
                      <a:pt x="936" y="3173"/>
                    </a:cubicBezTo>
                    <a:cubicBezTo>
                      <a:pt x="1005" y="3333"/>
                      <a:pt x="1073" y="3492"/>
                      <a:pt x="1142" y="3652"/>
                    </a:cubicBezTo>
                    <a:cubicBezTo>
                      <a:pt x="1279" y="3972"/>
                      <a:pt x="1438" y="4268"/>
                      <a:pt x="1598" y="4565"/>
                    </a:cubicBezTo>
                    <a:cubicBezTo>
                      <a:pt x="1758" y="4885"/>
                      <a:pt x="1940" y="5181"/>
                      <a:pt x="2123" y="5478"/>
                    </a:cubicBezTo>
                    <a:cubicBezTo>
                      <a:pt x="2283" y="5752"/>
                      <a:pt x="2465" y="6049"/>
                      <a:pt x="2648" y="6323"/>
                    </a:cubicBezTo>
                    <a:cubicBezTo>
                      <a:pt x="2717" y="6460"/>
                      <a:pt x="2808" y="6597"/>
                      <a:pt x="2899" y="6711"/>
                    </a:cubicBezTo>
                    <a:cubicBezTo>
                      <a:pt x="2945" y="6779"/>
                      <a:pt x="2968" y="6848"/>
                      <a:pt x="3013" y="6916"/>
                    </a:cubicBezTo>
                    <a:cubicBezTo>
                      <a:pt x="3082" y="7030"/>
                      <a:pt x="3150" y="7122"/>
                      <a:pt x="3242" y="7213"/>
                    </a:cubicBezTo>
                    <a:cubicBezTo>
                      <a:pt x="3264" y="7236"/>
                      <a:pt x="3310" y="7258"/>
                      <a:pt x="3333" y="7281"/>
                    </a:cubicBezTo>
                    <a:cubicBezTo>
                      <a:pt x="3378" y="7327"/>
                      <a:pt x="3447" y="7327"/>
                      <a:pt x="3493" y="7350"/>
                    </a:cubicBezTo>
                    <a:cubicBezTo>
                      <a:pt x="3538" y="7350"/>
                      <a:pt x="3630" y="7327"/>
                      <a:pt x="3652" y="7304"/>
                    </a:cubicBezTo>
                    <a:cubicBezTo>
                      <a:pt x="3675" y="7304"/>
                      <a:pt x="3698" y="7304"/>
                      <a:pt x="3698" y="7281"/>
                    </a:cubicBezTo>
                    <a:cubicBezTo>
                      <a:pt x="3766" y="7236"/>
                      <a:pt x="3835" y="7190"/>
                      <a:pt x="3881" y="7167"/>
                    </a:cubicBezTo>
                    <a:cubicBezTo>
                      <a:pt x="3995" y="7076"/>
                      <a:pt x="4086" y="7007"/>
                      <a:pt x="4177" y="6916"/>
                    </a:cubicBezTo>
                    <a:cubicBezTo>
                      <a:pt x="4291" y="6870"/>
                      <a:pt x="4406" y="6825"/>
                      <a:pt x="4497" y="6733"/>
                    </a:cubicBezTo>
                    <a:cubicBezTo>
                      <a:pt x="4543" y="6688"/>
                      <a:pt x="4565" y="6642"/>
                      <a:pt x="4588" y="6574"/>
                    </a:cubicBezTo>
                    <a:cubicBezTo>
                      <a:pt x="4611" y="6551"/>
                      <a:pt x="4611" y="6482"/>
                      <a:pt x="4611" y="6437"/>
                    </a:cubicBezTo>
                    <a:lnTo>
                      <a:pt x="4588" y="6437"/>
                    </a:lnTo>
                    <a:cubicBezTo>
                      <a:pt x="4588" y="6391"/>
                      <a:pt x="4565" y="6345"/>
                      <a:pt x="4543" y="6323"/>
                    </a:cubicBezTo>
                    <a:cubicBezTo>
                      <a:pt x="4520" y="6300"/>
                      <a:pt x="4497" y="6277"/>
                      <a:pt x="4497" y="6277"/>
                    </a:cubicBezTo>
                    <a:cubicBezTo>
                      <a:pt x="4474" y="6254"/>
                      <a:pt x="4451" y="6231"/>
                      <a:pt x="4428" y="6186"/>
                    </a:cubicBezTo>
                    <a:cubicBezTo>
                      <a:pt x="4246" y="5957"/>
                      <a:pt x="4063" y="5729"/>
                      <a:pt x="3881" y="5501"/>
                    </a:cubicBezTo>
                    <a:cubicBezTo>
                      <a:pt x="3675" y="5250"/>
                      <a:pt x="3493" y="4999"/>
                      <a:pt x="3310" y="4748"/>
                    </a:cubicBezTo>
                    <a:cubicBezTo>
                      <a:pt x="3150" y="4497"/>
                      <a:pt x="2968" y="4246"/>
                      <a:pt x="2785" y="3994"/>
                    </a:cubicBezTo>
                    <a:cubicBezTo>
                      <a:pt x="2739" y="3926"/>
                      <a:pt x="2694" y="3857"/>
                      <a:pt x="2625" y="3789"/>
                    </a:cubicBezTo>
                    <a:cubicBezTo>
                      <a:pt x="2465" y="3538"/>
                      <a:pt x="2306" y="3264"/>
                      <a:pt x="2146" y="3013"/>
                    </a:cubicBezTo>
                    <a:cubicBezTo>
                      <a:pt x="2055" y="2876"/>
                      <a:pt x="1986" y="2739"/>
                      <a:pt x="1895" y="2579"/>
                    </a:cubicBezTo>
                    <a:cubicBezTo>
                      <a:pt x="1826" y="2442"/>
                      <a:pt x="1735" y="2305"/>
                      <a:pt x="1667" y="2168"/>
                    </a:cubicBezTo>
                    <a:cubicBezTo>
                      <a:pt x="1347" y="1575"/>
                      <a:pt x="1050" y="1004"/>
                      <a:pt x="776" y="411"/>
                    </a:cubicBezTo>
                    <a:cubicBezTo>
                      <a:pt x="731" y="297"/>
                      <a:pt x="685" y="160"/>
                      <a:pt x="662" y="46"/>
                    </a:cubicBezTo>
                    <a:cubicBezTo>
                      <a:pt x="639" y="23"/>
                      <a:pt x="594" y="0"/>
                      <a:pt x="548" y="0"/>
                    </a:cubicBezTo>
                    <a:close/>
                  </a:path>
                </a:pathLst>
              </a:custGeom>
              <a:solidFill>
                <a:srgbClr val="EDB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4287519" y="996790"/>
                <a:ext cx="124041" cy="170397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6304" extrusionOk="0">
                    <a:moveTo>
                      <a:pt x="229" y="0"/>
                    </a:moveTo>
                    <a:cubicBezTo>
                      <a:pt x="160" y="23"/>
                      <a:pt x="114" y="69"/>
                      <a:pt x="69" y="114"/>
                    </a:cubicBezTo>
                    <a:cubicBezTo>
                      <a:pt x="23" y="137"/>
                      <a:pt x="0" y="206"/>
                      <a:pt x="23" y="251"/>
                    </a:cubicBezTo>
                    <a:cubicBezTo>
                      <a:pt x="0" y="274"/>
                      <a:pt x="0" y="297"/>
                      <a:pt x="23" y="343"/>
                    </a:cubicBezTo>
                    <a:cubicBezTo>
                      <a:pt x="46" y="457"/>
                      <a:pt x="92" y="548"/>
                      <a:pt x="160" y="662"/>
                    </a:cubicBezTo>
                    <a:cubicBezTo>
                      <a:pt x="206" y="754"/>
                      <a:pt x="251" y="845"/>
                      <a:pt x="297" y="936"/>
                    </a:cubicBezTo>
                    <a:cubicBezTo>
                      <a:pt x="388" y="1096"/>
                      <a:pt x="480" y="1279"/>
                      <a:pt x="571" y="1461"/>
                    </a:cubicBezTo>
                    <a:cubicBezTo>
                      <a:pt x="617" y="1530"/>
                      <a:pt x="662" y="1598"/>
                      <a:pt x="685" y="1667"/>
                    </a:cubicBezTo>
                    <a:cubicBezTo>
                      <a:pt x="776" y="1826"/>
                      <a:pt x="845" y="1963"/>
                      <a:pt x="936" y="2123"/>
                    </a:cubicBezTo>
                    <a:cubicBezTo>
                      <a:pt x="1256" y="2694"/>
                      <a:pt x="1644" y="3264"/>
                      <a:pt x="2032" y="3812"/>
                    </a:cubicBezTo>
                    <a:cubicBezTo>
                      <a:pt x="2214" y="4086"/>
                      <a:pt x="2420" y="4360"/>
                      <a:pt x="2625" y="4634"/>
                    </a:cubicBezTo>
                    <a:cubicBezTo>
                      <a:pt x="2785" y="4862"/>
                      <a:pt x="2990" y="5090"/>
                      <a:pt x="3173" y="5319"/>
                    </a:cubicBezTo>
                    <a:cubicBezTo>
                      <a:pt x="3287" y="5433"/>
                      <a:pt x="3378" y="5547"/>
                      <a:pt x="3493" y="5661"/>
                    </a:cubicBezTo>
                    <a:cubicBezTo>
                      <a:pt x="3584" y="5775"/>
                      <a:pt x="3698" y="5889"/>
                      <a:pt x="3789" y="5981"/>
                    </a:cubicBezTo>
                    <a:cubicBezTo>
                      <a:pt x="3858" y="6049"/>
                      <a:pt x="3926" y="6095"/>
                      <a:pt x="3972" y="6140"/>
                    </a:cubicBezTo>
                    <a:cubicBezTo>
                      <a:pt x="4018" y="6186"/>
                      <a:pt x="4040" y="6209"/>
                      <a:pt x="4086" y="6232"/>
                    </a:cubicBezTo>
                    <a:cubicBezTo>
                      <a:pt x="4154" y="6277"/>
                      <a:pt x="4200" y="6277"/>
                      <a:pt x="4269" y="6300"/>
                    </a:cubicBezTo>
                    <a:cubicBezTo>
                      <a:pt x="4285" y="6302"/>
                      <a:pt x="4301" y="6304"/>
                      <a:pt x="4317" y="6304"/>
                    </a:cubicBezTo>
                    <a:cubicBezTo>
                      <a:pt x="4455" y="6304"/>
                      <a:pt x="4568" y="6215"/>
                      <a:pt x="4588" y="6072"/>
                    </a:cubicBezTo>
                    <a:cubicBezTo>
                      <a:pt x="4588" y="5981"/>
                      <a:pt x="4520" y="5889"/>
                      <a:pt x="4474" y="5798"/>
                    </a:cubicBezTo>
                    <a:cubicBezTo>
                      <a:pt x="4428" y="5752"/>
                      <a:pt x="4406" y="5707"/>
                      <a:pt x="4360" y="5661"/>
                    </a:cubicBezTo>
                    <a:cubicBezTo>
                      <a:pt x="4269" y="5547"/>
                      <a:pt x="4154" y="5433"/>
                      <a:pt x="4063" y="5341"/>
                    </a:cubicBezTo>
                    <a:cubicBezTo>
                      <a:pt x="3881" y="5113"/>
                      <a:pt x="3698" y="4885"/>
                      <a:pt x="3515" y="4657"/>
                    </a:cubicBezTo>
                    <a:cubicBezTo>
                      <a:pt x="3188" y="4220"/>
                      <a:pt x="2840" y="3763"/>
                      <a:pt x="2511" y="3305"/>
                    </a:cubicBezTo>
                    <a:lnTo>
                      <a:pt x="2511" y="3305"/>
                    </a:lnTo>
                    <a:cubicBezTo>
                      <a:pt x="2511" y="3306"/>
                      <a:pt x="2511" y="3308"/>
                      <a:pt x="2511" y="3310"/>
                    </a:cubicBezTo>
                    <a:cubicBezTo>
                      <a:pt x="2500" y="3294"/>
                      <a:pt x="2491" y="3279"/>
                      <a:pt x="2482" y="3264"/>
                    </a:cubicBezTo>
                    <a:lnTo>
                      <a:pt x="2482" y="3264"/>
                    </a:lnTo>
                    <a:cubicBezTo>
                      <a:pt x="2491" y="3278"/>
                      <a:pt x="2501" y="3291"/>
                      <a:pt x="2511" y="3305"/>
                    </a:cubicBezTo>
                    <a:lnTo>
                      <a:pt x="2511" y="3305"/>
                    </a:lnTo>
                    <a:cubicBezTo>
                      <a:pt x="2508" y="3286"/>
                      <a:pt x="2490" y="3267"/>
                      <a:pt x="2471" y="3247"/>
                    </a:cubicBezTo>
                    <a:lnTo>
                      <a:pt x="2471" y="3247"/>
                    </a:lnTo>
                    <a:cubicBezTo>
                      <a:pt x="2475" y="3253"/>
                      <a:pt x="2478" y="3259"/>
                      <a:pt x="2482" y="3264"/>
                    </a:cubicBezTo>
                    <a:lnTo>
                      <a:pt x="2482" y="3264"/>
                    </a:lnTo>
                    <a:cubicBezTo>
                      <a:pt x="2476" y="3257"/>
                      <a:pt x="2471" y="3249"/>
                      <a:pt x="2465" y="3242"/>
                    </a:cubicBezTo>
                    <a:lnTo>
                      <a:pt x="2465" y="3242"/>
                    </a:lnTo>
                    <a:cubicBezTo>
                      <a:pt x="2467" y="3244"/>
                      <a:pt x="2469" y="3246"/>
                      <a:pt x="2471" y="3247"/>
                    </a:cubicBezTo>
                    <a:lnTo>
                      <a:pt x="2471" y="3247"/>
                    </a:lnTo>
                    <a:cubicBezTo>
                      <a:pt x="2459" y="3228"/>
                      <a:pt x="2448" y="3209"/>
                      <a:pt x="2437" y="3190"/>
                    </a:cubicBezTo>
                    <a:lnTo>
                      <a:pt x="2437" y="3190"/>
                    </a:lnTo>
                    <a:cubicBezTo>
                      <a:pt x="2439" y="3192"/>
                      <a:pt x="2441" y="3194"/>
                      <a:pt x="2443" y="3196"/>
                    </a:cubicBezTo>
                    <a:cubicBezTo>
                      <a:pt x="2402" y="3135"/>
                      <a:pt x="2361" y="3074"/>
                      <a:pt x="2321" y="3013"/>
                    </a:cubicBezTo>
                    <a:lnTo>
                      <a:pt x="2321" y="3013"/>
                    </a:lnTo>
                    <a:cubicBezTo>
                      <a:pt x="2323" y="3013"/>
                      <a:pt x="2326" y="3013"/>
                      <a:pt x="2328" y="3013"/>
                    </a:cubicBezTo>
                    <a:cubicBezTo>
                      <a:pt x="2169" y="2785"/>
                      <a:pt x="2009" y="2580"/>
                      <a:pt x="1849" y="2351"/>
                    </a:cubicBezTo>
                    <a:cubicBezTo>
                      <a:pt x="1735" y="2169"/>
                      <a:pt x="1621" y="1986"/>
                      <a:pt x="1507" y="1826"/>
                    </a:cubicBezTo>
                    <a:cubicBezTo>
                      <a:pt x="1393" y="1621"/>
                      <a:pt x="1278" y="1438"/>
                      <a:pt x="1164" y="1256"/>
                    </a:cubicBezTo>
                    <a:cubicBezTo>
                      <a:pt x="1073" y="1073"/>
                      <a:pt x="959" y="891"/>
                      <a:pt x="868" y="708"/>
                    </a:cubicBezTo>
                    <a:cubicBezTo>
                      <a:pt x="822" y="617"/>
                      <a:pt x="776" y="525"/>
                      <a:pt x="708" y="434"/>
                    </a:cubicBezTo>
                    <a:cubicBezTo>
                      <a:pt x="662" y="343"/>
                      <a:pt x="594" y="251"/>
                      <a:pt x="548" y="160"/>
                    </a:cubicBezTo>
                    <a:cubicBezTo>
                      <a:pt x="480" y="69"/>
                      <a:pt x="388" y="0"/>
                      <a:pt x="297" y="0"/>
                    </a:cubicBezTo>
                    <a:close/>
                  </a:path>
                </a:pathLst>
              </a:custGeom>
              <a:solidFill>
                <a:srgbClr val="EDB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4563306" y="986924"/>
                <a:ext cx="320846" cy="156720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5798" extrusionOk="0">
                    <a:moveTo>
                      <a:pt x="91" y="0"/>
                    </a:moveTo>
                    <a:cubicBezTo>
                      <a:pt x="46" y="0"/>
                      <a:pt x="23" y="46"/>
                      <a:pt x="23" y="69"/>
                    </a:cubicBezTo>
                    <a:cubicBezTo>
                      <a:pt x="0" y="114"/>
                      <a:pt x="46" y="160"/>
                      <a:pt x="69" y="183"/>
                    </a:cubicBezTo>
                    <a:cubicBezTo>
                      <a:pt x="160" y="183"/>
                      <a:pt x="228" y="206"/>
                      <a:pt x="320" y="228"/>
                    </a:cubicBezTo>
                    <a:cubicBezTo>
                      <a:pt x="616" y="343"/>
                      <a:pt x="936" y="457"/>
                      <a:pt x="1210" y="594"/>
                    </a:cubicBezTo>
                    <a:cubicBezTo>
                      <a:pt x="1370" y="639"/>
                      <a:pt x="1507" y="708"/>
                      <a:pt x="1644" y="776"/>
                    </a:cubicBezTo>
                    <a:cubicBezTo>
                      <a:pt x="1803" y="845"/>
                      <a:pt x="1963" y="913"/>
                      <a:pt x="2123" y="982"/>
                    </a:cubicBezTo>
                    <a:cubicBezTo>
                      <a:pt x="2420" y="1096"/>
                      <a:pt x="2739" y="1233"/>
                      <a:pt x="3036" y="1392"/>
                    </a:cubicBezTo>
                    <a:cubicBezTo>
                      <a:pt x="3356" y="1529"/>
                      <a:pt x="3675" y="1666"/>
                      <a:pt x="3972" y="1826"/>
                    </a:cubicBezTo>
                    <a:cubicBezTo>
                      <a:pt x="4291" y="1963"/>
                      <a:pt x="4588" y="2100"/>
                      <a:pt x="4885" y="2260"/>
                    </a:cubicBezTo>
                    <a:cubicBezTo>
                      <a:pt x="5182" y="2420"/>
                      <a:pt x="5478" y="2579"/>
                      <a:pt x="5775" y="2716"/>
                    </a:cubicBezTo>
                    <a:cubicBezTo>
                      <a:pt x="6095" y="2876"/>
                      <a:pt x="6414" y="3036"/>
                      <a:pt x="6734" y="3196"/>
                    </a:cubicBezTo>
                    <a:cubicBezTo>
                      <a:pt x="7030" y="3355"/>
                      <a:pt x="7327" y="3515"/>
                      <a:pt x="7647" y="3675"/>
                    </a:cubicBezTo>
                    <a:cubicBezTo>
                      <a:pt x="7943" y="3835"/>
                      <a:pt x="8263" y="3995"/>
                      <a:pt x="8560" y="4154"/>
                    </a:cubicBezTo>
                    <a:cubicBezTo>
                      <a:pt x="8856" y="4314"/>
                      <a:pt x="9153" y="4497"/>
                      <a:pt x="9450" y="4656"/>
                    </a:cubicBezTo>
                    <a:cubicBezTo>
                      <a:pt x="9747" y="4816"/>
                      <a:pt x="10043" y="4976"/>
                      <a:pt x="10340" y="5159"/>
                    </a:cubicBezTo>
                    <a:cubicBezTo>
                      <a:pt x="10477" y="5227"/>
                      <a:pt x="10637" y="5318"/>
                      <a:pt x="10774" y="5410"/>
                    </a:cubicBezTo>
                    <a:cubicBezTo>
                      <a:pt x="10911" y="5501"/>
                      <a:pt x="11048" y="5592"/>
                      <a:pt x="11207" y="5684"/>
                    </a:cubicBezTo>
                    <a:cubicBezTo>
                      <a:pt x="11299" y="5729"/>
                      <a:pt x="11390" y="5752"/>
                      <a:pt x="11504" y="5798"/>
                    </a:cubicBezTo>
                    <a:cubicBezTo>
                      <a:pt x="11550" y="5798"/>
                      <a:pt x="11595" y="5798"/>
                      <a:pt x="11641" y="5775"/>
                    </a:cubicBezTo>
                    <a:cubicBezTo>
                      <a:pt x="11710" y="5752"/>
                      <a:pt x="11778" y="5706"/>
                      <a:pt x="11801" y="5638"/>
                    </a:cubicBezTo>
                    <a:cubicBezTo>
                      <a:pt x="11869" y="5501"/>
                      <a:pt x="11824" y="5318"/>
                      <a:pt x="11664" y="5250"/>
                    </a:cubicBezTo>
                    <a:cubicBezTo>
                      <a:pt x="11527" y="5204"/>
                      <a:pt x="11413" y="5090"/>
                      <a:pt x="11276" y="5022"/>
                    </a:cubicBezTo>
                    <a:cubicBezTo>
                      <a:pt x="11139" y="4930"/>
                      <a:pt x="10979" y="4839"/>
                      <a:pt x="10842" y="4748"/>
                    </a:cubicBezTo>
                    <a:cubicBezTo>
                      <a:pt x="10545" y="4565"/>
                      <a:pt x="10249" y="4428"/>
                      <a:pt x="9952" y="4268"/>
                    </a:cubicBezTo>
                    <a:cubicBezTo>
                      <a:pt x="9655" y="4109"/>
                      <a:pt x="9359" y="3926"/>
                      <a:pt x="9062" y="3766"/>
                    </a:cubicBezTo>
                    <a:cubicBezTo>
                      <a:pt x="8765" y="3629"/>
                      <a:pt x="8446" y="3470"/>
                      <a:pt x="8149" y="3310"/>
                    </a:cubicBezTo>
                    <a:cubicBezTo>
                      <a:pt x="7852" y="3150"/>
                      <a:pt x="7533" y="2990"/>
                      <a:pt x="7213" y="2853"/>
                    </a:cubicBezTo>
                    <a:cubicBezTo>
                      <a:pt x="6916" y="2694"/>
                      <a:pt x="6597" y="2557"/>
                      <a:pt x="6277" y="2420"/>
                    </a:cubicBezTo>
                    <a:cubicBezTo>
                      <a:pt x="5958" y="2260"/>
                      <a:pt x="5661" y="2123"/>
                      <a:pt x="5341" y="1963"/>
                    </a:cubicBezTo>
                    <a:cubicBezTo>
                      <a:pt x="5022" y="1826"/>
                      <a:pt x="4702" y="1689"/>
                      <a:pt x="4383" y="1552"/>
                    </a:cubicBezTo>
                    <a:cubicBezTo>
                      <a:pt x="3972" y="1392"/>
                      <a:pt x="3561" y="1233"/>
                      <a:pt x="3150" y="1073"/>
                    </a:cubicBezTo>
                    <a:cubicBezTo>
                      <a:pt x="2739" y="890"/>
                      <a:pt x="2306" y="776"/>
                      <a:pt x="1872" y="616"/>
                    </a:cubicBezTo>
                    <a:lnTo>
                      <a:pt x="1872" y="616"/>
                    </a:lnTo>
                    <a:cubicBezTo>
                      <a:pt x="1872" y="616"/>
                      <a:pt x="1895" y="639"/>
                      <a:pt x="1895" y="639"/>
                    </a:cubicBezTo>
                    <a:cubicBezTo>
                      <a:pt x="1598" y="525"/>
                      <a:pt x="1301" y="411"/>
                      <a:pt x="982" y="320"/>
                    </a:cubicBezTo>
                    <a:cubicBezTo>
                      <a:pt x="845" y="251"/>
                      <a:pt x="708" y="206"/>
                      <a:pt x="571" y="137"/>
                    </a:cubicBezTo>
                    <a:cubicBezTo>
                      <a:pt x="411" y="91"/>
                      <a:pt x="274" y="46"/>
                      <a:pt x="114" y="23"/>
                    </a:cubicBezTo>
                    <a:cubicBezTo>
                      <a:pt x="114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4902019" y="1145482"/>
                <a:ext cx="86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160" y="0"/>
                    </a:moveTo>
                    <a:cubicBezTo>
                      <a:pt x="69" y="0"/>
                      <a:pt x="0" y="92"/>
                      <a:pt x="0" y="160"/>
                    </a:cubicBezTo>
                    <a:cubicBezTo>
                      <a:pt x="23" y="251"/>
                      <a:pt x="92" y="320"/>
                      <a:pt x="183" y="320"/>
                    </a:cubicBezTo>
                    <a:cubicBezTo>
                      <a:pt x="251" y="320"/>
                      <a:pt x="320" y="228"/>
                      <a:pt x="320" y="137"/>
                    </a:cubicBezTo>
                    <a:cubicBezTo>
                      <a:pt x="320" y="46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4344904" y="820960"/>
                <a:ext cx="224592" cy="48140"/>
              </a:xfrm>
              <a:custGeom>
                <a:avLst/>
                <a:gdLst/>
                <a:ahLst/>
                <a:cxnLst/>
                <a:rect l="l" t="t" r="r" b="b"/>
                <a:pathLst>
                  <a:path w="8309" h="1781" extrusionOk="0">
                    <a:moveTo>
                      <a:pt x="4816" y="0"/>
                    </a:moveTo>
                    <a:cubicBezTo>
                      <a:pt x="4474" y="23"/>
                      <a:pt x="4154" y="46"/>
                      <a:pt x="3835" y="69"/>
                    </a:cubicBezTo>
                    <a:cubicBezTo>
                      <a:pt x="3492" y="114"/>
                      <a:pt x="3150" y="160"/>
                      <a:pt x="2808" y="206"/>
                    </a:cubicBezTo>
                    <a:cubicBezTo>
                      <a:pt x="2465" y="274"/>
                      <a:pt x="2123" y="343"/>
                      <a:pt x="1803" y="411"/>
                    </a:cubicBezTo>
                    <a:cubicBezTo>
                      <a:pt x="1484" y="502"/>
                      <a:pt x="1164" y="594"/>
                      <a:pt x="845" y="708"/>
                    </a:cubicBezTo>
                    <a:cubicBezTo>
                      <a:pt x="776" y="731"/>
                      <a:pt x="730" y="753"/>
                      <a:pt x="662" y="776"/>
                    </a:cubicBezTo>
                    <a:cubicBezTo>
                      <a:pt x="548" y="845"/>
                      <a:pt x="434" y="890"/>
                      <a:pt x="320" y="959"/>
                    </a:cubicBezTo>
                    <a:cubicBezTo>
                      <a:pt x="228" y="1027"/>
                      <a:pt x="183" y="1119"/>
                      <a:pt x="183" y="1233"/>
                    </a:cubicBezTo>
                    <a:cubicBezTo>
                      <a:pt x="183" y="1278"/>
                      <a:pt x="205" y="1324"/>
                      <a:pt x="228" y="1370"/>
                    </a:cubicBezTo>
                    <a:cubicBezTo>
                      <a:pt x="228" y="1370"/>
                      <a:pt x="228" y="1392"/>
                      <a:pt x="251" y="1392"/>
                    </a:cubicBezTo>
                    <a:lnTo>
                      <a:pt x="183" y="1392"/>
                    </a:lnTo>
                    <a:cubicBezTo>
                      <a:pt x="69" y="1415"/>
                      <a:pt x="0" y="1484"/>
                      <a:pt x="0" y="1598"/>
                    </a:cubicBezTo>
                    <a:cubicBezTo>
                      <a:pt x="23" y="1689"/>
                      <a:pt x="114" y="1781"/>
                      <a:pt x="205" y="1781"/>
                    </a:cubicBezTo>
                    <a:cubicBezTo>
                      <a:pt x="388" y="1758"/>
                      <a:pt x="571" y="1735"/>
                      <a:pt x="753" y="1712"/>
                    </a:cubicBezTo>
                    <a:cubicBezTo>
                      <a:pt x="913" y="1689"/>
                      <a:pt x="1073" y="1666"/>
                      <a:pt x="1233" y="1644"/>
                    </a:cubicBezTo>
                    <a:cubicBezTo>
                      <a:pt x="1575" y="1598"/>
                      <a:pt x="1917" y="1552"/>
                      <a:pt x="2260" y="1529"/>
                    </a:cubicBezTo>
                    <a:cubicBezTo>
                      <a:pt x="2579" y="1507"/>
                      <a:pt x="2922" y="1507"/>
                      <a:pt x="3241" y="1507"/>
                    </a:cubicBezTo>
                    <a:lnTo>
                      <a:pt x="3721" y="1507"/>
                    </a:lnTo>
                    <a:cubicBezTo>
                      <a:pt x="3880" y="1507"/>
                      <a:pt x="4040" y="1529"/>
                      <a:pt x="4200" y="1529"/>
                    </a:cubicBezTo>
                    <a:cubicBezTo>
                      <a:pt x="4291" y="1529"/>
                      <a:pt x="4382" y="1529"/>
                      <a:pt x="4474" y="1552"/>
                    </a:cubicBezTo>
                    <a:lnTo>
                      <a:pt x="4634" y="1552"/>
                    </a:lnTo>
                    <a:cubicBezTo>
                      <a:pt x="4839" y="1575"/>
                      <a:pt x="5044" y="1575"/>
                      <a:pt x="5250" y="1598"/>
                    </a:cubicBezTo>
                    <a:cubicBezTo>
                      <a:pt x="5455" y="1598"/>
                      <a:pt x="5661" y="1598"/>
                      <a:pt x="5866" y="1621"/>
                    </a:cubicBezTo>
                    <a:cubicBezTo>
                      <a:pt x="6186" y="1644"/>
                      <a:pt x="6505" y="1666"/>
                      <a:pt x="6802" y="1689"/>
                    </a:cubicBezTo>
                    <a:cubicBezTo>
                      <a:pt x="6916" y="1689"/>
                      <a:pt x="7030" y="1689"/>
                      <a:pt x="7122" y="1712"/>
                    </a:cubicBezTo>
                    <a:lnTo>
                      <a:pt x="7373" y="1712"/>
                    </a:lnTo>
                    <a:cubicBezTo>
                      <a:pt x="7487" y="1735"/>
                      <a:pt x="7601" y="1735"/>
                      <a:pt x="7692" y="1735"/>
                    </a:cubicBezTo>
                    <a:lnTo>
                      <a:pt x="7829" y="1735"/>
                    </a:lnTo>
                    <a:cubicBezTo>
                      <a:pt x="7875" y="1735"/>
                      <a:pt x="7920" y="1735"/>
                      <a:pt x="7966" y="1712"/>
                    </a:cubicBezTo>
                    <a:cubicBezTo>
                      <a:pt x="8035" y="1712"/>
                      <a:pt x="8103" y="1644"/>
                      <a:pt x="8149" y="1598"/>
                    </a:cubicBezTo>
                    <a:cubicBezTo>
                      <a:pt x="8171" y="1575"/>
                      <a:pt x="8217" y="1507"/>
                      <a:pt x="8240" y="1484"/>
                    </a:cubicBezTo>
                    <a:cubicBezTo>
                      <a:pt x="8286" y="1370"/>
                      <a:pt x="8308" y="1256"/>
                      <a:pt x="8286" y="1119"/>
                    </a:cubicBezTo>
                    <a:cubicBezTo>
                      <a:pt x="8286" y="1073"/>
                      <a:pt x="8263" y="982"/>
                      <a:pt x="8240" y="913"/>
                    </a:cubicBezTo>
                    <a:cubicBezTo>
                      <a:pt x="8217" y="868"/>
                      <a:pt x="8194" y="822"/>
                      <a:pt x="8149" y="799"/>
                    </a:cubicBezTo>
                    <a:cubicBezTo>
                      <a:pt x="8194" y="753"/>
                      <a:pt x="8217" y="731"/>
                      <a:pt x="8240" y="685"/>
                    </a:cubicBezTo>
                    <a:cubicBezTo>
                      <a:pt x="8263" y="616"/>
                      <a:pt x="8263" y="525"/>
                      <a:pt x="8240" y="457"/>
                    </a:cubicBezTo>
                    <a:cubicBezTo>
                      <a:pt x="8217" y="365"/>
                      <a:pt x="8171" y="320"/>
                      <a:pt x="8080" y="274"/>
                    </a:cubicBezTo>
                    <a:cubicBezTo>
                      <a:pt x="8035" y="251"/>
                      <a:pt x="7966" y="228"/>
                      <a:pt x="7920" y="228"/>
                    </a:cubicBezTo>
                    <a:cubicBezTo>
                      <a:pt x="7875" y="206"/>
                      <a:pt x="7806" y="206"/>
                      <a:pt x="7761" y="183"/>
                    </a:cubicBezTo>
                    <a:cubicBezTo>
                      <a:pt x="7669" y="160"/>
                      <a:pt x="7555" y="137"/>
                      <a:pt x="7464" y="137"/>
                    </a:cubicBezTo>
                    <a:cubicBezTo>
                      <a:pt x="7213" y="91"/>
                      <a:pt x="6962" y="69"/>
                      <a:pt x="6711" y="46"/>
                    </a:cubicBezTo>
                    <a:lnTo>
                      <a:pt x="6711" y="46"/>
                    </a:lnTo>
                    <a:cubicBezTo>
                      <a:pt x="6711" y="46"/>
                      <a:pt x="6733" y="69"/>
                      <a:pt x="6733" y="69"/>
                    </a:cubicBezTo>
                    <a:cubicBezTo>
                      <a:pt x="6414" y="46"/>
                      <a:pt x="6094" y="23"/>
                      <a:pt x="579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4363392" y="875858"/>
                <a:ext cx="159828" cy="19759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731" extrusionOk="0">
                    <a:moveTo>
                      <a:pt x="2945" y="1"/>
                    </a:moveTo>
                    <a:cubicBezTo>
                      <a:pt x="2626" y="23"/>
                      <a:pt x="2329" y="46"/>
                      <a:pt x="2032" y="69"/>
                    </a:cubicBezTo>
                    <a:cubicBezTo>
                      <a:pt x="1736" y="92"/>
                      <a:pt x="1439" y="138"/>
                      <a:pt x="1165" y="138"/>
                    </a:cubicBezTo>
                    <a:cubicBezTo>
                      <a:pt x="1028" y="160"/>
                      <a:pt x="868" y="160"/>
                      <a:pt x="731" y="160"/>
                    </a:cubicBezTo>
                    <a:lnTo>
                      <a:pt x="366" y="160"/>
                    </a:lnTo>
                    <a:cubicBezTo>
                      <a:pt x="298" y="160"/>
                      <a:pt x="252" y="138"/>
                      <a:pt x="183" y="138"/>
                    </a:cubicBezTo>
                    <a:cubicBezTo>
                      <a:pt x="138" y="138"/>
                      <a:pt x="115" y="138"/>
                      <a:pt x="92" y="160"/>
                    </a:cubicBezTo>
                    <a:cubicBezTo>
                      <a:pt x="46" y="183"/>
                      <a:pt x="24" y="206"/>
                      <a:pt x="24" y="252"/>
                    </a:cubicBezTo>
                    <a:cubicBezTo>
                      <a:pt x="1" y="320"/>
                      <a:pt x="46" y="411"/>
                      <a:pt x="138" y="411"/>
                    </a:cubicBezTo>
                    <a:cubicBezTo>
                      <a:pt x="275" y="411"/>
                      <a:pt x="412" y="434"/>
                      <a:pt x="549" y="434"/>
                    </a:cubicBezTo>
                    <a:lnTo>
                      <a:pt x="1621" y="434"/>
                    </a:lnTo>
                    <a:cubicBezTo>
                      <a:pt x="1850" y="423"/>
                      <a:pt x="2084" y="417"/>
                      <a:pt x="2320" y="417"/>
                    </a:cubicBezTo>
                    <a:cubicBezTo>
                      <a:pt x="2557" y="417"/>
                      <a:pt x="2797" y="423"/>
                      <a:pt x="3037" y="434"/>
                    </a:cubicBezTo>
                    <a:lnTo>
                      <a:pt x="2968" y="434"/>
                    </a:lnTo>
                    <a:cubicBezTo>
                      <a:pt x="3196" y="434"/>
                      <a:pt x="3402" y="457"/>
                      <a:pt x="3630" y="480"/>
                    </a:cubicBezTo>
                    <a:cubicBezTo>
                      <a:pt x="3858" y="480"/>
                      <a:pt x="4064" y="503"/>
                      <a:pt x="4292" y="526"/>
                    </a:cubicBezTo>
                    <a:cubicBezTo>
                      <a:pt x="4497" y="548"/>
                      <a:pt x="4703" y="594"/>
                      <a:pt x="4908" y="617"/>
                    </a:cubicBezTo>
                    <a:cubicBezTo>
                      <a:pt x="5022" y="640"/>
                      <a:pt x="5136" y="663"/>
                      <a:pt x="5228" y="685"/>
                    </a:cubicBezTo>
                    <a:cubicBezTo>
                      <a:pt x="5273" y="685"/>
                      <a:pt x="5342" y="685"/>
                      <a:pt x="5388" y="708"/>
                    </a:cubicBezTo>
                    <a:cubicBezTo>
                      <a:pt x="5479" y="731"/>
                      <a:pt x="5570" y="731"/>
                      <a:pt x="5661" y="731"/>
                    </a:cubicBezTo>
                    <a:cubicBezTo>
                      <a:pt x="5753" y="731"/>
                      <a:pt x="5867" y="640"/>
                      <a:pt x="5890" y="526"/>
                    </a:cubicBezTo>
                    <a:cubicBezTo>
                      <a:pt x="5913" y="389"/>
                      <a:pt x="5821" y="252"/>
                      <a:pt x="5684" y="229"/>
                    </a:cubicBezTo>
                    <a:cubicBezTo>
                      <a:pt x="5593" y="206"/>
                      <a:pt x="5502" y="183"/>
                      <a:pt x="5433" y="183"/>
                    </a:cubicBezTo>
                    <a:cubicBezTo>
                      <a:pt x="5342" y="160"/>
                      <a:pt x="5273" y="138"/>
                      <a:pt x="5205" y="138"/>
                    </a:cubicBezTo>
                    <a:cubicBezTo>
                      <a:pt x="5068" y="115"/>
                      <a:pt x="4931" y="92"/>
                      <a:pt x="4794" y="69"/>
                    </a:cubicBezTo>
                    <a:cubicBezTo>
                      <a:pt x="4475" y="46"/>
                      <a:pt x="4178" y="23"/>
                      <a:pt x="3858" y="23"/>
                    </a:cubicBezTo>
                    <a:lnTo>
                      <a:pt x="3379" y="23"/>
                    </a:lnTo>
                    <a:cubicBezTo>
                      <a:pt x="3288" y="1"/>
                      <a:pt x="3219" y="1"/>
                      <a:pt x="3128" y="1"/>
                    </a:cubicBezTo>
                    <a:close/>
                  </a:path>
                </a:pathLst>
              </a:custGeom>
              <a:solidFill>
                <a:srgbClr val="FDD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172860" y="1566852"/>
                <a:ext cx="111093" cy="123527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4570" extrusionOk="0">
                    <a:moveTo>
                      <a:pt x="1005" y="1"/>
                    </a:moveTo>
                    <a:cubicBezTo>
                      <a:pt x="959" y="1"/>
                      <a:pt x="936" y="1"/>
                      <a:pt x="914" y="24"/>
                    </a:cubicBezTo>
                    <a:cubicBezTo>
                      <a:pt x="799" y="69"/>
                      <a:pt x="754" y="206"/>
                      <a:pt x="799" y="298"/>
                    </a:cubicBezTo>
                    <a:cubicBezTo>
                      <a:pt x="822" y="343"/>
                      <a:pt x="845" y="389"/>
                      <a:pt x="868" y="435"/>
                    </a:cubicBezTo>
                    <a:cubicBezTo>
                      <a:pt x="845" y="435"/>
                      <a:pt x="845" y="457"/>
                      <a:pt x="822" y="457"/>
                    </a:cubicBezTo>
                    <a:cubicBezTo>
                      <a:pt x="777" y="526"/>
                      <a:pt x="754" y="594"/>
                      <a:pt x="754" y="663"/>
                    </a:cubicBezTo>
                    <a:cubicBezTo>
                      <a:pt x="731" y="663"/>
                      <a:pt x="708" y="663"/>
                      <a:pt x="685" y="686"/>
                    </a:cubicBezTo>
                    <a:cubicBezTo>
                      <a:pt x="594" y="731"/>
                      <a:pt x="548" y="777"/>
                      <a:pt x="526" y="868"/>
                    </a:cubicBezTo>
                    <a:cubicBezTo>
                      <a:pt x="434" y="1028"/>
                      <a:pt x="389" y="1211"/>
                      <a:pt x="366" y="1370"/>
                    </a:cubicBezTo>
                    <a:cubicBezTo>
                      <a:pt x="366" y="1416"/>
                      <a:pt x="366" y="1462"/>
                      <a:pt x="366" y="1507"/>
                    </a:cubicBezTo>
                    <a:cubicBezTo>
                      <a:pt x="343" y="1621"/>
                      <a:pt x="343" y="1736"/>
                      <a:pt x="366" y="1827"/>
                    </a:cubicBezTo>
                    <a:cubicBezTo>
                      <a:pt x="366" y="1918"/>
                      <a:pt x="366" y="2010"/>
                      <a:pt x="389" y="2101"/>
                    </a:cubicBezTo>
                    <a:cubicBezTo>
                      <a:pt x="389" y="2124"/>
                      <a:pt x="366" y="2124"/>
                      <a:pt x="366" y="2124"/>
                    </a:cubicBezTo>
                    <a:cubicBezTo>
                      <a:pt x="320" y="2169"/>
                      <a:pt x="297" y="2192"/>
                      <a:pt x="274" y="2261"/>
                    </a:cubicBezTo>
                    <a:cubicBezTo>
                      <a:pt x="274" y="2261"/>
                      <a:pt x="252" y="2283"/>
                      <a:pt x="252" y="2283"/>
                    </a:cubicBezTo>
                    <a:cubicBezTo>
                      <a:pt x="252" y="2306"/>
                      <a:pt x="229" y="2329"/>
                      <a:pt x="229" y="2352"/>
                    </a:cubicBezTo>
                    <a:cubicBezTo>
                      <a:pt x="183" y="2420"/>
                      <a:pt x="160" y="2489"/>
                      <a:pt x="138" y="2580"/>
                    </a:cubicBezTo>
                    <a:cubicBezTo>
                      <a:pt x="92" y="2740"/>
                      <a:pt x="69" y="2923"/>
                      <a:pt x="46" y="3082"/>
                    </a:cubicBezTo>
                    <a:cubicBezTo>
                      <a:pt x="23" y="3242"/>
                      <a:pt x="1" y="3379"/>
                      <a:pt x="1" y="3539"/>
                    </a:cubicBezTo>
                    <a:cubicBezTo>
                      <a:pt x="1" y="3721"/>
                      <a:pt x="23" y="3904"/>
                      <a:pt x="92" y="4064"/>
                    </a:cubicBezTo>
                    <a:cubicBezTo>
                      <a:pt x="138" y="4201"/>
                      <a:pt x="229" y="4338"/>
                      <a:pt x="343" y="4429"/>
                    </a:cubicBezTo>
                    <a:cubicBezTo>
                      <a:pt x="411" y="4475"/>
                      <a:pt x="503" y="4520"/>
                      <a:pt x="594" y="4543"/>
                    </a:cubicBezTo>
                    <a:cubicBezTo>
                      <a:pt x="673" y="4556"/>
                      <a:pt x="752" y="4569"/>
                      <a:pt x="831" y="4569"/>
                    </a:cubicBezTo>
                    <a:cubicBezTo>
                      <a:pt x="889" y="4569"/>
                      <a:pt x="947" y="4562"/>
                      <a:pt x="1005" y="4543"/>
                    </a:cubicBezTo>
                    <a:cubicBezTo>
                      <a:pt x="1256" y="4475"/>
                      <a:pt x="1461" y="4315"/>
                      <a:pt x="1667" y="4155"/>
                    </a:cubicBezTo>
                    <a:cubicBezTo>
                      <a:pt x="2009" y="3858"/>
                      <a:pt x="2374" y="3584"/>
                      <a:pt x="2717" y="3288"/>
                    </a:cubicBezTo>
                    <a:cubicBezTo>
                      <a:pt x="2808" y="3219"/>
                      <a:pt x="2899" y="3128"/>
                      <a:pt x="2991" y="3037"/>
                    </a:cubicBezTo>
                    <a:cubicBezTo>
                      <a:pt x="3082" y="2923"/>
                      <a:pt x="3196" y="2831"/>
                      <a:pt x="3287" y="2717"/>
                    </a:cubicBezTo>
                    <a:cubicBezTo>
                      <a:pt x="3447" y="2534"/>
                      <a:pt x="3561" y="2329"/>
                      <a:pt x="3721" y="2146"/>
                    </a:cubicBezTo>
                    <a:cubicBezTo>
                      <a:pt x="3767" y="2078"/>
                      <a:pt x="3835" y="2032"/>
                      <a:pt x="3904" y="1987"/>
                    </a:cubicBezTo>
                    <a:cubicBezTo>
                      <a:pt x="3904" y="1987"/>
                      <a:pt x="3904" y="1987"/>
                      <a:pt x="3927" y="1964"/>
                    </a:cubicBezTo>
                    <a:cubicBezTo>
                      <a:pt x="3995" y="1941"/>
                      <a:pt x="4041" y="1895"/>
                      <a:pt x="4063" y="1827"/>
                    </a:cubicBezTo>
                    <a:cubicBezTo>
                      <a:pt x="4109" y="1690"/>
                      <a:pt x="4018" y="1507"/>
                      <a:pt x="3881" y="1462"/>
                    </a:cubicBezTo>
                    <a:cubicBezTo>
                      <a:pt x="3790" y="1439"/>
                      <a:pt x="3698" y="1439"/>
                      <a:pt x="3607" y="1439"/>
                    </a:cubicBezTo>
                    <a:cubicBezTo>
                      <a:pt x="3447" y="1439"/>
                      <a:pt x="3287" y="1416"/>
                      <a:pt x="3128" y="1393"/>
                    </a:cubicBezTo>
                    <a:cubicBezTo>
                      <a:pt x="2968" y="1348"/>
                      <a:pt x="2808" y="1302"/>
                      <a:pt x="2648" y="1233"/>
                    </a:cubicBezTo>
                    <a:cubicBezTo>
                      <a:pt x="2489" y="1165"/>
                      <a:pt x="2352" y="1096"/>
                      <a:pt x="2192" y="1028"/>
                    </a:cubicBezTo>
                    <a:lnTo>
                      <a:pt x="2169" y="1005"/>
                    </a:lnTo>
                    <a:lnTo>
                      <a:pt x="2169" y="1005"/>
                    </a:lnTo>
                    <a:cubicBezTo>
                      <a:pt x="2169" y="1010"/>
                      <a:pt x="2170" y="1014"/>
                      <a:pt x="2172" y="1017"/>
                    </a:cubicBezTo>
                    <a:lnTo>
                      <a:pt x="2172" y="1017"/>
                    </a:lnTo>
                    <a:cubicBezTo>
                      <a:pt x="1929" y="882"/>
                      <a:pt x="1707" y="726"/>
                      <a:pt x="1507" y="549"/>
                    </a:cubicBezTo>
                    <a:cubicBezTo>
                      <a:pt x="1416" y="457"/>
                      <a:pt x="1347" y="389"/>
                      <a:pt x="1302" y="298"/>
                    </a:cubicBezTo>
                    <a:cubicBezTo>
                      <a:pt x="1256" y="252"/>
                      <a:pt x="1233" y="183"/>
                      <a:pt x="1188" y="115"/>
                    </a:cubicBezTo>
                    <a:cubicBezTo>
                      <a:pt x="1165" y="47"/>
                      <a:pt x="1073" y="1"/>
                      <a:pt x="1005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189510" y="1587233"/>
                <a:ext cx="11758" cy="3065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1134" extrusionOk="0">
                    <a:moveTo>
                      <a:pt x="138" y="0"/>
                    </a:moveTo>
                    <a:cubicBezTo>
                      <a:pt x="115" y="0"/>
                      <a:pt x="115" y="0"/>
                      <a:pt x="92" y="23"/>
                    </a:cubicBezTo>
                    <a:cubicBezTo>
                      <a:pt x="69" y="23"/>
                      <a:pt x="47" y="46"/>
                      <a:pt x="47" y="69"/>
                    </a:cubicBezTo>
                    <a:cubicBezTo>
                      <a:pt x="47" y="91"/>
                      <a:pt x="24" y="137"/>
                      <a:pt x="24" y="183"/>
                    </a:cubicBezTo>
                    <a:cubicBezTo>
                      <a:pt x="24" y="228"/>
                      <a:pt x="1" y="297"/>
                      <a:pt x="1" y="342"/>
                    </a:cubicBezTo>
                    <a:cubicBezTo>
                      <a:pt x="1" y="388"/>
                      <a:pt x="1" y="457"/>
                      <a:pt x="1" y="502"/>
                    </a:cubicBezTo>
                    <a:cubicBezTo>
                      <a:pt x="1" y="571"/>
                      <a:pt x="24" y="639"/>
                      <a:pt x="47" y="731"/>
                    </a:cubicBezTo>
                    <a:cubicBezTo>
                      <a:pt x="69" y="753"/>
                      <a:pt x="69" y="799"/>
                      <a:pt x="92" y="822"/>
                    </a:cubicBezTo>
                    <a:cubicBezTo>
                      <a:pt x="115" y="867"/>
                      <a:pt x="138" y="913"/>
                      <a:pt x="161" y="936"/>
                    </a:cubicBezTo>
                    <a:cubicBezTo>
                      <a:pt x="183" y="959"/>
                      <a:pt x="183" y="982"/>
                      <a:pt x="206" y="1004"/>
                    </a:cubicBezTo>
                    <a:cubicBezTo>
                      <a:pt x="229" y="1050"/>
                      <a:pt x="252" y="1073"/>
                      <a:pt x="275" y="1096"/>
                    </a:cubicBezTo>
                    <a:cubicBezTo>
                      <a:pt x="302" y="1122"/>
                      <a:pt x="328" y="1134"/>
                      <a:pt x="350" y="1134"/>
                    </a:cubicBezTo>
                    <a:cubicBezTo>
                      <a:pt x="366" y="1134"/>
                      <a:pt x="379" y="1128"/>
                      <a:pt x="389" y="1119"/>
                    </a:cubicBezTo>
                    <a:cubicBezTo>
                      <a:pt x="435" y="1096"/>
                      <a:pt x="435" y="1027"/>
                      <a:pt x="412" y="1004"/>
                    </a:cubicBezTo>
                    <a:cubicBezTo>
                      <a:pt x="366" y="936"/>
                      <a:pt x="320" y="890"/>
                      <a:pt x="275" y="822"/>
                    </a:cubicBezTo>
                    <a:cubicBezTo>
                      <a:pt x="252" y="776"/>
                      <a:pt x="229" y="731"/>
                      <a:pt x="206" y="685"/>
                    </a:cubicBezTo>
                    <a:cubicBezTo>
                      <a:pt x="206" y="662"/>
                      <a:pt x="183" y="616"/>
                      <a:pt x="183" y="594"/>
                    </a:cubicBezTo>
                    <a:cubicBezTo>
                      <a:pt x="161" y="548"/>
                      <a:pt x="161" y="479"/>
                      <a:pt x="161" y="434"/>
                    </a:cubicBezTo>
                    <a:cubicBezTo>
                      <a:pt x="161" y="388"/>
                      <a:pt x="161" y="342"/>
                      <a:pt x="161" y="297"/>
                    </a:cubicBezTo>
                    <a:cubicBezTo>
                      <a:pt x="183" y="274"/>
                      <a:pt x="183" y="228"/>
                      <a:pt x="183" y="206"/>
                    </a:cubicBezTo>
                    <a:cubicBezTo>
                      <a:pt x="183" y="160"/>
                      <a:pt x="206" y="137"/>
                      <a:pt x="206" y="114"/>
                    </a:cubicBezTo>
                    <a:cubicBezTo>
                      <a:pt x="206" y="91"/>
                      <a:pt x="206" y="69"/>
                      <a:pt x="206" y="46"/>
                    </a:cubicBezTo>
                    <a:cubicBezTo>
                      <a:pt x="206" y="46"/>
                      <a:pt x="183" y="23"/>
                      <a:pt x="161" y="23"/>
                    </a:cubicBezTo>
                    <a:cubicBezTo>
                      <a:pt x="138" y="0"/>
                      <a:pt x="138" y="0"/>
                      <a:pt x="138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197538" y="1558230"/>
                <a:ext cx="90713" cy="5679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2101" extrusionOk="0">
                    <a:moveTo>
                      <a:pt x="115" y="0"/>
                    </a:moveTo>
                    <a:cubicBezTo>
                      <a:pt x="23" y="46"/>
                      <a:pt x="1" y="137"/>
                      <a:pt x="23" y="206"/>
                    </a:cubicBezTo>
                    <a:cubicBezTo>
                      <a:pt x="92" y="320"/>
                      <a:pt x="138" y="434"/>
                      <a:pt x="206" y="548"/>
                    </a:cubicBezTo>
                    <a:cubicBezTo>
                      <a:pt x="275" y="685"/>
                      <a:pt x="366" y="799"/>
                      <a:pt x="457" y="913"/>
                    </a:cubicBezTo>
                    <a:cubicBezTo>
                      <a:pt x="571" y="1050"/>
                      <a:pt x="685" y="1164"/>
                      <a:pt x="822" y="1279"/>
                    </a:cubicBezTo>
                    <a:cubicBezTo>
                      <a:pt x="936" y="1393"/>
                      <a:pt x="1051" y="1484"/>
                      <a:pt x="1165" y="1575"/>
                    </a:cubicBezTo>
                    <a:cubicBezTo>
                      <a:pt x="1302" y="1667"/>
                      <a:pt x="1416" y="1735"/>
                      <a:pt x="1576" y="1804"/>
                    </a:cubicBezTo>
                    <a:cubicBezTo>
                      <a:pt x="1690" y="1872"/>
                      <a:pt x="1827" y="1918"/>
                      <a:pt x="1941" y="1963"/>
                    </a:cubicBezTo>
                    <a:cubicBezTo>
                      <a:pt x="2192" y="2032"/>
                      <a:pt x="2466" y="2055"/>
                      <a:pt x="2717" y="2100"/>
                    </a:cubicBezTo>
                    <a:lnTo>
                      <a:pt x="2968" y="2100"/>
                    </a:lnTo>
                    <a:cubicBezTo>
                      <a:pt x="3036" y="2100"/>
                      <a:pt x="3105" y="2077"/>
                      <a:pt x="3173" y="2055"/>
                    </a:cubicBezTo>
                    <a:cubicBezTo>
                      <a:pt x="3196" y="2055"/>
                      <a:pt x="3242" y="2032"/>
                      <a:pt x="3265" y="2009"/>
                    </a:cubicBezTo>
                    <a:cubicBezTo>
                      <a:pt x="3310" y="1963"/>
                      <a:pt x="3356" y="1918"/>
                      <a:pt x="3356" y="1849"/>
                    </a:cubicBezTo>
                    <a:cubicBezTo>
                      <a:pt x="3356" y="1735"/>
                      <a:pt x="3265" y="1621"/>
                      <a:pt x="3150" y="1621"/>
                    </a:cubicBezTo>
                    <a:cubicBezTo>
                      <a:pt x="3082" y="1621"/>
                      <a:pt x="3014" y="1598"/>
                      <a:pt x="2945" y="1598"/>
                    </a:cubicBezTo>
                    <a:cubicBezTo>
                      <a:pt x="2877" y="1598"/>
                      <a:pt x="2785" y="1598"/>
                      <a:pt x="2717" y="1575"/>
                    </a:cubicBezTo>
                    <a:cubicBezTo>
                      <a:pt x="2557" y="1575"/>
                      <a:pt x="2420" y="1552"/>
                      <a:pt x="2260" y="1530"/>
                    </a:cubicBezTo>
                    <a:cubicBezTo>
                      <a:pt x="2055" y="1461"/>
                      <a:pt x="1827" y="1393"/>
                      <a:pt x="1621" y="1279"/>
                    </a:cubicBezTo>
                    <a:cubicBezTo>
                      <a:pt x="1302" y="1119"/>
                      <a:pt x="1005" y="913"/>
                      <a:pt x="754" y="662"/>
                    </a:cubicBezTo>
                    <a:cubicBezTo>
                      <a:pt x="617" y="548"/>
                      <a:pt x="503" y="434"/>
                      <a:pt x="411" y="297"/>
                    </a:cubicBezTo>
                    <a:cubicBezTo>
                      <a:pt x="389" y="229"/>
                      <a:pt x="343" y="160"/>
                      <a:pt x="320" y="92"/>
                    </a:cubicBezTo>
                    <a:cubicBezTo>
                      <a:pt x="297" y="23"/>
                      <a:pt x="229" y="0"/>
                      <a:pt x="160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227785" y="1603884"/>
                <a:ext cx="112931" cy="99606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3685" extrusionOk="0">
                    <a:moveTo>
                      <a:pt x="2100" y="0"/>
                    </a:moveTo>
                    <a:cubicBezTo>
                      <a:pt x="1986" y="69"/>
                      <a:pt x="1917" y="206"/>
                      <a:pt x="1986" y="320"/>
                    </a:cubicBezTo>
                    <a:cubicBezTo>
                      <a:pt x="2009" y="366"/>
                      <a:pt x="2009" y="388"/>
                      <a:pt x="2031" y="434"/>
                    </a:cubicBezTo>
                    <a:lnTo>
                      <a:pt x="2009" y="434"/>
                    </a:lnTo>
                    <a:cubicBezTo>
                      <a:pt x="1984" y="428"/>
                      <a:pt x="1961" y="425"/>
                      <a:pt x="1940" y="425"/>
                    </a:cubicBezTo>
                    <a:cubicBezTo>
                      <a:pt x="1881" y="425"/>
                      <a:pt x="1831" y="446"/>
                      <a:pt x="1780" y="480"/>
                    </a:cubicBezTo>
                    <a:cubicBezTo>
                      <a:pt x="1735" y="525"/>
                      <a:pt x="1689" y="594"/>
                      <a:pt x="1689" y="685"/>
                    </a:cubicBezTo>
                    <a:cubicBezTo>
                      <a:pt x="1621" y="685"/>
                      <a:pt x="1552" y="731"/>
                      <a:pt x="1507" y="799"/>
                    </a:cubicBezTo>
                    <a:cubicBezTo>
                      <a:pt x="1484" y="845"/>
                      <a:pt x="1461" y="868"/>
                      <a:pt x="1461" y="913"/>
                    </a:cubicBezTo>
                    <a:cubicBezTo>
                      <a:pt x="1415" y="913"/>
                      <a:pt x="1370" y="936"/>
                      <a:pt x="1324" y="982"/>
                    </a:cubicBezTo>
                    <a:cubicBezTo>
                      <a:pt x="1233" y="1050"/>
                      <a:pt x="1187" y="1187"/>
                      <a:pt x="1210" y="1301"/>
                    </a:cubicBezTo>
                    <a:cubicBezTo>
                      <a:pt x="1141" y="1301"/>
                      <a:pt x="1096" y="1347"/>
                      <a:pt x="1027" y="1370"/>
                    </a:cubicBezTo>
                    <a:cubicBezTo>
                      <a:pt x="936" y="1461"/>
                      <a:pt x="890" y="1598"/>
                      <a:pt x="913" y="1712"/>
                    </a:cubicBezTo>
                    <a:cubicBezTo>
                      <a:pt x="867" y="1735"/>
                      <a:pt x="822" y="1781"/>
                      <a:pt x="776" y="1826"/>
                    </a:cubicBezTo>
                    <a:cubicBezTo>
                      <a:pt x="730" y="1895"/>
                      <a:pt x="708" y="2009"/>
                      <a:pt x="730" y="2100"/>
                    </a:cubicBezTo>
                    <a:cubicBezTo>
                      <a:pt x="639" y="2100"/>
                      <a:pt x="571" y="2123"/>
                      <a:pt x="502" y="2169"/>
                    </a:cubicBezTo>
                    <a:cubicBezTo>
                      <a:pt x="502" y="2192"/>
                      <a:pt x="479" y="2192"/>
                      <a:pt x="479" y="2192"/>
                    </a:cubicBezTo>
                    <a:cubicBezTo>
                      <a:pt x="459" y="2185"/>
                      <a:pt x="439" y="2182"/>
                      <a:pt x="419" y="2182"/>
                    </a:cubicBezTo>
                    <a:cubicBezTo>
                      <a:pt x="371" y="2182"/>
                      <a:pt x="322" y="2198"/>
                      <a:pt x="274" y="2214"/>
                    </a:cubicBezTo>
                    <a:cubicBezTo>
                      <a:pt x="205" y="2237"/>
                      <a:pt x="160" y="2283"/>
                      <a:pt x="114" y="2329"/>
                    </a:cubicBezTo>
                    <a:cubicBezTo>
                      <a:pt x="91" y="2374"/>
                      <a:pt x="69" y="2397"/>
                      <a:pt x="69" y="2443"/>
                    </a:cubicBezTo>
                    <a:cubicBezTo>
                      <a:pt x="0" y="2557"/>
                      <a:pt x="0" y="2694"/>
                      <a:pt x="0" y="2808"/>
                    </a:cubicBezTo>
                    <a:cubicBezTo>
                      <a:pt x="46" y="3036"/>
                      <a:pt x="183" y="3242"/>
                      <a:pt x="388" y="3401"/>
                    </a:cubicBezTo>
                    <a:cubicBezTo>
                      <a:pt x="457" y="3447"/>
                      <a:pt x="548" y="3493"/>
                      <a:pt x="639" y="3538"/>
                    </a:cubicBezTo>
                    <a:cubicBezTo>
                      <a:pt x="708" y="3561"/>
                      <a:pt x="776" y="3607"/>
                      <a:pt x="845" y="3630"/>
                    </a:cubicBezTo>
                    <a:cubicBezTo>
                      <a:pt x="962" y="3663"/>
                      <a:pt x="1079" y="3684"/>
                      <a:pt x="1204" y="3684"/>
                    </a:cubicBezTo>
                    <a:cubicBezTo>
                      <a:pt x="1251" y="3684"/>
                      <a:pt x="1298" y="3681"/>
                      <a:pt x="1347" y="3675"/>
                    </a:cubicBezTo>
                    <a:cubicBezTo>
                      <a:pt x="1461" y="3652"/>
                      <a:pt x="1598" y="3607"/>
                      <a:pt x="1735" y="3561"/>
                    </a:cubicBezTo>
                    <a:cubicBezTo>
                      <a:pt x="1849" y="3515"/>
                      <a:pt x="1963" y="3470"/>
                      <a:pt x="2054" y="3424"/>
                    </a:cubicBezTo>
                    <a:cubicBezTo>
                      <a:pt x="2191" y="3356"/>
                      <a:pt x="2328" y="3264"/>
                      <a:pt x="2465" y="3173"/>
                    </a:cubicBezTo>
                    <a:cubicBezTo>
                      <a:pt x="2488" y="3173"/>
                      <a:pt x="2511" y="3150"/>
                      <a:pt x="2534" y="3127"/>
                    </a:cubicBezTo>
                    <a:cubicBezTo>
                      <a:pt x="2534" y="3105"/>
                      <a:pt x="2556" y="3082"/>
                      <a:pt x="2556" y="3036"/>
                    </a:cubicBezTo>
                    <a:cubicBezTo>
                      <a:pt x="2579" y="2922"/>
                      <a:pt x="2648" y="2808"/>
                      <a:pt x="2739" y="2739"/>
                    </a:cubicBezTo>
                    <a:cubicBezTo>
                      <a:pt x="2830" y="2648"/>
                      <a:pt x="2967" y="2557"/>
                      <a:pt x="3104" y="2466"/>
                    </a:cubicBezTo>
                    <a:cubicBezTo>
                      <a:pt x="3218" y="2397"/>
                      <a:pt x="3333" y="2351"/>
                      <a:pt x="3447" y="2306"/>
                    </a:cubicBezTo>
                    <a:lnTo>
                      <a:pt x="3492" y="2260"/>
                    </a:lnTo>
                    <a:cubicBezTo>
                      <a:pt x="3561" y="2237"/>
                      <a:pt x="3606" y="2214"/>
                      <a:pt x="3675" y="2169"/>
                    </a:cubicBezTo>
                    <a:cubicBezTo>
                      <a:pt x="3675" y="2169"/>
                      <a:pt x="3675" y="2146"/>
                      <a:pt x="3675" y="2146"/>
                    </a:cubicBezTo>
                    <a:cubicBezTo>
                      <a:pt x="3743" y="2055"/>
                      <a:pt x="3835" y="1963"/>
                      <a:pt x="3903" y="1872"/>
                    </a:cubicBezTo>
                    <a:cubicBezTo>
                      <a:pt x="3949" y="1826"/>
                      <a:pt x="4017" y="1758"/>
                      <a:pt x="4063" y="1689"/>
                    </a:cubicBezTo>
                    <a:cubicBezTo>
                      <a:pt x="4040" y="1621"/>
                      <a:pt x="4040" y="1530"/>
                      <a:pt x="4109" y="1461"/>
                    </a:cubicBezTo>
                    <a:cubicBezTo>
                      <a:pt x="4109" y="1438"/>
                      <a:pt x="4131" y="1416"/>
                      <a:pt x="4177" y="1416"/>
                    </a:cubicBezTo>
                    <a:cubicBezTo>
                      <a:pt x="4177" y="1393"/>
                      <a:pt x="4177" y="1393"/>
                      <a:pt x="4154" y="1370"/>
                    </a:cubicBezTo>
                    <a:cubicBezTo>
                      <a:pt x="4154" y="1301"/>
                      <a:pt x="4109" y="1233"/>
                      <a:pt x="4040" y="1210"/>
                    </a:cubicBezTo>
                    <a:cubicBezTo>
                      <a:pt x="3994" y="1164"/>
                      <a:pt x="3949" y="1164"/>
                      <a:pt x="3903" y="1142"/>
                    </a:cubicBezTo>
                    <a:lnTo>
                      <a:pt x="3835" y="1142"/>
                    </a:lnTo>
                    <a:cubicBezTo>
                      <a:pt x="3629" y="1096"/>
                      <a:pt x="3447" y="1028"/>
                      <a:pt x="3241" y="936"/>
                    </a:cubicBezTo>
                    <a:cubicBezTo>
                      <a:pt x="3059" y="822"/>
                      <a:pt x="2899" y="685"/>
                      <a:pt x="2739" y="548"/>
                    </a:cubicBezTo>
                    <a:lnTo>
                      <a:pt x="2716" y="548"/>
                    </a:lnTo>
                    <a:cubicBezTo>
                      <a:pt x="2716" y="548"/>
                      <a:pt x="2716" y="548"/>
                      <a:pt x="2716" y="525"/>
                    </a:cubicBezTo>
                    <a:cubicBezTo>
                      <a:pt x="2693" y="525"/>
                      <a:pt x="2693" y="525"/>
                      <a:pt x="2671" y="503"/>
                    </a:cubicBezTo>
                    <a:cubicBezTo>
                      <a:pt x="2602" y="434"/>
                      <a:pt x="2556" y="366"/>
                      <a:pt x="2511" y="297"/>
                    </a:cubicBezTo>
                    <a:cubicBezTo>
                      <a:pt x="2465" y="251"/>
                      <a:pt x="2442" y="183"/>
                      <a:pt x="2420" y="137"/>
                    </a:cubicBezTo>
                    <a:cubicBezTo>
                      <a:pt x="2374" y="46"/>
                      <a:pt x="2283" y="0"/>
                      <a:pt x="2191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208647" y="1532308"/>
                <a:ext cx="103065" cy="55547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055" extrusionOk="0">
                    <a:moveTo>
                      <a:pt x="3424" y="1393"/>
                    </a:moveTo>
                    <a:cubicBezTo>
                      <a:pt x="3429" y="1393"/>
                      <a:pt x="3434" y="1393"/>
                      <a:pt x="3438" y="1393"/>
                    </a:cubicBezTo>
                    <a:lnTo>
                      <a:pt x="3438" y="1393"/>
                    </a:lnTo>
                    <a:cubicBezTo>
                      <a:pt x="3441" y="1393"/>
                      <a:pt x="3444" y="1393"/>
                      <a:pt x="3447" y="1393"/>
                    </a:cubicBezTo>
                    <a:close/>
                    <a:moveTo>
                      <a:pt x="206" y="1"/>
                    </a:moveTo>
                    <a:cubicBezTo>
                      <a:pt x="160" y="1"/>
                      <a:pt x="115" y="23"/>
                      <a:pt x="92" y="46"/>
                    </a:cubicBezTo>
                    <a:cubicBezTo>
                      <a:pt x="0" y="115"/>
                      <a:pt x="0" y="229"/>
                      <a:pt x="69" y="320"/>
                    </a:cubicBezTo>
                    <a:cubicBezTo>
                      <a:pt x="137" y="412"/>
                      <a:pt x="206" y="526"/>
                      <a:pt x="297" y="640"/>
                    </a:cubicBezTo>
                    <a:cubicBezTo>
                      <a:pt x="388" y="754"/>
                      <a:pt x="480" y="868"/>
                      <a:pt x="594" y="959"/>
                    </a:cubicBezTo>
                    <a:cubicBezTo>
                      <a:pt x="708" y="1096"/>
                      <a:pt x="845" y="1210"/>
                      <a:pt x="982" y="1325"/>
                    </a:cubicBezTo>
                    <a:cubicBezTo>
                      <a:pt x="1096" y="1416"/>
                      <a:pt x="1210" y="1507"/>
                      <a:pt x="1347" y="1598"/>
                    </a:cubicBezTo>
                    <a:cubicBezTo>
                      <a:pt x="1416" y="1644"/>
                      <a:pt x="1507" y="1690"/>
                      <a:pt x="1598" y="1713"/>
                    </a:cubicBezTo>
                    <a:cubicBezTo>
                      <a:pt x="1667" y="1758"/>
                      <a:pt x="1735" y="1781"/>
                      <a:pt x="1804" y="1827"/>
                    </a:cubicBezTo>
                    <a:cubicBezTo>
                      <a:pt x="1918" y="1872"/>
                      <a:pt x="2032" y="1895"/>
                      <a:pt x="2169" y="1918"/>
                    </a:cubicBezTo>
                    <a:cubicBezTo>
                      <a:pt x="2329" y="1964"/>
                      <a:pt x="2488" y="2009"/>
                      <a:pt x="2671" y="2032"/>
                    </a:cubicBezTo>
                    <a:cubicBezTo>
                      <a:pt x="2785" y="2055"/>
                      <a:pt x="2899" y="2055"/>
                      <a:pt x="3013" y="2055"/>
                    </a:cubicBezTo>
                    <a:cubicBezTo>
                      <a:pt x="3128" y="2055"/>
                      <a:pt x="3242" y="2055"/>
                      <a:pt x="3333" y="2032"/>
                    </a:cubicBezTo>
                    <a:cubicBezTo>
                      <a:pt x="3379" y="2032"/>
                      <a:pt x="3424" y="2009"/>
                      <a:pt x="3447" y="2009"/>
                    </a:cubicBezTo>
                    <a:cubicBezTo>
                      <a:pt x="3538" y="1986"/>
                      <a:pt x="3607" y="1964"/>
                      <a:pt x="3698" y="1895"/>
                    </a:cubicBezTo>
                    <a:cubicBezTo>
                      <a:pt x="3789" y="1827"/>
                      <a:pt x="3812" y="1667"/>
                      <a:pt x="3767" y="1553"/>
                    </a:cubicBezTo>
                    <a:cubicBezTo>
                      <a:pt x="3744" y="1484"/>
                      <a:pt x="3675" y="1439"/>
                      <a:pt x="3607" y="1416"/>
                    </a:cubicBezTo>
                    <a:cubicBezTo>
                      <a:pt x="3543" y="1395"/>
                      <a:pt x="3499" y="1393"/>
                      <a:pt x="3438" y="1393"/>
                    </a:cubicBezTo>
                    <a:lnTo>
                      <a:pt x="3438" y="1393"/>
                    </a:lnTo>
                    <a:cubicBezTo>
                      <a:pt x="3398" y="1393"/>
                      <a:pt x="3377" y="1395"/>
                      <a:pt x="3356" y="1416"/>
                    </a:cubicBezTo>
                    <a:lnTo>
                      <a:pt x="3264" y="1416"/>
                    </a:lnTo>
                    <a:cubicBezTo>
                      <a:pt x="3196" y="1439"/>
                      <a:pt x="3150" y="1439"/>
                      <a:pt x="3105" y="1461"/>
                    </a:cubicBezTo>
                    <a:cubicBezTo>
                      <a:pt x="2854" y="1461"/>
                      <a:pt x="2580" y="1393"/>
                      <a:pt x="2329" y="1347"/>
                    </a:cubicBezTo>
                    <a:lnTo>
                      <a:pt x="2420" y="1347"/>
                    </a:lnTo>
                    <a:cubicBezTo>
                      <a:pt x="2283" y="1325"/>
                      <a:pt x="2146" y="1302"/>
                      <a:pt x="2009" y="1256"/>
                    </a:cubicBezTo>
                    <a:cubicBezTo>
                      <a:pt x="1872" y="1210"/>
                      <a:pt x="1735" y="1142"/>
                      <a:pt x="1598" y="1073"/>
                    </a:cubicBezTo>
                    <a:cubicBezTo>
                      <a:pt x="1438" y="982"/>
                      <a:pt x="1302" y="891"/>
                      <a:pt x="1142" y="800"/>
                    </a:cubicBezTo>
                    <a:cubicBezTo>
                      <a:pt x="982" y="685"/>
                      <a:pt x="822" y="571"/>
                      <a:pt x="662" y="434"/>
                    </a:cubicBezTo>
                    <a:cubicBezTo>
                      <a:pt x="617" y="366"/>
                      <a:pt x="548" y="320"/>
                      <a:pt x="503" y="275"/>
                    </a:cubicBezTo>
                    <a:cubicBezTo>
                      <a:pt x="457" y="206"/>
                      <a:pt x="411" y="138"/>
                      <a:pt x="366" y="69"/>
                    </a:cubicBezTo>
                    <a:cubicBezTo>
                      <a:pt x="320" y="23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299333" y="1573637"/>
                <a:ext cx="72846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713" extrusionOk="0">
                    <a:moveTo>
                      <a:pt x="2329" y="1142"/>
                    </a:moveTo>
                    <a:cubicBezTo>
                      <a:pt x="2329" y="1165"/>
                      <a:pt x="2329" y="1165"/>
                      <a:pt x="2306" y="1165"/>
                    </a:cubicBezTo>
                    <a:cubicBezTo>
                      <a:pt x="2306" y="1142"/>
                      <a:pt x="2329" y="1142"/>
                      <a:pt x="2329" y="1142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92" y="24"/>
                      <a:pt x="46" y="92"/>
                    </a:cubicBezTo>
                    <a:cubicBezTo>
                      <a:pt x="24" y="138"/>
                      <a:pt x="1" y="206"/>
                      <a:pt x="24" y="252"/>
                    </a:cubicBezTo>
                    <a:cubicBezTo>
                      <a:pt x="24" y="321"/>
                      <a:pt x="69" y="366"/>
                      <a:pt x="115" y="412"/>
                    </a:cubicBezTo>
                    <a:cubicBezTo>
                      <a:pt x="115" y="412"/>
                      <a:pt x="138" y="435"/>
                      <a:pt x="138" y="435"/>
                    </a:cubicBezTo>
                    <a:cubicBezTo>
                      <a:pt x="275" y="572"/>
                      <a:pt x="366" y="754"/>
                      <a:pt x="503" y="891"/>
                    </a:cubicBezTo>
                    <a:cubicBezTo>
                      <a:pt x="594" y="982"/>
                      <a:pt x="686" y="1074"/>
                      <a:pt x="777" y="1165"/>
                    </a:cubicBezTo>
                    <a:cubicBezTo>
                      <a:pt x="868" y="1234"/>
                      <a:pt x="959" y="1325"/>
                      <a:pt x="1051" y="1370"/>
                    </a:cubicBezTo>
                    <a:cubicBezTo>
                      <a:pt x="1256" y="1507"/>
                      <a:pt x="1462" y="1599"/>
                      <a:pt x="1690" y="1644"/>
                    </a:cubicBezTo>
                    <a:cubicBezTo>
                      <a:pt x="1804" y="1690"/>
                      <a:pt x="1895" y="1713"/>
                      <a:pt x="2009" y="1713"/>
                    </a:cubicBezTo>
                    <a:lnTo>
                      <a:pt x="2352" y="1713"/>
                    </a:lnTo>
                    <a:cubicBezTo>
                      <a:pt x="2443" y="1690"/>
                      <a:pt x="2512" y="1644"/>
                      <a:pt x="2557" y="1622"/>
                    </a:cubicBezTo>
                    <a:cubicBezTo>
                      <a:pt x="2671" y="1553"/>
                      <a:pt x="2694" y="1393"/>
                      <a:pt x="2649" y="1302"/>
                    </a:cubicBezTo>
                    <a:cubicBezTo>
                      <a:pt x="2589" y="1203"/>
                      <a:pt x="2495" y="1138"/>
                      <a:pt x="2396" y="1138"/>
                    </a:cubicBezTo>
                    <a:cubicBezTo>
                      <a:pt x="2381" y="1138"/>
                      <a:pt x="2367" y="1139"/>
                      <a:pt x="2352" y="1142"/>
                    </a:cubicBezTo>
                    <a:cubicBezTo>
                      <a:pt x="2215" y="1142"/>
                      <a:pt x="2078" y="1142"/>
                      <a:pt x="1964" y="1119"/>
                    </a:cubicBezTo>
                    <a:cubicBezTo>
                      <a:pt x="1781" y="1074"/>
                      <a:pt x="1621" y="1005"/>
                      <a:pt x="1462" y="937"/>
                    </a:cubicBezTo>
                    <a:cubicBezTo>
                      <a:pt x="1347" y="868"/>
                      <a:pt x="1233" y="800"/>
                      <a:pt x="1096" y="709"/>
                    </a:cubicBezTo>
                    <a:cubicBezTo>
                      <a:pt x="1005" y="640"/>
                      <a:pt x="914" y="572"/>
                      <a:pt x="800" y="480"/>
                    </a:cubicBezTo>
                    <a:cubicBezTo>
                      <a:pt x="731" y="412"/>
                      <a:pt x="663" y="343"/>
                      <a:pt x="594" y="275"/>
                    </a:cubicBezTo>
                    <a:cubicBezTo>
                      <a:pt x="526" y="184"/>
                      <a:pt x="457" y="115"/>
                      <a:pt x="366" y="47"/>
                    </a:cubicBezTo>
                    <a:cubicBezTo>
                      <a:pt x="343" y="1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351771" y="1253440"/>
                <a:ext cx="86415" cy="84171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14" extrusionOk="0">
                    <a:moveTo>
                      <a:pt x="2169" y="1"/>
                    </a:moveTo>
                    <a:cubicBezTo>
                      <a:pt x="2147" y="1"/>
                      <a:pt x="2124" y="1"/>
                      <a:pt x="2101" y="23"/>
                    </a:cubicBezTo>
                    <a:cubicBezTo>
                      <a:pt x="2010" y="23"/>
                      <a:pt x="1964" y="46"/>
                      <a:pt x="1895" y="92"/>
                    </a:cubicBezTo>
                    <a:cubicBezTo>
                      <a:pt x="1873" y="115"/>
                      <a:pt x="1850" y="138"/>
                      <a:pt x="1827" y="138"/>
                    </a:cubicBezTo>
                    <a:cubicBezTo>
                      <a:pt x="1781" y="160"/>
                      <a:pt x="1736" y="160"/>
                      <a:pt x="1690" y="183"/>
                    </a:cubicBezTo>
                    <a:cubicBezTo>
                      <a:pt x="1599" y="229"/>
                      <a:pt x="1507" y="275"/>
                      <a:pt x="1416" y="343"/>
                    </a:cubicBezTo>
                    <a:cubicBezTo>
                      <a:pt x="1325" y="389"/>
                      <a:pt x="1256" y="480"/>
                      <a:pt x="1188" y="548"/>
                    </a:cubicBezTo>
                    <a:cubicBezTo>
                      <a:pt x="1119" y="640"/>
                      <a:pt x="1028" y="708"/>
                      <a:pt x="960" y="800"/>
                    </a:cubicBezTo>
                    <a:cubicBezTo>
                      <a:pt x="914" y="868"/>
                      <a:pt x="914" y="959"/>
                      <a:pt x="914" y="1028"/>
                    </a:cubicBezTo>
                    <a:cubicBezTo>
                      <a:pt x="891" y="1073"/>
                      <a:pt x="868" y="1142"/>
                      <a:pt x="868" y="1233"/>
                    </a:cubicBezTo>
                    <a:cubicBezTo>
                      <a:pt x="868" y="1233"/>
                      <a:pt x="868" y="1233"/>
                      <a:pt x="868" y="1256"/>
                    </a:cubicBezTo>
                    <a:lnTo>
                      <a:pt x="823" y="1256"/>
                    </a:lnTo>
                    <a:cubicBezTo>
                      <a:pt x="800" y="1245"/>
                      <a:pt x="771" y="1239"/>
                      <a:pt x="743" y="1239"/>
                    </a:cubicBezTo>
                    <a:cubicBezTo>
                      <a:pt x="714" y="1239"/>
                      <a:pt x="686" y="1245"/>
                      <a:pt x="663" y="1256"/>
                    </a:cubicBezTo>
                    <a:cubicBezTo>
                      <a:pt x="572" y="1279"/>
                      <a:pt x="480" y="1325"/>
                      <a:pt x="480" y="1439"/>
                    </a:cubicBezTo>
                    <a:cubicBezTo>
                      <a:pt x="480" y="1461"/>
                      <a:pt x="480" y="1507"/>
                      <a:pt x="503" y="1530"/>
                    </a:cubicBezTo>
                    <a:cubicBezTo>
                      <a:pt x="435" y="1530"/>
                      <a:pt x="389" y="1530"/>
                      <a:pt x="320" y="1553"/>
                    </a:cubicBezTo>
                    <a:lnTo>
                      <a:pt x="206" y="1553"/>
                    </a:lnTo>
                    <a:cubicBezTo>
                      <a:pt x="161" y="1553"/>
                      <a:pt x="115" y="1553"/>
                      <a:pt x="69" y="1598"/>
                    </a:cubicBezTo>
                    <a:cubicBezTo>
                      <a:pt x="47" y="1621"/>
                      <a:pt x="24" y="1667"/>
                      <a:pt x="24" y="1713"/>
                    </a:cubicBezTo>
                    <a:cubicBezTo>
                      <a:pt x="1" y="1804"/>
                      <a:pt x="69" y="1895"/>
                      <a:pt x="184" y="1895"/>
                    </a:cubicBezTo>
                    <a:lnTo>
                      <a:pt x="549" y="1895"/>
                    </a:lnTo>
                    <a:cubicBezTo>
                      <a:pt x="823" y="1964"/>
                      <a:pt x="1074" y="2078"/>
                      <a:pt x="1325" y="2192"/>
                    </a:cubicBezTo>
                    <a:cubicBezTo>
                      <a:pt x="1462" y="2283"/>
                      <a:pt x="1599" y="2352"/>
                      <a:pt x="1736" y="2443"/>
                    </a:cubicBezTo>
                    <a:cubicBezTo>
                      <a:pt x="1873" y="2534"/>
                      <a:pt x="1987" y="2626"/>
                      <a:pt x="2101" y="2740"/>
                    </a:cubicBezTo>
                    <a:cubicBezTo>
                      <a:pt x="2192" y="2808"/>
                      <a:pt x="2261" y="2899"/>
                      <a:pt x="2352" y="2991"/>
                    </a:cubicBezTo>
                    <a:cubicBezTo>
                      <a:pt x="2398" y="3036"/>
                      <a:pt x="2443" y="3105"/>
                      <a:pt x="2512" y="3105"/>
                    </a:cubicBezTo>
                    <a:cubicBezTo>
                      <a:pt x="2540" y="3111"/>
                      <a:pt x="2567" y="3113"/>
                      <a:pt x="2593" y="3113"/>
                    </a:cubicBezTo>
                    <a:cubicBezTo>
                      <a:pt x="2670" y="3113"/>
                      <a:pt x="2734" y="3088"/>
                      <a:pt x="2786" y="3036"/>
                    </a:cubicBezTo>
                    <a:cubicBezTo>
                      <a:pt x="2831" y="2968"/>
                      <a:pt x="2831" y="2877"/>
                      <a:pt x="2786" y="2808"/>
                    </a:cubicBezTo>
                    <a:cubicBezTo>
                      <a:pt x="2763" y="2740"/>
                      <a:pt x="2740" y="2671"/>
                      <a:pt x="2694" y="2603"/>
                    </a:cubicBezTo>
                    <a:lnTo>
                      <a:pt x="2717" y="2603"/>
                    </a:lnTo>
                    <a:cubicBezTo>
                      <a:pt x="2854" y="2534"/>
                      <a:pt x="2923" y="2352"/>
                      <a:pt x="2854" y="2215"/>
                    </a:cubicBezTo>
                    <a:cubicBezTo>
                      <a:pt x="2854" y="2192"/>
                      <a:pt x="2831" y="2169"/>
                      <a:pt x="2831" y="2146"/>
                    </a:cubicBezTo>
                    <a:cubicBezTo>
                      <a:pt x="2900" y="2146"/>
                      <a:pt x="2945" y="2101"/>
                      <a:pt x="2991" y="2032"/>
                    </a:cubicBezTo>
                    <a:cubicBezTo>
                      <a:pt x="3037" y="1986"/>
                      <a:pt x="3037" y="1941"/>
                      <a:pt x="3060" y="1872"/>
                    </a:cubicBezTo>
                    <a:cubicBezTo>
                      <a:pt x="3060" y="1804"/>
                      <a:pt x="3037" y="1735"/>
                      <a:pt x="2991" y="1667"/>
                    </a:cubicBezTo>
                    <a:cubicBezTo>
                      <a:pt x="2968" y="1621"/>
                      <a:pt x="2945" y="1621"/>
                      <a:pt x="2923" y="1598"/>
                    </a:cubicBezTo>
                    <a:cubicBezTo>
                      <a:pt x="2991" y="1576"/>
                      <a:pt x="3060" y="1530"/>
                      <a:pt x="3128" y="1461"/>
                    </a:cubicBezTo>
                    <a:cubicBezTo>
                      <a:pt x="3196" y="1347"/>
                      <a:pt x="3196" y="1188"/>
                      <a:pt x="3105" y="1073"/>
                    </a:cubicBezTo>
                    <a:cubicBezTo>
                      <a:pt x="3082" y="1028"/>
                      <a:pt x="3037" y="1005"/>
                      <a:pt x="2991" y="959"/>
                    </a:cubicBezTo>
                    <a:cubicBezTo>
                      <a:pt x="2923" y="914"/>
                      <a:pt x="2877" y="845"/>
                      <a:pt x="2808" y="777"/>
                    </a:cubicBezTo>
                    <a:cubicBezTo>
                      <a:pt x="2808" y="777"/>
                      <a:pt x="2786" y="754"/>
                      <a:pt x="2786" y="754"/>
                    </a:cubicBezTo>
                    <a:cubicBezTo>
                      <a:pt x="2831" y="708"/>
                      <a:pt x="2877" y="640"/>
                      <a:pt x="2900" y="571"/>
                    </a:cubicBezTo>
                    <a:cubicBezTo>
                      <a:pt x="2945" y="480"/>
                      <a:pt x="2923" y="366"/>
                      <a:pt x="2854" y="275"/>
                    </a:cubicBezTo>
                    <a:cubicBezTo>
                      <a:pt x="2808" y="183"/>
                      <a:pt x="2717" y="160"/>
                      <a:pt x="2626" y="138"/>
                    </a:cubicBezTo>
                    <a:cubicBezTo>
                      <a:pt x="2626" y="138"/>
                      <a:pt x="2603" y="115"/>
                      <a:pt x="2603" y="115"/>
                    </a:cubicBezTo>
                    <a:cubicBezTo>
                      <a:pt x="2557" y="92"/>
                      <a:pt x="2512" y="92"/>
                      <a:pt x="2466" y="69"/>
                    </a:cubicBezTo>
                    <a:cubicBezTo>
                      <a:pt x="2398" y="46"/>
                      <a:pt x="2329" y="23"/>
                      <a:pt x="2238" y="23"/>
                    </a:cubicBezTo>
                    <a:cubicBezTo>
                      <a:pt x="2215" y="1"/>
                      <a:pt x="2192" y="1"/>
                      <a:pt x="2169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5348068" y="1299715"/>
                <a:ext cx="81468" cy="4387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623" extrusionOk="0">
                    <a:moveTo>
                      <a:pt x="161" y="1"/>
                    </a:moveTo>
                    <a:cubicBezTo>
                      <a:pt x="115" y="1"/>
                      <a:pt x="92" y="23"/>
                      <a:pt x="69" y="46"/>
                    </a:cubicBezTo>
                    <a:cubicBezTo>
                      <a:pt x="24" y="69"/>
                      <a:pt x="24" y="92"/>
                      <a:pt x="1" y="137"/>
                    </a:cubicBezTo>
                    <a:cubicBezTo>
                      <a:pt x="1" y="183"/>
                      <a:pt x="24" y="206"/>
                      <a:pt x="47" y="252"/>
                    </a:cubicBezTo>
                    <a:cubicBezTo>
                      <a:pt x="69" y="274"/>
                      <a:pt x="115" y="297"/>
                      <a:pt x="138" y="297"/>
                    </a:cubicBezTo>
                    <a:cubicBezTo>
                      <a:pt x="229" y="297"/>
                      <a:pt x="298" y="297"/>
                      <a:pt x="366" y="274"/>
                    </a:cubicBezTo>
                    <a:lnTo>
                      <a:pt x="389" y="274"/>
                    </a:lnTo>
                    <a:cubicBezTo>
                      <a:pt x="480" y="274"/>
                      <a:pt x="572" y="274"/>
                      <a:pt x="663" y="297"/>
                    </a:cubicBezTo>
                    <a:lnTo>
                      <a:pt x="640" y="297"/>
                    </a:lnTo>
                    <a:cubicBezTo>
                      <a:pt x="823" y="343"/>
                      <a:pt x="1005" y="411"/>
                      <a:pt x="1188" y="480"/>
                    </a:cubicBezTo>
                    <a:cubicBezTo>
                      <a:pt x="1355" y="543"/>
                      <a:pt x="1504" y="605"/>
                      <a:pt x="1668" y="686"/>
                    </a:cubicBezTo>
                    <a:lnTo>
                      <a:pt x="1668" y="686"/>
                    </a:lnTo>
                    <a:lnTo>
                      <a:pt x="1690" y="708"/>
                    </a:lnTo>
                    <a:cubicBezTo>
                      <a:pt x="1690" y="708"/>
                      <a:pt x="1690" y="701"/>
                      <a:pt x="1686" y="695"/>
                    </a:cubicBezTo>
                    <a:lnTo>
                      <a:pt x="1686" y="695"/>
                    </a:lnTo>
                    <a:cubicBezTo>
                      <a:pt x="1695" y="699"/>
                      <a:pt x="1704" y="704"/>
                      <a:pt x="1713" y="708"/>
                    </a:cubicBezTo>
                    <a:cubicBezTo>
                      <a:pt x="1804" y="754"/>
                      <a:pt x="1895" y="822"/>
                      <a:pt x="2010" y="891"/>
                    </a:cubicBezTo>
                    <a:cubicBezTo>
                      <a:pt x="2101" y="959"/>
                      <a:pt x="2215" y="1028"/>
                      <a:pt x="2306" y="1119"/>
                    </a:cubicBezTo>
                    <a:cubicBezTo>
                      <a:pt x="2375" y="1187"/>
                      <a:pt x="2420" y="1256"/>
                      <a:pt x="2489" y="1324"/>
                    </a:cubicBezTo>
                    <a:cubicBezTo>
                      <a:pt x="2535" y="1393"/>
                      <a:pt x="2603" y="1484"/>
                      <a:pt x="2649" y="1553"/>
                    </a:cubicBezTo>
                    <a:cubicBezTo>
                      <a:pt x="2678" y="1597"/>
                      <a:pt x="2727" y="1622"/>
                      <a:pt x="2782" y="1622"/>
                    </a:cubicBezTo>
                    <a:cubicBezTo>
                      <a:pt x="2812" y="1622"/>
                      <a:pt x="2845" y="1614"/>
                      <a:pt x="2877" y="1598"/>
                    </a:cubicBezTo>
                    <a:cubicBezTo>
                      <a:pt x="2945" y="1575"/>
                      <a:pt x="3014" y="1461"/>
                      <a:pt x="2968" y="1370"/>
                    </a:cubicBezTo>
                    <a:cubicBezTo>
                      <a:pt x="2945" y="1347"/>
                      <a:pt x="2945" y="1324"/>
                      <a:pt x="2923" y="1302"/>
                    </a:cubicBezTo>
                    <a:cubicBezTo>
                      <a:pt x="2900" y="1256"/>
                      <a:pt x="2877" y="1210"/>
                      <a:pt x="2854" y="1165"/>
                    </a:cubicBezTo>
                    <a:cubicBezTo>
                      <a:pt x="2808" y="1119"/>
                      <a:pt x="2786" y="1051"/>
                      <a:pt x="2740" y="1005"/>
                    </a:cubicBezTo>
                    <a:cubicBezTo>
                      <a:pt x="2649" y="891"/>
                      <a:pt x="2535" y="799"/>
                      <a:pt x="2420" y="708"/>
                    </a:cubicBezTo>
                    <a:cubicBezTo>
                      <a:pt x="2352" y="662"/>
                      <a:pt x="2306" y="617"/>
                      <a:pt x="2238" y="571"/>
                    </a:cubicBezTo>
                    <a:cubicBezTo>
                      <a:pt x="2169" y="548"/>
                      <a:pt x="2124" y="503"/>
                      <a:pt x="2078" y="480"/>
                    </a:cubicBezTo>
                    <a:cubicBezTo>
                      <a:pt x="1941" y="389"/>
                      <a:pt x="1804" y="343"/>
                      <a:pt x="1667" y="274"/>
                    </a:cubicBezTo>
                    <a:cubicBezTo>
                      <a:pt x="1553" y="229"/>
                      <a:pt x="1439" y="206"/>
                      <a:pt x="1325" y="160"/>
                    </a:cubicBezTo>
                    <a:cubicBezTo>
                      <a:pt x="1188" y="115"/>
                      <a:pt x="1051" y="69"/>
                      <a:pt x="914" y="46"/>
                    </a:cubicBezTo>
                    <a:cubicBezTo>
                      <a:pt x="800" y="23"/>
                      <a:pt x="686" y="1"/>
                      <a:pt x="57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5424590" y="1298472"/>
                <a:ext cx="58006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425" extrusionOk="0">
                    <a:moveTo>
                      <a:pt x="845" y="1"/>
                    </a:moveTo>
                    <a:cubicBezTo>
                      <a:pt x="731" y="1"/>
                      <a:pt x="594" y="24"/>
                      <a:pt x="502" y="69"/>
                    </a:cubicBezTo>
                    <a:cubicBezTo>
                      <a:pt x="388" y="115"/>
                      <a:pt x="320" y="229"/>
                      <a:pt x="343" y="366"/>
                    </a:cubicBezTo>
                    <a:cubicBezTo>
                      <a:pt x="366" y="412"/>
                      <a:pt x="366" y="457"/>
                      <a:pt x="388" y="480"/>
                    </a:cubicBezTo>
                    <a:cubicBezTo>
                      <a:pt x="366" y="503"/>
                      <a:pt x="320" y="549"/>
                      <a:pt x="297" y="617"/>
                    </a:cubicBezTo>
                    <a:cubicBezTo>
                      <a:pt x="274" y="708"/>
                      <a:pt x="297" y="823"/>
                      <a:pt x="388" y="891"/>
                    </a:cubicBezTo>
                    <a:cubicBezTo>
                      <a:pt x="366" y="914"/>
                      <a:pt x="343" y="914"/>
                      <a:pt x="320" y="914"/>
                    </a:cubicBezTo>
                    <a:cubicBezTo>
                      <a:pt x="297" y="937"/>
                      <a:pt x="274" y="960"/>
                      <a:pt x="251" y="982"/>
                    </a:cubicBezTo>
                    <a:cubicBezTo>
                      <a:pt x="206" y="1028"/>
                      <a:pt x="206" y="1074"/>
                      <a:pt x="229" y="1119"/>
                    </a:cubicBezTo>
                    <a:lnTo>
                      <a:pt x="137" y="1119"/>
                    </a:lnTo>
                    <a:cubicBezTo>
                      <a:pt x="69" y="1119"/>
                      <a:pt x="0" y="1165"/>
                      <a:pt x="0" y="1233"/>
                    </a:cubicBezTo>
                    <a:cubicBezTo>
                      <a:pt x="0" y="1279"/>
                      <a:pt x="46" y="1370"/>
                      <a:pt x="114" y="1370"/>
                    </a:cubicBezTo>
                    <a:cubicBezTo>
                      <a:pt x="183" y="1359"/>
                      <a:pt x="246" y="1353"/>
                      <a:pt x="308" y="1353"/>
                    </a:cubicBezTo>
                    <a:cubicBezTo>
                      <a:pt x="371" y="1353"/>
                      <a:pt x="434" y="1359"/>
                      <a:pt x="502" y="1370"/>
                    </a:cubicBezTo>
                    <a:cubicBezTo>
                      <a:pt x="639" y="1416"/>
                      <a:pt x="754" y="1462"/>
                      <a:pt x="868" y="1507"/>
                    </a:cubicBezTo>
                    <a:cubicBezTo>
                      <a:pt x="959" y="1576"/>
                      <a:pt x="1073" y="1644"/>
                      <a:pt x="1164" y="1713"/>
                    </a:cubicBezTo>
                    <a:cubicBezTo>
                      <a:pt x="1279" y="1781"/>
                      <a:pt x="1393" y="1850"/>
                      <a:pt x="1484" y="1941"/>
                    </a:cubicBezTo>
                    <a:cubicBezTo>
                      <a:pt x="1575" y="2032"/>
                      <a:pt x="1644" y="2101"/>
                      <a:pt x="1712" y="2192"/>
                    </a:cubicBezTo>
                    <a:cubicBezTo>
                      <a:pt x="1735" y="2238"/>
                      <a:pt x="1781" y="2283"/>
                      <a:pt x="1804" y="2306"/>
                    </a:cubicBezTo>
                    <a:cubicBezTo>
                      <a:pt x="1863" y="2366"/>
                      <a:pt x="1905" y="2425"/>
                      <a:pt x="1975" y="2425"/>
                    </a:cubicBezTo>
                    <a:cubicBezTo>
                      <a:pt x="1985" y="2425"/>
                      <a:pt x="1997" y="2423"/>
                      <a:pt x="2009" y="2420"/>
                    </a:cubicBezTo>
                    <a:cubicBezTo>
                      <a:pt x="2055" y="2420"/>
                      <a:pt x="2100" y="2375"/>
                      <a:pt x="2123" y="2329"/>
                    </a:cubicBezTo>
                    <a:cubicBezTo>
                      <a:pt x="2146" y="2283"/>
                      <a:pt x="2123" y="2215"/>
                      <a:pt x="2100" y="2169"/>
                    </a:cubicBezTo>
                    <a:cubicBezTo>
                      <a:pt x="2077" y="2124"/>
                      <a:pt x="2055" y="2078"/>
                      <a:pt x="2032" y="2032"/>
                    </a:cubicBezTo>
                    <a:cubicBezTo>
                      <a:pt x="2009" y="1964"/>
                      <a:pt x="1963" y="1895"/>
                      <a:pt x="1918" y="1827"/>
                    </a:cubicBezTo>
                    <a:cubicBezTo>
                      <a:pt x="1963" y="1804"/>
                      <a:pt x="2009" y="1781"/>
                      <a:pt x="2032" y="1736"/>
                    </a:cubicBezTo>
                    <a:cubicBezTo>
                      <a:pt x="2100" y="1644"/>
                      <a:pt x="2077" y="1553"/>
                      <a:pt x="2032" y="1462"/>
                    </a:cubicBezTo>
                    <a:cubicBezTo>
                      <a:pt x="1963" y="1393"/>
                      <a:pt x="1895" y="1325"/>
                      <a:pt x="1826" y="1256"/>
                    </a:cubicBezTo>
                    <a:cubicBezTo>
                      <a:pt x="1849" y="1233"/>
                      <a:pt x="1872" y="1233"/>
                      <a:pt x="1895" y="1211"/>
                    </a:cubicBezTo>
                    <a:cubicBezTo>
                      <a:pt x="1963" y="1097"/>
                      <a:pt x="1963" y="960"/>
                      <a:pt x="1872" y="845"/>
                    </a:cubicBezTo>
                    <a:cubicBezTo>
                      <a:pt x="1872" y="845"/>
                      <a:pt x="1849" y="823"/>
                      <a:pt x="1826" y="800"/>
                    </a:cubicBezTo>
                    <a:cubicBezTo>
                      <a:pt x="1826" y="800"/>
                      <a:pt x="1804" y="777"/>
                      <a:pt x="1781" y="754"/>
                    </a:cubicBezTo>
                    <a:cubicBezTo>
                      <a:pt x="1804" y="754"/>
                      <a:pt x="1804" y="731"/>
                      <a:pt x="1804" y="708"/>
                    </a:cubicBezTo>
                    <a:cubicBezTo>
                      <a:pt x="1826" y="640"/>
                      <a:pt x="1849" y="549"/>
                      <a:pt x="1804" y="480"/>
                    </a:cubicBezTo>
                    <a:cubicBezTo>
                      <a:pt x="1781" y="457"/>
                      <a:pt x="1758" y="412"/>
                      <a:pt x="1735" y="366"/>
                    </a:cubicBezTo>
                    <a:cubicBezTo>
                      <a:pt x="1712" y="366"/>
                      <a:pt x="1712" y="343"/>
                      <a:pt x="1712" y="343"/>
                    </a:cubicBezTo>
                    <a:cubicBezTo>
                      <a:pt x="1667" y="320"/>
                      <a:pt x="1644" y="298"/>
                      <a:pt x="1621" y="275"/>
                    </a:cubicBezTo>
                    <a:cubicBezTo>
                      <a:pt x="1575" y="252"/>
                      <a:pt x="1552" y="229"/>
                      <a:pt x="1507" y="206"/>
                    </a:cubicBezTo>
                    <a:cubicBezTo>
                      <a:pt x="1415" y="161"/>
                      <a:pt x="1324" y="115"/>
                      <a:pt x="1233" y="69"/>
                    </a:cubicBezTo>
                    <a:cubicBezTo>
                      <a:pt x="1119" y="47"/>
                      <a:pt x="1005" y="1"/>
                      <a:pt x="86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43149" y="1324393"/>
                <a:ext cx="60493" cy="32733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211" extrusionOk="0">
                    <a:moveTo>
                      <a:pt x="160" y="1"/>
                    </a:moveTo>
                    <a:cubicBezTo>
                      <a:pt x="92" y="1"/>
                      <a:pt x="23" y="69"/>
                      <a:pt x="23" y="138"/>
                    </a:cubicBezTo>
                    <a:cubicBezTo>
                      <a:pt x="0" y="206"/>
                      <a:pt x="69" y="297"/>
                      <a:pt x="137" y="297"/>
                    </a:cubicBezTo>
                    <a:cubicBezTo>
                      <a:pt x="251" y="297"/>
                      <a:pt x="388" y="297"/>
                      <a:pt x="503" y="320"/>
                    </a:cubicBezTo>
                    <a:cubicBezTo>
                      <a:pt x="685" y="366"/>
                      <a:pt x="868" y="434"/>
                      <a:pt x="1028" y="526"/>
                    </a:cubicBezTo>
                    <a:cubicBezTo>
                      <a:pt x="1233" y="640"/>
                      <a:pt x="1438" y="777"/>
                      <a:pt x="1598" y="914"/>
                    </a:cubicBezTo>
                    <a:cubicBezTo>
                      <a:pt x="1667" y="982"/>
                      <a:pt x="1735" y="1051"/>
                      <a:pt x="1804" y="1119"/>
                    </a:cubicBezTo>
                    <a:cubicBezTo>
                      <a:pt x="1849" y="1165"/>
                      <a:pt x="1895" y="1187"/>
                      <a:pt x="1963" y="1210"/>
                    </a:cubicBezTo>
                    <a:cubicBezTo>
                      <a:pt x="2009" y="1210"/>
                      <a:pt x="2077" y="1187"/>
                      <a:pt x="2123" y="1142"/>
                    </a:cubicBezTo>
                    <a:cubicBezTo>
                      <a:pt x="2214" y="1073"/>
                      <a:pt x="2237" y="936"/>
                      <a:pt x="2146" y="845"/>
                    </a:cubicBezTo>
                    <a:cubicBezTo>
                      <a:pt x="2077" y="754"/>
                      <a:pt x="2009" y="685"/>
                      <a:pt x="1941" y="617"/>
                    </a:cubicBezTo>
                    <a:cubicBezTo>
                      <a:pt x="1872" y="571"/>
                      <a:pt x="1804" y="526"/>
                      <a:pt x="1735" y="480"/>
                    </a:cubicBezTo>
                    <a:cubicBezTo>
                      <a:pt x="1552" y="389"/>
                      <a:pt x="1393" y="274"/>
                      <a:pt x="1210" y="206"/>
                    </a:cubicBezTo>
                    <a:cubicBezTo>
                      <a:pt x="1050" y="138"/>
                      <a:pt x="868" y="92"/>
                      <a:pt x="708" y="46"/>
                    </a:cubicBezTo>
                    <a:cubicBezTo>
                      <a:pt x="617" y="23"/>
                      <a:pt x="525" y="23"/>
                      <a:pt x="434" y="23"/>
                    </a:cubicBezTo>
                    <a:cubicBezTo>
                      <a:pt x="343" y="1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30753" y="1360181"/>
                <a:ext cx="33950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23" extrusionOk="0">
                    <a:moveTo>
                      <a:pt x="92" y="0"/>
                    </a:moveTo>
                    <a:cubicBezTo>
                      <a:pt x="92" y="0"/>
                      <a:pt x="69" y="0"/>
                      <a:pt x="69" y="23"/>
                    </a:cubicBezTo>
                    <a:cubicBezTo>
                      <a:pt x="46" y="23"/>
                      <a:pt x="23" y="46"/>
                      <a:pt x="23" y="69"/>
                    </a:cubicBezTo>
                    <a:cubicBezTo>
                      <a:pt x="1" y="115"/>
                      <a:pt x="23" y="160"/>
                      <a:pt x="69" y="183"/>
                    </a:cubicBezTo>
                    <a:cubicBezTo>
                      <a:pt x="160" y="206"/>
                      <a:pt x="229" y="229"/>
                      <a:pt x="320" y="229"/>
                    </a:cubicBezTo>
                    <a:cubicBezTo>
                      <a:pt x="389" y="251"/>
                      <a:pt x="434" y="274"/>
                      <a:pt x="503" y="320"/>
                    </a:cubicBezTo>
                    <a:cubicBezTo>
                      <a:pt x="640" y="388"/>
                      <a:pt x="799" y="503"/>
                      <a:pt x="914" y="617"/>
                    </a:cubicBezTo>
                    <a:cubicBezTo>
                      <a:pt x="914" y="614"/>
                      <a:pt x="913" y="611"/>
                      <a:pt x="913" y="609"/>
                    </a:cubicBezTo>
                    <a:lnTo>
                      <a:pt x="913" y="609"/>
                    </a:lnTo>
                    <a:cubicBezTo>
                      <a:pt x="974" y="654"/>
                      <a:pt x="1033" y="715"/>
                      <a:pt x="1073" y="776"/>
                    </a:cubicBezTo>
                    <a:cubicBezTo>
                      <a:pt x="1073" y="799"/>
                      <a:pt x="1119" y="822"/>
                      <a:pt x="1142" y="822"/>
                    </a:cubicBezTo>
                    <a:cubicBezTo>
                      <a:pt x="1165" y="822"/>
                      <a:pt x="1187" y="799"/>
                      <a:pt x="1210" y="799"/>
                    </a:cubicBezTo>
                    <a:cubicBezTo>
                      <a:pt x="1233" y="776"/>
                      <a:pt x="1233" y="754"/>
                      <a:pt x="1256" y="731"/>
                    </a:cubicBezTo>
                    <a:cubicBezTo>
                      <a:pt x="1256" y="685"/>
                      <a:pt x="1233" y="662"/>
                      <a:pt x="1233" y="640"/>
                    </a:cubicBezTo>
                    <a:cubicBezTo>
                      <a:pt x="1187" y="571"/>
                      <a:pt x="1119" y="503"/>
                      <a:pt x="1051" y="457"/>
                    </a:cubicBezTo>
                    <a:cubicBezTo>
                      <a:pt x="982" y="388"/>
                      <a:pt x="914" y="343"/>
                      <a:pt x="822" y="274"/>
                    </a:cubicBezTo>
                    <a:cubicBezTo>
                      <a:pt x="731" y="229"/>
                      <a:pt x="663" y="183"/>
                      <a:pt x="571" y="137"/>
                    </a:cubicBezTo>
                    <a:cubicBezTo>
                      <a:pt x="503" y="115"/>
                      <a:pt x="457" y="92"/>
                      <a:pt x="411" y="69"/>
                    </a:cubicBezTo>
                    <a:cubicBezTo>
                      <a:pt x="366" y="69"/>
                      <a:pt x="343" y="69"/>
                      <a:pt x="297" y="46"/>
                    </a:cubicBezTo>
                    <a:cubicBezTo>
                      <a:pt x="229" y="46"/>
                      <a:pt x="183" y="23"/>
                      <a:pt x="138" y="23"/>
                    </a:cubicBezTo>
                    <a:cubicBezTo>
                      <a:pt x="115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5337581" y="1349693"/>
                <a:ext cx="57412" cy="3465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282" extrusionOk="0">
                    <a:moveTo>
                      <a:pt x="92" y="0"/>
                    </a:moveTo>
                    <a:cubicBezTo>
                      <a:pt x="47" y="0"/>
                      <a:pt x="24" y="46"/>
                      <a:pt x="1" y="92"/>
                    </a:cubicBezTo>
                    <a:cubicBezTo>
                      <a:pt x="1" y="137"/>
                      <a:pt x="47" y="160"/>
                      <a:pt x="92" y="183"/>
                    </a:cubicBezTo>
                    <a:cubicBezTo>
                      <a:pt x="161" y="183"/>
                      <a:pt x="229" y="206"/>
                      <a:pt x="298" y="206"/>
                    </a:cubicBezTo>
                    <a:cubicBezTo>
                      <a:pt x="366" y="229"/>
                      <a:pt x="457" y="251"/>
                      <a:pt x="549" y="297"/>
                    </a:cubicBezTo>
                    <a:cubicBezTo>
                      <a:pt x="640" y="320"/>
                      <a:pt x="709" y="366"/>
                      <a:pt x="800" y="411"/>
                    </a:cubicBezTo>
                    <a:cubicBezTo>
                      <a:pt x="937" y="480"/>
                      <a:pt x="1051" y="571"/>
                      <a:pt x="1188" y="662"/>
                    </a:cubicBezTo>
                    <a:cubicBezTo>
                      <a:pt x="1325" y="754"/>
                      <a:pt x="1439" y="845"/>
                      <a:pt x="1576" y="959"/>
                    </a:cubicBezTo>
                    <a:lnTo>
                      <a:pt x="1553" y="959"/>
                    </a:lnTo>
                    <a:cubicBezTo>
                      <a:pt x="1644" y="1050"/>
                      <a:pt x="1736" y="1119"/>
                      <a:pt x="1804" y="1210"/>
                    </a:cubicBezTo>
                    <a:cubicBezTo>
                      <a:pt x="1841" y="1259"/>
                      <a:pt x="1891" y="1282"/>
                      <a:pt x="1940" y="1282"/>
                    </a:cubicBezTo>
                    <a:cubicBezTo>
                      <a:pt x="1982" y="1282"/>
                      <a:pt x="2023" y="1265"/>
                      <a:pt x="2055" y="1233"/>
                    </a:cubicBezTo>
                    <a:cubicBezTo>
                      <a:pt x="2101" y="1210"/>
                      <a:pt x="2124" y="1164"/>
                      <a:pt x="2124" y="1119"/>
                    </a:cubicBezTo>
                    <a:cubicBezTo>
                      <a:pt x="2124" y="1096"/>
                      <a:pt x="2124" y="1050"/>
                      <a:pt x="2101" y="1028"/>
                    </a:cubicBezTo>
                    <a:cubicBezTo>
                      <a:pt x="2078" y="1005"/>
                      <a:pt x="2078" y="982"/>
                      <a:pt x="2032" y="959"/>
                    </a:cubicBezTo>
                    <a:cubicBezTo>
                      <a:pt x="1987" y="891"/>
                      <a:pt x="1918" y="845"/>
                      <a:pt x="1827" y="776"/>
                    </a:cubicBezTo>
                    <a:cubicBezTo>
                      <a:pt x="1758" y="731"/>
                      <a:pt x="1690" y="662"/>
                      <a:pt x="1599" y="617"/>
                    </a:cubicBezTo>
                    <a:cubicBezTo>
                      <a:pt x="1439" y="525"/>
                      <a:pt x="1279" y="411"/>
                      <a:pt x="1119" y="320"/>
                    </a:cubicBezTo>
                    <a:cubicBezTo>
                      <a:pt x="1028" y="274"/>
                      <a:pt x="937" y="251"/>
                      <a:pt x="845" y="206"/>
                    </a:cubicBezTo>
                    <a:cubicBezTo>
                      <a:pt x="754" y="183"/>
                      <a:pt x="686" y="160"/>
                      <a:pt x="617" y="137"/>
                    </a:cubicBezTo>
                    <a:cubicBezTo>
                      <a:pt x="526" y="115"/>
                      <a:pt x="435" y="92"/>
                      <a:pt x="366" y="69"/>
                    </a:cubicBezTo>
                    <a:cubicBezTo>
                      <a:pt x="275" y="46"/>
                      <a:pt x="184" y="23"/>
                      <a:pt x="92" y="23"/>
                    </a:cubicBezTo>
                    <a:cubicBezTo>
                      <a:pt x="92" y="0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5295630" y="1641509"/>
                <a:ext cx="180182" cy="128987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4772" extrusionOk="0">
                    <a:moveTo>
                      <a:pt x="1736" y="1"/>
                    </a:moveTo>
                    <a:cubicBezTo>
                      <a:pt x="1690" y="1"/>
                      <a:pt x="1621" y="24"/>
                      <a:pt x="1599" y="69"/>
                    </a:cubicBezTo>
                    <a:cubicBezTo>
                      <a:pt x="1507" y="138"/>
                      <a:pt x="1530" y="275"/>
                      <a:pt x="1599" y="343"/>
                    </a:cubicBezTo>
                    <a:cubicBezTo>
                      <a:pt x="1553" y="366"/>
                      <a:pt x="1530" y="412"/>
                      <a:pt x="1484" y="457"/>
                    </a:cubicBezTo>
                    <a:cubicBezTo>
                      <a:pt x="1462" y="480"/>
                      <a:pt x="1439" y="503"/>
                      <a:pt x="1416" y="526"/>
                    </a:cubicBezTo>
                    <a:cubicBezTo>
                      <a:pt x="1348" y="617"/>
                      <a:pt x="1256" y="685"/>
                      <a:pt x="1188" y="754"/>
                    </a:cubicBezTo>
                    <a:cubicBezTo>
                      <a:pt x="1119" y="800"/>
                      <a:pt x="1051" y="845"/>
                      <a:pt x="982" y="868"/>
                    </a:cubicBezTo>
                    <a:lnTo>
                      <a:pt x="937" y="914"/>
                    </a:lnTo>
                    <a:cubicBezTo>
                      <a:pt x="823" y="959"/>
                      <a:pt x="708" y="1005"/>
                      <a:pt x="594" y="1074"/>
                    </a:cubicBezTo>
                    <a:cubicBezTo>
                      <a:pt x="457" y="1165"/>
                      <a:pt x="320" y="1256"/>
                      <a:pt x="229" y="1347"/>
                    </a:cubicBezTo>
                    <a:cubicBezTo>
                      <a:pt x="138" y="1416"/>
                      <a:pt x="69" y="1530"/>
                      <a:pt x="46" y="1644"/>
                    </a:cubicBezTo>
                    <a:cubicBezTo>
                      <a:pt x="1" y="1781"/>
                      <a:pt x="69" y="1918"/>
                      <a:pt x="183" y="2032"/>
                    </a:cubicBezTo>
                    <a:lnTo>
                      <a:pt x="252" y="2123"/>
                    </a:lnTo>
                    <a:cubicBezTo>
                      <a:pt x="298" y="2146"/>
                      <a:pt x="343" y="2192"/>
                      <a:pt x="389" y="2238"/>
                    </a:cubicBezTo>
                    <a:lnTo>
                      <a:pt x="503" y="2352"/>
                    </a:lnTo>
                    <a:cubicBezTo>
                      <a:pt x="549" y="2420"/>
                      <a:pt x="617" y="2489"/>
                      <a:pt x="686" y="2557"/>
                    </a:cubicBezTo>
                    <a:cubicBezTo>
                      <a:pt x="754" y="2626"/>
                      <a:pt x="800" y="2671"/>
                      <a:pt x="868" y="2740"/>
                    </a:cubicBezTo>
                    <a:cubicBezTo>
                      <a:pt x="914" y="2785"/>
                      <a:pt x="959" y="2831"/>
                      <a:pt x="1005" y="2877"/>
                    </a:cubicBezTo>
                    <a:cubicBezTo>
                      <a:pt x="1165" y="3014"/>
                      <a:pt x="1325" y="3128"/>
                      <a:pt x="1484" y="3265"/>
                    </a:cubicBezTo>
                    <a:cubicBezTo>
                      <a:pt x="1553" y="3333"/>
                      <a:pt x="1621" y="3379"/>
                      <a:pt x="1690" y="3447"/>
                    </a:cubicBezTo>
                    <a:cubicBezTo>
                      <a:pt x="1804" y="3539"/>
                      <a:pt x="1918" y="3653"/>
                      <a:pt x="2055" y="3744"/>
                    </a:cubicBezTo>
                    <a:cubicBezTo>
                      <a:pt x="2192" y="3835"/>
                      <a:pt x="2329" y="3927"/>
                      <a:pt x="2489" y="4018"/>
                    </a:cubicBezTo>
                    <a:cubicBezTo>
                      <a:pt x="2740" y="4201"/>
                      <a:pt x="2991" y="4360"/>
                      <a:pt x="3265" y="4474"/>
                    </a:cubicBezTo>
                    <a:cubicBezTo>
                      <a:pt x="3379" y="4520"/>
                      <a:pt x="3516" y="4589"/>
                      <a:pt x="3653" y="4634"/>
                    </a:cubicBezTo>
                    <a:cubicBezTo>
                      <a:pt x="3813" y="4703"/>
                      <a:pt x="3995" y="4771"/>
                      <a:pt x="4224" y="4771"/>
                    </a:cubicBezTo>
                    <a:cubicBezTo>
                      <a:pt x="4475" y="4748"/>
                      <a:pt x="4703" y="4657"/>
                      <a:pt x="4931" y="4543"/>
                    </a:cubicBezTo>
                    <a:cubicBezTo>
                      <a:pt x="5068" y="4474"/>
                      <a:pt x="5228" y="4383"/>
                      <a:pt x="5365" y="4292"/>
                    </a:cubicBezTo>
                    <a:lnTo>
                      <a:pt x="5456" y="4223"/>
                    </a:lnTo>
                    <a:cubicBezTo>
                      <a:pt x="5547" y="4155"/>
                      <a:pt x="5662" y="4086"/>
                      <a:pt x="5753" y="4018"/>
                    </a:cubicBezTo>
                    <a:cubicBezTo>
                      <a:pt x="5844" y="3950"/>
                      <a:pt x="5913" y="3881"/>
                      <a:pt x="6004" y="3813"/>
                    </a:cubicBezTo>
                    <a:lnTo>
                      <a:pt x="6072" y="3744"/>
                    </a:lnTo>
                    <a:cubicBezTo>
                      <a:pt x="6164" y="3676"/>
                      <a:pt x="6232" y="3607"/>
                      <a:pt x="6323" y="3516"/>
                    </a:cubicBezTo>
                    <a:lnTo>
                      <a:pt x="6369" y="3470"/>
                    </a:lnTo>
                    <a:cubicBezTo>
                      <a:pt x="6438" y="3425"/>
                      <a:pt x="6483" y="3356"/>
                      <a:pt x="6529" y="3310"/>
                    </a:cubicBezTo>
                    <a:cubicBezTo>
                      <a:pt x="6620" y="3219"/>
                      <a:pt x="6666" y="3128"/>
                      <a:pt x="6666" y="3014"/>
                    </a:cubicBezTo>
                    <a:cubicBezTo>
                      <a:pt x="6666" y="2922"/>
                      <a:pt x="6620" y="2831"/>
                      <a:pt x="6552" y="2785"/>
                    </a:cubicBezTo>
                    <a:cubicBezTo>
                      <a:pt x="6506" y="2740"/>
                      <a:pt x="6438" y="2717"/>
                      <a:pt x="6369" y="2694"/>
                    </a:cubicBezTo>
                    <a:cubicBezTo>
                      <a:pt x="6301" y="2694"/>
                      <a:pt x="6255" y="2671"/>
                      <a:pt x="6186" y="2648"/>
                    </a:cubicBezTo>
                    <a:lnTo>
                      <a:pt x="6141" y="2626"/>
                    </a:lnTo>
                    <a:lnTo>
                      <a:pt x="6027" y="2603"/>
                    </a:lnTo>
                    <a:lnTo>
                      <a:pt x="5981" y="2580"/>
                    </a:lnTo>
                    <a:cubicBezTo>
                      <a:pt x="5798" y="2512"/>
                      <a:pt x="5616" y="2443"/>
                      <a:pt x="5456" y="2352"/>
                    </a:cubicBezTo>
                    <a:cubicBezTo>
                      <a:pt x="5182" y="2238"/>
                      <a:pt x="4954" y="2146"/>
                      <a:pt x="4748" y="2032"/>
                    </a:cubicBezTo>
                    <a:cubicBezTo>
                      <a:pt x="4520" y="1918"/>
                      <a:pt x="4315" y="1781"/>
                      <a:pt x="4087" y="1667"/>
                    </a:cubicBezTo>
                    <a:cubicBezTo>
                      <a:pt x="3835" y="1507"/>
                      <a:pt x="3607" y="1370"/>
                      <a:pt x="3402" y="1233"/>
                    </a:cubicBezTo>
                    <a:lnTo>
                      <a:pt x="3402" y="1233"/>
                    </a:lnTo>
                    <a:lnTo>
                      <a:pt x="3447" y="1279"/>
                    </a:lnTo>
                    <a:lnTo>
                      <a:pt x="3333" y="1188"/>
                    </a:lnTo>
                    <a:lnTo>
                      <a:pt x="3265" y="1165"/>
                    </a:lnTo>
                    <a:cubicBezTo>
                      <a:pt x="3059" y="1005"/>
                      <a:pt x="2808" y="845"/>
                      <a:pt x="2580" y="663"/>
                    </a:cubicBezTo>
                    <a:lnTo>
                      <a:pt x="2512" y="594"/>
                    </a:lnTo>
                    <a:cubicBezTo>
                      <a:pt x="2420" y="526"/>
                      <a:pt x="2329" y="434"/>
                      <a:pt x="2238" y="366"/>
                    </a:cubicBezTo>
                    <a:lnTo>
                      <a:pt x="2124" y="275"/>
                    </a:lnTo>
                    <a:cubicBezTo>
                      <a:pt x="2055" y="206"/>
                      <a:pt x="1964" y="115"/>
                      <a:pt x="1873" y="46"/>
                    </a:cubicBezTo>
                    <a:cubicBezTo>
                      <a:pt x="1850" y="24"/>
                      <a:pt x="1781" y="1"/>
                      <a:pt x="1736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5344987" y="1642753"/>
                <a:ext cx="137610" cy="81468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014" extrusionOk="0">
                    <a:moveTo>
                      <a:pt x="4246" y="2443"/>
                    </a:moveTo>
                    <a:lnTo>
                      <a:pt x="4246" y="2443"/>
                    </a:lnTo>
                    <a:cubicBezTo>
                      <a:pt x="4258" y="2447"/>
                      <a:pt x="4270" y="2452"/>
                      <a:pt x="4282" y="2457"/>
                    </a:cubicBezTo>
                    <a:lnTo>
                      <a:pt x="4282" y="2457"/>
                    </a:lnTo>
                    <a:cubicBezTo>
                      <a:pt x="4263" y="2443"/>
                      <a:pt x="4246" y="2443"/>
                      <a:pt x="4246" y="2443"/>
                    </a:cubicBezTo>
                    <a:close/>
                    <a:moveTo>
                      <a:pt x="115" y="0"/>
                    </a:moveTo>
                    <a:cubicBezTo>
                      <a:pt x="92" y="0"/>
                      <a:pt x="69" y="23"/>
                      <a:pt x="47" y="46"/>
                    </a:cubicBezTo>
                    <a:cubicBezTo>
                      <a:pt x="1" y="69"/>
                      <a:pt x="1" y="160"/>
                      <a:pt x="47" y="206"/>
                    </a:cubicBezTo>
                    <a:cubicBezTo>
                      <a:pt x="275" y="388"/>
                      <a:pt x="503" y="617"/>
                      <a:pt x="754" y="799"/>
                    </a:cubicBezTo>
                    <a:cubicBezTo>
                      <a:pt x="868" y="913"/>
                      <a:pt x="982" y="1028"/>
                      <a:pt x="1096" y="1119"/>
                    </a:cubicBezTo>
                    <a:cubicBezTo>
                      <a:pt x="1233" y="1233"/>
                      <a:pt x="1370" y="1324"/>
                      <a:pt x="1507" y="1438"/>
                    </a:cubicBezTo>
                    <a:cubicBezTo>
                      <a:pt x="1758" y="1644"/>
                      <a:pt x="2055" y="1804"/>
                      <a:pt x="2329" y="1963"/>
                    </a:cubicBezTo>
                    <a:cubicBezTo>
                      <a:pt x="2580" y="2123"/>
                      <a:pt x="2831" y="2260"/>
                      <a:pt x="3105" y="2397"/>
                    </a:cubicBezTo>
                    <a:cubicBezTo>
                      <a:pt x="3265" y="2466"/>
                      <a:pt x="3447" y="2557"/>
                      <a:pt x="3607" y="2625"/>
                    </a:cubicBezTo>
                    <a:lnTo>
                      <a:pt x="3562" y="2602"/>
                    </a:lnTo>
                    <a:lnTo>
                      <a:pt x="3562" y="2602"/>
                    </a:lnTo>
                    <a:cubicBezTo>
                      <a:pt x="3790" y="2694"/>
                      <a:pt x="3995" y="2785"/>
                      <a:pt x="4224" y="2876"/>
                    </a:cubicBezTo>
                    <a:cubicBezTo>
                      <a:pt x="4338" y="2922"/>
                      <a:pt x="4452" y="2945"/>
                      <a:pt x="4566" y="2968"/>
                    </a:cubicBezTo>
                    <a:cubicBezTo>
                      <a:pt x="4634" y="2990"/>
                      <a:pt x="4703" y="2990"/>
                      <a:pt x="4771" y="3013"/>
                    </a:cubicBezTo>
                    <a:lnTo>
                      <a:pt x="4908" y="3013"/>
                    </a:lnTo>
                    <a:cubicBezTo>
                      <a:pt x="4977" y="3013"/>
                      <a:pt x="5068" y="2968"/>
                      <a:pt x="5091" y="2876"/>
                    </a:cubicBezTo>
                    <a:cubicBezTo>
                      <a:pt x="5091" y="2831"/>
                      <a:pt x="5091" y="2785"/>
                      <a:pt x="5068" y="2739"/>
                    </a:cubicBezTo>
                    <a:cubicBezTo>
                      <a:pt x="5045" y="2717"/>
                      <a:pt x="5000" y="2671"/>
                      <a:pt x="4954" y="2648"/>
                    </a:cubicBezTo>
                    <a:cubicBezTo>
                      <a:pt x="4908" y="2648"/>
                      <a:pt x="4863" y="2625"/>
                      <a:pt x="4817" y="2625"/>
                    </a:cubicBezTo>
                    <a:cubicBezTo>
                      <a:pt x="4749" y="2602"/>
                      <a:pt x="4680" y="2580"/>
                      <a:pt x="4612" y="2580"/>
                    </a:cubicBezTo>
                    <a:cubicBezTo>
                      <a:pt x="4489" y="2539"/>
                      <a:pt x="4385" y="2498"/>
                      <a:pt x="4282" y="2457"/>
                    </a:cubicBezTo>
                    <a:lnTo>
                      <a:pt x="4282" y="2457"/>
                    </a:lnTo>
                    <a:cubicBezTo>
                      <a:pt x="4285" y="2459"/>
                      <a:pt x="4289" y="2462"/>
                      <a:pt x="4292" y="2466"/>
                    </a:cubicBezTo>
                    <a:cubicBezTo>
                      <a:pt x="4155" y="2397"/>
                      <a:pt x="4018" y="2329"/>
                      <a:pt x="3881" y="2283"/>
                    </a:cubicBezTo>
                    <a:cubicBezTo>
                      <a:pt x="3790" y="2237"/>
                      <a:pt x="3699" y="2192"/>
                      <a:pt x="3607" y="2146"/>
                    </a:cubicBezTo>
                    <a:lnTo>
                      <a:pt x="3607" y="2146"/>
                    </a:lnTo>
                    <a:cubicBezTo>
                      <a:pt x="3607" y="2152"/>
                      <a:pt x="3609" y="2156"/>
                      <a:pt x="3611" y="2159"/>
                    </a:cubicBezTo>
                    <a:lnTo>
                      <a:pt x="3611" y="2159"/>
                    </a:lnTo>
                    <a:cubicBezTo>
                      <a:pt x="3388" y="2048"/>
                      <a:pt x="3144" y="1937"/>
                      <a:pt x="2922" y="1826"/>
                    </a:cubicBezTo>
                    <a:cubicBezTo>
                      <a:pt x="2786" y="1758"/>
                      <a:pt x="2671" y="1689"/>
                      <a:pt x="2534" y="1621"/>
                    </a:cubicBezTo>
                    <a:cubicBezTo>
                      <a:pt x="2398" y="1553"/>
                      <a:pt x="2261" y="1484"/>
                      <a:pt x="2124" y="1416"/>
                    </a:cubicBezTo>
                    <a:cubicBezTo>
                      <a:pt x="1987" y="1347"/>
                      <a:pt x="1873" y="1279"/>
                      <a:pt x="1758" y="1210"/>
                    </a:cubicBezTo>
                    <a:cubicBezTo>
                      <a:pt x="1621" y="1119"/>
                      <a:pt x="1507" y="1050"/>
                      <a:pt x="1393" y="959"/>
                    </a:cubicBezTo>
                    <a:cubicBezTo>
                      <a:pt x="1279" y="891"/>
                      <a:pt x="1142" y="799"/>
                      <a:pt x="1051" y="708"/>
                    </a:cubicBezTo>
                    <a:cubicBezTo>
                      <a:pt x="937" y="617"/>
                      <a:pt x="800" y="525"/>
                      <a:pt x="686" y="434"/>
                    </a:cubicBezTo>
                    <a:cubicBezTo>
                      <a:pt x="526" y="320"/>
                      <a:pt x="366" y="183"/>
                      <a:pt x="206" y="46"/>
                    </a:cubicBezTo>
                    <a:cubicBezTo>
                      <a:pt x="183" y="23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5329580" y="1356478"/>
                <a:ext cx="162288" cy="309872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11464" extrusionOk="0">
                    <a:moveTo>
                      <a:pt x="5775" y="0"/>
                    </a:moveTo>
                    <a:cubicBezTo>
                      <a:pt x="5661" y="0"/>
                      <a:pt x="5547" y="92"/>
                      <a:pt x="5547" y="206"/>
                    </a:cubicBezTo>
                    <a:cubicBezTo>
                      <a:pt x="5547" y="366"/>
                      <a:pt x="5547" y="503"/>
                      <a:pt x="5524" y="640"/>
                    </a:cubicBezTo>
                    <a:cubicBezTo>
                      <a:pt x="5501" y="799"/>
                      <a:pt x="5478" y="936"/>
                      <a:pt x="5433" y="1073"/>
                    </a:cubicBezTo>
                    <a:cubicBezTo>
                      <a:pt x="5410" y="1256"/>
                      <a:pt x="5364" y="1438"/>
                      <a:pt x="5319" y="1598"/>
                    </a:cubicBezTo>
                    <a:cubicBezTo>
                      <a:pt x="5182" y="2215"/>
                      <a:pt x="4930" y="2785"/>
                      <a:pt x="4725" y="3379"/>
                    </a:cubicBezTo>
                    <a:cubicBezTo>
                      <a:pt x="4611" y="3675"/>
                      <a:pt x="4474" y="3995"/>
                      <a:pt x="4360" y="4292"/>
                    </a:cubicBezTo>
                    <a:cubicBezTo>
                      <a:pt x="4246" y="4588"/>
                      <a:pt x="4132" y="4862"/>
                      <a:pt x="3995" y="5136"/>
                    </a:cubicBezTo>
                    <a:cubicBezTo>
                      <a:pt x="3903" y="5342"/>
                      <a:pt x="3789" y="5570"/>
                      <a:pt x="3675" y="5775"/>
                    </a:cubicBezTo>
                    <a:cubicBezTo>
                      <a:pt x="3538" y="6026"/>
                      <a:pt x="3401" y="6277"/>
                      <a:pt x="3264" y="6528"/>
                    </a:cubicBezTo>
                    <a:cubicBezTo>
                      <a:pt x="3104" y="6802"/>
                      <a:pt x="2968" y="7076"/>
                      <a:pt x="2808" y="7350"/>
                    </a:cubicBezTo>
                    <a:cubicBezTo>
                      <a:pt x="2625" y="7624"/>
                      <a:pt x="2465" y="7898"/>
                      <a:pt x="2283" y="8172"/>
                    </a:cubicBezTo>
                    <a:cubicBezTo>
                      <a:pt x="2123" y="8446"/>
                      <a:pt x="1940" y="8697"/>
                      <a:pt x="1758" y="8971"/>
                    </a:cubicBezTo>
                    <a:cubicBezTo>
                      <a:pt x="1415" y="9496"/>
                      <a:pt x="1050" y="9952"/>
                      <a:pt x="639" y="10409"/>
                    </a:cubicBezTo>
                    <a:cubicBezTo>
                      <a:pt x="548" y="10500"/>
                      <a:pt x="457" y="10569"/>
                      <a:pt x="365" y="10660"/>
                    </a:cubicBezTo>
                    <a:cubicBezTo>
                      <a:pt x="297" y="10728"/>
                      <a:pt x="206" y="10820"/>
                      <a:pt x="137" y="10888"/>
                    </a:cubicBezTo>
                    <a:cubicBezTo>
                      <a:pt x="69" y="10957"/>
                      <a:pt x="23" y="11025"/>
                      <a:pt x="23" y="11116"/>
                    </a:cubicBezTo>
                    <a:cubicBezTo>
                      <a:pt x="0" y="11185"/>
                      <a:pt x="23" y="11276"/>
                      <a:pt x="92" y="11345"/>
                    </a:cubicBezTo>
                    <a:cubicBezTo>
                      <a:pt x="143" y="11422"/>
                      <a:pt x="239" y="11463"/>
                      <a:pt x="338" y="11463"/>
                    </a:cubicBezTo>
                    <a:cubicBezTo>
                      <a:pt x="413" y="11463"/>
                      <a:pt x="489" y="11440"/>
                      <a:pt x="548" y="11390"/>
                    </a:cubicBezTo>
                    <a:cubicBezTo>
                      <a:pt x="639" y="11299"/>
                      <a:pt x="731" y="11208"/>
                      <a:pt x="845" y="11116"/>
                    </a:cubicBezTo>
                    <a:cubicBezTo>
                      <a:pt x="959" y="10979"/>
                      <a:pt x="1096" y="10865"/>
                      <a:pt x="1210" y="10728"/>
                    </a:cubicBezTo>
                    <a:cubicBezTo>
                      <a:pt x="1438" y="10477"/>
                      <a:pt x="1644" y="10249"/>
                      <a:pt x="1849" y="9975"/>
                    </a:cubicBezTo>
                    <a:cubicBezTo>
                      <a:pt x="2032" y="9724"/>
                      <a:pt x="2214" y="9450"/>
                      <a:pt x="2397" y="9176"/>
                    </a:cubicBezTo>
                    <a:cubicBezTo>
                      <a:pt x="2488" y="9039"/>
                      <a:pt x="2579" y="8902"/>
                      <a:pt x="2671" y="8765"/>
                    </a:cubicBezTo>
                    <a:cubicBezTo>
                      <a:pt x="2762" y="8628"/>
                      <a:pt x="2853" y="8491"/>
                      <a:pt x="2945" y="8355"/>
                    </a:cubicBezTo>
                    <a:cubicBezTo>
                      <a:pt x="3104" y="8081"/>
                      <a:pt x="3287" y="7830"/>
                      <a:pt x="3424" y="7556"/>
                    </a:cubicBezTo>
                    <a:cubicBezTo>
                      <a:pt x="3584" y="7282"/>
                      <a:pt x="3744" y="7008"/>
                      <a:pt x="3881" y="6757"/>
                    </a:cubicBezTo>
                    <a:cubicBezTo>
                      <a:pt x="4063" y="6460"/>
                      <a:pt x="4223" y="6163"/>
                      <a:pt x="4360" y="5867"/>
                    </a:cubicBezTo>
                    <a:cubicBezTo>
                      <a:pt x="4520" y="5593"/>
                      <a:pt x="4634" y="5319"/>
                      <a:pt x="4748" y="5045"/>
                    </a:cubicBezTo>
                    <a:cubicBezTo>
                      <a:pt x="4885" y="4725"/>
                      <a:pt x="4999" y="4429"/>
                      <a:pt x="5136" y="4109"/>
                    </a:cubicBezTo>
                    <a:cubicBezTo>
                      <a:pt x="5250" y="3812"/>
                      <a:pt x="5341" y="3516"/>
                      <a:pt x="5455" y="3219"/>
                    </a:cubicBezTo>
                    <a:cubicBezTo>
                      <a:pt x="5570" y="2899"/>
                      <a:pt x="5684" y="2603"/>
                      <a:pt x="5752" y="2306"/>
                    </a:cubicBezTo>
                    <a:cubicBezTo>
                      <a:pt x="5798" y="2123"/>
                      <a:pt x="5843" y="1963"/>
                      <a:pt x="5889" y="1804"/>
                    </a:cubicBezTo>
                    <a:cubicBezTo>
                      <a:pt x="5912" y="1667"/>
                      <a:pt x="5935" y="1530"/>
                      <a:pt x="5935" y="1393"/>
                    </a:cubicBezTo>
                    <a:cubicBezTo>
                      <a:pt x="5958" y="1187"/>
                      <a:pt x="5980" y="1005"/>
                      <a:pt x="6003" y="822"/>
                    </a:cubicBezTo>
                    <a:cubicBezTo>
                      <a:pt x="6003" y="640"/>
                      <a:pt x="6003" y="457"/>
                      <a:pt x="6003" y="252"/>
                    </a:cubicBezTo>
                    <a:cubicBezTo>
                      <a:pt x="6003" y="206"/>
                      <a:pt x="6003" y="137"/>
                      <a:pt x="5958" y="92"/>
                    </a:cubicBezTo>
                    <a:cubicBezTo>
                      <a:pt x="5912" y="46"/>
                      <a:pt x="5866" y="23"/>
                      <a:pt x="57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5440619" y="1400888"/>
                <a:ext cx="169073" cy="355093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13137" extrusionOk="0">
                    <a:moveTo>
                      <a:pt x="6027" y="2945"/>
                    </a:moveTo>
                    <a:lnTo>
                      <a:pt x="6004" y="2968"/>
                    </a:lnTo>
                    <a:cubicBezTo>
                      <a:pt x="6004" y="2991"/>
                      <a:pt x="6004" y="3014"/>
                      <a:pt x="6004" y="3037"/>
                    </a:cubicBezTo>
                    <a:cubicBezTo>
                      <a:pt x="6004" y="3014"/>
                      <a:pt x="6004" y="2991"/>
                      <a:pt x="6027" y="2945"/>
                    </a:cubicBezTo>
                    <a:close/>
                    <a:moveTo>
                      <a:pt x="4109" y="8069"/>
                    </a:moveTo>
                    <a:cubicBezTo>
                      <a:pt x="4102" y="8081"/>
                      <a:pt x="4094" y="8092"/>
                      <a:pt x="4087" y="8104"/>
                    </a:cubicBezTo>
                    <a:cubicBezTo>
                      <a:pt x="4105" y="8085"/>
                      <a:pt x="4109" y="8082"/>
                      <a:pt x="4109" y="8069"/>
                    </a:cubicBezTo>
                    <a:close/>
                    <a:moveTo>
                      <a:pt x="3053" y="8858"/>
                    </a:moveTo>
                    <a:cubicBezTo>
                      <a:pt x="3037" y="8862"/>
                      <a:pt x="3037" y="8880"/>
                      <a:pt x="3037" y="8880"/>
                    </a:cubicBezTo>
                    <a:cubicBezTo>
                      <a:pt x="3037" y="8880"/>
                      <a:pt x="3046" y="8871"/>
                      <a:pt x="3053" y="8858"/>
                    </a:cubicBezTo>
                    <a:close/>
                    <a:moveTo>
                      <a:pt x="601" y="12401"/>
                    </a:moveTo>
                    <a:lnTo>
                      <a:pt x="601" y="12401"/>
                    </a:lnTo>
                    <a:cubicBezTo>
                      <a:pt x="597" y="12405"/>
                      <a:pt x="594" y="12410"/>
                      <a:pt x="594" y="12418"/>
                    </a:cubicBezTo>
                    <a:lnTo>
                      <a:pt x="594" y="12418"/>
                    </a:lnTo>
                    <a:cubicBezTo>
                      <a:pt x="594" y="12418"/>
                      <a:pt x="594" y="12408"/>
                      <a:pt x="601" y="12401"/>
                    </a:cubicBezTo>
                    <a:close/>
                    <a:moveTo>
                      <a:pt x="5867" y="1"/>
                    </a:moveTo>
                    <a:cubicBezTo>
                      <a:pt x="5821" y="1"/>
                      <a:pt x="5798" y="1"/>
                      <a:pt x="5776" y="24"/>
                    </a:cubicBezTo>
                    <a:cubicBezTo>
                      <a:pt x="5661" y="69"/>
                      <a:pt x="5639" y="183"/>
                      <a:pt x="5661" y="298"/>
                    </a:cubicBezTo>
                    <a:cubicBezTo>
                      <a:pt x="5684" y="343"/>
                      <a:pt x="5707" y="366"/>
                      <a:pt x="5707" y="412"/>
                    </a:cubicBezTo>
                    <a:cubicBezTo>
                      <a:pt x="5730" y="457"/>
                      <a:pt x="5730" y="480"/>
                      <a:pt x="5730" y="526"/>
                    </a:cubicBezTo>
                    <a:cubicBezTo>
                      <a:pt x="5730" y="640"/>
                      <a:pt x="5730" y="754"/>
                      <a:pt x="5730" y="868"/>
                    </a:cubicBezTo>
                    <a:cubicBezTo>
                      <a:pt x="5707" y="1005"/>
                      <a:pt x="5707" y="1165"/>
                      <a:pt x="5707" y="1302"/>
                    </a:cubicBezTo>
                    <a:cubicBezTo>
                      <a:pt x="5684" y="1553"/>
                      <a:pt x="5639" y="1827"/>
                      <a:pt x="5593" y="2078"/>
                    </a:cubicBezTo>
                    <a:cubicBezTo>
                      <a:pt x="5570" y="2169"/>
                      <a:pt x="5547" y="2261"/>
                      <a:pt x="5502" y="2375"/>
                    </a:cubicBezTo>
                    <a:cubicBezTo>
                      <a:pt x="5479" y="2489"/>
                      <a:pt x="5456" y="2603"/>
                      <a:pt x="5433" y="2717"/>
                    </a:cubicBezTo>
                    <a:cubicBezTo>
                      <a:pt x="5388" y="2854"/>
                      <a:pt x="5365" y="2991"/>
                      <a:pt x="5319" y="3128"/>
                    </a:cubicBezTo>
                    <a:cubicBezTo>
                      <a:pt x="5273" y="3265"/>
                      <a:pt x="5251" y="3425"/>
                      <a:pt x="5205" y="3562"/>
                    </a:cubicBezTo>
                    <a:cubicBezTo>
                      <a:pt x="5136" y="3836"/>
                      <a:pt x="5022" y="4109"/>
                      <a:pt x="4931" y="4406"/>
                    </a:cubicBezTo>
                    <a:cubicBezTo>
                      <a:pt x="4840" y="4680"/>
                      <a:pt x="4726" y="4954"/>
                      <a:pt x="4634" y="5228"/>
                    </a:cubicBezTo>
                    <a:cubicBezTo>
                      <a:pt x="4589" y="5342"/>
                      <a:pt x="4543" y="5479"/>
                      <a:pt x="4497" y="5616"/>
                    </a:cubicBezTo>
                    <a:cubicBezTo>
                      <a:pt x="4452" y="5753"/>
                      <a:pt x="4406" y="5890"/>
                      <a:pt x="4360" y="6027"/>
                    </a:cubicBezTo>
                    <a:cubicBezTo>
                      <a:pt x="4292" y="6209"/>
                      <a:pt x="4223" y="6415"/>
                      <a:pt x="4132" y="6597"/>
                    </a:cubicBezTo>
                    <a:cubicBezTo>
                      <a:pt x="4087" y="6712"/>
                      <a:pt x="4064" y="6803"/>
                      <a:pt x="4018" y="6894"/>
                    </a:cubicBezTo>
                    <a:cubicBezTo>
                      <a:pt x="3972" y="6985"/>
                      <a:pt x="3927" y="7077"/>
                      <a:pt x="3904" y="7168"/>
                    </a:cubicBezTo>
                    <a:cubicBezTo>
                      <a:pt x="3813" y="7396"/>
                      <a:pt x="3698" y="7602"/>
                      <a:pt x="3584" y="7807"/>
                    </a:cubicBezTo>
                    <a:cubicBezTo>
                      <a:pt x="3493" y="7990"/>
                      <a:pt x="3402" y="8172"/>
                      <a:pt x="3310" y="8355"/>
                    </a:cubicBezTo>
                    <a:cubicBezTo>
                      <a:pt x="3288" y="8401"/>
                      <a:pt x="3288" y="8446"/>
                      <a:pt x="3265" y="8469"/>
                    </a:cubicBezTo>
                    <a:cubicBezTo>
                      <a:pt x="3265" y="8469"/>
                      <a:pt x="3265" y="8446"/>
                      <a:pt x="3265" y="8446"/>
                    </a:cubicBezTo>
                    <a:cubicBezTo>
                      <a:pt x="3196" y="8583"/>
                      <a:pt x="3128" y="8697"/>
                      <a:pt x="3059" y="8834"/>
                    </a:cubicBezTo>
                    <a:cubicBezTo>
                      <a:pt x="3059" y="8842"/>
                      <a:pt x="3056" y="8851"/>
                      <a:pt x="3053" y="8858"/>
                    </a:cubicBezTo>
                    <a:lnTo>
                      <a:pt x="3053" y="8858"/>
                    </a:lnTo>
                    <a:cubicBezTo>
                      <a:pt x="3055" y="8857"/>
                      <a:pt x="3057" y="8857"/>
                      <a:pt x="3059" y="8857"/>
                    </a:cubicBezTo>
                    <a:cubicBezTo>
                      <a:pt x="2991" y="8971"/>
                      <a:pt x="2922" y="9063"/>
                      <a:pt x="2854" y="9177"/>
                    </a:cubicBezTo>
                    <a:cubicBezTo>
                      <a:pt x="2785" y="9314"/>
                      <a:pt x="2717" y="9428"/>
                      <a:pt x="2649" y="9542"/>
                    </a:cubicBezTo>
                    <a:cubicBezTo>
                      <a:pt x="2557" y="9679"/>
                      <a:pt x="2466" y="9816"/>
                      <a:pt x="2397" y="9953"/>
                    </a:cubicBezTo>
                    <a:cubicBezTo>
                      <a:pt x="2306" y="10067"/>
                      <a:pt x="2215" y="10204"/>
                      <a:pt x="2124" y="10341"/>
                    </a:cubicBezTo>
                    <a:cubicBezTo>
                      <a:pt x="1872" y="10706"/>
                      <a:pt x="1599" y="11071"/>
                      <a:pt x="1347" y="11459"/>
                    </a:cubicBezTo>
                    <a:cubicBezTo>
                      <a:pt x="1302" y="11528"/>
                      <a:pt x="1279" y="11573"/>
                      <a:pt x="1233" y="11642"/>
                    </a:cubicBezTo>
                    <a:cubicBezTo>
                      <a:pt x="1188" y="11733"/>
                      <a:pt x="1119" y="11802"/>
                      <a:pt x="1051" y="11893"/>
                    </a:cubicBezTo>
                    <a:cubicBezTo>
                      <a:pt x="959" y="11984"/>
                      <a:pt x="868" y="12098"/>
                      <a:pt x="777" y="12212"/>
                    </a:cubicBezTo>
                    <a:cubicBezTo>
                      <a:pt x="716" y="12273"/>
                      <a:pt x="673" y="12334"/>
                      <a:pt x="616" y="12395"/>
                    </a:cubicBezTo>
                    <a:lnTo>
                      <a:pt x="616" y="12395"/>
                    </a:lnTo>
                    <a:cubicBezTo>
                      <a:pt x="609" y="12395"/>
                      <a:pt x="604" y="12398"/>
                      <a:pt x="601" y="12401"/>
                    </a:cubicBezTo>
                    <a:lnTo>
                      <a:pt x="601" y="12401"/>
                    </a:lnTo>
                    <a:cubicBezTo>
                      <a:pt x="606" y="12396"/>
                      <a:pt x="614" y="12395"/>
                      <a:pt x="616" y="12395"/>
                    </a:cubicBezTo>
                    <a:lnTo>
                      <a:pt x="616" y="12395"/>
                    </a:lnTo>
                    <a:cubicBezTo>
                      <a:pt x="609" y="12403"/>
                      <a:pt x="602" y="12410"/>
                      <a:pt x="594" y="12418"/>
                    </a:cubicBezTo>
                    <a:cubicBezTo>
                      <a:pt x="571" y="12441"/>
                      <a:pt x="549" y="12463"/>
                      <a:pt x="526" y="12463"/>
                    </a:cubicBezTo>
                    <a:lnTo>
                      <a:pt x="549" y="12463"/>
                    </a:lnTo>
                    <a:cubicBezTo>
                      <a:pt x="480" y="12532"/>
                      <a:pt x="389" y="12600"/>
                      <a:pt x="320" y="12669"/>
                    </a:cubicBezTo>
                    <a:cubicBezTo>
                      <a:pt x="229" y="12737"/>
                      <a:pt x="138" y="12829"/>
                      <a:pt x="69" y="12920"/>
                    </a:cubicBezTo>
                    <a:cubicBezTo>
                      <a:pt x="1" y="12966"/>
                      <a:pt x="1" y="13034"/>
                      <a:pt x="46" y="13103"/>
                    </a:cubicBezTo>
                    <a:cubicBezTo>
                      <a:pt x="69" y="13125"/>
                      <a:pt x="98" y="13137"/>
                      <a:pt x="129" y="13137"/>
                    </a:cubicBezTo>
                    <a:cubicBezTo>
                      <a:pt x="161" y="13137"/>
                      <a:pt x="195" y="13125"/>
                      <a:pt x="229" y="13103"/>
                    </a:cubicBezTo>
                    <a:cubicBezTo>
                      <a:pt x="320" y="13034"/>
                      <a:pt x="434" y="12943"/>
                      <a:pt x="549" y="12852"/>
                    </a:cubicBezTo>
                    <a:cubicBezTo>
                      <a:pt x="640" y="12783"/>
                      <a:pt x="708" y="12715"/>
                      <a:pt x="777" y="12646"/>
                    </a:cubicBezTo>
                    <a:cubicBezTo>
                      <a:pt x="905" y="12518"/>
                      <a:pt x="1033" y="12410"/>
                      <a:pt x="1142" y="12303"/>
                    </a:cubicBezTo>
                    <a:lnTo>
                      <a:pt x="1142" y="12303"/>
                    </a:lnTo>
                    <a:cubicBezTo>
                      <a:pt x="1142" y="12304"/>
                      <a:pt x="1142" y="12304"/>
                      <a:pt x="1142" y="12304"/>
                    </a:cubicBezTo>
                    <a:cubicBezTo>
                      <a:pt x="1142" y="12303"/>
                      <a:pt x="1143" y="12303"/>
                      <a:pt x="1143" y="12302"/>
                    </a:cubicBezTo>
                    <a:lnTo>
                      <a:pt x="1143" y="12302"/>
                    </a:lnTo>
                    <a:cubicBezTo>
                      <a:pt x="1150" y="12295"/>
                      <a:pt x="1158" y="12288"/>
                      <a:pt x="1165" y="12281"/>
                    </a:cubicBezTo>
                    <a:lnTo>
                      <a:pt x="1165" y="12281"/>
                    </a:lnTo>
                    <a:cubicBezTo>
                      <a:pt x="1165" y="12281"/>
                      <a:pt x="1163" y="12281"/>
                      <a:pt x="1160" y="12281"/>
                    </a:cubicBezTo>
                    <a:lnTo>
                      <a:pt x="1160" y="12281"/>
                    </a:lnTo>
                    <a:cubicBezTo>
                      <a:pt x="1248" y="12177"/>
                      <a:pt x="1353" y="12091"/>
                      <a:pt x="1439" y="11984"/>
                    </a:cubicBezTo>
                    <a:cubicBezTo>
                      <a:pt x="1484" y="11938"/>
                      <a:pt x="1507" y="11893"/>
                      <a:pt x="1553" y="11847"/>
                    </a:cubicBezTo>
                    <a:cubicBezTo>
                      <a:pt x="1667" y="11710"/>
                      <a:pt x="1758" y="11596"/>
                      <a:pt x="1850" y="11459"/>
                    </a:cubicBezTo>
                    <a:cubicBezTo>
                      <a:pt x="2146" y="11071"/>
                      <a:pt x="2466" y="10660"/>
                      <a:pt x="2763" y="10249"/>
                    </a:cubicBezTo>
                    <a:cubicBezTo>
                      <a:pt x="2831" y="10158"/>
                      <a:pt x="2877" y="10067"/>
                      <a:pt x="2945" y="9998"/>
                    </a:cubicBezTo>
                    <a:cubicBezTo>
                      <a:pt x="2991" y="9907"/>
                      <a:pt x="3059" y="9816"/>
                      <a:pt x="3128" y="9747"/>
                    </a:cubicBezTo>
                    <a:cubicBezTo>
                      <a:pt x="3219" y="9587"/>
                      <a:pt x="3310" y="9428"/>
                      <a:pt x="3402" y="9268"/>
                    </a:cubicBezTo>
                    <a:cubicBezTo>
                      <a:pt x="3607" y="8948"/>
                      <a:pt x="3813" y="8629"/>
                      <a:pt x="3972" y="8309"/>
                    </a:cubicBezTo>
                    <a:cubicBezTo>
                      <a:pt x="4018" y="8218"/>
                      <a:pt x="4064" y="8150"/>
                      <a:pt x="4109" y="8058"/>
                    </a:cubicBezTo>
                    <a:lnTo>
                      <a:pt x="4109" y="8058"/>
                    </a:lnTo>
                    <a:cubicBezTo>
                      <a:pt x="4109" y="8062"/>
                      <a:pt x="4109" y="8066"/>
                      <a:pt x="4109" y="8069"/>
                    </a:cubicBezTo>
                    <a:lnTo>
                      <a:pt x="4109" y="8069"/>
                    </a:lnTo>
                    <a:cubicBezTo>
                      <a:pt x="4189" y="7940"/>
                      <a:pt x="4252" y="7796"/>
                      <a:pt x="4315" y="7670"/>
                    </a:cubicBezTo>
                    <a:cubicBezTo>
                      <a:pt x="4383" y="7533"/>
                      <a:pt x="4475" y="7396"/>
                      <a:pt x="4520" y="7259"/>
                    </a:cubicBezTo>
                    <a:cubicBezTo>
                      <a:pt x="4589" y="7122"/>
                      <a:pt x="4634" y="7008"/>
                      <a:pt x="4703" y="6871"/>
                    </a:cubicBezTo>
                    <a:cubicBezTo>
                      <a:pt x="4748" y="6757"/>
                      <a:pt x="4817" y="6620"/>
                      <a:pt x="4863" y="6483"/>
                    </a:cubicBezTo>
                    <a:cubicBezTo>
                      <a:pt x="4908" y="6369"/>
                      <a:pt x="4977" y="6232"/>
                      <a:pt x="5022" y="6095"/>
                    </a:cubicBezTo>
                    <a:cubicBezTo>
                      <a:pt x="5068" y="5958"/>
                      <a:pt x="5114" y="5821"/>
                      <a:pt x="5159" y="5707"/>
                    </a:cubicBezTo>
                    <a:cubicBezTo>
                      <a:pt x="5205" y="5570"/>
                      <a:pt x="5251" y="5433"/>
                      <a:pt x="5296" y="5319"/>
                    </a:cubicBezTo>
                    <a:cubicBezTo>
                      <a:pt x="5342" y="5159"/>
                      <a:pt x="5410" y="5022"/>
                      <a:pt x="5456" y="4885"/>
                    </a:cubicBezTo>
                    <a:cubicBezTo>
                      <a:pt x="5502" y="4749"/>
                      <a:pt x="5547" y="4589"/>
                      <a:pt x="5616" y="4452"/>
                    </a:cubicBezTo>
                    <a:cubicBezTo>
                      <a:pt x="5661" y="4292"/>
                      <a:pt x="5707" y="4132"/>
                      <a:pt x="5753" y="3972"/>
                    </a:cubicBezTo>
                    <a:cubicBezTo>
                      <a:pt x="5798" y="3836"/>
                      <a:pt x="5844" y="3676"/>
                      <a:pt x="5867" y="3539"/>
                    </a:cubicBezTo>
                    <a:cubicBezTo>
                      <a:pt x="5913" y="3356"/>
                      <a:pt x="5958" y="3174"/>
                      <a:pt x="6004" y="2968"/>
                    </a:cubicBezTo>
                    <a:cubicBezTo>
                      <a:pt x="6027" y="2945"/>
                      <a:pt x="6027" y="2945"/>
                      <a:pt x="6027" y="2923"/>
                    </a:cubicBezTo>
                    <a:cubicBezTo>
                      <a:pt x="6027" y="2900"/>
                      <a:pt x="6027" y="2900"/>
                      <a:pt x="6027" y="2900"/>
                    </a:cubicBezTo>
                    <a:cubicBezTo>
                      <a:pt x="6049" y="2831"/>
                      <a:pt x="6072" y="2740"/>
                      <a:pt x="6072" y="2649"/>
                    </a:cubicBezTo>
                    <a:lnTo>
                      <a:pt x="6095" y="2626"/>
                    </a:lnTo>
                    <a:cubicBezTo>
                      <a:pt x="6095" y="2557"/>
                      <a:pt x="6118" y="2489"/>
                      <a:pt x="6141" y="2398"/>
                    </a:cubicBezTo>
                    <a:cubicBezTo>
                      <a:pt x="6141" y="2420"/>
                      <a:pt x="6141" y="2420"/>
                      <a:pt x="6141" y="2443"/>
                    </a:cubicBezTo>
                    <a:cubicBezTo>
                      <a:pt x="6186" y="2238"/>
                      <a:pt x="6232" y="2032"/>
                      <a:pt x="6232" y="1804"/>
                    </a:cubicBezTo>
                    <a:cubicBezTo>
                      <a:pt x="6255" y="1736"/>
                      <a:pt x="6255" y="1644"/>
                      <a:pt x="6255" y="1553"/>
                    </a:cubicBezTo>
                    <a:cubicBezTo>
                      <a:pt x="6255" y="1439"/>
                      <a:pt x="6255" y="1325"/>
                      <a:pt x="6232" y="1211"/>
                    </a:cubicBezTo>
                    <a:cubicBezTo>
                      <a:pt x="6209" y="1005"/>
                      <a:pt x="6186" y="800"/>
                      <a:pt x="6186" y="594"/>
                    </a:cubicBezTo>
                    <a:cubicBezTo>
                      <a:pt x="6164" y="526"/>
                      <a:pt x="6164" y="457"/>
                      <a:pt x="6141" y="389"/>
                    </a:cubicBezTo>
                    <a:cubicBezTo>
                      <a:pt x="6118" y="298"/>
                      <a:pt x="6095" y="206"/>
                      <a:pt x="6049" y="115"/>
                    </a:cubicBezTo>
                    <a:cubicBezTo>
                      <a:pt x="6027" y="47"/>
                      <a:pt x="5935" y="1"/>
                      <a:pt x="58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5465297" y="1692731"/>
                <a:ext cx="29030" cy="3713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4" extrusionOk="0">
                    <a:moveTo>
                      <a:pt x="982" y="0"/>
                    </a:moveTo>
                    <a:cubicBezTo>
                      <a:pt x="959" y="0"/>
                      <a:pt x="937" y="0"/>
                      <a:pt x="914" y="23"/>
                    </a:cubicBezTo>
                    <a:cubicBezTo>
                      <a:pt x="845" y="114"/>
                      <a:pt x="800" y="206"/>
                      <a:pt x="731" y="297"/>
                    </a:cubicBezTo>
                    <a:cubicBezTo>
                      <a:pt x="663" y="388"/>
                      <a:pt x="594" y="480"/>
                      <a:pt x="526" y="594"/>
                    </a:cubicBezTo>
                    <a:cubicBezTo>
                      <a:pt x="503" y="639"/>
                      <a:pt x="457" y="685"/>
                      <a:pt x="434" y="731"/>
                    </a:cubicBezTo>
                    <a:cubicBezTo>
                      <a:pt x="389" y="776"/>
                      <a:pt x="343" y="845"/>
                      <a:pt x="320" y="890"/>
                    </a:cubicBezTo>
                    <a:cubicBezTo>
                      <a:pt x="275" y="936"/>
                      <a:pt x="252" y="982"/>
                      <a:pt x="206" y="1027"/>
                    </a:cubicBezTo>
                    <a:cubicBezTo>
                      <a:pt x="138" y="1096"/>
                      <a:pt x="92" y="1164"/>
                      <a:pt x="24" y="1233"/>
                    </a:cubicBezTo>
                    <a:cubicBezTo>
                      <a:pt x="1" y="1278"/>
                      <a:pt x="1" y="1324"/>
                      <a:pt x="46" y="1347"/>
                    </a:cubicBezTo>
                    <a:cubicBezTo>
                      <a:pt x="56" y="1366"/>
                      <a:pt x="70" y="1373"/>
                      <a:pt x="86" y="1373"/>
                    </a:cubicBezTo>
                    <a:cubicBezTo>
                      <a:pt x="108" y="1373"/>
                      <a:pt x="134" y="1360"/>
                      <a:pt x="161" y="1347"/>
                    </a:cubicBezTo>
                    <a:cubicBezTo>
                      <a:pt x="252" y="1233"/>
                      <a:pt x="343" y="1119"/>
                      <a:pt x="434" y="1005"/>
                    </a:cubicBezTo>
                    <a:cubicBezTo>
                      <a:pt x="457" y="959"/>
                      <a:pt x="503" y="913"/>
                      <a:pt x="549" y="845"/>
                    </a:cubicBezTo>
                    <a:cubicBezTo>
                      <a:pt x="594" y="799"/>
                      <a:pt x="617" y="731"/>
                      <a:pt x="663" y="685"/>
                    </a:cubicBezTo>
                    <a:cubicBezTo>
                      <a:pt x="731" y="594"/>
                      <a:pt x="777" y="502"/>
                      <a:pt x="845" y="411"/>
                    </a:cubicBezTo>
                    <a:cubicBezTo>
                      <a:pt x="914" y="320"/>
                      <a:pt x="982" y="228"/>
                      <a:pt x="1051" y="137"/>
                    </a:cubicBezTo>
                    <a:cubicBezTo>
                      <a:pt x="1074" y="92"/>
                      <a:pt x="1074" y="46"/>
                      <a:pt x="1028" y="23"/>
                    </a:cubicBezTo>
                    <a:cubicBezTo>
                      <a:pt x="1028" y="0"/>
                      <a:pt x="1005" y="0"/>
                      <a:pt x="982" y="0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5461000" y="1697651"/>
                <a:ext cx="29003" cy="3746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86" extrusionOk="0">
                    <a:moveTo>
                      <a:pt x="981" y="1"/>
                    </a:moveTo>
                    <a:cubicBezTo>
                      <a:pt x="959" y="1"/>
                      <a:pt x="936" y="24"/>
                      <a:pt x="913" y="46"/>
                    </a:cubicBezTo>
                    <a:cubicBezTo>
                      <a:pt x="776" y="229"/>
                      <a:pt x="639" y="435"/>
                      <a:pt x="479" y="640"/>
                    </a:cubicBezTo>
                    <a:cubicBezTo>
                      <a:pt x="411" y="731"/>
                      <a:pt x="342" y="823"/>
                      <a:pt x="274" y="937"/>
                    </a:cubicBezTo>
                    <a:cubicBezTo>
                      <a:pt x="228" y="982"/>
                      <a:pt x="205" y="1005"/>
                      <a:pt x="183" y="1051"/>
                    </a:cubicBezTo>
                    <a:cubicBezTo>
                      <a:pt x="114" y="1119"/>
                      <a:pt x="68" y="1188"/>
                      <a:pt x="23" y="1256"/>
                    </a:cubicBezTo>
                    <a:cubicBezTo>
                      <a:pt x="0" y="1279"/>
                      <a:pt x="0" y="1348"/>
                      <a:pt x="46" y="1370"/>
                    </a:cubicBezTo>
                    <a:cubicBezTo>
                      <a:pt x="55" y="1380"/>
                      <a:pt x="72" y="1385"/>
                      <a:pt x="91" y="1385"/>
                    </a:cubicBezTo>
                    <a:cubicBezTo>
                      <a:pt x="117" y="1385"/>
                      <a:pt x="146" y="1374"/>
                      <a:pt x="160" y="1348"/>
                    </a:cubicBezTo>
                    <a:cubicBezTo>
                      <a:pt x="205" y="1279"/>
                      <a:pt x="251" y="1233"/>
                      <a:pt x="297" y="1165"/>
                    </a:cubicBezTo>
                    <a:cubicBezTo>
                      <a:pt x="320" y="1119"/>
                      <a:pt x="365" y="1096"/>
                      <a:pt x="388" y="1051"/>
                    </a:cubicBezTo>
                    <a:cubicBezTo>
                      <a:pt x="457" y="937"/>
                      <a:pt x="548" y="823"/>
                      <a:pt x="616" y="731"/>
                    </a:cubicBezTo>
                    <a:cubicBezTo>
                      <a:pt x="753" y="526"/>
                      <a:pt x="913" y="320"/>
                      <a:pt x="1050" y="138"/>
                    </a:cubicBezTo>
                    <a:cubicBezTo>
                      <a:pt x="1073" y="92"/>
                      <a:pt x="1073" y="46"/>
                      <a:pt x="1027" y="24"/>
                    </a:cubicBezTo>
                    <a:cubicBezTo>
                      <a:pt x="1027" y="1"/>
                      <a:pt x="1004" y="1"/>
                      <a:pt x="981" y="1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5449269" y="1701975"/>
                <a:ext cx="37653" cy="45789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694" extrusionOk="0">
                    <a:moveTo>
                      <a:pt x="1301" y="1"/>
                    </a:moveTo>
                    <a:cubicBezTo>
                      <a:pt x="1279" y="1"/>
                      <a:pt x="1256" y="23"/>
                      <a:pt x="1233" y="46"/>
                    </a:cubicBezTo>
                    <a:cubicBezTo>
                      <a:pt x="1142" y="160"/>
                      <a:pt x="1050" y="297"/>
                      <a:pt x="959" y="411"/>
                    </a:cubicBezTo>
                    <a:cubicBezTo>
                      <a:pt x="913" y="480"/>
                      <a:pt x="868" y="526"/>
                      <a:pt x="822" y="594"/>
                    </a:cubicBezTo>
                    <a:cubicBezTo>
                      <a:pt x="776" y="663"/>
                      <a:pt x="708" y="731"/>
                      <a:pt x="662" y="822"/>
                    </a:cubicBezTo>
                    <a:cubicBezTo>
                      <a:pt x="571" y="936"/>
                      <a:pt x="457" y="1051"/>
                      <a:pt x="366" y="1165"/>
                    </a:cubicBezTo>
                    <a:cubicBezTo>
                      <a:pt x="251" y="1279"/>
                      <a:pt x="137" y="1416"/>
                      <a:pt x="23" y="1553"/>
                    </a:cubicBezTo>
                    <a:cubicBezTo>
                      <a:pt x="0" y="1598"/>
                      <a:pt x="0" y="1644"/>
                      <a:pt x="46" y="1667"/>
                    </a:cubicBezTo>
                    <a:cubicBezTo>
                      <a:pt x="56" y="1686"/>
                      <a:pt x="69" y="1693"/>
                      <a:pt x="85" y="1693"/>
                    </a:cubicBezTo>
                    <a:cubicBezTo>
                      <a:pt x="107" y="1693"/>
                      <a:pt x="134" y="1680"/>
                      <a:pt x="160" y="1667"/>
                    </a:cubicBezTo>
                    <a:cubicBezTo>
                      <a:pt x="274" y="1530"/>
                      <a:pt x="388" y="1393"/>
                      <a:pt x="502" y="1256"/>
                    </a:cubicBezTo>
                    <a:cubicBezTo>
                      <a:pt x="594" y="1142"/>
                      <a:pt x="685" y="1028"/>
                      <a:pt x="776" y="914"/>
                    </a:cubicBezTo>
                    <a:cubicBezTo>
                      <a:pt x="845" y="845"/>
                      <a:pt x="891" y="777"/>
                      <a:pt x="936" y="708"/>
                    </a:cubicBezTo>
                    <a:cubicBezTo>
                      <a:pt x="1005" y="640"/>
                      <a:pt x="1050" y="571"/>
                      <a:pt x="1096" y="503"/>
                    </a:cubicBezTo>
                    <a:cubicBezTo>
                      <a:pt x="1187" y="389"/>
                      <a:pt x="1279" y="252"/>
                      <a:pt x="1370" y="138"/>
                    </a:cubicBezTo>
                    <a:cubicBezTo>
                      <a:pt x="1393" y="92"/>
                      <a:pt x="1393" y="46"/>
                      <a:pt x="1347" y="23"/>
                    </a:cubicBezTo>
                    <a:cubicBezTo>
                      <a:pt x="1324" y="1"/>
                      <a:pt x="1324" y="1"/>
                      <a:pt x="1301" y="1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5565254" y="1418160"/>
                <a:ext cx="45681" cy="15982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913" extrusionOk="0">
                    <a:moveTo>
                      <a:pt x="1438" y="1"/>
                    </a:moveTo>
                    <a:cubicBezTo>
                      <a:pt x="1393" y="1"/>
                      <a:pt x="1370" y="47"/>
                      <a:pt x="1370" y="92"/>
                    </a:cubicBezTo>
                    <a:cubicBezTo>
                      <a:pt x="1393" y="229"/>
                      <a:pt x="1416" y="366"/>
                      <a:pt x="1416" y="526"/>
                    </a:cubicBezTo>
                    <a:cubicBezTo>
                      <a:pt x="1416" y="549"/>
                      <a:pt x="1416" y="594"/>
                      <a:pt x="1416" y="640"/>
                    </a:cubicBezTo>
                    <a:cubicBezTo>
                      <a:pt x="1393" y="709"/>
                      <a:pt x="1393" y="777"/>
                      <a:pt x="1370" y="846"/>
                    </a:cubicBezTo>
                    <a:cubicBezTo>
                      <a:pt x="1370" y="937"/>
                      <a:pt x="1347" y="1028"/>
                      <a:pt x="1324" y="1119"/>
                    </a:cubicBezTo>
                    <a:cubicBezTo>
                      <a:pt x="1302" y="1256"/>
                      <a:pt x="1279" y="1416"/>
                      <a:pt x="1256" y="1576"/>
                    </a:cubicBezTo>
                    <a:cubicBezTo>
                      <a:pt x="1233" y="1850"/>
                      <a:pt x="1187" y="2124"/>
                      <a:pt x="1142" y="2420"/>
                    </a:cubicBezTo>
                    <a:cubicBezTo>
                      <a:pt x="1096" y="2535"/>
                      <a:pt x="1050" y="2672"/>
                      <a:pt x="1005" y="2809"/>
                    </a:cubicBezTo>
                    <a:cubicBezTo>
                      <a:pt x="959" y="2945"/>
                      <a:pt x="914" y="3082"/>
                      <a:pt x="868" y="3242"/>
                    </a:cubicBezTo>
                    <a:cubicBezTo>
                      <a:pt x="845" y="3311"/>
                      <a:pt x="822" y="3379"/>
                      <a:pt x="822" y="3448"/>
                    </a:cubicBezTo>
                    <a:cubicBezTo>
                      <a:pt x="799" y="3493"/>
                      <a:pt x="799" y="3539"/>
                      <a:pt x="777" y="3585"/>
                    </a:cubicBezTo>
                    <a:cubicBezTo>
                      <a:pt x="754" y="3653"/>
                      <a:pt x="731" y="3699"/>
                      <a:pt x="731" y="3767"/>
                    </a:cubicBezTo>
                    <a:cubicBezTo>
                      <a:pt x="731" y="3836"/>
                      <a:pt x="731" y="3881"/>
                      <a:pt x="754" y="3904"/>
                    </a:cubicBezTo>
                    <a:cubicBezTo>
                      <a:pt x="754" y="3950"/>
                      <a:pt x="754" y="3973"/>
                      <a:pt x="731" y="3995"/>
                    </a:cubicBezTo>
                    <a:cubicBezTo>
                      <a:pt x="640" y="4246"/>
                      <a:pt x="525" y="4520"/>
                      <a:pt x="411" y="4771"/>
                    </a:cubicBezTo>
                    <a:cubicBezTo>
                      <a:pt x="297" y="5045"/>
                      <a:pt x="160" y="5342"/>
                      <a:pt x="23" y="5616"/>
                    </a:cubicBezTo>
                    <a:cubicBezTo>
                      <a:pt x="0" y="5639"/>
                      <a:pt x="0" y="5684"/>
                      <a:pt x="0" y="5730"/>
                    </a:cubicBezTo>
                    <a:cubicBezTo>
                      <a:pt x="23" y="5776"/>
                      <a:pt x="46" y="5844"/>
                      <a:pt x="92" y="5867"/>
                    </a:cubicBezTo>
                    <a:cubicBezTo>
                      <a:pt x="137" y="5913"/>
                      <a:pt x="206" y="5913"/>
                      <a:pt x="274" y="5913"/>
                    </a:cubicBezTo>
                    <a:cubicBezTo>
                      <a:pt x="320" y="5890"/>
                      <a:pt x="389" y="5867"/>
                      <a:pt x="411" y="5821"/>
                    </a:cubicBezTo>
                    <a:cubicBezTo>
                      <a:pt x="503" y="5662"/>
                      <a:pt x="594" y="5502"/>
                      <a:pt x="662" y="5342"/>
                    </a:cubicBezTo>
                    <a:cubicBezTo>
                      <a:pt x="731" y="5205"/>
                      <a:pt x="777" y="5068"/>
                      <a:pt x="822" y="4931"/>
                    </a:cubicBezTo>
                    <a:cubicBezTo>
                      <a:pt x="936" y="4612"/>
                      <a:pt x="1050" y="4315"/>
                      <a:pt x="1142" y="4018"/>
                    </a:cubicBezTo>
                    <a:cubicBezTo>
                      <a:pt x="1233" y="3699"/>
                      <a:pt x="1347" y="3402"/>
                      <a:pt x="1438" y="3105"/>
                    </a:cubicBezTo>
                    <a:cubicBezTo>
                      <a:pt x="1484" y="2968"/>
                      <a:pt x="1530" y="2831"/>
                      <a:pt x="1553" y="2694"/>
                    </a:cubicBezTo>
                    <a:cubicBezTo>
                      <a:pt x="1575" y="2626"/>
                      <a:pt x="1598" y="2535"/>
                      <a:pt x="1621" y="2466"/>
                    </a:cubicBezTo>
                    <a:cubicBezTo>
                      <a:pt x="1644" y="2375"/>
                      <a:pt x="1667" y="2284"/>
                      <a:pt x="1667" y="2215"/>
                    </a:cubicBezTo>
                    <a:cubicBezTo>
                      <a:pt x="1667" y="2169"/>
                      <a:pt x="1690" y="2124"/>
                      <a:pt x="1690" y="2078"/>
                    </a:cubicBezTo>
                    <a:cubicBezTo>
                      <a:pt x="1690" y="2078"/>
                      <a:pt x="1690" y="2055"/>
                      <a:pt x="1690" y="2055"/>
                    </a:cubicBezTo>
                    <a:cubicBezTo>
                      <a:pt x="1667" y="2010"/>
                      <a:pt x="1667" y="1987"/>
                      <a:pt x="1644" y="1964"/>
                    </a:cubicBezTo>
                    <a:cubicBezTo>
                      <a:pt x="1644" y="1964"/>
                      <a:pt x="1644" y="1941"/>
                      <a:pt x="1621" y="1918"/>
                    </a:cubicBezTo>
                    <a:cubicBezTo>
                      <a:pt x="1644" y="1804"/>
                      <a:pt x="1644" y="1667"/>
                      <a:pt x="1667" y="1553"/>
                    </a:cubicBezTo>
                    <a:cubicBezTo>
                      <a:pt x="1667" y="1439"/>
                      <a:pt x="1690" y="1302"/>
                      <a:pt x="1690" y="1188"/>
                    </a:cubicBezTo>
                    <a:cubicBezTo>
                      <a:pt x="1690" y="1119"/>
                      <a:pt x="1690" y="1051"/>
                      <a:pt x="1690" y="982"/>
                    </a:cubicBezTo>
                    <a:cubicBezTo>
                      <a:pt x="1690" y="914"/>
                      <a:pt x="1690" y="823"/>
                      <a:pt x="1690" y="731"/>
                    </a:cubicBezTo>
                    <a:cubicBezTo>
                      <a:pt x="1690" y="709"/>
                      <a:pt x="1690" y="686"/>
                      <a:pt x="1667" y="663"/>
                    </a:cubicBezTo>
                    <a:cubicBezTo>
                      <a:pt x="1667" y="640"/>
                      <a:pt x="1644" y="617"/>
                      <a:pt x="1621" y="594"/>
                    </a:cubicBezTo>
                    <a:cubicBezTo>
                      <a:pt x="1621" y="572"/>
                      <a:pt x="1598" y="572"/>
                      <a:pt x="1575" y="549"/>
                    </a:cubicBezTo>
                    <a:cubicBezTo>
                      <a:pt x="1575" y="389"/>
                      <a:pt x="1553" y="229"/>
                      <a:pt x="1530" y="69"/>
                    </a:cubicBezTo>
                    <a:cubicBezTo>
                      <a:pt x="1530" y="24"/>
                      <a:pt x="1484" y="1"/>
                      <a:pt x="14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5556605" y="1445947"/>
                <a:ext cx="47546" cy="130447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826" extrusionOk="0">
                    <a:moveTo>
                      <a:pt x="1667" y="0"/>
                    </a:moveTo>
                    <a:cubicBezTo>
                      <a:pt x="1622" y="0"/>
                      <a:pt x="1599" y="0"/>
                      <a:pt x="1576" y="46"/>
                    </a:cubicBezTo>
                    <a:cubicBezTo>
                      <a:pt x="1553" y="114"/>
                      <a:pt x="1530" y="206"/>
                      <a:pt x="1507" y="297"/>
                    </a:cubicBezTo>
                    <a:cubicBezTo>
                      <a:pt x="1485" y="388"/>
                      <a:pt x="1462" y="479"/>
                      <a:pt x="1439" y="571"/>
                    </a:cubicBezTo>
                    <a:cubicBezTo>
                      <a:pt x="1393" y="731"/>
                      <a:pt x="1348" y="890"/>
                      <a:pt x="1325" y="1050"/>
                    </a:cubicBezTo>
                    <a:cubicBezTo>
                      <a:pt x="1302" y="1164"/>
                      <a:pt x="1279" y="1256"/>
                      <a:pt x="1256" y="1347"/>
                    </a:cubicBezTo>
                    <a:cubicBezTo>
                      <a:pt x="1234" y="1438"/>
                      <a:pt x="1188" y="1507"/>
                      <a:pt x="1165" y="1598"/>
                    </a:cubicBezTo>
                    <a:cubicBezTo>
                      <a:pt x="1165" y="1666"/>
                      <a:pt x="1142" y="1735"/>
                      <a:pt x="1119" y="1803"/>
                    </a:cubicBezTo>
                    <a:cubicBezTo>
                      <a:pt x="1097" y="1895"/>
                      <a:pt x="1074" y="1963"/>
                      <a:pt x="1028" y="2054"/>
                    </a:cubicBezTo>
                    <a:cubicBezTo>
                      <a:pt x="1005" y="2169"/>
                      <a:pt x="960" y="2260"/>
                      <a:pt x="937" y="2351"/>
                    </a:cubicBezTo>
                    <a:cubicBezTo>
                      <a:pt x="914" y="2442"/>
                      <a:pt x="891" y="2511"/>
                      <a:pt x="845" y="2579"/>
                    </a:cubicBezTo>
                    <a:cubicBezTo>
                      <a:pt x="800" y="2739"/>
                      <a:pt x="731" y="2899"/>
                      <a:pt x="686" y="3036"/>
                    </a:cubicBezTo>
                    <a:cubicBezTo>
                      <a:pt x="640" y="3127"/>
                      <a:pt x="617" y="3196"/>
                      <a:pt x="594" y="3287"/>
                    </a:cubicBezTo>
                    <a:cubicBezTo>
                      <a:pt x="549" y="3378"/>
                      <a:pt x="503" y="3447"/>
                      <a:pt x="480" y="3538"/>
                    </a:cubicBezTo>
                    <a:cubicBezTo>
                      <a:pt x="412" y="3698"/>
                      <a:pt x="343" y="3858"/>
                      <a:pt x="275" y="4017"/>
                    </a:cubicBezTo>
                    <a:cubicBezTo>
                      <a:pt x="206" y="4246"/>
                      <a:pt x="115" y="4474"/>
                      <a:pt x="24" y="4702"/>
                    </a:cubicBezTo>
                    <a:cubicBezTo>
                      <a:pt x="1" y="4748"/>
                      <a:pt x="24" y="4793"/>
                      <a:pt x="69" y="4816"/>
                    </a:cubicBezTo>
                    <a:cubicBezTo>
                      <a:pt x="82" y="4822"/>
                      <a:pt x="94" y="4825"/>
                      <a:pt x="106" y="4825"/>
                    </a:cubicBezTo>
                    <a:cubicBezTo>
                      <a:pt x="138" y="4825"/>
                      <a:pt x="167" y="4804"/>
                      <a:pt x="184" y="4771"/>
                    </a:cubicBezTo>
                    <a:cubicBezTo>
                      <a:pt x="252" y="4588"/>
                      <a:pt x="298" y="4428"/>
                      <a:pt x="366" y="4246"/>
                    </a:cubicBezTo>
                    <a:cubicBezTo>
                      <a:pt x="412" y="4154"/>
                      <a:pt x="435" y="4086"/>
                      <a:pt x="457" y="3995"/>
                    </a:cubicBezTo>
                    <a:cubicBezTo>
                      <a:pt x="503" y="3926"/>
                      <a:pt x="526" y="3835"/>
                      <a:pt x="572" y="3766"/>
                    </a:cubicBezTo>
                    <a:cubicBezTo>
                      <a:pt x="617" y="3607"/>
                      <a:pt x="686" y="3447"/>
                      <a:pt x="754" y="3287"/>
                    </a:cubicBezTo>
                    <a:cubicBezTo>
                      <a:pt x="823" y="3104"/>
                      <a:pt x="891" y="2945"/>
                      <a:pt x="960" y="2762"/>
                    </a:cubicBezTo>
                    <a:cubicBezTo>
                      <a:pt x="1005" y="2694"/>
                      <a:pt x="1028" y="2602"/>
                      <a:pt x="1051" y="2511"/>
                    </a:cubicBezTo>
                    <a:cubicBezTo>
                      <a:pt x="1097" y="2442"/>
                      <a:pt x="1119" y="2351"/>
                      <a:pt x="1142" y="2283"/>
                    </a:cubicBezTo>
                    <a:cubicBezTo>
                      <a:pt x="1188" y="2100"/>
                      <a:pt x="1256" y="1917"/>
                      <a:pt x="1302" y="1758"/>
                    </a:cubicBezTo>
                    <a:cubicBezTo>
                      <a:pt x="1325" y="1666"/>
                      <a:pt x="1348" y="1598"/>
                      <a:pt x="1370" y="1507"/>
                    </a:cubicBezTo>
                    <a:cubicBezTo>
                      <a:pt x="1393" y="1438"/>
                      <a:pt x="1416" y="1370"/>
                      <a:pt x="1439" y="1278"/>
                    </a:cubicBezTo>
                    <a:cubicBezTo>
                      <a:pt x="1462" y="1096"/>
                      <a:pt x="1507" y="936"/>
                      <a:pt x="1553" y="753"/>
                    </a:cubicBezTo>
                    <a:cubicBezTo>
                      <a:pt x="1576" y="662"/>
                      <a:pt x="1599" y="548"/>
                      <a:pt x="1622" y="457"/>
                    </a:cubicBezTo>
                    <a:cubicBezTo>
                      <a:pt x="1644" y="388"/>
                      <a:pt x="1667" y="343"/>
                      <a:pt x="1667" y="274"/>
                    </a:cubicBezTo>
                    <a:cubicBezTo>
                      <a:pt x="1690" y="251"/>
                      <a:pt x="1690" y="228"/>
                      <a:pt x="1713" y="206"/>
                    </a:cubicBezTo>
                    <a:cubicBezTo>
                      <a:pt x="1713" y="160"/>
                      <a:pt x="1713" y="137"/>
                      <a:pt x="1736" y="91"/>
                    </a:cubicBezTo>
                    <a:cubicBezTo>
                      <a:pt x="1758" y="69"/>
                      <a:pt x="1736" y="23"/>
                      <a:pt x="16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5543036" y="1497764"/>
                <a:ext cx="46924" cy="111931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4141" extrusionOk="0">
                    <a:moveTo>
                      <a:pt x="1644" y="0"/>
                    </a:moveTo>
                    <a:cubicBezTo>
                      <a:pt x="1621" y="0"/>
                      <a:pt x="1576" y="23"/>
                      <a:pt x="1576" y="46"/>
                    </a:cubicBezTo>
                    <a:cubicBezTo>
                      <a:pt x="1530" y="160"/>
                      <a:pt x="1484" y="252"/>
                      <a:pt x="1462" y="366"/>
                    </a:cubicBezTo>
                    <a:cubicBezTo>
                      <a:pt x="1416" y="434"/>
                      <a:pt x="1393" y="525"/>
                      <a:pt x="1370" y="594"/>
                    </a:cubicBezTo>
                    <a:cubicBezTo>
                      <a:pt x="1302" y="754"/>
                      <a:pt x="1256" y="891"/>
                      <a:pt x="1211" y="1050"/>
                    </a:cubicBezTo>
                    <a:cubicBezTo>
                      <a:pt x="1188" y="1119"/>
                      <a:pt x="1142" y="1210"/>
                      <a:pt x="1119" y="1301"/>
                    </a:cubicBezTo>
                    <a:cubicBezTo>
                      <a:pt x="1074" y="1393"/>
                      <a:pt x="1028" y="1507"/>
                      <a:pt x="1005" y="1598"/>
                    </a:cubicBezTo>
                    <a:lnTo>
                      <a:pt x="822" y="2032"/>
                    </a:lnTo>
                    <a:cubicBezTo>
                      <a:pt x="686" y="2374"/>
                      <a:pt x="549" y="2717"/>
                      <a:pt x="412" y="3059"/>
                    </a:cubicBezTo>
                    <a:cubicBezTo>
                      <a:pt x="275" y="3379"/>
                      <a:pt x="138" y="3675"/>
                      <a:pt x="24" y="4018"/>
                    </a:cubicBezTo>
                    <a:cubicBezTo>
                      <a:pt x="1" y="4063"/>
                      <a:pt x="24" y="4109"/>
                      <a:pt x="69" y="4132"/>
                    </a:cubicBezTo>
                    <a:cubicBezTo>
                      <a:pt x="81" y="4138"/>
                      <a:pt x="95" y="4141"/>
                      <a:pt x="110" y="4141"/>
                    </a:cubicBezTo>
                    <a:cubicBezTo>
                      <a:pt x="148" y="4141"/>
                      <a:pt x="189" y="4120"/>
                      <a:pt x="206" y="4086"/>
                    </a:cubicBezTo>
                    <a:cubicBezTo>
                      <a:pt x="275" y="3926"/>
                      <a:pt x="320" y="3767"/>
                      <a:pt x="389" y="3607"/>
                    </a:cubicBezTo>
                    <a:cubicBezTo>
                      <a:pt x="457" y="3470"/>
                      <a:pt x="526" y="3310"/>
                      <a:pt x="571" y="3150"/>
                    </a:cubicBezTo>
                    <a:cubicBezTo>
                      <a:pt x="708" y="2808"/>
                      <a:pt x="845" y="2466"/>
                      <a:pt x="982" y="2123"/>
                    </a:cubicBezTo>
                    <a:cubicBezTo>
                      <a:pt x="1028" y="1963"/>
                      <a:pt x="1074" y="1826"/>
                      <a:pt x="1142" y="1690"/>
                    </a:cubicBezTo>
                    <a:cubicBezTo>
                      <a:pt x="1188" y="1575"/>
                      <a:pt x="1211" y="1484"/>
                      <a:pt x="1256" y="1370"/>
                    </a:cubicBezTo>
                    <a:cubicBezTo>
                      <a:pt x="1302" y="1301"/>
                      <a:pt x="1325" y="1210"/>
                      <a:pt x="1347" y="1142"/>
                    </a:cubicBezTo>
                    <a:cubicBezTo>
                      <a:pt x="1393" y="982"/>
                      <a:pt x="1462" y="822"/>
                      <a:pt x="1507" y="685"/>
                    </a:cubicBezTo>
                    <a:cubicBezTo>
                      <a:pt x="1530" y="594"/>
                      <a:pt x="1576" y="503"/>
                      <a:pt x="1599" y="434"/>
                    </a:cubicBezTo>
                    <a:cubicBezTo>
                      <a:pt x="1644" y="320"/>
                      <a:pt x="1690" y="206"/>
                      <a:pt x="1713" y="115"/>
                    </a:cubicBezTo>
                    <a:cubicBezTo>
                      <a:pt x="1736" y="69"/>
                      <a:pt x="1713" y="23"/>
                      <a:pt x="1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5539954" y="1530470"/>
                <a:ext cx="36436" cy="89091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296" extrusionOk="0">
                    <a:moveTo>
                      <a:pt x="1256" y="0"/>
                    </a:moveTo>
                    <a:cubicBezTo>
                      <a:pt x="1233" y="0"/>
                      <a:pt x="1188" y="23"/>
                      <a:pt x="1188" y="46"/>
                    </a:cubicBezTo>
                    <a:cubicBezTo>
                      <a:pt x="1142" y="183"/>
                      <a:pt x="1073" y="320"/>
                      <a:pt x="1028" y="457"/>
                    </a:cubicBezTo>
                    <a:cubicBezTo>
                      <a:pt x="982" y="594"/>
                      <a:pt x="936" y="731"/>
                      <a:pt x="891" y="868"/>
                    </a:cubicBezTo>
                    <a:cubicBezTo>
                      <a:pt x="845" y="982"/>
                      <a:pt x="800" y="1119"/>
                      <a:pt x="754" y="1233"/>
                    </a:cubicBezTo>
                    <a:cubicBezTo>
                      <a:pt x="708" y="1347"/>
                      <a:pt x="663" y="1461"/>
                      <a:pt x="617" y="1598"/>
                    </a:cubicBezTo>
                    <a:cubicBezTo>
                      <a:pt x="526" y="1849"/>
                      <a:pt x="434" y="2100"/>
                      <a:pt x="343" y="2351"/>
                    </a:cubicBezTo>
                    <a:cubicBezTo>
                      <a:pt x="297" y="2488"/>
                      <a:pt x="252" y="2602"/>
                      <a:pt x="206" y="2716"/>
                    </a:cubicBezTo>
                    <a:cubicBezTo>
                      <a:pt x="138" y="2876"/>
                      <a:pt x="69" y="3036"/>
                      <a:pt x="1" y="3196"/>
                    </a:cubicBezTo>
                    <a:cubicBezTo>
                      <a:pt x="1" y="3241"/>
                      <a:pt x="23" y="3287"/>
                      <a:pt x="46" y="3287"/>
                    </a:cubicBezTo>
                    <a:cubicBezTo>
                      <a:pt x="59" y="3293"/>
                      <a:pt x="71" y="3296"/>
                      <a:pt x="83" y="3296"/>
                    </a:cubicBezTo>
                    <a:cubicBezTo>
                      <a:pt x="115" y="3296"/>
                      <a:pt x="144" y="3275"/>
                      <a:pt x="160" y="3241"/>
                    </a:cubicBezTo>
                    <a:cubicBezTo>
                      <a:pt x="229" y="3104"/>
                      <a:pt x="275" y="2945"/>
                      <a:pt x="343" y="2785"/>
                    </a:cubicBezTo>
                    <a:cubicBezTo>
                      <a:pt x="389" y="2671"/>
                      <a:pt x="434" y="2534"/>
                      <a:pt x="480" y="2420"/>
                    </a:cubicBezTo>
                    <a:cubicBezTo>
                      <a:pt x="594" y="2169"/>
                      <a:pt x="685" y="1895"/>
                      <a:pt x="777" y="1644"/>
                    </a:cubicBezTo>
                    <a:cubicBezTo>
                      <a:pt x="822" y="1529"/>
                      <a:pt x="868" y="1415"/>
                      <a:pt x="914" y="1301"/>
                    </a:cubicBezTo>
                    <a:cubicBezTo>
                      <a:pt x="959" y="1164"/>
                      <a:pt x="982" y="1050"/>
                      <a:pt x="1028" y="936"/>
                    </a:cubicBezTo>
                    <a:cubicBezTo>
                      <a:pt x="1073" y="799"/>
                      <a:pt x="1119" y="662"/>
                      <a:pt x="1188" y="525"/>
                    </a:cubicBezTo>
                    <a:cubicBezTo>
                      <a:pt x="1233" y="388"/>
                      <a:pt x="1279" y="251"/>
                      <a:pt x="1347" y="114"/>
                    </a:cubicBezTo>
                    <a:cubicBezTo>
                      <a:pt x="1347" y="69"/>
                      <a:pt x="1325" y="23"/>
                      <a:pt x="1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5602285" y="1420025"/>
                <a:ext cx="9271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827" extrusionOk="0">
                    <a:moveTo>
                      <a:pt x="228" y="0"/>
                    </a:moveTo>
                    <a:cubicBezTo>
                      <a:pt x="160" y="23"/>
                      <a:pt x="137" y="46"/>
                      <a:pt x="160" y="92"/>
                    </a:cubicBezTo>
                    <a:cubicBezTo>
                      <a:pt x="160" y="160"/>
                      <a:pt x="160" y="229"/>
                      <a:pt x="160" y="297"/>
                    </a:cubicBezTo>
                    <a:cubicBezTo>
                      <a:pt x="160" y="411"/>
                      <a:pt x="160" y="525"/>
                      <a:pt x="160" y="640"/>
                    </a:cubicBezTo>
                    <a:cubicBezTo>
                      <a:pt x="160" y="685"/>
                      <a:pt x="160" y="754"/>
                      <a:pt x="160" y="822"/>
                    </a:cubicBezTo>
                    <a:cubicBezTo>
                      <a:pt x="137" y="891"/>
                      <a:pt x="137" y="959"/>
                      <a:pt x="137" y="1028"/>
                    </a:cubicBezTo>
                    <a:cubicBezTo>
                      <a:pt x="114" y="1142"/>
                      <a:pt x="91" y="1233"/>
                      <a:pt x="68" y="1347"/>
                    </a:cubicBezTo>
                    <a:cubicBezTo>
                      <a:pt x="46" y="1461"/>
                      <a:pt x="23" y="1598"/>
                      <a:pt x="0" y="1712"/>
                    </a:cubicBezTo>
                    <a:cubicBezTo>
                      <a:pt x="0" y="1758"/>
                      <a:pt x="46" y="1804"/>
                      <a:pt x="91" y="1826"/>
                    </a:cubicBezTo>
                    <a:lnTo>
                      <a:pt x="160" y="1826"/>
                    </a:lnTo>
                    <a:cubicBezTo>
                      <a:pt x="183" y="1804"/>
                      <a:pt x="228" y="1781"/>
                      <a:pt x="228" y="1758"/>
                    </a:cubicBezTo>
                    <a:cubicBezTo>
                      <a:pt x="251" y="1690"/>
                      <a:pt x="251" y="1644"/>
                      <a:pt x="274" y="1575"/>
                    </a:cubicBezTo>
                    <a:cubicBezTo>
                      <a:pt x="274" y="1507"/>
                      <a:pt x="297" y="1438"/>
                      <a:pt x="297" y="1347"/>
                    </a:cubicBezTo>
                    <a:cubicBezTo>
                      <a:pt x="320" y="1210"/>
                      <a:pt x="320" y="1073"/>
                      <a:pt x="320" y="936"/>
                    </a:cubicBezTo>
                    <a:cubicBezTo>
                      <a:pt x="342" y="822"/>
                      <a:pt x="342" y="685"/>
                      <a:pt x="342" y="548"/>
                    </a:cubicBezTo>
                    <a:cubicBezTo>
                      <a:pt x="342" y="480"/>
                      <a:pt x="342" y="411"/>
                      <a:pt x="342" y="343"/>
                    </a:cubicBezTo>
                    <a:cubicBezTo>
                      <a:pt x="320" y="252"/>
                      <a:pt x="320" y="160"/>
                      <a:pt x="320" y="69"/>
                    </a:cubicBezTo>
                    <a:cubicBezTo>
                      <a:pt x="320" y="23"/>
                      <a:pt x="274" y="0"/>
                      <a:pt x="228" y="0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5599177" y="1415079"/>
                <a:ext cx="14218" cy="6419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75" extrusionOk="0">
                    <a:moveTo>
                      <a:pt x="252" y="1"/>
                    </a:moveTo>
                    <a:cubicBezTo>
                      <a:pt x="229" y="1"/>
                      <a:pt x="206" y="1"/>
                      <a:pt x="206" y="24"/>
                    </a:cubicBezTo>
                    <a:cubicBezTo>
                      <a:pt x="138" y="47"/>
                      <a:pt x="92" y="115"/>
                      <a:pt x="138" y="183"/>
                    </a:cubicBezTo>
                    <a:cubicBezTo>
                      <a:pt x="161" y="252"/>
                      <a:pt x="206" y="320"/>
                      <a:pt x="229" y="389"/>
                    </a:cubicBezTo>
                    <a:cubicBezTo>
                      <a:pt x="252" y="503"/>
                      <a:pt x="252" y="594"/>
                      <a:pt x="275" y="708"/>
                    </a:cubicBezTo>
                    <a:cubicBezTo>
                      <a:pt x="275" y="868"/>
                      <a:pt x="252" y="1005"/>
                      <a:pt x="229" y="1165"/>
                    </a:cubicBezTo>
                    <a:cubicBezTo>
                      <a:pt x="229" y="1256"/>
                      <a:pt x="206" y="1348"/>
                      <a:pt x="206" y="1416"/>
                    </a:cubicBezTo>
                    <a:cubicBezTo>
                      <a:pt x="183" y="1485"/>
                      <a:pt x="183" y="1553"/>
                      <a:pt x="161" y="1599"/>
                    </a:cubicBezTo>
                    <a:cubicBezTo>
                      <a:pt x="161" y="1621"/>
                      <a:pt x="161" y="1621"/>
                      <a:pt x="161" y="1621"/>
                    </a:cubicBezTo>
                    <a:cubicBezTo>
                      <a:pt x="138" y="1713"/>
                      <a:pt x="115" y="1781"/>
                      <a:pt x="115" y="1850"/>
                    </a:cubicBezTo>
                    <a:cubicBezTo>
                      <a:pt x="69" y="1964"/>
                      <a:pt x="47" y="2078"/>
                      <a:pt x="24" y="2169"/>
                    </a:cubicBezTo>
                    <a:cubicBezTo>
                      <a:pt x="24" y="2215"/>
                      <a:pt x="1" y="2261"/>
                      <a:pt x="24" y="2283"/>
                    </a:cubicBezTo>
                    <a:cubicBezTo>
                      <a:pt x="47" y="2329"/>
                      <a:pt x="69" y="2352"/>
                      <a:pt x="115" y="2375"/>
                    </a:cubicBezTo>
                    <a:lnTo>
                      <a:pt x="229" y="2375"/>
                    </a:lnTo>
                    <a:cubicBezTo>
                      <a:pt x="252" y="2352"/>
                      <a:pt x="298" y="2329"/>
                      <a:pt x="298" y="2283"/>
                    </a:cubicBezTo>
                    <a:cubicBezTo>
                      <a:pt x="320" y="2192"/>
                      <a:pt x="343" y="2101"/>
                      <a:pt x="366" y="2032"/>
                    </a:cubicBezTo>
                    <a:cubicBezTo>
                      <a:pt x="389" y="1941"/>
                      <a:pt x="412" y="1873"/>
                      <a:pt x="412" y="1804"/>
                    </a:cubicBezTo>
                    <a:cubicBezTo>
                      <a:pt x="435" y="1736"/>
                      <a:pt x="457" y="1667"/>
                      <a:pt x="457" y="1621"/>
                    </a:cubicBezTo>
                    <a:cubicBezTo>
                      <a:pt x="480" y="1530"/>
                      <a:pt x="480" y="1439"/>
                      <a:pt x="503" y="1370"/>
                    </a:cubicBezTo>
                    <a:cubicBezTo>
                      <a:pt x="526" y="1233"/>
                      <a:pt x="526" y="1096"/>
                      <a:pt x="526" y="960"/>
                    </a:cubicBezTo>
                    <a:cubicBezTo>
                      <a:pt x="526" y="845"/>
                      <a:pt x="526" y="731"/>
                      <a:pt x="526" y="617"/>
                    </a:cubicBezTo>
                    <a:cubicBezTo>
                      <a:pt x="526" y="503"/>
                      <a:pt x="503" y="412"/>
                      <a:pt x="480" y="320"/>
                    </a:cubicBezTo>
                    <a:cubicBezTo>
                      <a:pt x="457" y="252"/>
                      <a:pt x="412" y="161"/>
                      <a:pt x="366" y="69"/>
                    </a:cubicBezTo>
                    <a:cubicBezTo>
                      <a:pt x="343" y="24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5479488" y="1357721"/>
                <a:ext cx="128987" cy="74819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2768" extrusionOk="0">
                    <a:moveTo>
                      <a:pt x="229" y="0"/>
                    </a:moveTo>
                    <a:cubicBezTo>
                      <a:pt x="161" y="0"/>
                      <a:pt x="92" y="23"/>
                      <a:pt x="46" y="91"/>
                    </a:cubicBezTo>
                    <a:cubicBezTo>
                      <a:pt x="1" y="183"/>
                      <a:pt x="24" y="274"/>
                      <a:pt x="69" y="320"/>
                    </a:cubicBezTo>
                    <a:cubicBezTo>
                      <a:pt x="92" y="342"/>
                      <a:pt x="115" y="342"/>
                      <a:pt x="115" y="365"/>
                    </a:cubicBezTo>
                    <a:cubicBezTo>
                      <a:pt x="138" y="411"/>
                      <a:pt x="183" y="434"/>
                      <a:pt x="229" y="457"/>
                    </a:cubicBezTo>
                    <a:cubicBezTo>
                      <a:pt x="297" y="479"/>
                      <a:pt x="366" y="502"/>
                      <a:pt x="434" y="525"/>
                    </a:cubicBezTo>
                    <a:cubicBezTo>
                      <a:pt x="526" y="548"/>
                      <a:pt x="594" y="571"/>
                      <a:pt x="663" y="616"/>
                    </a:cubicBezTo>
                    <a:cubicBezTo>
                      <a:pt x="1233" y="845"/>
                      <a:pt x="1758" y="1119"/>
                      <a:pt x="2306" y="1392"/>
                    </a:cubicBezTo>
                    <a:cubicBezTo>
                      <a:pt x="2580" y="1552"/>
                      <a:pt x="2854" y="1712"/>
                      <a:pt x="3128" y="1872"/>
                    </a:cubicBezTo>
                    <a:cubicBezTo>
                      <a:pt x="3402" y="2032"/>
                      <a:pt x="3676" y="2237"/>
                      <a:pt x="3927" y="2420"/>
                    </a:cubicBezTo>
                    <a:cubicBezTo>
                      <a:pt x="4018" y="2488"/>
                      <a:pt x="4132" y="2557"/>
                      <a:pt x="4246" y="2625"/>
                    </a:cubicBezTo>
                    <a:cubicBezTo>
                      <a:pt x="4292" y="2694"/>
                      <a:pt x="4360" y="2739"/>
                      <a:pt x="4452" y="2762"/>
                    </a:cubicBezTo>
                    <a:cubicBezTo>
                      <a:pt x="4468" y="2766"/>
                      <a:pt x="4485" y="2768"/>
                      <a:pt x="4502" y="2768"/>
                    </a:cubicBezTo>
                    <a:cubicBezTo>
                      <a:pt x="4581" y="2768"/>
                      <a:pt x="4665" y="2727"/>
                      <a:pt x="4703" y="2671"/>
                    </a:cubicBezTo>
                    <a:cubicBezTo>
                      <a:pt x="4748" y="2579"/>
                      <a:pt x="4726" y="2465"/>
                      <a:pt x="4680" y="2397"/>
                    </a:cubicBezTo>
                    <a:cubicBezTo>
                      <a:pt x="4657" y="2374"/>
                      <a:pt x="4657" y="2351"/>
                      <a:pt x="4634" y="2351"/>
                    </a:cubicBezTo>
                    <a:cubicBezTo>
                      <a:pt x="4657" y="2328"/>
                      <a:pt x="4680" y="2328"/>
                      <a:pt x="4703" y="2305"/>
                    </a:cubicBezTo>
                    <a:cubicBezTo>
                      <a:pt x="4748" y="2260"/>
                      <a:pt x="4771" y="2191"/>
                      <a:pt x="4771" y="2123"/>
                    </a:cubicBezTo>
                    <a:cubicBezTo>
                      <a:pt x="4771" y="2054"/>
                      <a:pt x="4748" y="2009"/>
                      <a:pt x="4703" y="1940"/>
                    </a:cubicBezTo>
                    <a:cubicBezTo>
                      <a:pt x="4611" y="1826"/>
                      <a:pt x="4475" y="1735"/>
                      <a:pt x="4338" y="1621"/>
                    </a:cubicBezTo>
                    <a:cubicBezTo>
                      <a:pt x="4223" y="1529"/>
                      <a:pt x="4087" y="1438"/>
                      <a:pt x="3950" y="1370"/>
                    </a:cubicBezTo>
                    <a:cubicBezTo>
                      <a:pt x="3813" y="1301"/>
                      <a:pt x="3653" y="1210"/>
                      <a:pt x="3516" y="1141"/>
                    </a:cubicBezTo>
                    <a:cubicBezTo>
                      <a:pt x="3379" y="1073"/>
                      <a:pt x="3219" y="1004"/>
                      <a:pt x="3059" y="936"/>
                    </a:cubicBezTo>
                    <a:cubicBezTo>
                      <a:pt x="2785" y="799"/>
                      <a:pt x="2489" y="662"/>
                      <a:pt x="2192" y="525"/>
                    </a:cubicBezTo>
                    <a:cubicBezTo>
                      <a:pt x="2009" y="457"/>
                      <a:pt x="1827" y="388"/>
                      <a:pt x="1644" y="342"/>
                    </a:cubicBezTo>
                    <a:cubicBezTo>
                      <a:pt x="1530" y="297"/>
                      <a:pt x="1416" y="251"/>
                      <a:pt x="1302" y="206"/>
                    </a:cubicBezTo>
                    <a:cubicBezTo>
                      <a:pt x="1142" y="160"/>
                      <a:pt x="1005" y="114"/>
                      <a:pt x="845" y="91"/>
                    </a:cubicBezTo>
                    <a:cubicBezTo>
                      <a:pt x="731" y="69"/>
                      <a:pt x="594" y="46"/>
                      <a:pt x="457" y="23"/>
                    </a:cubicBezTo>
                    <a:cubicBezTo>
                      <a:pt x="412" y="23"/>
                      <a:pt x="343" y="0"/>
                      <a:pt x="2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5537494" y="1461976"/>
                <a:ext cx="17921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40" extrusionOk="0">
                    <a:moveTo>
                      <a:pt x="366" y="1"/>
                    </a:moveTo>
                    <a:cubicBezTo>
                      <a:pt x="274" y="1"/>
                      <a:pt x="206" y="1"/>
                      <a:pt x="137" y="69"/>
                    </a:cubicBezTo>
                    <a:cubicBezTo>
                      <a:pt x="69" y="115"/>
                      <a:pt x="23" y="206"/>
                      <a:pt x="23" y="274"/>
                    </a:cubicBezTo>
                    <a:cubicBezTo>
                      <a:pt x="0" y="366"/>
                      <a:pt x="23" y="457"/>
                      <a:pt x="92" y="526"/>
                    </a:cubicBezTo>
                    <a:cubicBezTo>
                      <a:pt x="137" y="571"/>
                      <a:pt x="229" y="640"/>
                      <a:pt x="297" y="640"/>
                    </a:cubicBezTo>
                    <a:cubicBezTo>
                      <a:pt x="388" y="640"/>
                      <a:pt x="457" y="640"/>
                      <a:pt x="548" y="571"/>
                    </a:cubicBezTo>
                    <a:cubicBezTo>
                      <a:pt x="617" y="526"/>
                      <a:pt x="662" y="434"/>
                      <a:pt x="662" y="366"/>
                    </a:cubicBezTo>
                    <a:cubicBezTo>
                      <a:pt x="662" y="274"/>
                      <a:pt x="639" y="183"/>
                      <a:pt x="594" y="115"/>
                    </a:cubicBezTo>
                    <a:cubicBezTo>
                      <a:pt x="548" y="46"/>
                      <a:pt x="457" y="1"/>
                      <a:pt x="366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5507248" y="1461976"/>
                <a:ext cx="4974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4" extrusionOk="0">
                    <a:moveTo>
                      <a:pt x="92" y="1"/>
                    </a:moveTo>
                    <a:cubicBezTo>
                      <a:pt x="69" y="1"/>
                      <a:pt x="47" y="1"/>
                      <a:pt x="24" y="23"/>
                    </a:cubicBezTo>
                    <a:cubicBezTo>
                      <a:pt x="24" y="23"/>
                      <a:pt x="1" y="46"/>
                      <a:pt x="1" y="69"/>
                    </a:cubicBezTo>
                    <a:cubicBezTo>
                      <a:pt x="1" y="92"/>
                      <a:pt x="1" y="138"/>
                      <a:pt x="24" y="138"/>
                    </a:cubicBezTo>
                    <a:cubicBezTo>
                      <a:pt x="24" y="160"/>
                      <a:pt x="47" y="183"/>
                      <a:pt x="69" y="183"/>
                    </a:cubicBezTo>
                    <a:cubicBezTo>
                      <a:pt x="115" y="183"/>
                      <a:pt x="115" y="183"/>
                      <a:pt x="138" y="160"/>
                    </a:cubicBezTo>
                    <a:cubicBezTo>
                      <a:pt x="161" y="138"/>
                      <a:pt x="184" y="115"/>
                      <a:pt x="184" y="92"/>
                    </a:cubicBezTo>
                    <a:cubicBezTo>
                      <a:pt x="184" y="69"/>
                      <a:pt x="184" y="46"/>
                      <a:pt x="161" y="23"/>
                    </a:cubicBezTo>
                    <a:cubicBezTo>
                      <a:pt x="138" y="2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501707" y="1410781"/>
                <a:ext cx="6190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15" y="0"/>
                    </a:moveTo>
                    <a:cubicBezTo>
                      <a:pt x="92" y="0"/>
                      <a:pt x="69" y="0"/>
                      <a:pt x="46" y="23"/>
                    </a:cubicBezTo>
                    <a:cubicBezTo>
                      <a:pt x="23" y="46"/>
                      <a:pt x="0" y="69"/>
                      <a:pt x="0" y="91"/>
                    </a:cubicBezTo>
                    <a:cubicBezTo>
                      <a:pt x="0" y="137"/>
                      <a:pt x="0" y="160"/>
                      <a:pt x="23" y="183"/>
                    </a:cubicBezTo>
                    <a:cubicBezTo>
                      <a:pt x="23" y="206"/>
                      <a:pt x="69" y="228"/>
                      <a:pt x="92" y="228"/>
                    </a:cubicBezTo>
                    <a:cubicBezTo>
                      <a:pt x="115" y="228"/>
                      <a:pt x="137" y="228"/>
                      <a:pt x="183" y="206"/>
                    </a:cubicBezTo>
                    <a:cubicBezTo>
                      <a:pt x="206" y="183"/>
                      <a:pt x="206" y="160"/>
                      <a:pt x="206" y="137"/>
                    </a:cubicBezTo>
                    <a:cubicBezTo>
                      <a:pt x="229" y="91"/>
                      <a:pt x="206" y="69"/>
                      <a:pt x="183" y="46"/>
                    </a:cubicBezTo>
                    <a:cubicBezTo>
                      <a:pt x="183" y="23"/>
                      <a:pt x="137" y="0"/>
                      <a:pt x="115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5532548" y="1417566"/>
                <a:ext cx="6812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9" extrusionOk="0">
                    <a:moveTo>
                      <a:pt x="138" y="0"/>
                    </a:moveTo>
                    <a:cubicBezTo>
                      <a:pt x="115" y="0"/>
                      <a:pt x="92" y="0"/>
                      <a:pt x="46" y="23"/>
                    </a:cubicBezTo>
                    <a:cubicBezTo>
                      <a:pt x="24" y="46"/>
                      <a:pt x="24" y="69"/>
                      <a:pt x="1" y="114"/>
                    </a:cubicBezTo>
                    <a:cubicBezTo>
                      <a:pt x="1" y="137"/>
                      <a:pt x="24" y="160"/>
                      <a:pt x="46" y="183"/>
                    </a:cubicBezTo>
                    <a:cubicBezTo>
                      <a:pt x="46" y="206"/>
                      <a:pt x="92" y="228"/>
                      <a:pt x="115" y="228"/>
                    </a:cubicBezTo>
                    <a:cubicBezTo>
                      <a:pt x="161" y="228"/>
                      <a:pt x="183" y="228"/>
                      <a:pt x="206" y="206"/>
                    </a:cubicBezTo>
                    <a:cubicBezTo>
                      <a:pt x="229" y="183"/>
                      <a:pt x="252" y="160"/>
                      <a:pt x="252" y="137"/>
                    </a:cubicBezTo>
                    <a:cubicBezTo>
                      <a:pt x="252" y="91"/>
                      <a:pt x="252" y="69"/>
                      <a:pt x="229" y="46"/>
                    </a:cubicBezTo>
                    <a:cubicBezTo>
                      <a:pt x="206" y="23"/>
                      <a:pt x="183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5557226" y="1439757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4"/>
                    </a:cubicBezTo>
                    <a:cubicBezTo>
                      <a:pt x="24" y="24"/>
                      <a:pt x="1" y="47"/>
                      <a:pt x="1" y="69"/>
                    </a:cubicBezTo>
                    <a:cubicBezTo>
                      <a:pt x="1" y="92"/>
                      <a:pt x="1" y="115"/>
                      <a:pt x="24" y="138"/>
                    </a:cubicBezTo>
                    <a:cubicBezTo>
                      <a:pt x="24" y="138"/>
                      <a:pt x="69" y="161"/>
                      <a:pt x="69" y="161"/>
                    </a:cubicBezTo>
                    <a:cubicBezTo>
                      <a:pt x="92" y="161"/>
                      <a:pt x="115" y="161"/>
                      <a:pt x="138" y="138"/>
                    </a:cubicBezTo>
                    <a:cubicBezTo>
                      <a:pt x="161" y="138"/>
                      <a:pt x="161" y="115"/>
                      <a:pt x="161" y="92"/>
                    </a:cubicBezTo>
                    <a:cubicBezTo>
                      <a:pt x="161" y="69"/>
                      <a:pt x="161" y="47"/>
                      <a:pt x="161" y="24"/>
                    </a:cubicBezTo>
                    <a:cubicBezTo>
                      <a:pt x="138" y="24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5506032" y="1437919"/>
                <a:ext cx="6190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37" y="0"/>
                    </a:moveTo>
                    <a:cubicBezTo>
                      <a:pt x="92" y="0"/>
                      <a:pt x="69" y="0"/>
                      <a:pt x="46" y="23"/>
                    </a:cubicBezTo>
                    <a:cubicBezTo>
                      <a:pt x="23" y="46"/>
                      <a:pt x="0" y="69"/>
                      <a:pt x="0" y="92"/>
                    </a:cubicBezTo>
                    <a:cubicBezTo>
                      <a:pt x="0" y="137"/>
                      <a:pt x="0" y="160"/>
                      <a:pt x="23" y="183"/>
                    </a:cubicBezTo>
                    <a:cubicBezTo>
                      <a:pt x="46" y="206"/>
                      <a:pt x="69" y="229"/>
                      <a:pt x="92" y="229"/>
                    </a:cubicBezTo>
                    <a:cubicBezTo>
                      <a:pt x="137" y="229"/>
                      <a:pt x="160" y="229"/>
                      <a:pt x="183" y="206"/>
                    </a:cubicBezTo>
                    <a:cubicBezTo>
                      <a:pt x="206" y="183"/>
                      <a:pt x="229" y="160"/>
                      <a:pt x="229" y="137"/>
                    </a:cubicBezTo>
                    <a:cubicBezTo>
                      <a:pt x="229" y="92"/>
                      <a:pt x="229" y="69"/>
                      <a:pt x="206" y="46"/>
                    </a:cubicBezTo>
                    <a:cubicBezTo>
                      <a:pt x="183" y="23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5493057" y="1505170"/>
                <a:ext cx="14839" cy="14839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98" y="0"/>
                    </a:moveTo>
                    <a:cubicBezTo>
                      <a:pt x="229" y="0"/>
                      <a:pt x="161" y="23"/>
                      <a:pt x="92" y="69"/>
                    </a:cubicBezTo>
                    <a:cubicBezTo>
                      <a:pt x="47" y="114"/>
                      <a:pt x="1" y="183"/>
                      <a:pt x="1" y="251"/>
                    </a:cubicBezTo>
                    <a:cubicBezTo>
                      <a:pt x="1" y="320"/>
                      <a:pt x="1" y="388"/>
                      <a:pt x="47" y="457"/>
                    </a:cubicBezTo>
                    <a:cubicBezTo>
                      <a:pt x="92" y="503"/>
                      <a:pt x="161" y="548"/>
                      <a:pt x="229" y="548"/>
                    </a:cubicBezTo>
                    <a:cubicBezTo>
                      <a:pt x="320" y="548"/>
                      <a:pt x="366" y="548"/>
                      <a:pt x="435" y="503"/>
                    </a:cubicBezTo>
                    <a:cubicBezTo>
                      <a:pt x="503" y="457"/>
                      <a:pt x="526" y="388"/>
                      <a:pt x="549" y="320"/>
                    </a:cubicBezTo>
                    <a:cubicBezTo>
                      <a:pt x="549" y="229"/>
                      <a:pt x="526" y="160"/>
                      <a:pt x="480" y="114"/>
                    </a:cubicBezTo>
                    <a:cubicBezTo>
                      <a:pt x="435" y="69"/>
                      <a:pt x="366" y="0"/>
                      <a:pt x="29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5547360" y="1521820"/>
                <a:ext cx="8055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60" y="1"/>
                    </a:moveTo>
                    <a:cubicBezTo>
                      <a:pt x="138" y="1"/>
                      <a:pt x="92" y="1"/>
                      <a:pt x="69" y="23"/>
                    </a:cubicBezTo>
                    <a:cubicBezTo>
                      <a:pt x="23" y="46"/>
                      <a:pt x="1" y="92"/>
                      <a:pt x="1" y="115"/>
                    </a:cubicBezTo>
                    <a:cubicBezTo>
                      <a:pt x="1" y="160"/>
                      <a:pt x="1" y="206"/>
                      <a:pt x="46" y="229"/>
                    </a:cubicBezTo>
                    <a:cubicBezTo>
                      <a:pt x="46" y="252"/>
                      <a:pt x="92" y="297"/>
                      <a:pt x="138" y="297"/>
                    </a:cubicBezTo>
                    <a:cubicBezTo>
                      <a:pt x="183" y="297"/>
                      <a:pt x="206" y="275"/>
                      <a:pt x="252" y="252"/>
                    </a:cubicBezTo>
                    <a:cubicBezTo>
                      <a:pt x="274" y="229"/>
                      <a:pt x="297" y="206"/>
                      <a:pt x="297" y="160"/>
                    </a:cubicBezTo>
                    <a:cubicBezTo>
                      <a:pt x="297" y="115"/>
                      <a:pt x="297" y="69"/>
                      <a:pt x="274" y="46"/>
                    </a:cubicBezTo>
                    <a:cubicBezTo>
                      <a:pt x="252" y="23"/>
                      <a:pt x="206" y="1"/>
                      <a:pt x="16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559091" y="1496520"/>
                <a:ext cx="4325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1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4"/>
                    </a:cubicBezTo>
                    <a:cubicBezTo>
                      <a:pt x="23" y="24"/>
                      <a:pt x="0" y="46"/>
                      <a:pt x="0" y="69"/>
                    </a:cubicBezTo>
                    <a:cubicBezTo>
                      <a:pt x="0" y="92"/>
                      <a:pt x="0" y="115"/>
                      <a:pt x="23" y="138"/>
                    </a:cubicBezTo>
                    <a:cubicBezTo>
                      <a:pt x="23" y="138"/>
                      <a:pt x="46" y="161"/>
                      <a:pt x="69" y="161"/>
                    </a:cubicBezTo>
                    <a:cubicBezTo>
                      <a:pt x="92" y="161"/>
                      <a:pt x="114" y="161"/>
                      <a:pt x="137" y="138"/>
                    </a:cubicBezTo>
                    <a:cubicBezTo>
                      <a:pt x="160" y="138"/>
                      <a:pt x="160" y="115"/>
                      <a:pt x="160" y="92"/>
                    </a:cubicBezTo>
                    <a:cubicBezTo>
                      <a:pt x="160" y="69"/>
                      <a:pt x="160" y="46"/>
                      <a:pt x="160" y="24"/>
                    </a:cubicBezTo>
                    <a:cubicBezTo>
                      <a:pt x="137" y="24"/>
                      <a:pt x="114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511573" y="1490979"/>
                <a:ext cx="4352" cy="494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83" extrusionOk="0">
                    <a:moveTo>
                      <a:pt x="92" y="0"/>
                    </a:moveTo>
                    <a:cubicBezTo>
                      <a:pt x="69" y="0"/>
                      <a:pt x="46" y="23"/>
                      <a:pt x="24" y="23"/>
                    </a:cubicBezTo>
                    <a:cubicBezTo>
                      <a:pt x="24" y="46"/>
                      <a:pt x="1" y="69"/>
                      <a:pt x="1" y="92"/>
                    </a:cubicBezTo>
                    <a:cubicBezTo>
                      <a:pt x="1" y="115"/>
                      <a:pt x="1" y="137"/>
                      <a:pt x="24" y="137"/>
                    </a:cubicBezTo>
                    <a:cubicBezTo>
                      <a:pt x="24" y="160"/>
                      <a:pt x="46" y="183"/>
                      <a:pt x="69" y="183"/>
                    </a:cubicBezTo>
                    <a:cubicBezTo>
                      <a:pt x="92" y="183"/>
                      <a:pt x="115" y="160"/>
                      <a:pt x="138" y="160"/>
                    </a:cubicBezTo>
                    <a:cubicBezTo>
                      <a:pt x="160" y="137"/>
                      <a:pt x="160" y="115"/>
                      <a:pt x="160" y="92"/>
                    </a:cubicBezTo>
                    <a:cubicBezTo>
                      <a:pt x="160" y="69"/>
                      <a:pt x="160" y="69"/>
                      <a:pt x="138" y="46"/>
                    </a:cubicBezTo>
                    <a:cubicBezTo>
                      <a:pt x="138" y="23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5476407" y="1475545"/>
                <a:ext cx="6812" cy="681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52" extrusionOk="0">
                    <a:moveTo>
                      <a:pt x="138" y="1"/>
                    </a:moveTo>
                    <a:cubicBezTo>
                      <a:pt x="92" y="1"/>
                      <a:pt x="69" y="1"/>
                      <a:pt x="46" y="24"/>
                    </a:cubicBezTo>
                    <a:cubicBezTo>
                      <a:pt x="23" y="46"/>
                      <a:pt x="1" y="69"/>
                      <a:pt x="1" y="115"/>
                    </a:cubicBezTo>
                    <a:cubicBezTo>
                      <a:pt x="1" y="138"/>
                      <a:pt x="1" y="161"/>
                      <a:pt x="23" y="206"/>
                    </a:cubicBezTo>
                    <a:cubicBezTo>
                      <a:pt x="46" y="229"/>
                      <a:pt x="69" y="252"/>
                      <a:pt x="115" y="252"/>
                    </a:cubicBezTo>
                    <a:cubicBezTo>
                      <a:pt x="138" y="252"/>
                      <a:pt x="160" y="229"/>
                      <a:pt x="206" y="229"/>
                    </a:cubicBezTo>
                    <a:cubicBezTo>
                      <a:pt x="229" y="206"/>
                      <a:pt x="252" y="161"/>
                      <a:pt x="252" y="138"/>
                    </a:cubicBezTo>
                    <a:cubicBezTo>
                      <a:pt x="252" y="92"/>
                      <a:pt x="229" y="69"/>
                      <a:pt x="229" y="46"/>
                    </a:cubicBezTo>
                    <a:cubicBezTo>
                      <a:pt x="206" y="24"/>
                      <a:pt x="160" y="1"/>
                      <a:pt x="13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5477028" y="1554527"/>
                <a:ext cx="4974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2" y="0"/>
                    </a:moveTo>
                    <a:cubicBezTo>
                      <a:pt x="69" y="0"/>
                      <a:pt x="69" y="0"/>
                      <a:pt x="46" y="23"/>
                    </a:cubicBezTo>
                    <a:cubicBezTo>
                      <a:pt x="23" y="23"/>
                      <a:pt x="0" y="46"/>
                      <a:pt x="0" y="69"/>
                    </a:cubicBezTo>
                    <a:cubicBezTo>
                      <a:pt x="0" y="92"/>
                      <a:pt x="23" y="115"/>
                      <a:pt x="23" y="137"/>
                    </a:cubicBezTo>
                    <a:cubicBezTo>
                      <a:pt x="46" y="137"/>
                      <a:pt x="69" y="160"/>
                      <a:pt x="92" y="160"/>
                    </a:cubicBezTo>
                    <a:cubicBezTo>
                      <a:pt x="92" y="160"/>
                      <a:pt x="115" y="160"/>
                      <a:pt x="137" y="137"/>
                    </a:cubicBezTo>
                    <a:cubicBezTo>
                      <a:pt x="160" y="137"/>
                      <a:pt x="160" y="115"/>
                      <a:pt x="183" y="92"/>
                    </a:cubicBezTo>
                    <a:cubicBezTo>
                      <a:pt x="183" y="69"/>
                      <a:pt x="160" y="46"/>
                      <a:pt x="160" y="23"/>
                    </a:cubicBezTo>
                    <a:cubicBezTo>
                      <a:pt x="137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5520844" y="1555148"/>
                <a:ext cx="432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91" y="0"/>
                    </a:moveTo>
                    <a:cubicBezTo>
                      <a:pt x="69" y="0"/>
                      <a:pt x="46" y="0"/>
                      <a:pt x="23" y="23"/>
                    </a:cubicBezTo>
                    <a:cubicBezTo>
                      <a:pt x="0" y="23"/>
                      <a:pt x="0" y="46"/>
                      <a:pt x="0" y="69"/>
                    </a:cubicBezTo>
                    <a:cubicBezTo>
                      <a:pt x="0" y="92"/>
                      <a:pt x="0" y="114"/>
                      <a:pt x="23" y="137"/>
                    </a:cubicBezTo>
                    <a:cubicBezTo>
                      <a:pt x="23" y="137"/>
                      <a:pt x="46" y="160"/>
                      <a:pt x="69" y="160"/>
                    </a:cubicBezTo>
                    <a:cubicBezTo>
                      <a:pt x="91" y="160"/>
                      <a:pt x="114" y="160"/>
                      <a:pt x="137" y="137"/>
                    </a:cubicBezTo>
                    <a:cubicBezTo>
                      <a:pt x="137" y="137"/>
                      <a:pt x="160" y="114"/>
                      <a:pt x="160" y="92"/>
                    </a:cubicBezTo>
                    <a:cubicBezTo>
                      <a:pt x="160" y="69"/>
                      <a:pt x="160" y="46"/>
                      <a:pt x="137" y="23"/>
                    </a:cubicBezTo>
                    <a:cubicBezTo>
                      <a:pt x="137" y="0"/>
                      <a:pt x="114" y="0"/>
                      <a:pt x="91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4977892" y="935080"/>
                <a:ext cx="473241" cy="196859"/>
              </a:xfrm>
              <a:custGeom>
                <a:avLst/>
                <a:gdLst/>
                <a:ahLst/>
                <a:cxnLst/>
                <a:rect l="l" t="t" r="r" b="b"/>
                <a:pathLst>
                  <a:path w="17508" h="7283" extrusionOk="0">
                    <a:moveTo>
                      <a:pt x="161" y="1"/>
                    </a:moveTo>
                    <a:cubicBezTo>
                      <a:pt x="92" y="1"/>
                      <a:pt x="24" y="69"/>
                      <a:pt x="24" y="138"/>
                    </a:cubicBezTo>
                    <a:cubicBezTo>
                      <a:pt x="1" y="206"/>
                      <a:pt x="46" y="298"/>
                      <a:pt x="138" y="320"/>
                    </a:cubicBezTo>
                    <a:cubicBezTo>
                      <a:pt x="298" y="389"/>
                      <a:pt x="457" y="457"/>
                      <a:pt x="617" y="526"/>
                    </a:cubicBezTo>
                    <a:cubicBezTo>
                      <a:pt x="1005" y="708"/>
                      <a:pt x="1393" y="891"/>
                      <a:pt x="1758" y="1096"/>
                    </a:cubicBezTo>
                    <a:cubicBezTo>
                      <a:pt x="1918" y="1188"/>
                      <a:pt x="2078" y="1256"/>
                      <a:pt x="2215" y="1325"/>
                    </a:cubicBezTo>
                    <a:lnTo>
                      <a:pt x="2261" y="1348"/>
                    </a:lnTo>
                    <a:lnTo>
                      <a:pt x="2306" y="1393"/>
                    </a:lnTo>
                    <a:cubicBezTo>
                      <a:pt x="2306" y="1393"/>
                      <a:pt x="2283" y="1416"/>
                      <a:pt x="2283" y="1439"/>
                    </a:cubicBezTo>
                    <a:cubicBezTo>
                      <a:pt x="2238" y="1576"/>
                      <a:pt x="2329" y="1713"/>
                      <a:pt x="2466" y="1781"/>
                    </a:cubicBezTo>
                    <a:cubicBezTo>
                      <a:pt x="2512" y="1781"/>
                      <a:pt x="2534" y="1804"/>
                      <a:pt x="2557" y="1804"/>
                    </a:cubicBezTo>
                    <a:lnTo>
                      <a:pt x="2717" y="1872"/>
                    </a:lnTo>
                    <a:cubicBezTo>
                      <a:pt x="2785" y="1918"/>
                      <a:pt x="2877" y="1941"/>
                      <a:pt x="2968" y="1987"/>
                    </a:cubicBezTo>
                    <a:cubicBezTo>
                      <a:pt x="3082" y="2055"/>
                      <a:pt x="3219" y="2146"/>
                      <a:pt x="3333" y="2215"/>
                    </a:cubicBezTo>
                    <a:cubicBezTo>
                      <a:pt x="3425" y="2261"/>
                      <a:pt x="3493" y="2306"/>
                      <a:pt x="3584" y="2352"/>
                    </a:cubicBezTo>
                    <a:lnTo>
                      <a:pt x="3721" y="2443"/>
                    </a:lnTo>
                    <a:cubicBezTo>
                      <a:pt x="3813" y="2489"/>
                      <a:pt x="3904" y="2534"/>
                      <a:pt x="3972" y="2603"/>
                    </a:cubicBezTo>
                    <a:lnTo>
                      <a:pt x="4109" y="2671"/>
                    </a:lnTo>
                    <a:cubicBezTo>
                      <a:pt x="4201" y="2740"/>
                      <a:pt x="4292" y="2785"/>
                      <a:pt x="4383" y="2831"/>
                    </a:cubicBezTo>
                    <a:lnTo>
                      <a:pt x="4520" y="2900"/>
                    </a:lnTo>
                    <a:cubicBezTo>
                      <a:pt x="4657" y="2991"/>
                      <a:pt x="4794" y="3059"/>
                      <a:pt x="4908" y="3151"/>
                    </a:cubicBezTo>
                    <a:cubicBezTo>
                      <a:pt x="5182" y="3288"/>
                      <a:pt x="5433" y="3447"/>
                      <a:pt x="5684" y="3607"/>
                    </a:cubicBezTo>
                    <a:cubicBezTo>
                      <a:pt x="5844" y="3676"/>
                      <a:pt x="5981" y="3767"/>
                      <a:pt x="6118" y="3858"/>
                    </a:cubicBezTo>
                    <a:cubicBezTo>
                      <a:pt x="6186" y="3904"/>
                      <a:pt x="6278" y="3950"/>
                      <a:pt x="6346" y="4018"/>
                    </a:cubicBezTo>
                    <a:lnTo>
                      <a:pt x="6506" y="4109"/>
                    </a:lnTo>
                    <a:cubicBezTo>
                      <a:pt x="6734" y="4269"/>
                      <a:pt x="7008" y="4452"/>
                      <a:pt x="7282" y="4657"/>
                    </a:cubicBezTo>
                    <a:cubicBezTo>
                      <a:pt x="7351" y="4703"/>
                      <a:pt x="7419" y="4771"/>
                      <a:pt x="7487" y="4817"/>
                    </a:cubicBezTo>
                    <a:cubicBezTo>
                      <a:pt x="7602" y="4908"/>
                      <a:pt x="7739" y="5000"/>
                      <a:pt x="7853" y="5091"/>
                    </a:cubicBezTo>
                    <a:cubicBezTo>
                      <a:pt x="7921" y="5159"/>
                      <a:pt x="7990" y="5205"/>
                      <a:pt x="8081" y="5273"/>
                    </a:cubicBezTo>
                    <a:lnTo>
                      <a:pt x="8218" y="5388"/>
                    </a:lnTo>
                    <a:cubicBezTo>
                      <a:pt x="8286" y="5456"/>
                      <a:pt x="8378" y="5525"/>
                      <a:pt x="8469" y="5570"/>
                    </a:cubicBezTo>
                    <a:lnTo>
                      <a:pt x="8515" y="5616"/>
                    </a:lnTo>
                    <a:cubicBezTo>
                      <a:pt x="8606" y="5684"/>
                      <a:pt x="8697" y="5753"/>
                      <a:pt x="8789" y="5844"/>
                    </a:cubicBezTo>
                    <a:cubicBezTo>
                      <a:pt x="8789" y="5844"/>
                      <a:pt x="8834" y="5867"/>
                      <a:pt x="8834" y="5867"/>
                    </a:cubicBezTo>
                    <a:cubicBezTo>
                      <a:pt x="8925" y="5935"/>
                      <a:pt x="9017" y="6027"/>
                      <a:pt x="9108" y="6095"/>
                    </a:cubicBezTo>
                    <a:cubicBezTo>
                      <a:pt x="9245" y="6209"/>
                      <a:pt x="9336" y="6323"/>
                      <a:pt x="9450" y="6438"/>
                    </a:cubicBezTo>
                    <a:cubicBezTo>
                      <a:pt x="9565" y="6552"/>
                      <a:pt x="9656" y="6666"/>
                      <a:pt x="9747" y="6780"/>
                    </a:cubicBezTo>
                    <a:cubicBezTo>
                      <a:pt x="9839" y="6894"/>
                      <a:pt x="9953" y="7008"/>
                      <a:pt x="10090" y="7122"/>
                    </a:cubicBezTo>
                    <a:cubicBezTo>
                      <a:pt x="10204" y="7214"/>
                      <a:pt x="10295" y="7282"/>
                      <a:pt x="10432" y="7282"/>
                    </a:cubicBezTo>
                    <a:lnTo>
                      <a:pt x="10455" y="7282"/>
                    </a:lnTo>
                    <a:cubicBezTo>
                      <a:pt x="10546" y="7282"/>
                      <a:pt x="10615" y="7259"/>
                      <a:pt x="10660" y="7236"/>
                    </a:cubicBezTo>
                    <a:cubicBezTo>
                      <a:pt x="10729" y="7191"/>
                      <a:pt x="10774" y="7145"/>
                      <a:pt x="10820" y="7099"/>
                    </a:cubicBezTo>
                    <a:cubicBezTo>
                      <a:pt x="10866" y="7031"/>
                      <a:pt x="10934" y="6985"/>
                      <a:pt x="10980" y="6940"/>
                    </a:cubicBezTo>
                    <a:lnTo>
                      <a:pt x="11025" y="6917"/>
                    </a:lnTo>
                    <a:lnTo>
                      <a:pt x="11162" y="6803"/>
                    </a:lnTo>
                    <a:cubicBezTo>
                      <a:pt x="11276" y="6689"/>
                      <a:pt x="11368" y="6597"/>
                      <a:pt x="11482" y="6506"/>
                    </a:cubicBezTo>
                    <a:lnTo>
                      <a:pt x="11596" y="6415"/>
                    </a:lnTo>
                    <a:cubicBezTo>
                      <a:pt x="11687" y="6346"/>
                      <a:pt x="11779" y="6278"/>
                      <a:pt x="11870" y="6209"/>
                    </a:cubicBezTo>
                    <a:cubicBezTo>
                      <a:pt x="11893" y="6186"/>
                      <a:pt x="11916" y="6141"/>
                      <a:pt x="11961" y="6118"/>
                    </a:cubicBezTo>
                    <a:lnTo>
                      <a:pt x="12030" y="6050"/>
                    </a:lnTo>
                    <a:cubicBezTo>
                      <a:pt x="12075" y="6004"/>
                      <a:pt x="12144" y="5935"/>
                      <a:pt x="12212" y="5890"/>
                    </a:cubicBezTo>
                    <a:cubicBezTo>
                      <a:pt x="12326" y="5821"/>
                      <a:pt x="12418" y="5753"/>
                      <a:pt x="12532" y="5684"/>
                    </a:cubicBezTo>
                    <a:lnTo>
                      <a:pt x="12600" y="5639"/>
                    </a:lnTo>
                    <a:cubicBezTo>
                      <a:pt x="12646" y="5616"/>
                      <a:pt x="12692" y="5593"/>
                      <a:pt x="12737" y="5570"/>
                    </a:cubicBezTo>
                    <a:lnTo>
                      <a:pt x="12829" y="5525"/>
                    </a:lnTo>
                    <a:cubicBezTo>
                      <a:pt x="12874" y="5502"/>
                      <a:pt x="12920" y="5479"/>
                      <a:pt x="12966" y="5433"/>
                    </a:cubicBezTo>
                    <a:lnTo>
                      <a:pt x="13057" y="5388"/>
                    </a:lnTo>
                    <a:cubicBezTo>
                      <a:pt x="13194" y="5296"/>
                      <a:pt x="13354" y="5205"/>
                      <a:pt x="13536" y="5114"/>
                    </a:cubicBezTo>
                    <a:cubicBezTo>
                      <a:pt x="13673" y="5022"/>
                      <a:pt x="13833" y="4954"/>
                      <a:pt x="13993" y="4885"/>
                    </a:cubicBezTo>
                    <a:cubicBezTo>
                      <a:pt x="14061" y="4863"/>
                      <a:pt x="14130" y="4840"/>
                      <a:pt x="14198" y="4794"/>
                    </a:cubicBezTo>
                    <a:lnTo>
                      <a:pt x="14312" y="4748"/>
                    </a:lnTo>
                    <a:cubicBezTo>
                      <a:pt x="14449" y="4703"/>
                      <a:pt x="14563" y="4680"/>
                      <a:pt x="14700" y="4634"/>
                    </a:cubicBezTo>
                    <a:lnTo>
                      <a:pt x="14746" y="4612"/>
                    </a:lnTo>
                    <a:cubicBezTo>
                      <a:pt x="14860" y="4566"/>
                      <a:pt x="14997" y="4543"/>
                      <a:pt x="15111" y="4497"/>
                    </a:cubicBezTo>
                    <a:lnTo>
                      <a:pt x="15339" y="4429"/>
                    </a:lnTo>
                    <a:cubicBezTo>
                      <a:pt x="15545" y="4383"/>
                      <a:pt x="15750" y="4315"/>
                      <a:pt x="15933" y="4246"/>
                    </a:cubicBezTo>
                    <a:cubicBezTo>
                      <a:pt x="16115" y="4201"/>
                      <a:pt x="16275" y="4155"/>
                      <a:pt x="16412" y="4087"/>
                    </a:cubicBezTo>
                    <a:cubicBezTo>
                      <a:pt x="16481" y="4064"/>
                      <a:pt x="16526" y="4018"/>
                      <a:pt x="16595" y="3995"/>
                    </a:cubicBezTo>
                    <a:cubicBezTo>
                      <a:pt x="16640" y="3972"/>
                      <a:pt x="16709" y="3950"/>
                      <a:pt x="16755" y="3927"/>
                    </a:cubicBezTo>
                    <a:cubicBezTo>
                      <a:pt x="16846" y="3881"/>
                      <a:pt x="16937" y="3835"/>
                      <a:pt x="17006" y="3790"/>
                    </a:cubicBezTo>
                    <a:lnTo>
                      <a:pt x="17051" y="3767"/>
                    </a:lnTo>
                    <a:cubicBezTo>
                      <a:pt x="17074" y="3721"/>
                      <a:pt x="17120" y="3699"/>
                      <a:pt x="17165" y="3653"/>
                    </a:cubicBezTo>
                    <a:cubicBezTo>
                      <a:pt x="17211" y="3607"/>
                      <a:pt x="17257" y="3562"/>
                      <a:pt x="17302" y="3493"/>
                    </a:cubicBezTo>
                    <a:cubicBezTo>
                      <a:pt x="17439" y="3333"/>
                      <a:pt x="17508" y="3105"/>
                      <a:pt x="17508" y="2831"/>
                    </a:cubicBezTo>
                    <a:cubicBezTo>
                      <a:pt x="17508" y="2717"/>
                      <a:pt x="17485" y="2603"/>
                      <a:pt x="17462" y="2489"/>
                    </a:cubicBezTo>
                    <a:cubicBezTo>
                      <a:pt x="17417" y="2329"/>
                      <a:pt x="17348" y="2215"/>
                      <a:pt x="17257" y="2124"/>
                    </a:cubicBezTo>
                    <a:cubicBezTo>
                      <a:pt x="17028" y="1918"/>
                      <a:pt x="16755" y="1804"/>
                      <a:pt x="16526" y="1713"/>
                    </a:cubicBezTo>
                    <a:cubicBezTo>
                      <a:pt x="16252" y="1599"/>
                      <a:pt x="15979" y="1553"/>
                      <a:pt x="15727" y="1507"/>
                    </a:cubicBezTo>
                    <a:lnTo>
                      <a:pt x="15545" y="1462"/>
                    </a:lnTo>
                    <a:cubicBezTo>
                      <a:pt x="15431" y="1439"/>
                      <a:pt x="15317" y="1416"/>
                      <a:pt x="15202" y="1393"/>
                    </a:cubicBezTo>
                    <a:lnTo>
                      <a:pt x="14997" y="1370"/>
                    </a:lnTo>
                    <a:cubicBezTo>
                      <a:pt x="14883" y="1348"/>
                      <a:pt x="14746" y="1325"/>
                      <a:pt x="14632" y="1302"/>
                    </a:cubicBezTo>
                    <a:lnTo>
                      <a:pt x="14632" y="1302"/>
                    </a:lnTo>
                    <a:lnTo>
                      <a:pt x="14723" y="1325"/>
                    </a:lnTo>
                    <a:cubicBezTo>
                      <a:pt x="14609" y="1302"/>
                      <a:pt x="14518" y="1302"/>
                      <a:pt x="14404" y="1279"/>
                    </a:cubicBezTo>
                    <a:lnTo>
                      <a:pt x="14221" y="1256"/>
                    </a:lnTo>
                    <a:cubicBezTo>
                      <a:pt x="14084" y="1233"/>
                      <a:pt x="13924" y="1233"/>
                      <a:pt x="13764" y="1211"/>
                    </a:cubicBezTo>
                    <a:lnTo>
                      <a:pt x="13239" y="1211"/>
                    </a:lnTo>
                    <a:cubicBezTo>
                      <a:pt x="13125" y="1211"/>
                      <a:pt x="13011" y="1211"/>
                      <a:pt x="12920" y="1233"/>
                    </a:cubicBezTo>
                    <a:cubicBezTo>
                      <a:pt x="12737" y="1256"/>
                      <a:pt x="12578" y="1279"/>
                      <a:pt x="12395" y="1302"/>
                    </a:cubicBezTo>
                    <a:cubicBezTo>
                      <a:pt x="12258" y="1325"/>
                      <a:pt x="12121" y="1348"/>
                      <a:pt x="11984" y="1370"/>
                    </a:cubicBezTo>
                    <a:cubicBezTo>
                      <a:pt x="11824" y="1393"/>
                      <a:pt x="11642" y="1439"/>
                      <a:pt x="11482" y="1507"/>
                    </a:cubicBezTo>
                    <a:cubicBezTo>
                      <a:pt x="11368" y="1576"/>
                      <a:pt x="11276" y="1644"/>
                      <a:pt x="11185" y="1713"/>
                    </a:cubicBezTo>
                    <a:cubicBezTo>
                      <a:pt x="11117" y="1781"/>
                      <a:pt x="11048" y="1872"/>
                      <a:pt x="11003" y="1964"/>
                    </a:cubicBezTo>
                    <a:cubicBezTo>
                      <a:pt x="10934" y="2078"/>
                      <a:pt x="10934" y="2192"/>
                      <a:pt x="10911" y="2306"/>
                    </a:cubicBezTo>
                    <a:cubicBezTo>
                      <a:pt x="10911" y="2420"/>
                      <a:pt x="10934" y="2534"/>
                      <a:pt x="10980" y="2649"/>
                    </a:cubicBezTo>
                    <a:cubicBezTo>
                      <a:pt x="11025" y="2717"/>
                      <a:pt x="11071" y="2785"/>
                      <a:pt x="11140" y="2854"/>
                    </a:cubicBezTo>
                    <a:cubicBezTo>
                      <a:pt x="11094" y="2854"/>
                      <a:pt x="11025" y="2877"/>
                      <a:pt x="10957" y="2877"/>
                    </a:cubicBezTo>
                    <a:cubicBezTo>
                      <a:pt x="10637" y="2968"/>
                      <a:pt x="10318" y="3037"/>
                      <a:pt x="10021" y="3128"/>
                    </a:cubicBezTo>
                    <a:lnTo>
                      <a:pt x="9633" y="3242"/>
                    </a:lnTo>
                    <a:cubicBezTo>
                      <a:pt x="9496" y="3265"/>
                      <a:pt x="9359" y="3310"/>
                      <a:pt x="9222" y="3333"/>
                    </a:cubicBezTo>
                    <a:cubicBezTo>
                      <a:pt x="8971" y="3425"/>
                      <a:pt x="8766" y="3470"/>
                      <a:pt x="8537" y="3493"/>
                    </a:cubicBezTo>
                    <a:cubicBezTo>
                      <a:pt x="8469" y="3516"/>
                      <a:pt x="8401" y="3516"/>
                      <a:pt x="8332" y="3516"/>
                    </a:cubicBezTo>
                    <a:cubicBezTo>
                      <a:pt x="8241" y="3516"/>
                      <a:pt x="8172" y="3516"/>
                      <a:pt x="8104" y="3493"/>
                    </a:cubicBezTo>
                    <a:cubicBezTo>
                      <a:pt x="7693" y="3425"/>
                      <a:pt x="7328" y="3288"/>
                      <a:pt x="7054" y="3174"/>
                    </a:cubicBezTo>
                    <a:lnTo>
                      <a:pt x="6757" y="3037"/>
                    </a:lnTo>
                    <a:lnTo>
                      <a:pt x="6666" y="2991"/>
                    </a:lnTo>
                    <a:cubicBezTo>
                      <a:pt x="6552" y="2945"/>
                      <a:pt x="6460" y="2900"/>
                      <a:pt x="6369" y="2854"/>
                    </a:cubicBezTo>
                    <a:lnTo>
                      <a:pt x="6255" y="2785"/>
                    </a:lnTo>
                    <a:cubicBezTo>
                      <a:pt x="6095" y="2694"/>
                      <a:pt x="5935" y="2603"/>
                      <a:pt x="5776" y="2534"/>
                    </a:cubicBezTo>
                    <a:cubicBezTo>
                      <a:pt x="5661" y="2466"/>
                      <a:pt x="5547" y="2397"/>
                      <a:pt x="5433" y="2329"/>
                    </a:cubicBezTo>
                    <a:lnTo>
                      <a:pt x="5228" y="2215"/>
                    </a:lnTo>
                    <a:lnTo>
                      <a:pt x="5022" y="2101"/>
                    </a:lnTo>
                    <a:cubicBezTo>
                      <a:pt x="4885" y="2032"/>
                      <a:pt x="4726" y="1964"/>
                      <a:pt x="4589" y="1895"/>
                    </a:cubicBezTo>
                    <a:lnTo>
                      <a:pt x="4338" y="1758"/>
                    </a:lnTo>
                    <a:cubicBezTo>
                      <a:pt x="4155" y="1667"/>
                      <a:pt x="3995" y="1576"/>
                      <a:pt x="3813" y="1507"/>
                    </a:cubicBezTo>
                    <a:lnTo>
                      <a:pt x="3584" y="1393"/>
                    </a:lnTo>
                    <a:cubicBezTo>
                      <a:pt x="3402" y="1302"/>
                      <a:pt x="3196" y="1211"/>
                      <a:pt x="3014" y="1119"/>
                    </a:cubicBezTo>
                    <a:cubicBezTo>
                      <a:pt x="2694" y="959"/>
                      <a:pt x="2397" y="823"/>
                      <a:pt x="2101" y="708"/>
                    </a:cubicBezTo>
                    <a:cubicBezTo>
                      <a:pt x="2009" y="663"/>
                      <a:pt x="1895" y="640"/>
                      <a:pt x="1804" y="594"/>
                    </a:cubicBezTo>
                    <a:lnTo>
                      <a:pt x="1690" y="571"/>
                    </a:lnTo>
                    <a:cubicBezTo>
                      <a:pt x="1553" y="526"/>
                      <a:pt x="1416" y="457"/>
                      <a:pt x="1256" y="412"/>
                    </a:cubicBezTo>
                    <a:lnTo>
                      <a:pt x="1096" y="343"/>
                    </a:lnTo>
                    <a:cubicBezTo>
                      <a:pt x="868" y="252"/>
                      <a:pt x="640" y="161"/>
                      <a:pt x="412" y="92"/>
                    </a:cubicBezTo>
                    <a:cubicBezTo>
                      <a:pt x="343" y="69"/>
                      <a:pt x="275" y="46"/>
                      <a:pt x="206" y="24"/>
                    </a:cubicBezTo>
                    <a:cubicBezTo>
                      <a:pt x="206" y="1"/>
                      <a:pt x="183" y="1"/>
                      <a:pt x="161" y="1"/>
                    </a:cubicBezTo>
                    <a:close/>
                  </a:path>
                </a:pathLst>
              </a:custGeom>
              <a:solidFill>
                <a:srgbClr val="424077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4663858" y="1492817"/>
                <a:ext cx="338740" cy="365905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3537" extrusionOk="0">
                    <a:moveTo>
                      <a:pt x="297" y="1"/>
                    </a:moveTo>
                    <a:cubicBezTo>
                      <a:pt x="275" y="1"/>
                      <a:pt x="252" y="1"/>
                      <a:pt x="229" y="24"/>
                    </a:cubicBezTo>
                    <a:cubicBezTo>
                      <a:pt x="183" y="47"/>
                      <a:pt x="138" y="69"/>
                      <a:pt x="115" y="115"/>
                    </a:cubicBezTo>
                    <a:cubicBezTo>
                      <a:pt x="92" y="161"/>
                      <a:pt x="92" y="229"/>
                      <a:pt x="92" y="275"/>
                    </a:cubicBezTo>
                    <a:cubicBezTo>
                      <a:pt x="69" y="275"/>
                      <a:pt x="69" y="298"/>
                      <a:pt x="46" y="320"/>
                    </a:cubicBezTo>
                    <a:cubicBezTo>
                      <a:pt x="24" y="366"/>
                      <a:pt x="1" y="412"/>
                      <a:pt x="1" y="457"/>
                    </a:cubicBezTo>
                    <a:cubicBezTo>
                      <a:pt x="1" y="503"/>
                      <a:pt x="46" y="549"/>
                      <a:pt x="69" y="571"/>
                    </a:cubicBezTo>
                    <a:lnTo>
                      <a:pt x="229" y="731"/>
                    </a:lnTo>
                    <a:cubicBezTo>
                      <a:pt x="389" y="914"/>
                      <a:pt x="549" y="1074"/>
                      <a:pt x="685" y="1233"/>
                    </a:cubicBezTo>
                    <a:cubicBezTo>
                      <a:pt x="777" y="1325"/>
                      <a:pt x="891" y="1416"/>
                      <a:pt x="982" y="1507"/>
                    </a:cubicBezTo>
                    <a:lnTo>
                      <a:pt x="1051" y="1576"/>
                    </a:lnTo>
                    <a:cubicBezTo>
                      <a:pt x="1165" y="1667"/>
                      <a:pt x="1279" y="1781"/>
                      <a:pt x="1393" y="1873"/>
                    </a:cubicBezTo>
                    <a:cubicBezTo>
                      <a:pt x="1507" y="1987"/>
                      <a:pt x="1621" y="2078"/>
                      <a:pt x="1735" y="2169"/>
                    </a:cubicBezTo>
                    <a:lnTo>
                      <a:pt x="1804" y="2192"/>
                    </a:lnTo>
                    <a:cubicBezTo>
                      <a:pt x="1918" y="2306"/>
                      <a:pt x="2055" y="2398"/>
                      <a:pt x="2192" y="2489"/>
                    </a:cubicBezTo>
                    <a:lnTo>
                      <a:pt x="2443" y="2671"/>
                    </a:lnTo>
                    <a:lnTo>
                      <a:pt x="2603" y="2786"/>
                    </a:lnTo>
                    <a:cubicBezTo>
                      <a:pt x="2694" y="2854"/>
                      <a:pt x="2763" y="2900"/>
                      <a:pt x="2854" y="2968"/>
                    </a:cubicBezTo>
                    <a:lnTo>
                      <a:pt x="3036" y="3082"/>
                    </a:lnTo>
                    <a:cubicBezTo>
                      <a:pt x="3333" y="3288"/>
                      <a:pt x="3653" y="3493"/>
                      <a:pt x="3972" y="3676"/>
                    </a:cubicBezTo>
                    <a:cubicBezTo>
                      <a:pt x="4109" y="3744"/>
                      <a:pt x="4246" y="3835"/>
                      <a:pt x="4406" y="3904"/>
                    </a:cubicBezTo>
                    <a:lnTo>
                      <a:pt x="4566" y="3995"/>
                    </a:lnTo>
                    <a:cubicBezTo>
                      <a:pt x="4680" y="4041"/>
                      <a:pt x="4771" y="4087"/>
                      <a:pt x="4863" y="4155"/>
                    </a:cubicBezTo>
                    <a:lnTo>
                      <a:pt x="4954" y="4201"/>
                    </a:lnTo>
                    <a:cubicBezTo>
                      <a:pt x="5205" y="4338"/>
                      <a:pt x="5456" y="4475"/>
                      <a:pt x="5730" y="4612"/>
                    </a:cubicBezTo>
                    <a:cubicBezTo>
                      <a:pt x="5844" y="4680"/>
                      <a:pt x="5981" y="4749"/>
                      <a:pt x="6118" y="4794"/>
                    </a:cubicBezTo>
                    <a:cubicBezTo>
                      <a:pt x="6301" y="4885"/>
                      <a:pt x="6483" y="4977"/>
                      <a:pt x="6643" y="5068"/>
                    </a:cubicBezTo>
                    <a:lnTo>
                      <a:pt x="6825" y="5159"/>
                    </a:lnTo>
                    <a:cubicBezTo>
                      <a:pt x="7031" y="5251"/>
                      <a:pt x="7236" y="5365"/>
                      <a:pt x="7442" y="5479"/>
                    </a:cubicBezTo>
                    <a:cubicBezTo>
                      <a:pt x="7579" y="5570"/>
                      <a:pt x="7716" y="5662"/>
                      <a:pt x="7853" y="5753"/>
                    </a:cubicBezTo>
                    <a:cubicBezTo>
                      <a:pt x="7990" y="5844"/>
                      <a:pt x="8127" y="5981"/>
                      <a:pt x="8286" y="6141"/>
                    </a:cubicBezTo>
                    <a:cubicBezTo>
                      <a:pt x="8332" y="6209"/>
                      <a:pt x="8400" y="6255"/>
                      <a:pt x="8446" y="6323"/>
                    </a:cubicBezTo>
                    <a:lnTo>
                      <a:pt x="8263" y="6232"/>
                    </a:lnTo>
                    <a:lnTo>
                      <a:pt x="8195" y="6209"/>
                    </a:lnTo>
                    <a:cubicBezTo>
                      <a:pt x="8081" y="6141"/>
                      <a:pt x="7944" y="6095"/>
                      <a:pt x="7807" y="6050"/>
                    </a:cubicBezTo>
                    <a:lnTo>
                      <a:pt x="7784" y="6027"/>
                    </a:lnTo>
                    <a:cubicBezTo>
                      <a:pt x="7602" y="5958"/>
                      <a:pt x="7442" y="5913"/>
                      <a:pt x="7282" y="5890"/>
                    </a:cubicBezTo>
                    <a:cubicBezTo>
                      <a:pt x="7191" y="5890"/>
                      <a:pt x="7099" y="5867"/>
                      <a:pt x="7008" y="5867"/>
                    </a:cubicBezTo>
                    <a:cubicBezTo>
                      <a:pt x="6894" y="5867"/>
                      <a:pt x="6803" y="5890"/>
                      <a:pt x="6711" y="5913"/>
                    </a:cubicBezTo>
                    <a:cubicBezTo>
                      <a:pt x="6506" y="5958"/>
                      <a:pt x="6346" y="6050"/>
                      <a:pt x="6232" y="6141"/>
                    </a:cubicBezTo>
                    <a:cubicBezTo>
                      <a:pt x="6186" y="6164"/>
                      <a:pt x="6141" y="6209"/>
                      <a:pt x="6118" y="6255"/>
                    </a:cubicBezTo>
                    <a:cubicBezTo>
                      <a:pt x="6049" y="6323"/>
                      <a:pt x="6004" y="6415"/>
                      <a:pt x="5981" y="6529"/>
                    </a:cubicBezTo>
                    <a:cubicBezTo>
                      <a:pt x="5935" y="6643"/>
                      <a:pt x="5935" y="6711"/>
                      <a:pt x="5912" y="6803"/>
                    </a:cubicBezTo>
                    <a:cubicBezTo>
                      <a:pt x="5890" y="6963"/>
                      <a:pt x="5890" y="7145"/>
                      <a:pt x="5912" y="7328"/>
                    </a:cubicBezTo>
                    <a:cubicBezTo>
                      <a:pt x="5912" y="7465"/>
                      <a:pt x="5935" y="7602"/>
                      <a:pt x="6004" y="7807"/>
                    </a:cubicBezTo>
                    <a:cubicBezTo>
                      <a:pt x="6027" y="7921"/>
                      <a:pt x="6072" y="8081"/>
                      <a:pt x="6141" y="8241"/>
                    </a:cubicBezTo>
                    <a:cubicBezTo>
                      <a:pt x="6255" y="8515"/>
                      <a:pt x="6415" y="8766"/>
                      <a:pt x="6666" y="9085"/>
                    </a:cubicBezTo>
                    <a:cubicBezTo>
                      <a:pt x="6825" y="9314"/>
                      <a:pt x="7054" y="9542"/>
                      <a:pt x="7350" y="9816"/>
                    </a:cubicBezTo>
                    <a:cubicBezTo>
                      <a:pt x="7533" y="9998"/>
                      <a:pt x="7738" y="10181"/>
                      <a:pt x="7990" y="10364"/>
                    </a:cubicBezTo>
                    <a:cubicBezTo>
                      <a:pt x="8332" y="10637"/>
                      <a:pt x="8697" y="10911"/>
                      <a:pt x="9085" y="11162"/>
                    </a:cubicBezTo>
                    <a:cubicBezTo>
                      <a:pt x="9268" y="11277"/>
                      <a:pt x="9428" y="11413"/>
                      <a:pt x="9610" y="11528"/>
                    </a:cubicBezTo>
                    <a:lnTo>
                      <a:pt x="9679" y="11573"/>
                    </a:lnTo>
                    <a:cubicBezTo>
                      <a:pt x="9884" y="11733"/>
                      <a:pt x="10044" y="11893"/>
                      <a:pt x="10204" y="12053"/>
                    </a:cubicBezTo>
                    <a:lnTo>
                      <a:pt x="10226" y="12075"/>
                    </a:lnTo>
                    <a:lnTo>
                      <a:pt x="10272" y="12121"/>
                    </a:lnTo>
                    <a:lnTo>
                      <a:pt x="10318" y="12167"/>
                    </a:lnTo>
                    <a:cubicBezTo>
                      <a:pt x="10432" y="12281"/>
                      <a:pt x="10523" y="12395"/>
                      <a:pt x="10614" y="12532"/>
                    </a:cubicBezTo>
                    <a:cubicBezTo>
                      <a:pt x="10683" y="12623"/>
                      <a:pt x="10774" y="12737"/>
                      <a:pt x="10843" y="12851"/>
                    </a:cubicBezTo>
                    <a:cubicBezTo>
                      <a:pt x="10866" y="12920"/>
                      <a:pt x="10911" y="13011"/>
                      <a:pt x="10934" y="13103"/>
                    </a:cubicBezTo>
                    <a:cubicBezTo>
                      <a:pt x="10934" y="13125"/>
                      <a:pt x="10934" y="13148"/>
                      <a:pt x="10934" y="13171"/>
                    </a:cubicBezTo>
                    <a:cubicBezTo>
                      <a:pt x="10957" y="13240"/>
                      <a:pt x="10957" y="13262"/>
                      <a:pt x="10957" y="13308"/>
                    </a:cubicBezTo>
                    <a:cubicBezTo>
                      <a:pt x="11003" y="13376"/>
                      <a:pt x="11071" y="13491"/>
                      <a:pt x="11162" y="13513"/>
                    </a:cubicBezTo>
                    <a:cubicBezTo>
                      <a:pt x="11254" y="13536"/>
                      <a:pt x="11254" y="13536"/>
                      <a:pt x="11345" y="13536"/>
                    </a:cubicBezTo>
                    <a:lnTo>
                      <a:pt x="11391" y="13536"/>
                    </a:lnTo>
                    <a:cubicBezTo>
                      <a:pt x="11436" y="13536"/>
                      <a:pt x="11482" y="13536"/>
                      <a:pt x="11527" y="13513"/>
                    </a:cubicBezTo>
                    <a:cubicBezTo>
                      <a:pt x="11619" y="13491"/>
                      <a:pt x="11687" y="13468"/>
                      <a:pt x="11756" y="13422"/>
                    </a:cubicBezTo>
                    <a:lnTo>
                      <a:pt x="11779" y="13422"/>
                    </a:lnTo>
                    <a:cubicBezTo>
                      <a:pt x="11847" y="13376"/>
                      <a:pt x="11938" y="13331"/>
                      <a:pt x="12007" y="13308"/>
                    </a:cubicBezTo>
                    <a:cubicBezTo>
                      <a:pt x="12098" y="13262"/>
                      <a:pt x="12167" y="13194"/>
                      <a:pt x="12235" y="13125"/>
                    </a:cubicBezTo>
                    <a:cubicBezTo>
                      <a:pt x="12326" y="13034"/>
                      <a:pt x="12395" y="12897"/>
                      <a:pt x="12441" y="12760"/>
                    </a:cubicBezTo>
                    <a:cubicBezTo>
                      <a:pt x="12463" y="12669"/>
                      <a:pt x="12486" y="12600"/>
                      <a:pt x="12509" y="12532"/>
                    </a:cubicBezTo>
                    <a:cubicBezTo>
                      <a:pt x="12532" y="12441"/>
                      <a:pt x="12532" y="12349"/>
                      <a:pt x="12532" y="12258"/>
                    </a:cubicBezTo>
                    <a:cubicBezTo>
                      <a:pt x="12532" y="12212"/>
                      <a:pt x="12532" y="12144"/>
                      <a:pt x="12532" y="12098"/>
                    </a:cubicBezTo>
                    <a:cubicBezTo>
                      <a:pt x="12509" y="12007"/>
                      <a:pt x="12509" y="11938"/>
                      <a:pt x="12486" y="11847"/>
                    </a:cubicBezTo>
                    <a:cubicBezTo>
                      <a:pt x="12463" y="11733"/>
                      <a:pt x="12418" y="11642"/>
                      <a:pt x="12395" y="11550"/>
                    </a:cubicBezTo>
                    <a:lnTo>
                      <a:pt x="12349" y="11436"/>
                    </a:lnTo>
                    <a:cubicBezTo>
                      <a:pt x="12326" y="11345"/>
                      <a:pt x="12304" y="11254"/>
                      <a:pt x="12258" y="11162"/>
                    </a:cubicBezTo>
                    <a:lnTo>
                      <a:pt x="12212" y="11025"/>
                    </a:lnTo>
                    <a:lnTo>
                      <a:pt x="12167" y="10843"/>
                    </a:lnTo>
                    <a:cubicBezTo>
                      <a:pt x="12121" y="10752"/>
                      <a:pt x="12098" y="10660"/>
                      <a:pt x="12052" y="10569"/>
                    </a:cubicBezTo>
                    <a:cubicBezTo>
                      <a:pt x="12030" y="10478"/>
                      <a:pt x="11984" y="10364"/>
                      <a:pt x="11961" y="10272"/>
                    </a:cubicBezTo>
                    <a:cubicBezTo>
                      <a:pt x="11938" y="10204"/>
                      <a:pt x="11893" y="10135"/>
                      <a:pt x="11870" y="10067"/>
                    </a:cubicBezTo>
                    <a:cubicBezTo>
                      <a:pt x="11801" y="9907"/>
                      <a:pt x="11756" y="9747"/>
                      <a:pt x="11687" y="9587"/>
                    </a:cubicBezTo>
                    <a:cubicBezTo>
                      <a:pt x="11642" y="9428"/>
                      <a:pt x="11596" y="9268"/>
                      <a:pt x="11573" y="9085"/>
                    </a:cubicBezTo>
                    <a:cubicBezTo>
                      <a:pt x="11550" y="8994"/>
                      <a:pt x="11527" y="8880"/>
                      <a:pt x="11527" y="8789"/>
                    </a:cubicBezTo>
                    <a:cubicBezTo>
                      <a:pt x="11505" y="8697"/>
                      <a:pt x="11505" y="8629"/>
                      <a:pt x="11482" y="8537"/>
                    </a:cubicBezTo>
                    <a:cubicBezTo>
                      <a:pt x="11459" y="8423"/>
                      <a:pt x="11459" y="8286"/>
                      <a:pt x="11459" y="8149"/>
                    </a:cubicBezTo>
                    <a:cubicBezTo>
                      <a:pt x="11459" y="8104"/>
                      <a:pt x="11459" y="8058"/>
                      <a:pt x="11459" y="7990"/>
                    </a:cubicBezTo>
                    <a:cubicBezTo>
                      <a:pt x="11436" y="7898"/>
                      <a:pt x="11436" y="7807"/>
                      <a:pt x="11436" y="7693"/>
                    </a:cubicBezTo>
                    <a:cubicBezTo>
                      <a:pt x="11413" y="7602"/>
                      <a:pt x="11413" y="7510"/>
                      <a:pt x="11413" y="7419"/>
                    </a:cubicBezTo>
                    <a:cubicBezTo>
                      <a:pt x="11413" y="7373"/>
                      <a:pt x="11413" y="7305"/>
                      <a:pt x="11413" y="7259"/>
                    </a:cubicBezTo>
                    <a:lnTo>
                      <a:pt x="11413" y="7145"/>
                    </a:lnTo>
                    <a:lnTo>
                      <a:pt x="11391" y="7054"/>
                    </a:lnTo>
                    <a:cubicBezTo>
                      <a:pt x="11391" y="6985"/>
                      <a:pt x="11391" y="6940"/>
                      <a:pt x="11391" y="6871"/>
                    </a:cubicBezTo>
                    <a:cubicBezTo>
                      <a:pt x="11413" y="6803"/>
                      <a:pt x="11413" y="6734"/>
                      <a:pt x="11436" y="6666"/>
                    </a:cubicBezTo>
                    <a:cubicBezTo>
                      <a:pt x="11459" y="6597"/>
                      <a:pt x="11482" y="6529"/>
                      <a:pt x="11505" y="6460"/>
                    </a:cubicBezTo>
                    <a:lnTo>
                      <a:pt x="11505" y="6392"/>
                    </a:lnTo>
                    <a:lnTo>
                      <a:pt x="11527" y="6323"/>
                    </a:lnTo>
                    <a:cubicBezTo>
                      <a:pt x="11550" y="6232"/>
                      <a:pt x="11596" y="6164"/>
                      <a:pt x="11619" y="6118"/>
                    </a:cubicBezTo>
                    <a:cubicBezTo>
                      <a:pt x="11642" y="6072"/>
                      <a:pt x="11664" y="6027"/>
                      <a:pt x="11687" y="6004"/>
                    </a:cubicBezTo>
                    <a:lnTo>
                      <a:pt x="11710" y="5958"/>
                    </a:lnTo>
                    <a:lnTo>
                      <a:pt x="11756" y="5844"/>
                    </a:lnTo>
                    <a:cubicBezTo>
                      <a:pt x="11779" y="5776"/>
                      <a:pt x="11801" y="5707"/>
                      <a:pt x="11801" y="5639"/>
                    </a:cubicBezTo>
                    <a:cubicBezTo>
                      <a:pt x="11893" y="5593"/>
                      <a:pt x="11938" y="5502"/>
                      <a:pt x="11961" y="5433"/>
                    </a:cubicBezTo>
                    <a:cubicBezTo>
                      <a:pt x="11961" y="5342"/>
                      <a:pt x="11938" y="5273"/>
                      <a:pt x="11893" y="5205"/>
                    </a:cubicBezTo>
                    <a:cubicBezTo>
                      <a:pt x="11847" y="5114"/>
                      <a:pt x="11779" y="5091"/>
                      <a:pt x="11710" y="5068"/>
                    </a:cubicBezTo>
                    <a:lnTo>
                      <a:pt x="11482" y="5022"/>
                    </a:lnTo>
                    <a:lnTo>
                      <a:pt x="11276" y="4954"/>
                    </a:lnTo>
                    <a:cubicBezTo>
                      <a:pt x="11276" y="4954"/>
                      <a:pt x="11231" y="4931"/>
                      <a:pt x="11231" y="4931"/>
                    </a:cubicBezTo>
                    <a:lnTo>
                      <a:pt x="11208" y="4931"/>
                    </a:lnTo>
                    <a:cubicBezTo>
                      <a:pt x="11117" y="4908"/>
                      <a:pt x="10980" y="4863"/>
                      <a:pt x="10866" y="4817"/>
                    </a:cubicBezTo>
                    <a:cubicBezTo>
                      <a:pt x="10729" y="4771"/>
                      <a:pt x="10614" y="4726"/>
                      <a:pt x="10500" y="4703"/>
                    </a:cubicBezTo>
                    <a:cubicBezTo>
                      <a:pt x="10295" y="4634"/>
                      <a:pt x="10112" y="4589"/>
                      <a:pt x="9930" y="4520"/>
                    </a:cubicBezTo>
                    <a:lnTo>
                      <a:pt x="9701" y="4452"/>
                    </a:lnTo>
                    <a:cubicBezTo>
                      <a:pt x="9519" y="4406"/>
                      <a:pt x="9336" y="4338"/>
                      <a:pt x="9154" y="4269"/>
                    </a:cubicBezTo>
                    <a:lnTo>
                      <a:pt x="8857" y="4178"/>
                    </a:lnTo>
                    <a:cubicBezTo>
                      <a:pt x="8583" y="4087"/>
                      <a:pt x="8263" y="3972"/>
                      <a:pt x="7921" y="3835"/>
                    </a:cubicBezTo>
                    <a:cubicBezTo>
                      <a:pt x="7716" y="3744"/>
                      <a:pt x="7533" y="3653"/>
                      <a:pt x="7328" y="3562"/>
                    </a:cubicBezTo>
                    <a:cubicBezTo>
                      <a:pt x="7214" y="3516"/>
                      <a:pt x="7099" y="3470"/>
                      <a:pt x="7008" y="3425"/>
                    </a:cubicBezTo>
                    <a:cubicBezTo>
                      <a:pt x="6871" y="3356"/>
                      <a:pt x="6734" y="3311"/>
                      <a:pt x="6597" y="3242"/>
                    </a:cubicBezTo>
                    <a:lnTo>
                      <a:pt x="6415" y="3151"/>
                    </a:lnTo>
                    <a:cubicBezTo>
                      <a:pt x="6323" y="3105"/>
                      <a:pt x="6232" y="3059"/>
                      <a:pt x="6141" y="3014"/>
                    </a:cubicBezTo>
                    <a:cubicBezTo>
                      <a:pt x="5821" y="2877"/>
                      <a:pt x="5524" y="2740"/>
                      <a:pt x="5205" y="2603"/>
                    </a:cubicBezTo>
                    <a:cubicBezTo>
                      <a:pt x="4977" y="2466"/>
                      <a:pt x="4726" y="2352"/>
                      <a:pt x="4474" y="2215"/>
                    </a:cubicBezTo>
                    <a:lnTo>
                      <a:pt x="4338" y="2146"/>
                    </a:lnTo>
                    <a:lnTo>
                      <a:pt x="4201" y="2078"/>
                    </a:lnTo>
                    <a:cubicBezTo>
                      <a:pt x="3949" y="1941"/>
                      <a:pt x="3721" y="1827"/>
                      <a:pt x="3470" y="1690"/>
                    </a:cubicBezTo>
                    <a:cubicBezTo>
                      <a:pt x="3402" y="1667"/>
                      <a:pt x="3333" y="1644"/>
                      <a:pt x="3265" y="1599"/>
                    </a:cubicBezTo>
                    <a:cubicBezTo>
                      <a:pt x="3196" y="1576"/>
                      <a:pt x="3105" y="1530"/>
                      <a:pt x="3036" y="1484"/>
                    </a:cubicBezTo>
                    <a:cubicBezTo>
                      <a:pt x="2877" y="1416"/>
                      <a:pt x="2740" y="1325"/>
                      <a:pt x="2580" y="1256"/>
                    </a:cubicBezTo>
                    <a:lnTo>
                      <a:pt x="2443" y="1165"/>
                    </a:lnTo>
                    <a:cubicBezTo>
                      <a:pt x="2283" y="1096"/>
                      <a:pt x="2146" y="1005"/>
                      <a:pt x="1987" y="914"/>
                    </a:cubicBezTo>
                    <a:cubicBezTo>
                      <a:pt x="1804" y="800"/>
                      <a:pt x="1621" y="708"/>
                      <a:pt x="1439" y="594"/>
                    </a:cubicBezTo>
                    <a:cubicBezTo>
                      <a:pt x="1256" y="503"/>
                      <a:pt x="1051" y="389"/>
                      <a:pt x="868" y="298"/>
                    </a:cubicBezTo>
                    <a:cubicBezTo>
                      <a:pt x="777" y="252"/>
                      <a:pt x="685" y="183"/>
                      <a:pt x="571" y="138"/>
                    </a:cubicBezTo>
                    <a:cubicBezTo>
                      <a:pt x="549" y="115"/>
                      <a:pt x="503" y="92"/>
                      <a:pt x="457" y="69"/>
                    </a:cubicBezTo>
                    <a:cubicBezTo>
                      <a:pt x="412" y="47"/>
                      <a:pt x="343" y="1"/>
                      <a:pt x="297" y="1"/>
                    </a:cubicBezTo>
                    <a:close/>
                  </a:path>
                </a:pathLst>
              </a:custGeom>
              <a:solidFill>
                <a:srgbClr val="424077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044521" y="898076"/>
                <a:ext cx="237567" cy="37274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1379" extrusionOk="0">
                    <a:moveTo>
                      <a:pt x="5525" y="0"/>
                    </a:moveTo>
                    <a:cubicBezTo>
                      <a:pt x="5228" y="23"/>
                      <a:pt x="4908" y="23"/>
                      <a:pt x="4589" y="23"/>
                    </a:cubicBezTo>
                    <a:cubicBezTo>
                      <a:pt x="4269" y="23"/>
                      <a:pt x="3950" y="69"/>
                      <a:pt x="3630" y="114"/>
                    </a:cubicBezTo>
                    <a:cubicBezTo>
                      <a:pt x="3037" y="206"/>
                      <a:pt x="2443" y="343"/>
                      <a:pt x="1873" y="480"/>
                    </a:cubicBezTo>
                    <a:cubicBezTo>
                      <a:pt x="1713" y="525"/>
                      <a:pt x="1576" y="571"/>
                      <a:pt x="1416" y="617"/>
                    </a:cubicBezTo>
                    <a:cubicBezTo>
                      <a:pt x="1279" y="662"/>
                      <a:pt x="1119" y="708"/>
                      <a:pt x="960" y="776"/>
                    </a:cubicBezTo>
                    <a:cubicBezTo>
                      <a:pt x="823" y="822"/>
                      <a:pt x="686" y="890"/>
                      <a:pt x="549" y="959"/>
                    </a:cubicBezTo>
                    <a:cubicBezTo>
                      <a:pt x="412" y="1005"/>
                      <a:pt x="298" y="1050"/>
                      <a:pt x="184" y="1119"/>
                    </a:cubicBezTo>
                    <a:cubicBezTo>
                      <a:pt x="138" y="1142"/>
                      <a:pt x="115" y="1187"/>
                      <a:pt x="69" y="1210"/>
                    </a:cubicBezTo>
                    <a:cubicBezTo>
                      <a:pt x="24" y="1233"/>
                      <a:pt x="1" y="1279"/>
                      <a:pt x="24" y="1324"/>
                    </a:cubicBezTo>
                    <a:cubicBezTo>
                      <a:pt x="40" y="1358"/>
                      <a:pt x="82" y="1379"/>
                      <a:pt x="120" y="1379"/>
                    </a:cubicBezTo>
                    <a:cubicBezTo>
                      <a:pt x="135" y="1379"/>
                      <a:pt x="148" y="1376"/>
                      <a:pt x="161" y="1370"/>
                    </a:cubicBezTo>
                    <a:cubicBezTo>
                      <a:pt x="229" y="1324"/>
                      <a:pt x="275" y="1279"/>
                      <a:pt x="343" y="1256"/>
                    </a:cubicBezTo>
                    <a:cubicBezTo>
                      <a:pt x="549" y="1164"/>
                      <a:pt x="777" y="1096"/>
                      <a:pt x="1005" y="1050"/>
                    </a:cubicBezTo>
                    <a:cubicBezTo>
                      <a:pt x="1119" y="1027"/>
                      <a:pt x="1256" y="1005"/>
                      <a:pt x="1370" y="982"/>
                    </a:cubicBezTo>
                    <a:cubicBezTo>
                      <a:pt x="1507" y="959"/>
                      <a:pt x="1622" y="936"/>
                      <a:pt x="1736" y="913"/>
                    </a:cubicBezTo>
                    <a:cubicBezTo>
                      <a:pt x="1850" y="913"/>
                      <a:pt x="1964" y="890"/>
                      <a:pt x="2078" y="868"/>
                    </a:cubicBezTo>
                    <a:cubicBezTo>
                      <a:pt x="2375" y="845"/>
                      <a:pt x="2649" y="822"/>
                      <a:pt x="2945" y="776"/>
                    </a:cubicBezTo>
                    <a:cubicBezTo>
                      <a:pt x="3242" y="754"/>
                      <a:pt x="3539" y="708"/>
                      <a:pt x="3813" y="685"/>
                    </a:cubicBezTo>
                    <a:cubicBezTo>
                      <a:pt x="3973" y="685"/>
                      <a:pt x="4132" y="662"/>
                      <a:pt x="4292" y="639"/>
                    </a:cubicBezTo>
                    <a:lnTo>
                      <a:pt x="5684" y="639"/>
                    </a:lnTo>
                    <a:cubicBezTo>
                      <a:pt x="6209" y="639"/>
                      <a:pt x="6734" y="639"/>
                      <a:pt x="7237" y="708"/>
                    </a:cubicBezTo>
                    <a:cubicBezTo>
                      <a:pt x="7328" y="708"/>
                      <a:pt x="7396" y="731"/>
                      <a:pt x="7488" y="731"/>
                    </a:cubicBezTo>
                    <a:lnTo>
                      <a:pt x="7396" y="731"/>
                    </a:lnTo>
                    <a:cubicBezTo>
                      <a:pt x="7579" y="754"/>
                      <a:pt x="7762" y="776"/>
                      <a:pt x="7944" y="799"/>
                    </a:cubicBezTo>
                    <a:cubicBezTo>
                      <a:pt x="8013" y="822"/>
                      <a:pt x="8104" y="822"/>
                      <a:pt x="8195" y="845"/>
                    </a:cubicBezTo>
                    <a:cubicBezTo>
                      <a:pt x="8287" y="868"/>
                      <a:pt x="8355" y="890"/>
                      <a:pt x="8446" y="890"/>
                    </a:cubicBezTo>
                    <a:cubicBezTo>
                      <a:pt x="8583" y="890"/>
                      <a:pt x="8720" y="799"/>
                      <a:pt x="8743" y="662"/>
                    </a:cubicBezTo>
                    <a:cubicBezTo>
                      <a:pt x="8789" y="525"/>
                      <a:pt x="8720" y="388"/>
                      <a:pt x="8606" y="320"/>
                    </a:cubicBezTo>
                    <a:cubicBezTo>
                      <a:pt x="8492" y="251"/>
                      <a:pt x="8355" y="229"/>
                      <a:pt x="8241" y="206"/>
                    </a:cubicBezTo>
                    <a:cubicBezTo>
                      <a:pt x="8081" y="160"/>
                      <a:pt x="7944" y="160"/>
                      <a:pt x="7784" y="137"/>
                    </a:cubicBezTo>
                    <a:cubicBezTo>
                      <a:pt x="7739" y="114"/>
                      <a:pt x="7693" y="114"/>
                      <a:pt x="7647" y="114"/>
                    </a:cubicBezTo>
                    <a:lnTo>
                      <a:pt x="7693" y="114"/>
                    </a:lnTo>
                    <a:cubicBezTo>
                      <a:pt x="7625" y="114"/>
                      <a:pt x="7556" y="92"/>
                      <a:pt x="7488" y="92"/>
                    </a:cubicBezTo>
                    <a:lnTo>
                      <a:pt x="7510" y="92"/>
                    </a:lnTo>
                    <a:cubicBezTo>
                      <a:pt x="7484" y="88"/>
                      <a:pt x="7458" y="85"/>
                      <a:pt x="7432" y="82"/>
                    </a:cubicBezTo>
                    <a:lnTo>
                      <a:pt x="7432" y="82"/>
                    </a:lnTo>
                    <a:lnTo>
                      <a:pt x="7419" y="69"/>
                    </a:lnTo>
                    <a:lnTo>
                      <a:pt x="7419" y="69"/>
                    </a:lnTo>
                    <a:cubicBezTo>
                      <a:pt x="7419" y="74"/>
                      <a:pt x="7420" y="77"/>
                      <a:pt x="7422" y="80"/>
                    </a:cubicBezTo>
                    <a:lnTo>
                      <a:pt x="7422" y="80"/>
                    </a:lnTo>
                    <a:cubicBezTo>
                      <a:pt x="7275" y="61"/>
                      <a:pt x="7142" y="42"/>
                      <a:pt x="7008" y="23"/>
                    </a:cubicBezTo>
                    <a:cubicBezTo>
                      <a:pt x="6826" y="23"/>
                      <a:pt x="6666" y="23"/>
                      <a:pt x="6483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45100" y="928296"/>
                <a:ext cx="193129" cy="29436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89" extrusionOk="0">
                    <a:moveTo>
                      <a:pt x="2717" y="1"/>
                    </a:moveTo>
                    <a:cubicBezTo>
                      <a:pt x="2603" y="1"/>
                      <a:pt x="2488" y="1"/>
                      <a:pt x="2374" y="24"/>
                    </a:cubicBezTo>
                    <a:cubicBezTo>
                      <a:pt x="2123" y="24"/>
                      <a:pt x="1849" y="46"/>
                      <a:pt x="1598" y="46"/>
                    </a:cubicBezTo>
                    <a:cubicBezTo>
                      <a:pt x="1347" y="46"/>
                      <a:pt x="1096" y="69"/>
                      <a:pt x="845" y="92"/>
                    </a:cubicBezTo>
                    <a:cubicBezTo>
                      <a:pt x="731" y="92"/>
                      <a:pt x="594" y="115"/>
                      <a:pt x="480" y="115"/>
                    </a:cubicBezTo>
                    <a:cubicBezTo>
                      <a:pt x="343" y="138"/>
                      <a:pt x="229" y="161"/>
                      <a:pt x="92" y="183"/>
                    </a:cubicBezTo>
                    <a:cubicBezTo>
                      <a:pt x="46" y="206"/>
                      <a:pt x="0" y="252"/>
                      <a:pt x="23" y="297"/>
                    </a:cubicBezTo>
                    <a:cubicBezTo>
                      <a:pt x="40" y="349"/>
                      <a:pt x="70" y="375"/>
                      <a:pt x="104" y="375"/>
                    </a:cubicBezTo>
                    <a:cubicBezTo>
                      <a:pt x="115" y="375"/>
                      <a:pt x="126" y="372"/>
                      <a:pt x="137" y="366"/>
                    </a:cubicBezTo>
                    <a:cubicBezTo>
                      <a:pt x="229" y="343"/>
                      <a:pt x="320" y="343"/>
                      <a:pt x="411" y="320"/>
                    </a:cubicBezTo>
                    <a:cubicBezTo>
                      <a:pt x="624" y="301"/>
                      <a:pt x="836" y="294"/>
                      <a:pt x="1048" y="294"/>
                    </a:cubicBezTo>
                    <a:cubicBezTo>
                      <a:pt x="1338" y="294"/>
                      <a:pt x="1628" y="307"/>
                      <a:pt x="1918" y="320"/>
                    </a:cubicBezTo>
                    <a:cubicBezTo>
                      <a:pt x="2169" y="343"/>
                      <a:pt x="2420" y="343"/>
                      <a:pt x="2648" y="366"/>
                    </a:cubicBezTo>
                    <a:cubicBezTo>
                      <a:pt x="2922" y="389"/>
                      <a:pt x="3173" y="412"/>
                      <a:pt x="3424" y="434"/>
                    </a:cubicBezTo>
                    <a:cubicBezTo>
                      <a:pt x="3607" y="480"/>
                      <a:pt x="3812" y="503"/>
                      <a:pt x="4018" y="526"/>
                    </a:cubicBezTo>
                    <a:lnTo>
                      <a:pt x="3995" y="526"/>
                    </a:lnTo>
                    <a:cubicBezTo>
                      <a:pt x="4063" y="526"/>
                      <a:pt x="4132" y="549"/>
                      <a:pt x="4177" y="549"/>
                    </a:cubicBezTo>
                    <a:lnTo>
                      <a:pt x="4200" y="549"/>
                    </a:lnTo>
                    <a:lnTo>
                      <a:pt x="4269" y="571"/>
                    </a:lnTo>
                    <a:lnTo>
                      <a:pt x="4314" y="571"/>
                    </a:lnTo>
                    <a:cubicBezTo>
                      <a:pt x="4520" y="594"/>
                      <a:pt x="4702" y="617"/>
                      <a:pt x="4908" y="663"/>
                    </a:cubicBezTo>
                    <a:cubicBezTo>
                      <a:pt x="5136" y="685"/>
                      <a:pt x="5342" y="731"/>
                      <a:pt x="5570" y="777"/>
                    </a:cubicBezTo>
                    <a:cubicBezTo>
                      <a:pt x="5775" y="822"/>
                      <a:pt x="6004" y="868"/>
                      <a:pt x="6209" y="937"/>
                    </a:cubicBezTo>
                    <a:cubicBezTo>
                      <a:pt x="6323" y="959"/>
                      <a:pt x="6414" y="982"/>
                      <a:pt x="6506" y="1005"/>
                    </a:cubicBezTo>
                    <a:cubicBezTo>
                      <a:pt x="6597" y="1028"/>
                      <a:pt x="6665" y="1051"/>
                      <a:pt x="6757" y="1074"/>
                    </a:cubicBezTo>
                    <a:cubicBezTo>
                      <a:pt x="6785" y="1083"/>
                      <a:pt x="6817" y="1089"/>
                      <a:pt x="6850" y="1089"/>
                    </a:cubicBezTo>
                    <a:cubicBezTo>
                      <a:pt x="6897" y="1089"/>
                      <a:pt x="6945" y="1077"/>
                      <a:pt x="6985" y="1051"/>
                    </a:cubicBezTo>
                    <a:cubicBezTo>
                      <a:pt x="7053" y="1005"/>
                      <a:pt x="7099" y="937"/>
                      <a:pt x="7122" y="868"/>
                    </a:cubicBezTo>
                    <a:cubicBezTo>
                      <a:pt x="7145" y="777"/>
                      <a:pt x="7145" y="708"/>
                      <a:pt x="7099" y="617"/>
                    </a:cubicBezTo>
                    <a:cubicBezTo>
                      <a:pt x="7053" y="549"/>
                      <a:pt x="6985" y="503"/>
                      <a:pt x="6917" y="480"/>
                    </a:cubicBezTo>
                    <a:cubicBezTo>
                      <a:pt x="6780" y="434"/>
                      <a:pt x="6665" y="412"/>
                      <a:pt x="6528" y="389"/>
                    </a:cubicBezTo>
                    <a:cubicBezTo>
                      <a:pt x="6369" y="343"/>
                      <a:pt x="6232" y="320"/>
                      <a:pt x="6072" y="297"/>
                    </a:cubicBezTo>
                    <a:cubicBezTo>
                      <a:pt x="5912" y="252"/>
                      <a:pt x="5752" y="229"/>
                      <a:pt x="5593" y="206"/>
                    </a:cubicBezTo>
                    <a:cubicBezTo>
                      <a:pt x="5410" y="183"/>
                      <a:pt x="5227" y="161"/>
                      <a:pt x="5022" y="138"/>
                    </a:cubicBezTo>
                    <a:cubicBezTo>
                      <a:pt x="4885" y="115"/>
                      <a:pt x="4725" y="115"/>
                      <a:pt x="4588" y="92"/>
                    </a:cubicBezTo>
                    <a:cubicBezTo>
                      <a:pt x="4406" y="92"/>
                      <a:pt x="4246" y="69"/>
                      <a:pt x="4086" y="69"/>
                    </a:cubicBezTo>
                    <a:cubicBezTo>
                      <a:pt x="3767" y="46"/>
                      <a:pt x="3424" y="24"/>
                      <a:pt x="3082" y="24"/>
                    </a:cubicBezTo>
                    <a:cubicBezTo>
                      <a:pt x="2968" y="1"/>
                      <a:pt x="2854" y="1"/>
                      <a:pt x="2717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4696564" y="1573637"/>
                <a:ext cx="156747" cy="228944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8470" extrusionOk="0">
                    <a:moveTo>
                      <a:pt x="69" y="1"/>
                    </a:moveTo>
                    <a:cubicBezTo>
                      <a:pt x="23" y="24"/>
                      <a:pt x="0" y="69"/>
                      <a:pt x="0" y="115"/>
                    </a:cubicBezTo>
                    <a:cubicBezTo>
                      <a:pt x="115" y="412"/>
                      <a:pt x="206" y="709"/>
                      <a:pt x="320" y="1028"/>
                    </a:cubicBezTo>
                    <a:cubicBezTo>
                      <a:pt x="411" y="1325"/>
                      <a:pt x="525" y="1622"/>
                      <a:pt x="640" y="1918"/>
                    </a:cubicBezTo>
                    <a:cubicBezTo>
                      <a:pt x="731" y="2215"/>
                      <a:pt x="868" y="2512"/>
                      <a:pt x="982" y="2808"/>
                    </a:cubicBezTo>
                    <a:cubicBezTo>
                      <a:pt x="1050" y="2945"/>
                      <a:pt x="1119" y="3105"/>
                      <a:pt x="1187" y="3242"/>
                    </a:cubicBezTo>
                    <a:cubicBezTo>
                      <a:pt x="1249" y="3387"/>
                      <a:pt x="1330" y="3531"/>
                      <a:pt x="1396" y="3676"/>
                    </a:cubicBezTo>
                    <a:lnTo>
                      <a:pt x="1396" y="3676"/>
                    </a:lnTo>
                    <a:cubicBezTo>
                      <a:pt x="1395" y="3676"/>
                      <a:pt x="1394" y="3676"/>
                      <a:pt x="1393" y="3676"/>
                    </a:cubicBezTo>
                    <a:cubicBezTo>
                      <a:pt x="1398" y="3686"/>
                      <a:pt x="1403" y="3695"/>
                      <a:pt x="1409" y="3705"/>
                    </a:cubicBezTo>
                    <a:lnTo>
                      <a:pt x="1409" y="3705"/>
                    </a:lnTo>
                    <a:cubicBezTo>
                      <a:pt x="1411" y="3711"/>
                      <a:pt x="1413" y="3716"/>
                      <a:pt x="1416" y="3721"/>
                    </a:cubicBezTo>
                    <a:cubicBezTo>
                      <a:pt x="1416" y="3720"/>
                      <a:pt x="1416" y="3719"/>
                      <a:pt x="1416" y="3718"/>
                    </a:cubicBezTo>
                    <a:lnTo>
                      <a:pt x="1416" y="3718"/>
                    </a:lnTo>
                    <a:cubicBezTo>
                      <a:pt x="1568" y="4003"/>
                      <a:pt x="1720" y="4306"/>
                      <a:pt x="1872" y="4589"/>
                    </a:cubicBezTo>
                    <a:cubicBezTo>
                      <a:pt x="2032" y="4863"/>
                      <a:pt x="2192" y="5137"/>
                      <a:pt x="2374" y="5411"/>
                    </a:cubicBezTo>
                    <a:cubicBezTo>
                      <a:pt x="2466" y="5547"/>
                      <a:pt x="2580" y="5684"/>
                      <a:pt x="2671" y="5799"/>
                    </a:cubicBezTo>
                    <a:cubicBezTo>
                      <a:pt x="2762" y="5936"/>
                      <a:pt x="2876" y="6072"/>
                      <a:pt x="2968" y="6209"/>
                    </a:cubicBezTo>
                    <a:cubicBezTo>
                      <a:pt x="3082" y="6369"/>
                      <a:pt x="3196" y="6506"/>
                      <a:pt x="3333" y="6643"/>
                    </a:cubicBezTo>
                    <a:cubicBezTo>
                      <a:pt x="3447" y="6780"/>
                      <a:pt x="3561" y="6894"/>
                      <a:pt x="3698" y="7031"/>
                    </a:cubicBezTo>
                    <a:cubicBezTo>
                      <a:pt x="3812" y="7145"/>
                      <a:pt x="3949" y="7259"/>
                      <a:pt x="4086" y="7374"/>
                    </a:cubicBezTo>
                    <a:cubicBezTo>
                      <a:pt x="4223" y="7510"/>
                      <a:pt x="4360" y="7625"/>
                      <a:pt x="4497" y="7739"/>
                    </a:cubicBezTo>
                    <a:cubicBezTo>
                      <a:pt x="4611" y="7853"/>
                      <a:pt x="4748" y="7967"/>
                      <a:pt x="4885" y="8081"/>
                    </a:cubicBezTo>
                    <a:cubicBezTo>
                      <a:pt x="4954" y="8150"/>
                      <a:pt x="5022" y="8195"/>
                      <a:pt x="5091" y="8264"/>
                    </a:cubicBezTo>
                    <a:cubicBezTo>
                      <a:pt x="5159" y="8309"/>
                      <a:pt x="5250" y="8378"/>
                      <a:pt x="5342" y="8446"/>
                    </a:cubicBezTo>
                    <a:cubicBezTo>
                      <a:pt x="5387" y="8469"/>
                      <a:pt x="5433" y="8469"/>
                      <a:pt x="5501" y="8469"/>
                    </a:cubicBezTo>
                    <a:cubicBezTo>
                      <a:pt x="5570" y="8469"/>
                      <a:pt x="5638" y="8423"/>
                      <a:pt x="5684" y="8378"/>
                    </a:cubicBezTo>
                    <a:cubicBezTo>
                      <a:pt x="5798" y="8264"/>
                      <a:pt x="5775" y="8081"/>
                      <a:pt x="5661" y="7967"/>
                    </a:cubicBezTo>
                    <a:cubicBezTo>
                      <a:pt x="5593" y="7899"/>
                      <a:pt x="5501" y="7807"/>
                      <a:pt x="5410" y="7739"/>
                    </a:cubicBezTo>
                    <a:cubicBezTo>
                      <a:pt x="5342" y="7670"/>
                      <a:pt x="5250" y="7579"/>
                      <a:pt x="5159" y="7510"/>
                    </a:cubicBezTo>
                    <a:cubicBezTo>
                      <a:pt x="4976" y="7351"/>
                      <a:pt x="4794" y="7191"/>
                      <a:pt x="4611" y="7031"/>
                    </a:cubicBezTo>
                    <a:cubicBezTo>
                      <a:pt x="4429" y="6871"/>
                      <a:pt x="4223" y="6712"/>
                      <a:pt x="4041" y="6552"/>
                    </a:cubicBezTo>
                    <a:cubicBezTo>
                      <a:pt x="3949" y="6461"/>
                      <a:pt x="3881" y="6392"/>
                      <a:pt x="3789" y="6301"/>
                    </a:cubicBezTo>
                    <a:cubicBezTo>
                      <a:pt x="3698" y="6209"/>
                      <a:pt x="3630" y="6141"/>
                      <a:pt x="3538" y="6050"/>
                    </a:cubicBezTo>
                    <a:cubicBezTo>
                      <a:pt x="3333" y="5799"/>
                      <a:pt x="3128" y="5547"/>
                      <a:pt x="2922" y="5274"/>
                    </a:cubicBezTo>
                    <a:cubicBezTo>
                      <a:pt x="2831" y="5159"/>
                      <a:pt x="2717" y="5023"/>
                      <a:pt x="2625" y="4908"/>
                    </a:cubicBezTo>
                    <a:cubicBezTo>
                      <a:pt x="2534" y="4771"/>
                      <a:pt x="2443" y="4657"/>
                      <a:pt x="2351" y="4520"/>
                    </a:cubicBezTo>
                    <a:cubicBezTo>
                      <a:pt x="2260" y="4383"/>
                      <a:pt x="2169" y="4246"/>
                      <a:pt x="2078" y="4110"/>
                    </a:cubicBezTo>
                    <a:cubicBezTo>
                      <a:pt x="1986" y="3973"/>
                      <a:pt x="1918" y="3813"/>
                      <a:pt x="1826" y="3676"/>
                    </a:cubicBezTo>
                    <a:cubicBezTo>
                      <a:pt x="1644" y="3379"/>
                      <a:pt x="1461" y="3082"/>
                      <a:pt x="1279" y="2786"/>
                    </a:cubicBezTo>
                    <a:cubicBezTo>
                      <a:pt x="1119" y="2489"/>
                      <a:pt x="959" y="2192"/>
                      <a:pt x="822" y="1873"/>
                    </a:cubicBezTo>
                    <a:lnTo>
                      <a:pt x="822" y="1895"/>
                    </a:lnTo>
                    <a:cubicBezTo>
                      <a:pt x="799" y="1827"/>
                      <a:pt x="754" y="1759"/>
                      <a:pt x="731" y="1667"/>
                    </a:cubicBezTo>
                    <a:cubicBezTo>
                      <a:pt x="685" y="1599"/>
                      <a:pt x="662" y="1530"/>
                      <a:pt x="640" y="1439"/>
                    </a:cubicBezTo>
                    <a:cubicBezTo>
                      <a:pt x="571" y="1302"/>
                      <a:pt x="525" y="1142"/>
                      <a:pt x="480" y="982"/>
                    </a:cubicBezTo>
                    <a:cubicBezTo>
                      <a:pt x="366" y="686"/>
                      <a:pt x="274" y="366"/>
                      <a:pt x="160" y="47"/>
                    </a:cubicBezTo>
                    <a:cubicBezTo>
                      <a:pt x="160" y="24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774302" y="1682865"/>
                <a:ext cx="125879" cy="125122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29" extrusionOk="0">
                    <a:moveTo>
                      <a:pt x="23" y="0"/>
                    </a:moveTo>
                    <a:cubicBezTo>
                      <a:pt x="0" y="23"/>
                      <a:pt x="0" y="69"/>
                      <a:pt x="0" y="114"/>
                    </a:cubicBezTo>
                    <a:cubicBezTo>
                      <a:pt x="229" y="502"/>
                      <a:pt x="480" y="845"/>
                      <a:pt x="754" y="1187"/>
                    </a:cubicBezTo>
                    <a:cubicBezTo>
                      <a:pt x="868" y="1347"/>
                      <a:pt x="1005" y="1506"/>
                      <a:pt x="1142" y="1666"/>
                    </a:cubicBezTo>
                    <a:lnTo>
                      <a:pt x="1347" y="1917"/>
                    </a:lnTo>
                    <a:cubicBezTo>
                      <a:pt x="1416" y="2009"/>
                      <a:pt x="1484" y="2100"/>
                      <a:pt x="1575" y="2191"/>
                    </a:cubicBezTo>
                    <a:cubicBezTo>
                      <a:pt x="1667" y="2305"/>
                      <a:pt x="1758" y="2420"/>
                      <a:pt x="1849" y="2511"/>
                    </a:cubicBezTo>
                    <a:cubicBezTo>
                      <a:pt x="1941" y="2625"/>
                      <a:pt x="2055" y="2739"/>
                      <a:pt x="2169" y="2853"/>
                    </a:cubicBezTo>
                    <a:cubicBezTo>
                      <a:pt x="2260" y="2944"/>
                      <a:pt x="2374" y="3059"/>
                      <a:pt x="2488" y="3150"/>
                    </a:cubicBezTo>
                    <a:cubicBezTo>
                      <a:pt x="2603" y="3264"/>
                      <a:pt x="2717" y="3378"/>
                      <a:pt x="2831" y="3469"/>
                    </a:cubicBezTo>
                    <a:cubicBezTo>
                      <a:pt x="2945" y="3561"/>
                      <a:pt x="3059" y="3675"/>
                      <a:pt x="3173" y="3766"/>
                    </a:cubicBezTo>
                    <a:cubicBezTo>
                      <a:pt x="3310" y="3858"/>
                      <a:pt x="3424" y="3972"/>
                      <a:pt x="3561" y="4063"/>
                    </a:cubicBezTo>
                    <a:cubicBezTo>
                      <a:pt x="3675" y="4154"/>
                      <a:pt x="3789" y="4246"/>
                      <a:pt x="3926" y="4337"/>
                    </a:cubicBezTo>
                    <a:cubicBezTo>
                      <a:pt x="3972" y="4382"/>
                      <a:pt x="4041" y="4428"/>
                      <a:pt x="4109" y="4474"/>
                    </a:cubicBezTo>
                    <a:cubicBezTo>
                      <a:pt x="4177" y="4519"/>
                      <a:pt x="4246" y="4565"/>
                      <a:pt x="4337" y="4611"/>
                    </a:cubicBezTo>
                    <a:cubicBezTo>
                      <a:pt x="4361" y="4623"/>
                      <a:pt x="4387" y="4628"/>
                      <a:pt x="4415" y="4628"/>
                    </a:cubicBezTo>
                    <a:cubicBezTo>
                      <a:pt x="4495" y="4628"/>
                      <a:pt x="4583" y="4581"/>
                      <a:pt x="4634" y="4497"/>
                    </a:cubicBezTo>
                    <a:cubicBezTo>
                      <a:pt x="4657" y="4451"/>
                      <a:pt x="4657" y="4405"/>
                      <a:pt x="4634" y="4337"/>
                    </a:cubicBezTo>
                    <a:cubicBezTo>
                      <a:pt x="4611" y="4291"/>
                      <a:pt x="4588" y="4246"/>
                      <a:pt x="4520" y="4223"/>
                    </a:cubicBezTo>
                    <a:cubicBezTo>
                      <a:pt x="4429" y="4154"/>
                      <a:pt x="4360" y="4109"/>
                      <a:pt x="4269" y="4040"/>
                    </a:cubicBezTo>
                    <a:lnTo>
                      <a:pt x="3995" y="3858"/>
                    </a:lnTo>
                    <a:lnTo>
                      <a:pt x="4041" y="3903"/>
                    </a:lnTo>
                    <a:cubicBezTo>
                      <a:pt x="3767" y="3698"/>
                      <a:pt x="3493" y="3492"/>
                      <a:pt x="3242" y="3287"/>
                    </a:cubicBezTo>
                    <a:cubicBezTo>
                      <a:pt x="3105" y="3196"/>
                      <a:pt x="2991" y="3104"/>
                      <a:pt x="2854" y="2990"/>
                    </a:cubicBezTo>
                    <a:cubicBezTo>
                      <a:pt x="2739" y="2899"/>
                      <a:pt x="2603" y="2785"/>
                      <a:pt x="2488" y="2671"/>
                    </a:cubicBezTo>
                    <a:cubicBezTo>
                      <a:pt x="2351" y="2579"/>
                      <a:pt x="2237" y="2465"/>
                      <a:pt x="2123" y="2351"/>
                    </a:cubicBezTo>
                    <a:cubicBezTo>
                      <a:pt x="1986" y="2237"/>
                      <a:pt x="1872" y="2100"/>
                      <a:pt x="1758" y="1986"/>
                    </a:cubicBezTo>
                    <a:cubicBezTo>
                      <a:pt x="1644" y="1872"/>
                      <a:pt x="1530" y="1758"/>
                      <a:pt x="1416" y="1643"/>
                    </a:cubicBezTo>
                    <a:cubicBezTo>
                      <a:pt x="1301" y="1529"/>
                      <a:pt x="1210" y="1392"/>
                      <a:pt x="1096" y="1278"/>
                    </a:cubicBezTo>
                    <a:cubicBezTo>
                      <a:pt x="1028" y="1210"/>
                      <a:pt x="982" y="1141"/>
                      <a:pt x="913" y="1073"/>
                    </a:cubicBezTo>
                    <a:cubicBezTo>
                      <a:pt x="777" y="913"/>
                      <a:pt x="640" y="730"/>
                      <a:pt x="503" y="571"/>
                    </a:cubicBezTo>
                    <a:cubicBezTo>
                      <a:pt x="434" y="502"/>
                      <a:pt x="388" y="411"/>
                      <a:pt x="320" y="320"/>
                    </a:cubicBezTo>
                    <a:cubicBezTo>
                      <a:pt x="252" y="228"/>
                      <a:pt x="206" y="137"/>
                      <a:pt x="137" y="23"/>
                    </a:cubicBezTo>
                    <a:cubicBezTo>
                      <a:pt x="137" y="0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659533" y="1482330"/>
                <a:ext cx="347390" cy="382934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141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" y="663"/>
                      <a:pt x="69" y="1325"/>
                      <a:pt x="184" y="1987"/>
                    </a:cubicBezTo>
                    <a:cubicBezTo>
                      <a:pt x="298" y="2922"/>
                      <a:pt x="526" y="3813"/>
                      <a:pt x="823" y="4703"/>
                    </a:cubicBezTo>
                    <a:cubicBezTo>
                      <a:pt x="1097" y="5593"/>
                      <a:pt x="1462" y="6460"/>
                      <a:pt x="1918" y="7282"/>
                    </a:cubicBezTo>
                    <a:cubicBezTo>
                      <a:pt x="2306" y="8035"/>
                      <a:pt x="2763" y="8766"/>
                      <a:pt x="3288" y="9450"/>
                    </a:cubicBezTo>
                    <a:cubicBezTo>
                      <a:pt x="3767" y="10067"/>
                      <a:pt x="4292" y="10660"/>
                      <a:pt x="4863" y="11208"/>
                    </a:cubicBezTo>
                    <a:cubicBezTo>
                      <a:pt x="5456" y="11779"/>
                      <a:pt x="6118" y="12304"/>
                      <a:pt x="6803" y="12760"/>
                    </a:cubicBezTo>
                    <a:cubicBezTo>
                      <a:pt x="7465" y="13217"/>
                      <a:pt x="8195" y="13605"/>
                      <a:pt x="8948" y="13856"/>
                    </a:cubicBezTo>
                    <a:cubicBezTo>
                      <a:pt x="9314" y="13970"/>
                      <a:pt x="9702" y="14061"/>
                      <a:pt x="10067" y="14107"/>
                    </a:cubicBezTo>
                    <a:cubicBezTo>
                      <a:pt x="10313" y="14150"/>
                      <a:pt x="10550" y="14166"/>
                      <a:pt x="10789" y="14166"/>
                    </a:cubicBezTo>
                    <a:cubicBezTo>
                      <a:pt x="10927" y="14166"/>
                      <a:pt x="11066" y="14161"/>
                      <a:pt x="11208" y="14152"/>
                    </a:cubicBezTo>
                    <a:cubicBezTo>
                      <a:pt x="11436" y="14130"/>
                      <a:pt x="11687" y="14084"/>
                      <a:pt x="11916" y="14016"/>
                    </a:cubicBezTo>
                    <a:cubicBezTo>
                      <a:pt x="12098" y="13947"/>
                      <a:pt x="12281" y="13879"/>
                      <a:pt x="12441" y="13742"/>
                    </a:cubicBezTo>
                    <a:cubicBezTo>
                      <a:pt x="12555" y="13650"/>
                      <a:pt x="12646" y="13513"/>
                      <a:pt x="12737" y="13376"/>
                    </a:cubicBezTo>
                    <a:cubicBezTo>
                      <a:pt x="12806" y="13239"/>
                      <a:pt x="12829" y="13080"/>
                      <a:pt x="12829" y="12920"/>
                    </a:cubicBezTo>
                    <a:cubicBezTo>
                      <a:pt x="12852" y="12578"/>
                      <a:pt x="12760" y="12212"/>
                      <a:pt x="12669" y="11870"/>
                    </a:cubicBezTo>
                    <a:cubicBezTo>
                      <a:pt x="12555" y="11505"/>
                      <a:pt x="12395" y="11140"/>
                      <a:pt x="12281" y="10774"/>
                    </a:cubicBezTo>
                    <a:cubicBezTo>
                      <a:pt x="12281" y="10752"/>
                      <a:pt x="12281" y="10752"/>
                      <a:pt x="12281" y="10752"/>
                    </a:cubicBezTo>
                    <a:cubicBezTo>
                      <a:pt x="12053" y="9953"/>
                      <a:pt x="11939" y="9108"/>
                      <a:pt x="11916" y="8264"/>
                    </a:cubicBezTo>
                    <a:cubicBezTo>
                      <a:pt x="11893" y="7328"/>
                      <a:pt x="11984" y="6392"/>
                      <a:pt x="12190" y="5456"/>
                    </a:cubicBezTo>
                    <a:cubicBezTo>
                      <a:pt x="12098" y="5433"/>
                      <a:pt x="11984" y="5388"/>
                      <a:pt x="11893" y="5365"/>
                    </a:cubicBezTo>
                    <a:cubicBezTo>
                      <a:pt x="11802" y="5753"/>
                      <a:pt x="11733" y="6118"/>
                      <a:pt x="11665" y="6529"/>
                    </a:cubicBezTo>
                    <a:cubicBezTo>
                      <a:pt x="11573" y="7236"/>
                      <a:pt x="11551" y="7967"/>
                      <a:pt x="11596" y="8697"/>
                    </a:cubicBezTo>
                    <a:cubicBezTo>
                      <a:pt x="11642" y="9382"/>
                      <a:pt x="11756" y="10090"/>
                      <a:pt x="11939" y="10752"/>
                    </a:cubicBezTo>
                    <a:cubicBezTo>
                      <a:pt x="12076" y="11185"/>
                      <a:pt x="12235" y="11596"/>
                      <a:pt x="12372" y="12007"/>
                    </a:cubicBezTo>
                    <a:cubicBezTo>
                      <a:pt x="12372" y="12030"/>
                      <a:pt x="12372" y="12030"/>
                      <a:pt x="12372" y="12030"/>
                    </a:cubicBezTo>
                    <a:cubicBezTo>
                      <a:pt x="12441" y="12281"/>
                      <a:pt x="12509" y="12532"/>
                      <a:pt x="12509" y="12783"/>
                    </a:cubicBezTo>
                    <a:cubicBezTo>
                      <a:pt x="12509" y="12897"/>
                      <a:pt x="12509" y="12988"/>
                      <a:pt x="12486" y="13103"/>
                    </a:cubicBezTo>
                    <a:cubicBezTo>
                      <a:pt x="12464" y="13171"/>
                      <a:pt x="12441" y="13217"/>
                      <a:pt x="12418" y="13285"/>
                    </a:cubicBezTo>
                    <a:cubicBezTo>
                      <a:pt x="12395" y="13331"/>
                      <a:pt x="12349" y="13376"/>
                      <a:pt x="12327" y="13399"/>
                    </a:cubicBezTo>
                    <a:cubicBezTo>
                      <a:pt x="12281" y="13468"/>
                      <a:pt x="12212" y="13513"/>
                      <a:pt x="12144" y="13559"/>
                    </a:cubicBezTo>
                    <a:cubicBezTo>
                      <a:pt x="12030" y="13628"/>
                      <a:pt x="11916" y="13673"/>
                      <a:pt x="11802" y="13696"/>
                    </a:cubicBezTo>
                    <a:cubicBezTo>
                      <a:pt x="11505" y="13787"/>
                      <a:pt x="11208" y="13833"/>
                      <a:pt x="10911" y="13833"/>
                    </a:cubicBezTo>
                    <a:cubicBezTo>
                      <a:pt x="10455" y="13833"/>
                      <a:pt x="10021" y="13787"/>
                      <a:pt x="9565" y="13696"/>
                    </a:cubicBezTo>
                    <a:lnTo>
                      <a:pt x="9610" y="13696"/>
                    </a:lnTo>
                    <a:cubicBezTo>
                      <a:pt x="8994" y="13559"/>
                      <a:pt x="8401" y="13308"/>
                      <a:pt x="7830" y="13011"/>
                    </a:cubicBezTo>
                    <a:cubicBezTo>
                      <a:pt x="6894" y="12509"/>
                      <a:pt x="6050" y="11870"/>
                      <a:pt x="5274" y="11140"/>
                    </a:cubicBezTo>
                    <a:lnTo>
                      <a:pt x="5274" y="11140"/>
                    </a:lnTo>
                    <a:cubicBezTo>
                      <a:pt x="5274" y="11140"/>
                      <a:pt x="5296" y="11162"/>
                      <a:pt x="5296" y="11162"/>
                    </a:cubicBezTo>
                    <a:cubicBezTo>
                      <a:pt x="4817" y="10706"/>
                      <a:pt x="4338" y="10204"/>
                      <a:pt x="3904" y="9702"/>
                    </a:cubicBezTo>
                    <a:cubicBezTo>
                      <a:pt x="3470" y="9177"/>
                      <a:pt x="3082" y="8629"/>
                      <a:pt x="2717" y="8058"/>
                    </a:cubicBezTo>
                    <a:cubicBezTo>
                      <a:pt x="1964" y="6826"/>
                      <a:pt x="1393" y="5525"/>
                      <a:pt x="982" y="4132"/>
                    </a:cubicBezTo>
                    <a:cubicBezTo>
                      <a:pt x="982" y="4155"/>
                      <a:pt x="982" y="4178"/>
                      <a:pt x="982" y="4178"/>
                    </a:cubicBezTo>
                    <a:cubicBezTo>
                      <a:pt x="594" y="2877"/>
                      <a:pt x="389" y="1530"/>
                      <a:pt x="343" y="161"/>
                    </a:cubicBezTo>
                    <a:cubicBezTo>
                      <a:pt x="320" y="161"/>
                      <a:pt x="298" y="161"/>
                      <a:pt x="298" y="138"/>
                    </a:cubicBezTo>
                    <a:cubicBezTo>
                      <a:pt x="184" y="92"/>
                      <a:pt x="92" y="46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986542" y="160572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91461" y="1772929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3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4991461" y="177355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4989623" y="162669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4964323" y="877101"/>
                <a:ext cx="491757" cy="262218"/>
              </a:xfrm>
              <a:custGeom>
                <a:avLst/>
                <a:gdLst/>
                <a:ahLst/>
                <a:cxnLst/>
                <a:rect l="l" t="t" r="r" b="b"/>
                <a:pathLst>
                  <a:path w="18193" h="9701" extrusionOk="0">
                    <a:moveTo>
                      <a:pt x="3850" y="1023"/>
                    </a:moveTo>
                    <a:cubicBezTo>
                      <a:pt x="3845" y="1024"/>
                      <a:pt x="3840" y="1026"/>
                      <a:pt x="3835" y="1027"/>
                    </a:cubicBezTo>
                    <a:cubicBezTo>
                      <a:pt x="3842" y="1027"/>
                      <a:pt x="3846" y="1026"/>
                      <a:pt x="3850" y="1023"/>
                    </a:cubicBezTo>
                    <a:close/>
                    <a:moveTo>
                      <a:pt x="8469" y="0"/>
                    </a:moveTo>
                    <a:cubicBezTo>
                      <a:pt x="7967" y="0"/>
                      <a:pt x="7465" y="23"/>
                      <a:pt x="6985" y="69"/>
                    </a:cubicBezTo>
                    <a:cubicBezTo>
                      <a:pt x="6049" y="160"/>
                      <a:pt x="5114" y="320"/>
                      <a:pt x="4223" y="571"/>
                    </a:cubicBezTo>
                    <a:cubicBezTo>
                      <a:pt x="3333" y="822"/>
                      <a:pt x="2443" y="1142"/>
                      <a:pt x="1598" y="1530"/>
                    </a:cubicBezTo>
                    <a:cubicBezTo>
                      <a:pt x="1051" y="1781"/>
                      <a:pt x="526" y="2077"/>
                      <a:pt x="1" y="2397"/>
                    </a:cubicBezTo>
                    <a:cubicBezTo>
                      <a:pt x="115" y="2443"/>
                      <a:pt x="229" y="2511"/>
                      <a:pt x="343" y="2579"/>
                    </a:cubicBezTo>
                    <a:cubicBezTo>
                      <a:pt x="1439" y="1918"/>
                      <a:pt x="2626" y="1393"/>
                      <a:pt x="3858" y="1005"/>
                    </a:cubicBezTo>
                    <a:lnTo>
                      <a:pt x="3858" y="1005"/>
                    </a:lnTo>
                    <a:cubicBezTo>
                      <a:pt x="3858" y="1005"/>
                      <a:pt x="3858" y="1016"/>
                      <a:pt x="3850" y="1023"/>
                    </a:cubicBezTo>
                    <a:lnTo>
                      <a:pt x="3850" y="1023"/>
                    </a:lnTo>
                    <a:cubicBezTo>
                      <a:pt x="5237" y="592"/>
                      <a:pt x="6648" y="365"/>
                      <a:pt x="8081" y="320"/>
                    </a:cubicBezTo>
                    <a:cubicBezTo>
                      <a:pt x="8743" y="320"/>
                      <a:pt x="9427" y="343"/>
                      <a:pt x="10089" y="411"/>
                    </a:cubicBezTo>
                    <a:cubicBezTo>
                      <a:pt x="10774" y="480"/>
                      <a:pt x="11436" y="617"/>
                      <a:pt x="12098" y="753"/>
                    </a:cubicBezTo>
                    <a:lnTo>
                      <a:pt x="12052" y="753"/>
                    </a:lnTo>
                    <a:cubicBezTo>
                      <a:pt x="13080" y="1005"/>
                      <a:pt x="14084" y="1370"/>
                      <a:pt x="15020" y="1872"/>
                    </a:cubicBezTo>
                    <a:cubicBezTo>
                      <a:pt x="15020" y="1872"/>
                      <a:pt x="15020" y="1872"/>
                      <a:pt x="15020" y="1849"/>
                    </a:cubicBezTo>
                    <a:cubicBezTo>
                      <a:pt x="15567" y="2168"/>
                      <a:pt x="16114" y="2533"/>
                      <a:pt x="16570" y="2966"/>
                    </a:cubicBezTo>
                    <a:lnTo>
                      <a:pt x="16570" y="2966"/>
                    </a:lnTo>
                    <a:cubicBezTo>
                      <a:pt x="16882" y="3280"/>
                      <a:pt x="17171" y="3615"/>
                      <a:pt x="17416" y="3995"/>
                    </a:cubicBezTo>
                    <a:cubicBezTo>
                      <a:pt x="17553" y="4246"/>
                      <a:pt x="17690" y="4520"/>
                      <a:pt x="17782" y="4794"/>
                    </a:cubicBezTo>
                    <a:cubicBezTo>
                      <a:pt x="17827" y="4930"/>
                      <a:pt x="17850" y="5045"/>
                      <a:pt x="17850" y="5182"/>
                    </a:cubicBezTo>
                    <a:cubicBezTo>
                      <a:pt x="17850" y="5250"/>
                      <a:pt x="17850" y="5319"/>
                      <a:pt x="17827" y="5410"/>
                    </a:cubicBezTo>
                    <a:cubicBezTo>
                      <a:pt x="17804" y="5455"/>
                      <a:pt x="17782" y="5501"/>
                      <a:pt x="17759" y="5547"/>
                    </a:cubicBezTo>
                    <a:cubicBezTo>
                      <a:pt x="17736" y="5592"/>
                      <a:pt x="17690" y="5661"/>
                      <a:pt x="17645" y="5707"/>
                    </a:cubicBezTo>
                    <a:cubicBezTo>
                      <a:pt x="17576" y="5775"/>
                      <a:pt x="17508" y="5844"/>
                      <a:pt x="17416" y="5889"/>
                    </a:cubicBezTo>
                    <a:cubicBezTo>
                      <a:pt x="17188" y="6026"/>
                      <a:pt x="16960" y="6117"/>
                      <a:pt x="16709" y="6186"/>
                    </a:cubicBezTo>
                    <a:lnTo>
                      <a:pt x="16686" y="6186"/>
                    </a:lnTo>
                    <a:cubicBezTo>
                      <a:pt x="16252" y="6323"/>
                      <a:pt x="15819" y="6414"/>
                      <a:pt x="15408" y="6551"/>
                    </a:cubicBezTo>
                    <a:cubicBezTo>
                      <a:pt x="14746" y="6757"/>
                      <a:pt x="14084" y="7030"/>
                      <a:pt x="13490" y="7396"/>
                    </a:cubicBezTo>
                    <a:cubicBezTo>
                      <a:pt x="12851" y="7761"/>
                      <a:pt x="12258" y="8172"/>
                      <a:pt x="11710" y="8651"/>
                    </a:cubicBezTo>
                    <a:cubicBezTo>
                      <a:pt x="11390" y="8925"/>
                      <a:pt x="11094" y="9222"/>
                      <a:pt x="10797" y="9541"/>
                    </a:cubicBezTo>
                    <a:cubicBezTo>
                      <a:pt x="10888" y="9587"/>
                      <a:pt x="10957" y="9633"/>
                      <a:pt x="11048" y="9678"/>
                    </a:cubicBezTo>
                    <a:cubicBezTo>
                      <a:pt x="11048" y="9701"/>
                      <a:pt x="11071" y="9701"/>
                      <a:pt x="11071" y="9701"/>
                    </a:cubicBezTo>
                    <a:cubicBezTo>
                      <a:pt x="11733" y="9016"/>
                      <a:pt x="12486" y="8400"/>
                      <a:pt x="13308" y="7875"/>
                    </a:cubicBezTo>
                    <a:cubicBezTo>
                      <a:pt x="14015" y="7441"/>
                      <a:pt x="14791" y="7076"/>
                      <a:pt x="15590" y="6825"/>
                    </a:cubicBezTo>
                    <a:cubicBezTo>
                      <a:pt x="15978" y="6711"/>
                      <a:pt x="16366" y="6620"/>
                      <a:pt x="16732" y="6528"/>
                    </a:cubicBezTo>
                    <a:cubicBezTo>
                      <a:pt x="17074" y="6414"/>
                      <a:pt x="17416" y="6300"/>
                      <a:pt x="17713" y="6095"/>
                    </a:cubicBezTo>
                    <a:cubicBezTo>
                      <a:pt x="17827" y="6003"/>
                      <a:pt x="17941" y="5889"/>
                      <a:pt x="18033" y="5752"/>
                    </a:cubicBezTo>
                    <a:cubicBezTo>
                      <a:pt x="18101" y="5615"/>
                      <a:pt x="18170" y="5455"/>
                      <a:pt x="18170" y="5296"/>
                    </a:cubicBezTo>
                    <a:cubicBezTo>
                      <a:pt x="18192" y="5113"/>
                      <a:pt x="18170" y="4908"/>
                      <a:pt x="18101" y="4725"/>
                    </a:cubicBezTo>
                    <a:cubicBezTo>
                      <a:pt x="18033" y="4497"/>
                      <a:pt x="17941" y="4269"/>
                      <a:pt x="17827" y="4063"/>
                    </a:cubicBezTo>
                    <a:cubicBezTo>
                      <a:pt x="17645" y="3721"/>
                      <a:pt x="17416" y="3424"/>
                      <a:pt x="17188" y="3127"/>
                    </a:cubicBezTo>
                    <a:cubicBezTo>
                      <a:pt x="16914" y="2853"/>
                      <a:pt x="16640" y="2579"/>
                      <a:pt x="16344" y="2351"/>
                    </a:cubicBezTo>
                    <a:cubicBezTo>
                      <a:pt x="15704" y="1849"/>
                      <a:pt x="14997" y="1461"/>
                      <a:pt x="14266" y="1142"/>
                    </a:cubicBezTo>
                    <a:cubicBezTo>
                      <a:pt x="13490" y="822"/>
                      <a:pt x="12692" y="571"/>
                      <a:pt x="11893" y="388"/>
                    </a:cubicBezTo>
                    <a:cubicBezTo>
                      <a:pt x="11117" y="206"/>
                      <a:pt x="10341" y="92"/>
                      <a:pt x="9542" y="46"/>
                    </a:cubicBezTo>
                    <a:cubicBezTo>
                      <a:pt x="9199" y="23"/>
                      <a:pt x="8834" y="0"/>
                      <a:pt x="84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5415941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5415941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5415319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5415941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5068605" y="904239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5324012" y="10899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5436294" y="1749494"/>
                <a:ext cx="399828" cy="204131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7552" extrusionOk="0">
                    <a:moveTo>
                      <a:pt x="298" y="0"/>
                    </a:moveTo>
                    <a:cubicBezTo>
                      <a:pt x="252" y="23"/>
                      <a:pt x="184" y="69"/>
                      <a:pt x="138" y="114"/>
                    </a:cubicBezTo>
                    <a:cubicBezTo>
                      <a:pt x="115" y="126"/>
                      <a:pt x="98" y="131"/>
                      <a:pt x="81" y="131"/>
                    </a:cubicBezTo>
                    <a:cubicBezTo>
                      <a:pt x="64" y="131"/>
                      <a:pt x="47" y="126"/>
                      <a:pt x="24" y="114"/>
                    </a:cubicBezTo>
                    <a:lnTo>
                      <a:pt x="1" y="114"/>
                    </a:lnTo>
                    <a:cubicBezTo>
                      <a:pt x="161" y="343"/>
                      <a:pt x="343" y="571"/>
                      <a:pt x="526" y="776"/>
                    </a:cubicBezTo>
                    <a:lnTo>
                      <a:pt x="526" y="799"/>
                    </a:lnTo>
                    <a:cubicBezTo>
                      <a:pt x="1119" y="1484"/>
                      <a:pt x="1781" y="2100"/>
                      <a:pt x="2489" y="2694"/>
                    </a:cubicBezTo>
                    <a:cubicBezTo>
                      <a:pt x="3151" y="3241"/>
                      <a:pt x="3836" y="3744"/>
                      <a:pt x="4566" y="4223"/>
                    </a:cubicBezTo>
                    <a:cubicBezTo>
                      <a:pt x="5274" y="4702"/>
                      <a:pt x="6004" y="5136"/>
                      <a:pt x="6757" y="5547"/>
                    </a:cubicBezTo>
                    <a:cubicBezTo>
                      <a:pt x="7556" y="5980"/>
                      <a:pt x="8401" y="6368"/>
                      <a:pt x="9245" y="6711"/>
                    </a:cubicBezTo>
                    <a:cubicBezTo>
                      <a:pt x="9816" y="6916"/>
                      <a:pt x="10364" y="7099"/>
                      <a:pt x="10934" y="7259"/>
                    </a:cubicBezTo>
                    <a:cubicBezTo>
                      <a:pt x="11436" y="7373"/>
                      <a:pt x="11939" y="7487"/>
                      <a:pt x="12441" y="7532"/>
                    </a:cubicBezTo>
                    <a:cubicBezTo>
                      <a:pt x="12582" y="7544"/>
                      <a:pt x="12733" y="7552"/>
                      <a:pt x="12888" y="7552"/>
                    </a:cubicBezTo>
                    <a:cubicBezTo>
                      <a:pt x="13637" y="7552"/>
                      <a:pt x="14481" y="7372"/>
                      <a:pt x="14746" y="6597"/>
                    </a:cubicBezTo>
                    <a:cubicBezTo>
                      <a:pt x="14746" y="6597"/>
                      <a:pt x="14746" y="6597"/>
                      <a:pt x="14746" y="6574"/>
                    </a:cubicBezTo>
                    <a:cubicBezTo>
                      <a:pt x="14769" y="6460"/>
                      <a:pt x="14792" y="6346"/>
                      <a:pt x="14792" y="6231"/>
                    </a:cubicBezTo>
                    <a:cubicBezTo>
                      <a:pt x="14792" y="6231"/>
                      <a:pt x="14792" y="6209"/>
                      <a:pt x="14792" y="6209"/>
                    </a:cubicBezTo>
                    <a:cubicBezTo>
                      <a:pt x="14792" y="6163"/>
                      <a:pt x="14792" y="6117"/>
                      <a:pt x="14792" y="6072"/>
                    </a:cubicBezTo>
                    <a:lnTo>
                      <a:pt x="14792" y="6049"/>
                    </a:lnTo>
                    <a:cubicBezTo>
                      <a:pt x="14769" y="5935"/>
                      <a:pt x="14769" y="5843"/>
                      <a:pt x="14723" y="5729"/>
                    </a:cubicBezTo>
                    <a:cubicBezTo>
                      <a:pt x="14723" y="5729"/>
                      <a:pt x="14723" y="5729"/>
                      <a:pt x="14723" y="5706"/>
                    </a:cubicBezTo>
                    <a:cubicBezTo>
                      <a:pt x="14700" y="5592"/>
                      <a:pt x="14655" y="5501"/>
                      <a:pt x="14632" y="5410"/>
                    </a:cubicBezTo>
                    <a:cubicBezTo>
                      <a:pt x="14632" y="5387"/>
                      <a:pt x="14632" y="5387"/>
                      <a:pt x="14632" y="5387"/>
                    </a:cubicBezTo>
                    <a:lnTo>
                      <a:pt x="14609" y="5387"/>
                    </a:lnTo>
                    <a:cubicBezTo>
                      <a:pt x="14609" y="5364"/>
                      <a:pt x="14609" y="5364"/>
                      <a:pt x="14609" y="5341"/>
                    </a:cubicBezTo>
                    <a:cubicBezTo>
                      <a:pt x="14609" y="5341"/>
                      <a:pt x="14609" y="5318"/>
                      <a:pt x="14586" y="5318"/>
                    </a:cubicBezTo>
                    <a:cubicBezTo>
                      <a:pt x="14586" y="5296"/>
                      <a:pt x="14586" y="5296"/>
                      <a:pt x="14586" y="5273"/>
                    </a:cubicBezTo>
                    <a:cubicBezTo>
                      <a:pt x="14564" y="5273"/>
                      <a:pt x="14564" y="5250"/>
                      <a:pt x="14564" y="5250"/>
                    </a:cubicBezTo>
                    <a:cubicBezTo>
                      <a:pt x="14541" y="5181"/>
                      <a:pt x="14495" y="5113"/>
                      <a:pt x="14472" y="5045"/>
                    </a:cubicBezTo>
                    <a:cubicBezTo>
                      <a:pt x="14472" y="5045"/>
                      <a:pt x="14472" y="5022"/>
                      <a:pt x="14472" y="5022"/>
                    </a:cubicBezTo>
                    <a:cubicBezTo>
                      <a:pt x="14449" y="5022"/>
                      <a:pt x="14449" y="5022"/>
                      <a:pt x="14449" y="4999"/>
                    </a:cubicBezTo>
                    <a:cubicBezTo>
                      <a:pt x="14427" y="4976"/>
                      <a:pt x="14427" y="4953"/>
                      <a:pt x="14404" y="4930"/>
                    </a:cubicBezTo>
                    <a:cubicBezTo>
                      <a:pt x="14404" y="4930"/>
                      <a:pt x="14404" y="4908"/>
                      <a:pt x="14404" y="4908"/>
                    </a:cubicBezTo>
                    <a:cubicBezTo>
                      <a:pt x="14381" y="4862"/>
                      <a:pt x="14358" y="4839"/>
                      <a:pt x="14335" y="4793"/>
                    </a:cubicBezTo>
                    <a:cubicBezTo>
                      <a:pt x="14305" y="4733"/>
                      <a:pt x="14254" y="4702"/>
                      <a:pt x="14197" y="4702"/>
                    </a:cubicBezTo>
                    <a:cubicBezTo>
                      <a:pt x="14168" y="4702"/>
                      <a:pt x="14137" y="4710"/>
                      <a:pt x="14107" y="4725"/>
                    </a:cubicBezTo>
                    <a:cubicBezTo>
                      <a:pt x="14039" y="4771"/>
                      <a:pt x="13993" y="4862"/>
                      <a:pt x="14039" y="4953"/>
                    </a:cubicBezTo>
                    <a:cubicBezTo>
                      <a:pt x="14084" y="4999"/>
                      <a:pt x="14107" y="5045"/>
                      <a:pt x="14130" y="5090"/>
                    </a:cubicBezTo>
                    <a:cubicBezTo>
                      <a:pt x="14130" y="5090"/>
                      <a:pt x="14153" y="5113"/>
                      <a:pt x="14153" y="5136"/>
                    </a:cubicBezTo>
                    <a:cubicBezTo>
                      <a:pt x="14153" y="5136"/>
                      <a:pt x="14153" y="5136"/>
                      <a:pt x="14153" y="5159"/>
                    </a:cubicBezTo>
                    <a:lnTo>
                      <a:pt x="14176" y="5159"/>
                    </a:lnTo>
                    <a:cubicBezTo>
                      <a:pt x="14176" y="5159"/>
                      <a:pt x="14176" y="5181"/>
                      <a:pt x="14176" y="5181"/>
                    </a:cubicBezTo>
                    <a:cubicBezTo>
                      <a:pt x="14176" y="5181"/>
                      <a:pt x="14176" y="5204"/>
                      <a:pt x="14198" y="5204"/>
                    </a:cubicBezTo>
                    <a:cubicBezTo>
                      <a:pt x="14198" y="5227"/>
                      <a:pt x="14198" y="5227"/>
                      <a:pt x="14198" y="5227"/>
                    </a:cubicBezTo>
                    <a:cubicBezTo>
                      <a:pt x="14221" y="5296"/>
                      <a:pt x="14267" y="5364"/>
                      <a:pt x="14290" y="5433"/>
                    </a:cubicBezTo>
                    <a:cubicBezTo>
                      <a:pt x="14290" y="5433"/>
                      <a:pt x="14312" y="5455"/>
                      <a:pt x="14312" y="5478"/>
                    </a:cubicBezTo>
                    <a:cubicBezTo>
                      <a:pt x="14312" y="5501"/>
                      <a:pt x="14312" y="5501"/>
                      <a:pt x="14312" y="5501"/>
                    </a:cubicBezTo>
                    <a:cubicBezTo>
                      <a:pt x="14358" y="5592"/>
                      <a:pt x="14381" y="5706"/>
                      <a:pt x="14427" y="5798"/>
                    </a:cubicBezTo>
                    <a:cubicBezTo>
                      <a:pt x="14427" y="5889"/>
                      <a:pt x="14449" y="5980"/>
                      <a:pt x="14472" y="6049"/>
                    </a:cubicBezTo>
                    <a:cubicBezTo>
                      <a:pt x="14472" y="6117"/>
                      <a:pt x="14472" y="6186"/>
                      <a:pt x="14472" y="6231"/>
                    </a:cubicBezTo>
                    <a:lnTo>
                      <a:pt x="14472" y="6254"/>
                    </a:lnTo>
                    <a:cubicBezTo>
                      <a:pt x="14472" y="6277"/>
                      <a:pt x="14472" y="6323"/>
                      <a:pt x="14449" y="6368"/>
                    </a:cubicBezTo>
                    <a:cubicBezTo>
                      <a:pt x="14449" y="6414"/>
                      <a:pt x="14449" y="6460"/>
                      <a:pt x="14427" y="6505"/>
                    </a:cubicBezTo>
                    <a:cubicBezTo>
                      <a:pt x="14404" y="6551"/>
                      <a:pt x="14404" y="6574"/>
                      <a:pt x="14404" y="6597"/>
                    </a:cubicBezTo>
                    <a:cubicBezTo>
                      <a:pt x="14358" y="6642"/>
                      <a:pt x="14335" y="6711"/>
                      <a:pt x="14290" y="6756"/>
                    </a:cubicBezTo>
                    <a:cubicBezTo>
                      <a:pt x="14244" y="6825"/>
                      <a:pt x="14176" y="6893"/>
                      <a:pt x="14107" y="6939"/>
                    </a:cubicBezTo>
                    <a:cubicBezTo>
                      <a:pt x="14016" y="6985"/>
                      <a:pt x="13924" y="7053"/>
                      <a:pt x="13833" y="7076"/>
                    </a:cubicBezTo>
                    <a:cubicBezTo>
                      <a:pt x="13651" y="7144"/>
                      <a:pt x="13491" y="7167"/>
                      <a:pt x="13308" y="7190"/>
                    </a:cubicBezTo>
                    <a:cubicBezTo>
                      <a:pt x="13163" y="7206"/>
                      <a:pt x="13014" y="7214"/>
                      <a:pt x="12864" y="7214"/>
                    </a:cubicBezTo>
                    <a:cubicBezTo>
                      <a:pt x="12590" y="7214"/>
                      <a:pt x="12310" y="7189"/>
                      <a:pt x="12030" y="7144"/>
                    </a:cubicBezTo>
                    <a:cubicBezTo>
                      <a:pt x="11459" y="7053"/>
                      <a:pt x="10911" y="6916"/>
                      <a:pt x="10341" y="6734"/>
                    </a:cubicBezTo>
                    <a:cubicBezTo>
                      <a:pt x="9725" y="6551"/>
                      <a:pt x="9108" y="6300"/>
                      <a:pt x="8515" y="6049"/>
                    </a:cubicBezTo>
                    <a:lnTo>
                      <a:pt x="8560" y="6049"/>
                    </a:lnTo>
                    <a:cubicBezTo>
                      <a:pt x="7488" y="5592"/>
                      <a:pt x="6483" y="5045"/>
                      <a:pt x="5479" y="4428"/>
                    </a:cubicBezTo>
                    <a:cubicBezTo>
                      <a:pt x="4566" y="3880"/>
                      <a:pt x="3676" y="3241"/>
                      <a:pt x="2854" y="2579"/>
                    </a:cubicBezTo>
                    <a:cubicBezTo>
                      <a:pt x="2101" y="1963"/>
                      <a:pt x="1393" y="1301"/>
                      <a:pt x="754" y="548"/>
                    </a:cubicBezTo>
                    <a:cubicBezTo>
                      <a:pt x="594" y="365"/>
                      <a:pt x="435" y="183"/>
                      <a:pt x="298" y="0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5795388" y="1943840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23"/>
                    </a:moveTo>
                    <a:cubicBezTo>
                      <a:pt x="23" y="23"/>
                      <a:pt x="23" y="0"/>
                      <a:pt x="23" y="0"/>
                    </a:cubicBezTo>
                    <a:cubicBezTo>
                      <a:pt x="23" y="0"/>
                      <a:pt x="23" y="23"/>
                      <a:pt x="0" y="23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5613989" y="1439163"/>
                <a:ext cx="357877" cy="288761"/>
              </a:xfrm>
              <a:custGeom>
                <a:avLst/>
                <a:gdLst/>
                <a:ahLst/>
                <a:cxnLst/>
                <a:rect l="l" t="t" r="r" b="b"/>
                <a:pathLst>
                  <a:path w="13240" h="10683" extrusionOk="0">
                    <a:moveTo>
                      <a:pt x="1" y="0"/>
                    </a:moveTo>
                    <a:cubicBezTo>
                      <a:pt x="24" y="69"/>
                      <a:pt x="1" y="137"/>
                      <a:pt x="1" y="205"/>
                    </a:cubicBezTo>
                    <a:cubicBezTo>
                      <a:pt x="1" y="251"/>
                      <a:pt x="1" y="274"/>
                      <a:pt x="1" y="320"/>
                    </a:cubicBezTo>
                    <a:cubicBezTo>
                      <a:pt x="115" y="320"/>
                      <a:pt x="229" y="342"/>
                      <a:pt x="343" y="365"/>
                    </a:cubicBezTo>
                    <a:lnTo>
                      <a:pt x="389" y="365"/>
                    </a:lnTo>
                    <a:cubicBezTo>
                      <a:pt x="959" y="457"/>
                      <a:pt x="1507" y="594"/>
                      <a:pt x="2055" y="776"/>
                    </a:cubicBezTo>
                    <a:cubicBezTo>
                      <a:pt x="2671" y="959"/>
                      <a:pt x="3265" y="1210"/>
                      <a:pt x="3858" y="1461"/>
                    </a:cubicBezTo>
                    <a:cubicBezTo>
                      <a:pt x="4908" y="1917"/>
                      <a:pt x="5935" y="2465"/>
                      <a:pt x="6917" y="3081"/>
                    </a:cubicBezTo>
                    <a:cubicBezTo>
                      <a:pt x="7830" y="3629"/>
                      <a:pt x="8720" y="4268"/>
                      <a:pt x="9564" y="4930"/>
                    </a:cubicBezTo>
                    <a:lnTo>
                      <a:pt x="9519" y="4907"/>
                    </a:lnTo>
                    <a:lnTo>
                      <a:pt x="9519" y="4907"/>
                    </a:lnTo>
                    <a:cubicBezTo>
                      <a:pt x="10044" y="5341"/>
                      <a:pt x="10546" y="5775"/>
                      <a:pt x="11002" y="6254"/>
                    </a:cubicBezTo>
                    <a:cubicBezTo>
                      <a:pt x="11413" y="6665"/>
                      <a:pt x="11779" y="7076"/>
                      <a:pt x="12121" y="7532"/>
                    </a:cubicBezTo>
                    <a:cubicBezTo>
                      <a:pt x="12121" y="7532"/>
                      <a:pt x="12121" y="7532"/>
                      <a:pt x="12121" y="7555"/>
                    </a:cubicBezTo>
                    <a:cubicBezTo>
                      <a:pt x="12235" y="7715"/>
                      <a:pt x="12326" y="7852"/>
                      <a:pt x="12440" y="8012"/>
                    </a:cubicBezTo>
                    <a:cubicBezTo>
                      <a:pt x="12555" y="8240"/>
                      <a:pt x="12669" y="8445"/>
                      <a:pt x="12760" y="8674"/>
                    </a:cubicBezTo>
                    <a:cubicBezTo>
                      <a:pt x="12760" y="8674"/>
                      <a:pt x="12760" y="8674"/>
                      <a:pt x="12760" y="8651"/>
                    </a:cubicBezTo>
                    <a:cubicBezTo>
                      <a:pt x="12829" y="8856"/>
                      <a:pt x="12874" y="9039"/>
                      <a:pt x="12897" y="9221"/>
                    </a:cubicBezTo>
                    <a:cubicBezTo>
                      <a:pt x="12897" y="9313"/>
                      <a:pt x="12897" y="9404"/>
                      <a:pt x="12897" y="9518"/>
                    </a:cubicBezTo>
                    <a:cubicBezTo>
                      <a:pt x="12874" y="9587"/>
                      <a:pt x="12851" y="9655"/>
                      <a:pt x="12829" y="9746"/>
                    </a:cubicBezTo>
                    <a:cubicBezTo>
                      <a:pt x="12783" y="9792"/>
                      <a:pt x="12760" y="9861"/>
                      <a:pt x="12714" y="9906"/>
                    </a:cubicBezTo>
                    <a:cubicBezTo>
                      <a:pt x="12669" y="9975"/>
                      <a:pt x="12600" y="10043"/>
                      <a:pt x="12532" y="10089"/>
                    </a:cubicBezTo>
                    <a:cubicBezTo>
                      <a:pt x="12463" y="10134"/>
                      <a:pt x="12395" y="10180"/>
                      <a:pt x="12304" y="10203"/>
                    </a:cubicBezTo>
                    <a:cubicBezTo>
                      <a:pt x="12281" y="10226"/>
                      <a:pt x="12281" y="10226"/>
                      <a:pt x="12258" y="10226"/>
                    </a:cubicBezTo>
                    <a:lnTo>
                      <a:pt x="12235" y="10226"/>
                    </a:lnTo>
                    <a:cubicBezTo>
                      <a:pt x="12235" y="10226"/>
                      <a:pt x="12235" y="10226"/>
                      <a:pt x="12235" y="10249"/>
                    </a:cubicBezTo>
                    <a:cubicBezTo>
                      <a:pt x="12189" y="10249"/>
                      <a:pt x="12144" y="10271"/>
                      <a:pt x="12098" y="10271"/>
                    </a:cubicBezTo>
                    <a:cubicBezTo>
                      <a:pt x="12075" y="10294"/>
                      <a:pt x="12075" y="10294"/>
                      <a:pt x="12052" y="10294"/>
                    </a:cubicBezTo>
                    <a:lnTo>
                      <a:pt x="12007" y="10294"/>
                    </a:lnTo>
                    <a:cubicBezTo>
                      <a:pt x="11915" y="10317"/>
                      <a:pt x="11847" y="10340"/>
                      <a:pt x="11779" y="10340"/>
                    </a:cubicBezTo>
                    <a:lnTo>
                      <a:pt x="11733" y="10340"/>
                    </a:lnTo>
                    <a:cubicBezTo>
                      <a:pt x="11642" y="10363"/>
                      <a:pt x="11573" y="10363"/>
                      <a:pt x="11482" y="10363"/>
                    </a:cubicBezTo>
                    <a:lnTo>
                      <a:pt x="11002" y="10363"/>
                    </a:lnTo>
                    <a:cubicBezTo>
                      <a:pt x="10993" y="10360"/>
                      <a:pt x="10983" y="10359"/>
                      <a:pt x="10974" y="10359"/>
                    </a:cubicBezTo>
                    <a:cubicBezTo>
                      <a:pt x="10897" y="10359"/>
                      <a:pt x="10843" y="10441"/>
                      <a:pt x="10843" y="10522"/>
                    </a:cubicBezTo>
                    <a:cubicBezTo>
                      <a:pt x="10843" y="10568"/>
                      <a:pt x="10843" y="10614"/>
                      <a:pt x="10888" y="10637"/>
                    </a:cubicBezTo>
                    <a:cubicBezTo>
                      <a:pt x="10911" y="10659"/>
                      <a:pt x="10957" y="10682"/>
                      <a:pt x="11002" y="10682"/>
                    </a:cubicBezTo>
                    <a:lnTo>
                      <a:pt x="11459" y="10682"/>
                    </a:lnTo>
                    <a:cubicBezTo>
                      <a:pt x="11573" y="10682"/>
                      <a:pt x="11710" y="10682"/>
                      <a:pt x="11824" y="10659"/>
                    </a:cubicBezTo>
                    <a:lnTo>
                      <a:pt x="11893" y="10659"/>
                    </a:lnTo>
                    <a:cubicBezTo>
                      <a:pt x="11961" y="10637"/>
                      <a:pt x="12030" y="10637"/>
                      <a:pt x="12075" y="10614"/>
                    </a:cubicBezTo>
                    <a:lnTo>
                      <a:pt x="12144" y="10614"/>
                    </a:lnTo>
                    <a:cubicBezTo>
                      <a:pt x="12144" y="10614"/>
                      <a:pt x="12144" y="10614"/>
                      <a:pt x="12144" y="10591"/>
                    </a:cubicBezTo>
                    <a:lnTo>
                      <a:pt x="12189" y="10591"/>
                    </a:lnTo>
                    <a:cubicBezTo>
                      <a:pt x="12258" y="10568"/>
                      <a:pt x="12326" y="10545"/>
                      <a:pt x="12372" y="10522"/>
                    </a:cubicBezTo>
                    <a:lnTo>
                      <a:pt x="12418" y="10522"/>
                    </a:lnTo>
                    <a:cubicBezTo>
                      <a:pt x="12418" y="10500"/>
                      <a:pt x="12440" y="10500"/>
                      <a:pt x="12440" y="10500"/>
                    </a:cubicBezTo>
                    <a:lnTo>
                      <a:pt x="12463" y="10500"/>
                    </a:lnTo>
                    <a:cubicBezTo>
                      <a:pt x="12577" y="10454"/>
                      <a:pt x="12669" y="10386"/>
                      <a:pt x="12783" y="10317"/>
                    </a:cubicBezTo>
                    <a:cubicBezTo>
                      <a:pt x="12874" y="10226"/>
                      <a:pt x="12965" y="10112"/>
                      <a:pt x="13057" y="9998"/>
                    </a:cubicBezTo>
                    <a:cubicBezTo>
                      <a:pt x="13125" y="9883"/>
                      <a:pt x="13171" y="9769"/>
                      <a:pt x="13194" y="9632"/>
                    </a:cubicBezTo>
                    <a:cubicBezTo>
                      <a:pt x="13217" y="9495"/>
                      <a:pt x="13239" y="9336"/>
                      <a:pt x="13217" y="9199"/>
                    </a:cubicBezTo>
                    <a:cubicBezTo>
                      <a:pt x="13217" y="9176"/>
                      <a:pt x="13217" y="9176"/>
                      <a:pt x="13217" y="9153"/>
                    </a:cubicBezTo>
                    <a:cubicBezTo>
                      <a:pt x="13194" y="8948"/>
                      <a:pt x="13125" y="8742"/>
                      <a:pt x="13057" y="8537"/>
                    </a:cubicBezTo>
                    <a:cubicBezTo>
                      <a:pt x="12965" y="8308"/>
                      <a:pt x="12851" y="8080"/>
                      <a:pt x="12737" y="7875"/>
                    </a:cubicBezTo>
                    <a:lnTo>
                      <a:pt x="12714" y="7875"/>
                    </a:lnTo>
                    <a:cubicBezTo>
                      <a:pt x="12304" y="7190"/>
                      <a:pt x="11801" y="6597"/>
                      <a:pt x="11254" y="6026"/>
                    </a:cubicBezTo>
                    <a:cubicBezTo>
                      <a:pt x="10614" y="5387"/>
                      <a:pt x="9930" y="4793"/>
                      <a:pt x="9199" y="4246"/>
                    </a:cubicBezTo>
                    <a:cubicBezTo>
                      <a:pt x="8537" y="3743"/>
                      <a:pt x="7853" y="3264"/>
                      <a:pt x="7122" y="2830"/>
                    </a:cubicBezTo>
                    <a:cubicBezTo>
                      <a:pt x="6369" y="2351"/>
                      <a:pt x="5570" y="1917"/>
                      <a:pt x="4771" y="1529"/>
                    </a:cubicBezTo>
                    <a:cubicBezTo>
                      <a:pt x="3927" y="1118"/>
                      <a:pt x="3082" y="753"/>
                      <a:pt x="2192" y="479"/>
                    </a:cubicBezTo>
                    <a:cubicBezTo>
                      <a:pt x="1781" y="342"/>
                      <a:pt x="1370" y="228"/>
                      <a:pt x="937" y="137"/>
                    </a:cubicBezTo>
                    <a:cubicBezTo>
                      <a:pt x="640" y="69"/>
                      <a:pt x="320" y="23"/>
                      <a:pt x="1" y="0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5623261" y="1449029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5623855" y="144902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5941593" y="164275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5941593" y="1643374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0"/>
                    </a:moveTo>
                    <a:cubicBezTo>
                      <a:pt x="24" y="0"/>
                      <a:pt x="1" y="0"/>
                      <a:pt x="1" y="0"/>
                    </a:cubicBezTo>
                    <a:cubicBezTo>
                      <a:pt x="1" y="0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5945296" y="171554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5818201" y="1719869"/>
                <a:ext cx="276436" cy="239594"/>
              </a:xfrm>
              <a:custGeom>
                <a:avLst/>
                <a:gdLst/>
                <a:ahLst/>
                <a:cxnLst/>
                <a:rect l="l" t="t" r="r" b="b"/>
                <a:pathLst>
                  <a:path w="10227" h="8864" extrusionOk="0">
                    <a:moveTo>
                      <a:pt x="3493" y="1"/>
                    </a:moveTo>
                    <a:cubicBezTo>
                      <a:pt x="3447" y="1"/>
                      <a:pt x="3379" y="23"/>
                      <a:pt x="3356" y="69"/>
                    </a:cubicBezTo>
                    <a:cubicBezTo>
                      <a:pt x="3311" y="160"/>
                      <a:pt x="3333" y="252"/>
                      <a:pt x="3402" y="297"/>
                    </a:cubicBezTo>
                    <a:cubicBezTo>
                      <a:pt x="3425" y="297"/>
                      <a:pt x="3425" y="297"/>
                      <a:pt x="3425" y="320"/>
                    </a:cubicBezTo>
                    <a:lnTo>
                      <a:pt x="3447" y="320"/>
                    </a:lnTo>
                    <a:cubicBezTo>
                      <a:pt x="3470" y="343"/>
                      <a:pt x="3470" y="343"/>
                      <a:pt x="3493" y="343"/>
                    </a:cubicBezTo>
                    <a:cubicBezTo>
                      <a:pt x="3493" y="343"/>
                      <a:pt x="3493" y="343"/>
                      <a:pt x="3493" y="366"/>
                    </a:cubicBezTo>
                    <a:cubicBezTo>
                      <a:pt x="3653" y="457"/>
                      <a:pt x="3813" y="571"/>
                      <a:pt x="3972" y="662"/>
                    </a:cubicBezTo>
                    <a:cubicBezTo>
                      <a:pt x="3995" y="685"/>
                      <a:pt x="3995" y="685"/>
                      <a:pt x="3995" y="685"/>
                    </a:cubicBezTo>
                    <a:lnTo>
                      <a:pt x="4018" y="685"/>
                    </a:lnTo>
                    <a:cubicBezTo>
                      <a:pt x="4018" y="708"/>
                      <a:pt x="4018" y="708"/>
                      <a:pt x="4041" y="708"/>
                    </a:cubicBezTo>
                    <a:cubicBezTo>
                      <a:pt x="4041" y="708"/>
                      <a:pt x="4041" y="708"/>
                      <a:pt x="4041" y="731"/>
                    </a:cubicBezTo>
                    <a:lnTo>
                      <a:pt x="4064" y="731"/>
                    </a:lnTo>
                    <a:cubicBezTo>
                      <a:pt x="4064" y="731"/>
                      <a:pt x="4087" y="754"/>
                      <a:pt x="4109" y="754"/>
                    </a:cubicBezTo>
                    <a:cubicBezTo>
                      <a:pt x="4109" y="777"/>
                      <a:pt x="4109" y="777"/>
                      <a:pt x="4109" y="777"/>
                    </a:cubicBezTo>
                    <a:cubicBezTo>
                      <a:pt x="4269" y="868"/>
                      <a:pt x="4429" y="982"/>
                      <a:pt x="4589" y="1096"/>
                    </a:cubicBezTo>
                    <a:cubicBezTo>
                      <a:pt x="4589" y="1096"/>
                      <a:pt x="4589" y="1096"/>
                      <a:pt x="4612" y="1119"/>
                    </a:cubicBezTo>
                    <a:lnTo>
                      <a:pt x="4634" y="1119"/>
                    </a:lnTo>
                    <a:cubicBezTo>
                      <a:pt x="4634" y="1119"/>
                      <a:pt x="4634" y="1142"/>
                      <a:pt x="4634" y="1142"/>
                    </a:cubicBezTo>
                    <a:lnTo>
                      <a:pt x="4657" y="1142"/>
                    </a:lnTo>
                    <a:cubicBezTo>
                      <a:pt x="4703" y="1187"/>
                      <a:pt x="4749" y="1210"/>
                      <a:pt x="4794" y="1256"/>
                    </a:cubicBezTo>
                    <a:cubicBezTo>
                      <a:pt x="4977" y="1370"/>
                      <a:pt x="5159" y="1507"/>
                      <a:pt x="5319" y="1644"/>
                    </a:cubicBezTo>
                    <a:lnTo>
                      <a:pt x="5342" y="1644"/>
                    </a:lnTo>
                    <a:cubicBezTo>
                      <a:pt x="5365" y="1667"/>
                      <a:pt x="5388" y="1690"/>
                      <a:pt x="5410" y="1712"/>
                    </a:cubicBezTo>
                    <a:lnTo>
                      <a:pt x="5433" y="1712"/>
                    </a:lnTo>
                    <a:lnTo>
                      <a:pt x="5433" y="1735"/>
                    </a:lnTo>
                    <a:lnTo>
                      <a:pt x="5456" y="1735"/>
                    </a:lnTo>
                    <a:cubicBezTo>
                      <a:pt x="5616" y="1872"/>
                      <a:pt x="5798" y="2009"/>
                      <a:pt x="5958" y="2146"/>
                    </a:cubicBezTo>
                    <a:cubicBezTo>
                      <a:pt x="6460" y="2557"/>
                      <a:pt x="6940" y="2968"/>
                      <a:pt x="7419" y="3424"/>
                    </a:cubicBezTo>
                    <a:cubicBezTo>
                      <a:pt x="7990" y="3995"/>
                      <a:pt x="8538" y="4588"/>
                      <a:pt x="8994" y="5250"/>
                    </a:cubicBezTo>
                    <a:cubicBezTo>
                      <a:pt x="9268" y="5638"/>
                      <a:pt x="9519" y="6049"/>
                      <a:pt x="9702" y="6506"/>
                    </a:cubicBezTo>
                    <a:cubicBezTo>
                      <a:pt x="9702" y="6506"/>
                      <a:pt x="9702" y="6483"/>
                      <a:pt x="9702" y="6483"/>
                    </a:cubicBezTo>
                    <a:cubicBezTo>
                      <a:pt x="9770" y="6711"/>
                      <a:pt x="9839" y="6939"/>
                      <a:pt x="9861" y="7168"/>
                    </a:cubicBezTo>
                    <a:cubicBezTo>
                      <a:pt x="9861" y="7168"/>
                      <a:pt x="9861" y="7145"/>
                      <a:pt x="9861" y="7145"/>
                    </a:cubicBezTo>
                    <a:cubicBezTo>
                      <a:pt x="9884" y="7259"/>
                      <a:pt x="9884" y="7396"/>
                      <a:pt x="9861" y="7510"/>
                    </a:cubicBezTo>
                    <a:cubicBezTo>
                      <a:pt x="9839" y="7601"/>
                      <a:pt x="9816" y="7693"/>
                      <a:pt x="9793" y="7784"/>
                    </a:cubicBezTo>
                    <a:cubicBezTo>
                      <a:pt x="9747" y="7852"/>
                      <a:pt x="9702" y="7921"/>
                      <a:pt x="9656" y="7989"/>
                    </a:cubicBezTo>
                    <a:cubicBezTo>
                      <a:pt x="9587" y="8081"/>
                      <a:pt x="9519" y="8149"/>
                      <a:pt x="9428" y="8195"/>
                    </a:cubicBezTo>
                    <a:cubicBezTo>
                      <a:pt x="9336" y="8263"/>
                      <a:pt x="9222" y="8332"/>
                      <a:pt x="9108" y="8377"/>
                    </a:cubicBezTo>
                    <a:cubicBezTo>
                      <a:pt x="8903" y="8446"/>
                      <a:pt x="8720" y="8492"/>
                      <a:pt x="8515" y="8514"/>
                    </a:cubicBezTo>
                    <a:cubicBezTo>
                      <a:pt x="8374" y="8527"/>
                      <a:pt x="8234" y="8533"/>
                      <a:pt x="8094" y="8533"/>
                    </a:cubicBezTo>
                    <a:cubicBezTo>
                      <a:pt x="7732" y="8533"/>
                      <a:pt x="7370" y="8495"/>
                      <a:pt x="7008" y="8446"/>
                    </a:cubicBezTo>
                    <a:cubicBezTo>
                      <a:pt x="6255" y="8332"/>
                      <a:pt x="5547" y="8149"/>
                      <a:pt x="4817" y="7898"/>
                    </a:cubicBezTo>
                    <a:cubicBezTo>
                      <a:pt x="4224" y="7715"/>
                      <a:pt x="3630" y="7487"/>
                      <a:pt x="3037" y="7213"/>
                    </a:cubicBezTo>
                    <a:lnTo>
                      <a:pt x="2991" y="7213"/>
                    </a:lnTo>
                    <a:cubicBezTo>
                      <a:pt x="2991" y="7191"/>
                      <a:pt x="2968" y="7191"/>
                      <a:pt x="2968" y="7191"/>
                    </a:cubicBezTo>
                    <a:lnTo>
                      <a:pt x="2945" y="7191"/>
                    </a:lnTo>
                    <a:cubicBezTo>
                      <a:pt x="2945" y="7191"/>
                      <a:pt x="2923" y="7168"/>
                      <a:pt x="2900" y="7168"/>
                    </a:cubicBezTo>
                    <a:cubicBezTo>
                      <a:pt x="2900" y="7168"/>
                      <a:pt x="2877" y="7168"/>
                      <a:pt x="2877" y="7145"/>
                    </a:cubicBezTo>
                    <a:cubicBezTo>
                      <a:pt x="2831" y="7122"/>
                      <a:pt x="2786" y="7099"/>
                      <a:pt x="2717" y="7076"/>
                    </a:cubicBezTo>
                    <a:lnTo>
                      <a:pt x="2694" y="7076"/>
                    </a:lnTo>
                    <a:lnTo>
                      <a:pt x="2580" y="7008"/>
                    </a:lnTo>
                    <a:lnTo>
                      <a:pt x="2534" y="7008"/>
                    </a:lnTo>
                    <a:cubicBezTo>
                      <a:pt x="2489" y="6985"/>
                      <a:pt x="2443" y="6962"/>
                      <a:pt x="2420" y="6939"/>
                    </a:cubicBezTo>
                    <a:cubicBezTo>
                      <a:pt x="2398" y="6939"/>
                      <a:pt x="2398" y="6939"/>
                      <a:pt x="2375" y="6917"/>
                    </a:cubicBezTo>
                    <a:lnTo>
                      <a:pt x="2261" y="6871"/>
                    </a:lnTo>
                    <a:cubicBezTo>
                      <a:pt x="2238" y="6871"/>
                      <a:pt x="2238" y="6848"/>
                      <a:pt x="2215" y="6848"/>
                    </a:cubicBezTo>
                    <a:cubicBezTo>
                      <a:pt x="2169" y="6825"/>
                      <a:pt x="2124" y="6802"/>
                      <a:pt x="2078" y="6780"/>
                    </a:cubicBezTo>
                    <a:lnTo>
                      <a:pt x="2055" y="6780"/>
                    </a:lnTo>
                    <a:cubicBezTo>
                      <a:pt x="2032" y="6757"/>
                      <a:pt x="2009" y="6757"/>
                      <a:pt x="1987" y="6734"/>
                    </a:cubicBezTo>
                    <a:cubicBezTo>
                      <a:pt x="1850" y="6666"/>
                      <a:pt x="1736" y="6620"/>
                      <a:pt x="1621" y="6551"/>
                    </a:cubicBezTo>
                    <a:lnTo>
                      <a:pt x="1599" y="6551"/>
                    </a:lnTo>
                    <a:cubicBezTo>
                      <a:pt x="1507" y="6506"/>
                      <a:pt x="1416" y="6437"/>
                      <a:pt x="1302" y="6392"/>
                    </a:cubicBezTo>
                    <a:cubicBezTo>
                      <a:pt x="1302" y="6392"/>
                      <a:pt x="1279" y="6392"/>
                      <a:pt x="1279" y="6369"/>
                    </a:cubicBezTo>
                    <a:lnTo>
                      <a:pt x="1211" y="6346"/>
                    </a:lnTo>
                    <a:cubicBezTo>
                      <a:pt x="1188" y="6323"/>
                      <a:pt x="1142" y="6323"/>
                      <a:pt x="1119" y="6300"/>
                    </a:cubicBezTo>
                    <a:cubicBezTo>
                      <a:pt x="1096" y="6300"/>
                      <a:pt x="1096" y="6277"/>
                      <a:pt x="1096" y="6277"/>
                    </a:cubicBezTo>
                    <a:cubicBezTo>
                      <a:pt x="914" y="6186"/>
                      <a:pt x="731" y="6095"/>
                      <a:pt x="526" y="5981"/>
                    </a:cubicBezTo>
                    <a:cubicBezTo>
                      <a:pt x="503" y="5958"/>
                      <a:pt x="480" y="5958"/>
                      <a:pt x="457" y="5935"/>
                    </a:cubicBezTo>
                    <a:lnTo>
                      <a:pt x="435" y="5935"/>
                    </a:lnTo>
                    <a:cubicBezTo>
                      <a:pt x="435" y="5912"/>
                      <a:pt x="435" y="5912"/>
                      <a:pt x="435" y="5912"/>
                    </a:cubicBezTo>
                    <a:lnTo>
                      <a:pt x="412" y="5912"/>
                    </a:lnTo>
                    <a:cubicBezTo>
                      <a:pt x="389" y="5889"/>
                      <a:pt x="343" y="5867"/>
                      <a:pt x="320" y="5844"/>
                    </a:cubicBezTo>
                    <a:lnTo>
                      <a:pt x="298" y="5844"/>
                    </a:lnTo>
                    <a:cubicBezTo>
                      <a:pt x="275" y="5844"/>
                      <a:pt x="275" y="5844"/>
                      <a:pt x="275" y="5821"/>
                    </a:cubicBezTo>
                    <a:lnTo>
                      <a:pt x="229" y="5821"/>
                    </a:lnTo>
                    <a:cubicBezTo>
                      <a:pt x="205" y="5805"/>
                      <a:pt x="178" y="5797"/>
                      <a:pt x="151" y="5797"/>
                    </a:cubicBezTo>
                    <a:cubicBezTo>
                      <a:pt x="102" y="5797"/>
                      <a:pt x="53" y="5822"/>
                      <a:pt x="24" y="5867"/>
                    </a:cubicBezTo>
                    <a:cubicBezTo>
                      <a:pt x="1" y="5889"/>
                      <a:pt x="1" y="5912"/>
                      <a:pt x="1" y="5958"/>
                    </a:cubicBezTo>
                    <a:cubicBezTo>
                      <a:pt x="1" y="6004"/>
                      <a:pt x="24" y="6049"/>
                      <a:pt x="69" y="6095"/>
                    </a:cubicBezTo>
                    <a:cubicBezTo>
                      <a:pt x="92" y="6095"/>
                      <a:pt x="115" y="6118"/>
                      <a:pt x="138" y="6118"/>
                    </a:cubicBezTo>
                    <a:cubicBezTo>
                      <a:pt x="138" y="6118"/>
                      <a:pt x="138" y="6141"/>
                      <a:pt x="138" y="6141"/>
                    </a:cubicBezTo>
                    <a:lnTo>
                      <a:pt x="183" y="6141"/>
                    </a:lnTo>
                    <a:lnTo>
                      <a:pt x="183" y="6163"/>
                    </a:lnTo>
                    <a:lnTo>
                      <a:pt x="206" y="6163"/>
                    </a:lnTo>
                    <a:cubicBezTo>
                      <a:pt x="206" y="6163"/>
                      <a:pt x="229" y="6186"/>
                      <a:pt x="229" y="6186"/>
                    </a:cubicBezTo>
                    <a:cubicBezTo>
                      <a:pt x="229" y="6186"/>
                      <a:pt x="252" y="6186"/>
                      <a:pt x="275" y="6209"/>
                    </a:cubicBezTo>
                    <a:cubicBezTo>
                      <a:pt x="298" y="6209"/>
                      <a:pt x="298" y="6232"/>
                      <a:pt x="320" y="6232"/>
                    </a:cubicBezTo>
                    <a:cubicBezTo>
                      <a:pt x="343" y="6255"/>
                      <a:pt x="389" y="6255"/>
                      <a:pt x="412" y="6277"/>
                    </a:cubicBezTo>
                    <a:cubicBezTo>
                      <a:pt x="412" y="6277"/>
                      <a:pt x="435" y="6300"/>
                      <a:pt x="457" y="6300"/>
                    </a:cubicBezTo>
                    <a:cubicBezTo>
                      <a:pt x="526" y="6346"/>
                      <a:pt x="617" y="6392"/>
                      <a:pt x="708" y="6437"/>
                    </a:cubicBezTo>
                    <a:cubicBezTo>
                      <a:pt x="708" y="6437"/>
                      <a:pt x="708" y="6437"/>
                      <a:pt x="708" y="6460"/>
                    </a:cubicBezTo>
                    <a:cubicBezTo>
                      <a:pt x="731" y="6460"/>
                      <a:pt x="754" y="6460"/>
                      <a:pt x="754" y="6483"/>
                    </a:cubicBezTo>
                    <a:cubicBezTo>
                      <a:pt x="800" y="6506"/>
                      <a:pt x="868" y="6529"/>
                      <a:pt x="914" y="6551"/>
                    </a:cubicBezTo>
                    <a:cubicBezTo>
                      <a:pt x="914" y="6551"/>
                      <a:pt x="937" y="6574"/>
                      <a:pt x="937" y="6574"/>
                    </a:cubicBezTo>
                    <a:cubicBezTo>
                      <a:pt x="982" y="6597"/>
                      <a:pt x="1051" y="6620"/>
                      <a:pt x="1119" y="6666"/>
                    </a:cubicBezTo>
                    <a:cubicBezTo>
                      <a:pt x="1211" y="6711"/>
                      <a:pt x="1325" y="6780"/>
                      <a:pt x="1439" y="6825"/>
                    </a:cubicBezTo>
                    <a:lnTo>
                      <a:pt x="1462" y="6825"/>
                    </a:lnTo>
                    <a:cubicBezTo>
                      <a:pt x="1485" y="6848"/>
                      <a:pt x="1507" y="6871"/>
                      <a:pt x="1553" y="6894"/>
                    </a:cubicBezTo>
                    <a:lnTo>
                      <a:pt x="1576" y="6894"/>
                    </a:lnTo>
                    <a:cubicBezTo>
                      <a:pt x="1576" y="6894"/>
                      <a:pt x="1599" y="6917"/>
                      <a:pt x="1621" y="6917"/>
                    </a:cubicBezTo>
                    <a:lnTo>
                      <a:pt x="1644" y="6917"/>
                    </a:lnTo>
                    <a:cubicBezTo>
                      <a:pt x="2009" y="7122"/>
                      <a:pt x="2398" y="7305"/>
                      <a:pt x="2786" y="7464"/>
                    </a:cubicBezTo>
                    <a:lnTo>
                      <a:pt x="2877" y="7510"/>
                    </a:lnTo>
                    <a:lnTo>
                      <a:pt x="2900" y="7510"/>
                    </a:lnTo>
                    <a:cubicBezTo>
                      <a:pt x="2923" y="7533"/>
                      <a:pt x="2945" y="7533"/>
                      <a:pt x="2968" y="7533"/>
                    </a:cubicBezTo>
                    <a:cubicBezTo>
                      <a:pt x="2968" y="7556"/>
                      <a:pt x="2968" y="7556"/>
                      <a:pt x="2968" y="7556"/>
                    </a:cubicBezTo>
                    <a:cubicBezTo>
                      <a:pt x="3219" y="7647"/>
                      <a:pt x="3470" y="7761"/>
                      <a:pt x="3721" y="7852"/>
                    </a:cubicBezTo>
                    <a:cubicBezTo>
                      <a:pt x="4497" y="8172"/>
                      <a:pt x="5319" y="8423"/>
                      <a:pt x="6118" y="8606"/>
                    </a:cubicBezTo>
                    <a:cubicBezTo>
                      <a:pt x="6552" y="8720"/>
                      <a:pt x="6985" y="8788"/>
                      <a:pt x="7442" y="8834"/>
                    </a:cubicBezTo>
                    <a:cubicBezTo>
                      <a:pt x="7622" y="8853"/>
                      <a:pt x="7805" y="8864"/>
                      <a:pt x="7989" y="8864"/>
                    </a:cubicBezTo>
                    <a:cubicBezTo>
                      <a:pt x="8250" y="8864"/>
                      <a:pt x="8512" y="8842"/>
                      <a:pt x="8766" y="8788"/>
                    </a:cubicBezTo>
                    <a:cubicBezTo>
                      <a:pt x="9199" y="8720"/>
                      <a:pt x="9610" y="8560"/>
                      <a:pt x="9884" y="8218"/>
                    </a:cubicBezTo>
                    <a:cubicBezTo>
                      <a:pt x="10021" y="8058"/>
                      <a:pt x="10112" y="7875"/>
                      <a:pt x="10158" y="7693"/>
                    </a:cubicBezTo>
                    <a:cubicBezTo>
                      <a:pt x="10227" y="7464"/>
                      <a:pt x="10204" y="7213"/>
                      <a:pt x="10181" y="6985"/>
                    </a:cubicBezTo>
                    <a:cubicBezTo>
                      <a:pt x="10135" y="6688"/>
                      <a:pt x="10021" y="6392"/>
                      <a:pt x="9884" y="6118"/>
                    </a:cubicBezTo>
                    <a:cubicBezTo>
                      <a:pt x="9770" y="5844"/>
                      <a:pt x="9610" y="5570"/>
                      <a:pt x="9451" y="5319"/>
                    </a:cubicBezTo>
                    <a:cubicBezTo>
                      <a:pt x="9063" y="4748"/>
                      <a:pt x="8629" y="4223"/>
                      <a:pt x="8172" y="3744"/>
                    </a:cubicBezTo>
                    <a:cubicBezTo>
                      <a:pt x="7373" y="2899"/>
                      <a:pt x="6506" y="2146"/>
                      <a:pt x="5593" y="1439"/>
                    </a:cubicBezTo>
                    <a:cubicBezTo>
                      <a:pt x="5570" y="1416"/>
                      <a:pt x="5547" y="1393"/>
                      <a:pt x="5525" y="1370"/>
                    </a:cubicBezTo>
                    <a:lnTo>
                      <a:pt x="5502" y="1370"/>
                    </a:lnTo>
                    <a:cubicBezTo>
                      <a:pt x="5319" y="1233"/>
                      <a:pt x="5137" y="1096"/>
                      <a:pt x="4954" y="959"/>
                    </a:cubicBezTo>
                    <a:cubicBezTo>
                      <a:pt x="4931" y="936"/>
                      <a:pt x="4908" y="936"/>
                      <a:pt x="4885" y="914"/>
                    </a:cubicBezTo>
                    <a:cubicBezTo>
                      <a:pt x="4885" y="914"/>
                      <a:pt x="4863" y="891"/>
                      <a:pt x="4863" y="891"/>
                    </a:cubicBezTo>
                    <a:cubicBezTo>
                      <a:pt x="4863" y="891"/>
                      <a:pt x="4840" y="868"/>
                      <a:pt x="4817" y="868"/>
                    </a:cubicBezTo>
                    <a:cubicBezTo>
                      <a:pt x="4817" y="845"/>
                      <a:pt x="4794" y="845"/>
                      <a:pt x="4794" y="845"/>
                    </a:cubicBezTo>
                    <a:cubicBezTo>
                      <a:pt x="4794" y="845"/>
                      <a:pt x="4794" y="845"/>
                      <a:pt x="4771" y="822"/>
                    </a:cubicBezTo>
                    <a:lnTo>
                      <a:pt x="4749" y="822"/>
                    </a:lnTo>
                    <a:cubicBezTo>
                      <a:pt x="4612" y="731"/>
                      <a:pt x="4475" y="617"/>
                      <a:pt x="4360" y="526"/>
                    </a:cubicBezTo>
                    <a:lnTo>
                      <a:pt x="4315" y="526"/>
                    </a:lnTo>
                    <a:cubicBezTo>
                      <a:pt x="4292" y="480"/>
                      <a:pt x="4246" y="457"/>
                      <a:pt x="4224" y="434"/>
                    </a:cubicBezTo>
                    <a:lnTo>
                      <a:pt x="4201" y="434"/>
                    </a:lnTo>
                    <a:cubicBezTo>
                      <a:pt x="4201" y="434"/>
                      <a:pt x="4178" y="411"/>
                      <a:pt x="4155" y="411"/>
                    </a:cubicBezTo>
                    <a:cubicBezTo>
                      <a:pt x="4155" y="411"/>
                      <a:pt x="4155" y="389"/>
                      <a:pt x="4155" y="389"/>
                    </a:cubicBezTo>
                    <a:lnTo>
                      <a:pt x="4132" y="389"/>
                    </a:lnTo>
                    <a:cubicBezTo>
                      <a:pt x="4132" y="389"/>
                      <a:pt x="4109" y="366"/>
                      <a:pt x="4109" y="366"/>
                    </a:cubicBezTo>
                    <a:cubicBezTo>
                      <a:pt x="4087" y="366"/>
                      <a:pt x="4087" y="366"/>
                      <a:pt x="4087" y="343"/>
                    </a:cubicBezTo>
                    <a:cubicBezTo>
                      <a:pt x="3950" y="252"/>
                      <a:pt x="3813" y="160"/>
                      <a:pt x="3676" y="69"/>
                    </a:cubicBezTo>
                    <a:lnTo>
                      <a:pt x="3653" y="69"/>
                    </a:lnTo>
                    <a:cubicBezTo>
                      <a:pt x="3653" y="69"/>
                      <a:pt x="3630" y="69"/>
                      <a:pt x="3630" y="46"/>
                    </a:cubicBezTo>
                    <a:lnTo>
                      <a:pt x="3607" y="46"/>
                    </a:lnTo>
                    <a:cubicBezTo>
                      <a:pt x="3607" y="46"/>
                      <a:pt x="3584" y="23"/>
                      <a:pt x="3584" y="23"/>
                    </a:cubicBezTo>
                    <a:cubicBezTo>
                      <a:pt x="3562" y="1"/>
                      <a:pt x="3539" y="1"/>
                      <a:pt x="3493" y="1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5479488" y="1494061"/>
                <a:ext cx="484972" cy="381934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14130" extrusionOk="0">
                    <a:moveTo>
                      <a:pt x="4657" y="1"/>
                    </a:moveTo>
                    <a:cubicBezTo>
                      <a:pt x="4657" y="23"/>
                      <a:pt x="4657" y="23"/>
                      <a:pt x="4657" y="23"/>
                    </a:cubicBezTo>
                    <a:cubicBezTo>
                      <a:pt x="4634" y="92"/>
                      <a:pt x="4611" y="160"/>
                      <a:pt x="4589" y="252"/>
                    </a:cubicBezTo>
                    <a:cubicBezTo>
                      <a:pt x="4589" y="252"/>
                      <a:pt x="4611" y="252"/>
                      <a:pt x="4634" y="274"/>
                    </a:cubicBezTo>
                    <a:cubicBezTo>
                      <a:pt x="4817" y="274"/>
                      <a:pt x="5000" y="274"/>
                      <a:pt x="5182" y="320"/>
                    </a:cubicBezTo>
                    <a:cubicBezTo>
                      <a:pt x="5593" y="366"/>
                      <a:pt x="6004" y="480"/>
                      <a:pt x="6438" y="617"/>
                    </a:cubicBezTo>
                    <a:cubicBezTo>
                      <a:pt x="6848" y="731"/>
                      <a:pt x="7282" y="914"/>
                      <a:pt x="7761" y="1119"/>
                    </a:cubicBezTo>
                    <a:cubicBezTo>
                      <a:pt x="8492" y="1438"/>
                      <a:pt x="9245" y="1849"/>
                      <a:pt x="9998" y="2306"/>
                    </a:cubicBezTo>
                    <a:cubicBezTo>
                      <a:pt x="10683" y="2717"/>
                      <a:pt x="11322" y="3173"/>
                      <a:pt x="11916" y="3653"/>
                    </a:cubicBezTo>
                    <a:cubicBezTo>
                      <a:pt x="12304" y="3972"/>
                      <a:pt x="12669" y="4292"/>
                      <a:pt x="12988" y="4634"/>
                    </a:cubicBezTo>
                    <a:cubicBezTo>
                      <a:pt x="13308" y="4954"/>
                      <a:pt x="13582" y="5250"/>
                      <a:pt x="13810" y="5570"/>
                    </a:cubicBezTo>
                    <a:cubicBezTo>
                      <a:pt x="13879" y="5684"/>
                      <a:pt x="13970" y="5798"/>
                      <a:pt x="14038" y="5912"/>
                    </a:cubicBezTo>
                    <a:cubicBezTo>
                      <a:pt x="14130" y="6072"/>
                      <a:pt x="14198" y="6232"/>
                      <a:pt x="14267" y="6392"/>
                    </a:cubicBezTo>
                    <a:cubicBezTo>
                      <a:pt x="14312" y="6529"/>
                      <a:pt x="14358" y="6665"/>
                      <a:pt x="14358" y="6802"/>
                    </a:cubicBezTo>
                    <a:cubicBezTo>
                      <a:pt x="14358" y="6871"/>
                      <a:pt x="14358" y="6939"/>
                      <a:pt x="14358" y="7008"/>
                    </a:cubicBezTo>
                    <a:cubicBezTo>
                      <a:pt x="14358" y="7054"/>
                      <a:pt x="14335" y="7122"/>
                      <a:pt x="14312" y="7168"/>
                    </a:cubicBezTo>
                    <a:cubicBezTo>
                      <a:pt x="14289" y="7213"/>
                      <a:pt x="14267" y="7259"/>
                      <a:pt x="14244" y="7282"/>
                    </a:cubicBezTo>
                    <a:cubicBezTo>
                      <a:pt x="14198" y="7327"/>
                      <a:pt x="14152" y="7373"/>
                      <a:pt x="14107" y="7419"/>
                    </a:cubicBezTo>
                    <a:cubicBezTo>
                      <a:pt x="14061" y="7442"/>
                      <a:pt x="13993" y="7487"/>
                      <a:pt x="13947" y="7510"/>
                    </a:cubicBezTo>
                    <a:lnTo>
                      <a:pt x="13901" y="7533"/>
                    </a:lnTo>
                    <a:cubicBezTo>
                      <a:pt x="13856" y="7533"/>
                      <a:pt x="13810" y="7556"/>
                      <a:pt x="13787" y="7556"/>
                    </a:cubicBezTo>
                    <a:lnTo>
                      <a:pt x="13742" y="7578"/>
                    </a:lnTo>
                    <a:cubicBezTo>
                      <a:pt x="13650" y="7578"/>
                      <a:pt x="13605" y="7601"/>
                      <a:pt x="13536" y="7601"/>
                    </a:cubicBezTo>
                    <a:lnTo>
                      <a:pt x="13513" y="7601"/>
                    </a:lnTo>
                    <a:cubicBezTo>
                      <a:pt x="13445" y="7601"/>
                      <a:pt x="13399" y="7624"/>
                      <a:pt x="13354" y="7624"/>
                    </a:cubicBezTo>
                    <a:lnTo>
                      <a:pt x="13057" y="7624"/>
                    </a:lnTo>
                    <a:lnTo>
                      <a:pt x="12988" y="7601"/>
                    </a:lnTo>
                    <a:cubicBezTo>
                      <a:pt x="12920" y="7601"/>
                      <a:pt x="12851" y="7670"/>
                      <a:pt x="12851" y="7738"/>
                    </a:cubicBezTo>
                    <a:cubicBezTo>
                      <a:pt x="12851" y="7761"/>
                      <a:pt x="12874" y="7807"/>
                      <a:pt x="12897" y="7830"/>
                    </a:cubicBezTo>
                    <a:cubicBezTo>
                      <a:pt x="12920" y="7830"/>
                      <a:pt x="12920" y="7852"/>
                      <a:pt x="12943" y="7852"/>
                    </a:cubicBezTo>
                    <a:lnTo>
                      <a:pt x="12988" y="7875"/>
                    </a:lnTo>
                    <a:lnTo>
                      <a:pt x="13011" y="7898"/>
                    </a:lnTo>
                    <a:cubicBezTo>
                      <a:pt x="13125" y="7989"/>
                      <a:pt x="13239" y="8058"/>
                      <a:pt x="13354" y="8126"/>
                    </a:cubicBezTo>
                    <a:lnTo>
                      <a:pt x="13399" y="8149"/>
                    </a:lnTo>
                    <a:lnTo>
                      <a:pt x="13422" y="8172"/>
                    </a:lnTo>
                    <a:lnTo>
                      <a:pt x="13445" y="8195"/>
                    </a:lnTo>
                    <a:cubicBezTo>
                      <a:pt x="13559" y="8263"/>
                      <a:pt x="13650" y="8332"/>
                      <a:pt x="13742" y="8400"/>
                    </a:cubicBezTo>
                    <a:lnTo>
                      <a:pt x="13787" y="8423"/>
                    </a:lnTo>
                    <a:lnTo>
                      <a:pt x="13810" y="8446"/>
                    </a:lnTo>
                    <a:lnTo>
                      <a:pt x="13856" y="8469"/>
                    </a:lnTo>
                    <a:lnTo>
                      <a:pt x="13924" y="8514"/>
                    </a:lnTo>
                    <a:lnTo>
                      <a:pt x="13970" y="8560"/>
                    </a:lnTo>
                    <a:cubicBezTo>
                      <a:pt x="14107" y="8651"/>
                      <a:pt x="14221" y="8743"/>
                      <a:pt x="14358" y="8857"/>
                    </a:cubicBezTo>
                    <a:lnTo>
                      <a:pt x="14404" y="8880"/>
                    </a:lnTo>
                    <a:lnTo>
                      <a:pt x="14426" y="8902"/>
                    </a:lnTo>
                    <a:cubicBezTo>
                      <a:pt x="14563" y="9016"/>
                      <a:pt x="14700" y="9108"/>
                      <a:pt x="14814" y="9199"/>
                    </a:cubicBezTo>
                    <a:cubicBezTo>
                      <a:pt x="15202" y="9519"/>
                      <a:pt x="15545" y="9838"/>
                      <a:pt x="15887" y="10158"/>
                    </a:cubicBezTo>
                    <a:cubicBezTo>
                      <a:pt x="16344" y="10614"/>
                      <a:pt x="16732" y="11048"/>
                      <a:pt x="17051" y="11482"/>
                    </a:cubicBezTo>
                    <a:cubicBezTo>
                      <a:pt x="17280" y="11824"/>
                      <a:pt x="17439" y="12121"/>
                      <a:pt x="17553" y="12417"/>
                    </a:cubicBezTo>
                    <a:cubicBezTo>
                      <a:pt x="17622" y="12554"/>
                      <a:pt x="17668" y="12714"/>
                      <a:pt x="17668" y="12874"/>
                    </a:cubicBezTo>
                    <a:cubicBezTo>
                      <a:pt x="17690" y="12965"/>
                      <a:pt x="17690" y="13057"/>
                      <a:pt x="17668" y="13125"/>
                    </a:cubicBezTo>
                    <a:cubicBezTo>
                      <a:pt x="17668" y="13194"/>
                      <a:pt x="17645" y="13262"/>
                      <a:pt x="17622" y="13330"/>
                    </a:cubicBezTo>
                    <a:cubicBezTo>
                      <a:pt x="17599" y="13399"/>
                      <a:pt x="17553" y="13445"/>
                      <a:pt x="17531" y="13490"/>
                    </a:cubicBezTo>
                    <a:cubicBezTo>
                      <a:pt x="17462" y="13559"/>
                      <a:pt x="17416" y="13604"/>
                      <a:pt x="17371" y="13627"/>
                    </a:cubicBezTo>
                    <a:cubicBezTo>
                      <a:pt x="17302" y="13673"/>
                      <a:pt x="17234" y="13718"/>
                      <a:pt x="17120" y="13764"/>
                    </a:cubicBezTo>
                    <a:cubicBezTo>
                      <a:pt x="16983" y="13810"/>
                      <a:pt x="16846" y="13833"/>
                      <a:pt x="16686" y="13855"/>
                    </a:cubicBezTo>
                    <a:cubicBezTo>
                      <a:pt x="16572" y="13878"/>
                      <a:pt x="16458" y="13878"/>
                      <a:pt x="16321" y="13878"/>
                    </a:cubicBezTo>
                    <a:cubicBezTo>
                      <a:pt x="16115" y="13878"/>
                      <a:pt x="15864" y="13855"/>
                      <a:pt x="15590" y="13810"/>
                    </a:cubicBezTo>
                    <a:cubicBezTo>
                      <a:pt x="15111" y="13741"/>
                      <a:pt x="14586" y="13604"/>
                      <a:pt x="13993" y="13422"/>
                    </a:cubicBezTo>
                    <a:cubicBezTo>
                      <a:pt x="13582" y="13285"/>
                      <a:pt x="13171" y="13125"/>
                      <a:pt x="12692" y="12920"/>
                    </a:cubicBezTo>
                    <a:lnTo>
                      <a:pt x="12623" y="12897"/>
                    </a:lnTo>
                    <a:lnTo>
                      <a:pt x="12600" y="12874"/>
                    </a:lnTo>
                    <a:lnTo>
                      <a:pt x="12555" y="12851"/>
                    </a:lnTo>
                    <a:lnTo>
                      <a:pt x="12509" y="12851"/>
                    </a:lnTo>
                    <a:lnTo>
                      <a:pt x="12463" y="12828"/>
                    </a:lnTo>
                    <a:lnTo>
                      <a:pt x="12441" y="12805"/>
                    </a:lnTo>
                    <a:lnTo>
                      <a:pt x="12349" y="12760"/>
                    </a:lnTo>
                    <a:lnTo>
                      <a:pt x="12258" y="12737"/>
                    </a:lnTo>
                    <a:lnTo>
                      <a:pt x="12212" y="12714"/>
                    </a:lnTo>
                    <a:cubicBezTo>
                      <a:pt x="12167" y="12691"/>
                      <a:pt x="12144" y="12669"/>
                      <a:pt x="12121" y="12669"/>
                    </a:cubicBezTo>
                    <a:lnTo>
                      <a:pt x="12053" y="12623"/>
                    </a:lnTo>
                    <a:lnTo>
                      <a:pt x="11984" y="12600"/>
                    </a:lnTo>
                    <a:lnTo>
                      <a:pt x="11938" y="12577"/>
                    </a:lnTo>
                    <a:cubicBezTo>
                      <a:pt x="11824" y="12509"/>
                      <a:pt x="11733" y="12463"/>
                      <a:pt x="11642" y="12440"/>
                    </a:cubicBezTo>
                    <a:lnTo>
                      <a:pt x="11528" y="12372"/>
                    </a:lnTo>
                    <a:lnTo>
                      <a:pt x="11413" y="12303"/>
                    </a:lnTo>
                    <a:lnTo>
                      <a:pt x="11368" y="12280"/>
                    </a:lnTo>
                    <a:lnTo>
                      <a:pt x="11322" y="12258"/>
                    </a:lnTo>
                    <a:cubicBezTo>
                      <a:pt x="11322" y="12258"/>
                      <a:pt x="11299" y="12235"/>
                      <a:pt x="11299" y="12235"/>
                    </a:cubicBezTo>
                    <a:cubicBezTo>
                      <a:pt x="11140" y="12166"/>
                      <a:pt x="11003" y="12075"/>
                      <a:pt x="10866" y="12007"/>
                    </a:cubicBezTo>
                    <a:cubicBezTo>
                      <a:pt x="10843" y="12007"/>
                      <a:pt x="10820" y="11984"/>
                      <a:pt x="10797" y="11984"/>
                    </a:cubicBezTo>
                    <a:lnTo>
                      <a:pt x="10774" y="11961"/>
                    </a:lnTo>
                    <a:lnTo>
                      <a:pt x="10729" y="11938"/>
                    </a:lnTo>
                    <a:lnTo>
                      <a:pt x="10683" y="11915"/>
                    </a:lnTo>
                    <a:lnTo>
                      <a:pt x="10660" y="11892"/>
                    </a:lnTo>
                    <a:cubicBezTo>
                      <a:pt x="10615" y="11870"/>
                      <a:pt x="10592" y="11870"/>
                      <a:pt x="10569" y="11870"/>
                    </a:cubicBezTo>
                    <a:lnTo>
                      <a:pt x="10500" y="11870"/>
                    </a:lnTo>
                    <a:cubicBezTo>
                      <a:pt x="10478" y="11870"/>
                      <a:pt x="10455" y="11892"/>
                      <a:pt x="10455" y="11892"/>
                    </a:cubicBezTo>
                    <a:cubicBezTo>
                      <a:pt x="10432" y="11915"/>
                      <a:pt x="10409" y="11938"/>
                      <a:pt x="10386" y="11961"/>
                    </a:cubicBezTo>
                    <a:cubicBezTo>
                      <a:pt x="10386" y="12007"/>
                      <a:pt x="10386" y="12029"/>
                      <a:pt x="10409" y="12052"/>
                    </a:cubicBezTo>
                    <a:lnTo>
                      <a:pt x="10432" y="12121"/>
                    </a:lnTo>
                    <a:lnTo>
                      <a:pt x="10455" y="12166"/>
                    </a:lnTo>
                    <a:lnTo>
                      <a:pt x="10478" y="12212"/>
                    </a:lnTo>
                    <a:lnTo>
                      <a:pt x="10500" y="12235"/>
                    </a:lnTo>
                    <a:cubicBezTo>
                      <a:pt x="10523" y="12303"/>
                      <a:pt x="10546" y="12372"/>
                      <a:pt x="10569" y="12417"/>
                    </a:cubicBezTo>
                    <a:lnTo>
                      <a:pt x="10592" y="12440"/>
                    </a:lnTo>
                    <a:lnTo>
                      <a:pt x="10592" y="12486"/>
                    </a:lnTo>
                    <a:cubicBezTo>
                      <a:pt x="10637" y="12554"/>
                      <a:pt x="10660" y="12623"/>
                      <a:pt x="10660" y="12691"/>
                    </a:cubicBezTo>
                    <a:cubicBezTo>
                      <a:pt x="10683" y="12760"/>
                      <a:pt x="10683" y="12805"/>
                      <a:pt x="10706" y="12874"/>
                    </a:cubicBezTo>
                    <a:cubicBezTo>
                      <a:pt x="10706" y="12920"/>
                      <a:pt x="10706" y="12965"/>
                      <a:pt x="10706" y="13011"/>
                    </a:cubicBezTo>
                    <a:cubicBezTo>
                      <a:pt x="10706" y="13034"/>
                      <a:pt x="10706" y="13079"/>
                      <a:pt x="10706" y="13102"/>
                    </a:cubicBezTo>
                    <a:cubicBezTo>
                      <a:pt x="10683" y="13125"/>
                      <a:pt x="10683" y="13171"/>
                      <a:pt x="10683" y="13194"/>
                    </a:cubicBezTo>
                    <a:lnTo>
                      <a:pt x="10660" y="13262"/>
                    </a:lnTo>
                    <a:cubicBezTo>
                      <a:pt x="10637" y="13308"/>
                      <a:pt x="10615" y="13353"/>
                      <a:pt x="10569" y="13376"/>
                    </a:cubicBezTo>
                    <a:cubicBezTo>
                      <a:pt x="10546" y="13422"/>
                      <a:pt x="10500" y="13467"/>
                      <a:pt x="10455" y="13513"/>
                    </a:cubicBezTo>
                    <a:cubicBezTo>
                      <a:pt x="10386" y="13559"/>
                      <a:pt x="10318" y="13582"/>
                      <a:pt x="10249" y="13627"/>
                    </a:cubicBezTo>
                    <a:cubicBezTo>
                      <a:pt x="10135" y="13650"/>
                      <a:pt x="10021" y="13696"/>
                      <a:pt x="9861" y="13696"/>
                    </a:cubicBezTo>
                    <a:cubicBezTo>
                      <a:pt x="9770" y="13718"/>
                      <a:pt x="9656" y="13718"/>
                      <a:pt x="9565" y="13718"/>
                    </a:cubicBezTo>
                    <a:cubicBezTo>
                      <a:pt x="9382" y="13718"/>
                      <a:pt x="9177" y="13696"/>
                      <a:pt x="8925" y="13673"/>
                    </a:cubicBezTo>
                    <a:cubicBezTo>
                      <a:pt x="8560" y="13604"/>
                      <a:pt x="8149" y="13513"/>
                      <a:pt x="7693" y="13376"/>
                    </a:cubicBezTo>
                    <a:cubicBezTo>
                      <a:pt x="7305" y="13239"/>
                      <a:pt x="6871" y="13079"/>
                      <a:pt x="6392" y="12874"/>
                    </a:cubicBezTo>
                    <a:cubicBezTo>
                      <a:pt x="5639" y="12532"/>
                      <a:pt x="4885" y="12144"/>
                      <a:pt x="4155" y="11687"/>
                    </a:cubicBezTo>
                    <a:cubicBezTo>
                      <a:pt x="3470" y="11253"/>
                      <a:pt x="2808" y="10797"/>
                      <a:pt x="2215" y="10318"/>
                    </a:cubicBezTo>
                    <a:cubicBezTo>
                      <a:pt x="1599" y="9815"/>
                      <a:pt x="1096" y="9336"/>
                      <a:pt x="686" y="8834"/>
                    </a:cubicBezTo>
                    <a:cubicBezTo>
                      <a:pt x="549" y="8674"/>
                      <a:pt x="434" y="8537"/>
                      <a:pt x="320" y="8377"/>
                    </a:cubicBezTo>
                    <a:cubicBezTo>
                      <a:pt x="275" y="8309"/>
                      <a:pt x="206" y="8240"/>
                      <a:pt x="161" y="8149"/>
                    </a:cubicBezTo>
                    <a:cubicBezTo>
                      <a:pt x="138" y="8172"/>
                      <a:pt x="92" y="8218"/>
                      <a:pt x="69" y="8263"/>
                    </a:cubicBezTo>
                    <a:lnTo>
                      <a:pt x="1" y="8355"/>
                    </a:lnTo>
                    <a:cubicBezTo>
                      <a:pt x="138" y="8560"/>
                      <a:pt x="297" y="8788"/>
                      <a:pt x="503" y="9016"/>
                    </a:cubicBezTo>
                    <a:cubicBezTo>
                      <a:pt x="891" y="9473"/>
                      <a:pt x="1370" y="9929"/>
                      <a:pt x="1941" y="10409"/>
                    </a:cubicBezTo>
                    <a:cubicBezTo>
                      <a:pt x="2397" y="10797"/>
                      <a:pt x="2900" y="11162"/>
                      <a:pt x="3470" y="11550"/>
                    </a:cubicBezTo>
                    <a:cubicBezTo>
                      <a:pt x="3972" y="11892"/>
                      <a:pt x="4520" y="12212"/>
                      <a:pt x="5068" y="12509"/>
                    </a:cubicBezTo>
                    <a:cubicBezTo>
                      <a:pt x="5661" y="12828"/>
                      <a:pt x="6278" y="13102"/>
                      <a:pt x="6894" y="13353"/>
                    </a:cubicBezTo>
                    <a:cubicBezTo>
                      <a:pt x="7305" y="13513"/>
                      <a:pt x="7716" y="13650"/>
                      <a:pt x="8127" y="13764"/>
                    </a:cubicBezTo>
                    <a:cubicBezTo>
                      <a:pt x="8515" y="13855"/>
                      <a:pt x="8880" y="13924"/>
                      <a:pt x="9222" y="13947"/>
                    </a:cubicBezTo>
                    <a:cubicBezTo>
                      <a:pt x="9336" y="13970"/>
                      <a:pt x="9450" y="13970"/>
                      <a:pt x="9565" y="13970"/>
                    </a:cubicBezTo>
                    <a:cubicBezTo>
                      <a:pt x="10090" y="13970"/>
                      <a:pt x="10729" y="13855"/>
                      <a:pt x="10911" y="13262"/>
                    </a:cubicBezTo>
                    <a:cubicBezTo>
                      <a:pt x="10934" y="13194"/>
                      <a:pt x="10957" y="13102"/>
                      <a:pt x="10957" y="13011"/>
                    </a:cubicBezTo>
                    <a:cubicBezTo>
                      <a:pt x="10957" y="12942"/>
                      <a:pt x="10957" y="12920"/>
                      <a:pt x="10957" y="12874"/>
                    </a:cubicBezTo>
                    <a:cubicBezTo>
                      <a:pt x="10934" y="12783"/>
                      <a:pt x="10934" y="12714"/>
                      <a:pt x="10911" y="12623"/>
                    </a:cubicBezTo>
                    <a:cubicBezTo>
                      <a:pt x="10888" y="12532"/>
                      <a:pt x="10866" y="12463"/>
                      <a:pt x="10843" y="12395"/>
                    </a:cubicBezTo>
                    <a:lnTo>
                      <a:pt x="10820" y="12349"/>
                    </a:lnTo>
                    <a:lnTo>
                      <a:pt x="10797" y="12326"/>
                    </a:lnTo>
                    <a:lnTo>
                      <a:pt x="10797" y="12280"/>
                    </a:lnTo>
                    <a:lnTo>
                      <a:pt x="10774" y="12235"/>
                    </a:lnTo>
                    <a:lnTo>
                      <a:pt x="10797" y="12258"/>
                    </a:lnTo>
                    <a:cubicBezTo>
                      <a:pt x="10843" y="12303"/>
                      <a:pt x="10911" y="12326"/>
                      <a:pt x="10980" y="12372"/>
                    </a:cubicBezTo>
                    <a:lnTo>
                      <a:pt x="11025" y="12372"/>
                    </a:lnTo>
                    <a:lnTo>
                      <a:pt x="11094" y="12417"/>
                    </a:lnTo>
                    <a:lnTo>
                      <a:pt x="11117" y="12440"/>
                    </a:lnTo>
                    <a:lnTo>
                      <a:pt x="11208" y="12486"/>
                    </a:lnTo>
                    <a:lnTo>
                      <a:pt x="11276" y="12509"/>
                    </a:lnTo>
                    <a:cubicBezTo>
                      <a:pt x="11345" y="12554"/>
                      <a:pt x="11436" y="12600"/>
                      <a:pt x="11505" y="12646"/>
                    </a:cubicBezTo>
                    <a:lnTo>
                      <a:pt x="11596" y="12691"/>
                    </a:lnTo>
                    <a:cubicBezTo>
                      <a:pt x="11619" y="12691"/>
                      <a:pt x="11642" y="12714"/>
                      <a:pt x="11642" y="12714"/>
                    </a:cubicBezTo>
                    <a:cubicBezTo>
                      <a:pt x="11916" y="12851"/>
                      <a:pt x="12212" y="12988"/>
                      <a:pt x="12509" y="13102"/>
                    </a:cubicBezTo>
                    <a:lnTo>
                      <a:pt x="12555" y="13125"/>
                    </a:lnTo>
                    <a:lnTo>
                      <a:pt x="12600" y="13148"/>
                    </a:lnTo>
                    <a:lnTo>
                      <a:pt x="12646" y="13171"/>
                    </a:lnTo>
                    <a:cubicBezTo>
                      <a:pt x="12829" y="13239"/>
                      <a:pt x="13011" y="13330"/>
                      <a:pt x="13194" y="13399"/>
                    </a:cubicBezTo>
                    <a:cubicBezTo>
                      <a:pt x="13810" y="13627"/>
                      <a:pt x="14381" y="13810"/>
                      <a:pt x="14951" y="13947"/>
                    </a:cubicBezTo>
                    <a:cubicBezTo>
                      <a:pt x="15248" y="14015"/>
                      <a:pt x="15590" y="14084"/>
                      <a:pt x="15910" y="14107"/>
                    </a:cubicBezTo>
                    <a:cubicBezTo>
                      <a:pt x="16047" y="14129"/>
                      <a:pt x="16184" y="14129"/>
                      <a:pt x="16321" y="14129"/>
                    </a:cubicBezTo>
                    <a:cubicBezTo>
                      <a:pt x="16503" y="14129"/>
                      <a:pt x="16709" y="14107"/>
                      <a:pt x="16891" y="14084"/>
                    </a:cubicBezTo>
                    <a:cubicBezTo>
                      <a:pt x="17143" y="14038"/>
                      <a:pt x="17485" y="13924"/>
                      <a:pt x="17713" y="13650"/>
                    </a:cubicBezTo>
                    <a:cubicBezTo>
                      <a:pt x="17805" y="13559"/>
                      <a:pt x="17873" y="13422"/>
                      <a:pt x="17896" y="13262"/>
                    </a:cubicBezTo>
                    <a:cubicBezTo>
                      <a:pt x="17941" y="13125"/>
                      <a:pt x="17941" y="12965"/>
                      <a:pt x="17919" y="12760"/>
                    </a:cubicBezTo>
                    <a:cubicBezTo>
                      <a:pt x="17873" y="12509"/>
                      <a:pt x="17782" y="12258"/>
                      <a:pt x="17713" y="12121"/>
                    </a:cubicBezTo>
                    <a:cubicBezTo>
                      <a:pt x="17622" y="11938"/>
                      <a:pt x="17531" y="11756"/>
                      <a:pt x="17371" y="11527"/>
                    </a:cubicBezTo>
                    <a:cubicBezTo>
                      <a:pt x="17143" y="11162"/>
                      <a:pt x="16846" y="10797"/>
                      <a:pt x="16435" y="10363"/>
                    </a:cubicBezTo>
                    <a:cubicBezTo>
                      <a:pt x="15933" y="9815"/>
                      <a:pt x="15317" y="9268"/>
                      <a:pt x="14563" y="8697"/>
                    </a:cubicBezTo>
                    <a:lnTo>
                      <a:pt x="14495" y="8651"/>
                    </a:lnTo>
                    <a:cubicBezTo>
                      <a:pt x="14358" y="8537"/>
                      <a:pt x="14244" y="8446"/>
                      <a:pt x="14107" y="8332"/>
                    </a:cubicBezTo>
                    <a:lnTo>
                      <a:pt x="14038" y="8309"/>
                    </a:lnTo>
                    <a:lnTo>
                      <a:pt x="13993" y="8263"/>
                    </a:lnTo>
                    <a:lnTo>
                      <a:pt x="13947" y="8240"/>
                    </a:lnTo>
                    <a:lnTo>
                      <a:pt x="13650" y="8035"/>
                    </a:lnTo>
                    <a:lnTo>
                      <a:pt x="13559" y="7967"/>
                    </a:lnTo>
                    <a:lnTo>
                      <a:pt x="13513" y="7944"/>
                    </a:lnTo>
                    <a:lnTo>
                      <a:pt x="13468" y="7898"/>
                    </a:lnTo>
                    <a:lnTo>
                      <a:pt x="13399" y="7852"/>
                    </a:lnTo>
                    <a:lnTo>
                      <a:pt x="13627" y="7852"/>
                    </a:lnTo>
                    <a:cubicBezTo>
                      <a:pt x="13673" y="7830"/>
                      <a:pt x="13742" y="7830"/>
                      <a:pt x="13787" y="7807"/>
                    </a:cubicBezTo>
                    <a:lnTo>
                      <a:pt x="13856" y="7807"/>
                    </a:lnTo>
                    <a:cubicBezTo>
                      <a:pt x="13901" y="7784"/>
                      <a:pt x="13947" y="7761"/>
                      <a:pt x="13993" y="7738"/>
                    </a:cubicBezTo>
                    <a:lnTo>
                      <a:pt x="14038" y="7738"/>
                    </a:lnTo>
                    <a:cubicBezTo>
                      <a:pt x="14130" y="7693"/>
                      <a:pt x="14198" y="7647"/>
                      <a:pt x="14289" y="7601"/>
                    </a:cubicBezTo>
                    <a:cubicBezTo>
                      <a:pt x="14358" y="7533"/>
                      <a:pt x="14426" y="7464"/>
                      <a:pt x="14495" y="7373"/>
                    </a:cubicBezTo>
                    <a:cubicBezTo>
                      <a:pt x="14540" y="7282"/>
                      <a:pt x="14586" y="7190"/>
                      <a:pt x="14586" y="7099"/>
                    </a:cubicBezTo>
                    <a:cubicBezTo>
                      <a:pt x="14609" y="6985"/>
                      <a:pt x="14632" y="6894"/>
                      <a:pt x="14609" y="6780"/>
                    </a:cubicBezTo>
                    <a:cubicBezTo>
                      <a:pt x="14586" y="6597"/>
                      <a:pt x="14563" y="6460"/>
                      <a:pt x="14495" y="6277"/>
                    </a:cubicBezTo>
                    <a:cubicBezTo>
                      <a:pt x="14426" y="6118"/>
                      <a:pt x="14358" y="5958"/>
                      <a:pt x="14244" y="5798"/>
                    </a:cubicBezTo>
                    <a:cubicBezTo>
                      <a:pt x="13993" y="5364"/>
                      <a:pt x="13650" y="4931"/>
                      <a:pt x="13171" y="4451"/>
                    </a:cubicBezTo>
                    <a:cubicBezTo>
                      <a:pt x="12760" y="4018"/>
                      <a:pt x="12258" y="3607"/>
                      <a:pt x="11687" y="3150"/>
                    </a:cubicBezTo>
                    <a:cubicBezTo>
                      <a:pt x="11208" y="2785"/>
                      <a:pt x="10683" y="2443"/>
                      <a:pt x="10158" y="2100"/>
                    </a:cubicBezTo>
                    <a:cubicBezTo>
                      <a:pt x="9587" y="1758"/>
                      <a:pt x="9017" y="1438"/>
                      <a:pt x="8423" y="1142"/>
                    </a:cubicBezTo>
                    <a:cubicBezTo>
                      <a:pt x="7761" y="822"/>
                      <a:pt x="7145" y="571"/>
                      <a:pt x="6552" y="389"/>
                    </a:cubicBezTo>
                    <a:cubicBezTo>
                      <a:pt x="6232" y="274"/>
                      <a:pt x="5935" y="206"/>
                      <a:pt x="5616" y="137"/>
                    </a:cubicBezTo>
                    <a:cubicBezTo>
                      <a:pt x="5273" y="69"/>
                      <a:pt x="4954" y="23"/>
                      <a:pt x="4657" y="1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5515898" y="1540336"/>
                <a:ext cx="304196" cy="237567"/>
              </a:xfrm>
              <a:custGeom>
                <a:avLst/>
                <a:gdLst/>
                <a:ahLst/>
                <a:cxnLst/>
                <a:rect l="l" t="t" r="r" b="b"/>
                <a:pathLst>
                  <a:path w="11254" h="8789" extrusionOk="0">
                    <a:moveTo>
                      <a:pt x="2991" y="0"/>
                    </a:moveTo>
                    <a:cubicBezTo>
                      <a:pt x="2945" y="0"/>
                      <a:pt x="2899" y="46"/>
                      <a:pt x="2899" y="92"/>
                    </a:cubicBezTo>
                    <a:cubicBezTo>
                      <a:pt x="2899" y="137"/>
                      <a:pt x="2945" y="160"/>
                      <a:pt x="2991" y="160"/>
                    </a:cubicBezTo>
                    <a:cubicBezTo>
                      <a:pt x="3105" y="183"/>
                      <a:pt x="3219" y="183"/>
                      <a:pt x="3333" y="206"/>
                    </a:cubicBezTo>
                    <a:cubicBezTo>
                      <a:pt x="3584" y="229"/>
                      <a:pt x="3812" y="297"/>
                      <a:pt x="4109" y="388"/>
                    </a:cubicBezTo>
                    <a:cubicBezTo>
                      <a:pt x="4360" y="457"/>
                      <a:pt x="4611" y="571"/>
                      <a:pt x="4931" y="708"/>
                    </a:cubicBezTo>
                    <a:cubicBezTo>
                      <a:pt x="5364" y="891"/>
                      <a:pt x="5844" y="1142"/>
                      <a:pt x="6300" y="1438"/>
                    </a:cubicBezTo>
                    <a:cubicBezTo>
                      <a:pt x="6734" y="1712"/>
                      <a:pt x="7145" y="1986"/>
                      <a:pt x="7510" y="2283"/>
                    </a:cubicBezTo>
                    <a:cubicBezTo>
                      <a:pt x="7761" y="2488"/>
                      <a:pt x="7966" y="2671"/>
                      <a:pt x="8172" y="2876"/>
                    </a:cubicBezTo>
                    <a:cubicBezTo>
                      <a:pt x="8355" y="3082"/>
                      <a:pt x="8537" y="3264"/>
                      <a:pt x="8674" y="3470"/>
                    </a:cubicBezTo>
                    <a:cubicBezTo>
                      <a:pt x="8720" y="3538"/>
                      <a:pt x="8765" y="3607"/>
                      <a:pt x="8811" y="3675"/>
                    </a:cubicBezTo>
                    <a:cubicBezTo>
                      <a:pt x="8880" y="3789"/>
                      <a:pt x="8925" y="3881"/>
                      <a:pt x="8971" y="3972"/>
                    </a:cubicBezTo>
                    <a:cubicBezTo>
                      <a:pt x="8994" y="4063"/>
                      <a:pt x="9016" y="4155"/>
                      <a:pt x="9016" y="4223"/>
                    </a:cubicBezTo>
                    <a:cubicBezTo>
                      <a:pt x="9016" y="4269"/>
                      <a:pt x="9016" y="4314"/>
                      <a:pt x="9016" y="4360"/>
                    </a:cubicBezTo>
                    <a:cubicBezTo>
                      <a:pt x="9016" y="4383"/>
                      <a:pt x="8994" y="4428"/>
                      <a:pt x="8994" y="4451"/>
                    </a:cubicBezTo>
                    <a:cubicBezTo>
                      <a:pt x="8971" y="4497"/>
                      <a:pt x="8971" y="4520"/>
                      <a:pt x="8948" y="4543"/>
                    </a:cubicBezTo>
                    <a:cubicBezTo>
                      <a:pt x="8925" y="4565"/>
                      <a:pt x="8880" y="4588"/>
                      <a:pt x="8857" y="4611"/>
                    </a:cubicBezTo>
                    <a:cubicBezTo>
                      <a:pt x="8834" y="4634"/>
                      <a:pt x="8788" y="4657"/>
                      <a:pt x="8765" y="4657"/>
                    </a:cubicBezTo>
                    <a:lnTo>
                      <a:pt x="8720" y="4680"/>
                    </a:lnTo>
                    <a:cubicBezTo>
                      <a:pt x="8697" y="4680"/>
                      <a:pt x="8674" y="4702"/>
                      <a:pt x="8651" y="4702"/>
                    </a:cubicBezTo>
                    <a:lnTo>
                      <a:pt x="8628" y="4702"/>
                    </a:lnTo>
                    <a:cubicBezTo>
                      <a:pt x="8583" y="4725"/>
                      <a:pt x="8560" y="4725"/>
                      <a:pt x="8514" y="4725"/>
                    </a:cubicBezTo>
                    <a:lnTo>
                      <a:pt x="8491" y="4748"/>
                    </a:lnTo>
                    <a:cubicBezTo>
                      <a:pt x="8469" y="4725"/>
                      <a:pt x="8469" y="4725"/>
                      <a:pt x="8446" y="4725"/>
                    </a:cubicBezTo>
                    <a:lnTo>
                      <a:pt x="8400" y="4725"/>
                    </a:lnTo>
                    <a:lnTo>
                      <a:pt x="8309" y="4748"/>
                    </a:lnTo>
                    <a:cubicBezTo>
                      <a:pt x="8286" y="4748"/>
                      <a:pt x="8263" y="4748"/>
                      <a:pt x="8240" y="4725"/>
                    </a:cubicBezTo>
                    <a:lnTo>
                      <a:pt x="8195" y="4725"/>
                    </a:lnTo>
                    <a:cubicBezTo>
                      <a:pt x="8149" y="4725"/>
                      <a:pt x="8126" y="4748"/>
                      <a:pt x="8103" y="4748"/>
                    </a:cubicBezTo>
                    <a:cubicBezTo>
                      <a:pt x="8103" y="4771"/>
                      <a:pt x="8081" y="4794"/>
                      <a:pt x="8081" y="4817"/>
                    </a:cubicBezTo>
                    <a:cubicBezTo>
                      <a:pt x="8081" y="4839"/>
                      <a:pt x="8103" y="4862"/>
                      <a:pt x="8103" y="4862"/>
                    </a:cubicBezTo>
                    <a:cubicBezTo>
                      <a:pt x="8126" y="4885"/>
                      <a:pt x="8126" y="4885"/>
                      <a:pt x="8149" y="4885"/>
                    </a:cubicBezTo>
                    <a:lnTo>
                      <a:pt x="8195" y="4908"/>
                    </a:lnTo>
                    <a:lnTo>
                      <a:pt x="8400" y="5068"/>
                    </a:lnTo>
                    <a:lnTo>
                      <a:pt x="8446" y="5090"/>
                    </a:lnTo>
                    <a:lnTo>
                      <a:pt x="8469" y="5113"/>
                    </a:lnTo>
                    <a:cubicBezTo>
                      <a:pt x="8537" y="5136"/>
                      <a:pt x="8583" y="5182"/>
                      <a:pt x="8651" y="5227"/>
                    </a:cubicBezTo>
                    <a:lnTo>
                      <a:pt x="8674" y="5250"/>
                    </a:lnTo>
                    <a:lnTo>
                      <a:pt x="8720" y="5273"/>
                    </a:lnTo>
                    <a:lnTo>
                      <a:pt x="8743" y="5296"/>
                    </a:lnTo>
                    <a:lnTo>
                      <a:pt x="8788" y="5319"/>
                    </a:lnTo>
                    <a:lnTo>
                      <a:pt x="8857" y="5387"/>
                    </a:lnTo>
                    <a:cubicBezTo>
                      <a:pt x="8925" y="5433"/>
                      <a:pt x="8971" y="5456"/>
                      <a:pt x="9016" y="5501"/>
                    </a:cubicBezTo>
                    <a:lnTo>
                      <a:pt x="9062" y="5524"/>
                    </a:lnTo>
                    <a:cubicBezTo>
                      <a:pt x="9153" y="5615"/>
                      <a:pt x="9222" y="5661"/>
                      <a:pt x="9313" y="5730"/>
                    </a:cubicBezTo>
                    <a:cubicBezTo>
                      <a:pt x="9564" y="5935"/>
                      <a:pt x="9770" y="6118"/>
                      <a:pt x="9975" y="6323"/>
                    </a:cubicBezTo>
                    <a:cubicBezTo>
                      <a:pt x="10249" y="6597"/>
                      <a:pt x="10500" y="6871"/>
                      <a:pt x="10683" y="7145"/>
                    </a:cubicBezTo>
                    <a:cubicBezTo>
                      <a:pt x="10842" y="7350"/>
                      <a:pt x="10934" y="7533"/>
                      <a:pt x="11002" y="7715"/>
                    </a:cubicBezTo>
                    <a:cubicBezTo>
                      <a:pt x="11048" y="7807"/>
                      <a:pt x="11071" y="7921"/>
                      <a:pt x="11094" y="8012"/>
                    </a:cubicBezTo>
                    <a:cubicBezTo>
                      <a:pt x="11094" y="8058"/>
                      <a:pt x="11094" y="8103"/>
                      <a:pt x="11071" y="8172"/>
                    </a:cubicBezTo>
                    <a:cubicBezTo>
                      <a:pt x="11071" y="8217"/>
                      <a:pt x="11071" y="8240"/>
                      <a:pt x="11048" y="8286"/>
                    </a:cubicBezTo>
                    <a:cubicBezTo>
                      <a:pt x="11025" y="8332"/>
                      <a:pt x="11002" y="8354"/>
                      <a:pt x="10979" y="8377"/>
                    </a:cubicBezTo>
                    <a:cubicBezTo>
                      <a:pt x="10957" y="8423"/>
                      <a:pt x="10934" y="8446"/>
                      <a:pt x="10888" y="8469"/>
                    </a:cubicBezTo>
                    <a:cubicBezTo>
                      <a:pt x="10842" y="8514"/>
                      <a:pt x="10797" y="8537"/>
                      <a:pt x="10751" y="8560"/>
                    </a:cubicBezTo>
                    <a:cubicBezTo>
                      <a:pt x="10660" y="8583"/>
                      <a:pt x="10569" y="8606"/>
                      <a:pt x="10477" y="8606"/>
                    </a:cubicBezTo>
                    <a:cubicBezTo>
                      <a:pt x="10386" y="8628"/>
                      <a:pt x="10318" y="8628"/>
                      <a:pt x="10249" y="8628"/>
                    </a:cubicBezTo>
                    <a:cubicBezTo>
                      <a:pt x="10112" y="8628"/>
                      <a:pt x="9952" y="8606"/>
                      <a:pt x="9793" y="8583"/>
                    </a:cubicBezTo>
                    <a:cubicBezTo>
                      <a:pt x="9496" y="8537"/>
                      <a:pt x="9176" y="8469"/>
                      <a:pt x="8788" y="8354"/>
                    </a:cubicBezTo>
                    <a:cubicBezTo>
                      <a:pt x="8537" y="8263"/>
                      <a:pt x="8263" y="8149"/>
                      <a:pt x="7989" y="8035"/>
                    </a:cubicBezTo>
                    <a:cubicBezTo>
                      <a:pt x="7989" y="8035"/>
                      <a:pt x="7989" y="8035"/>
                      <a:pt x="7944" y="8012"/>
                    </a:cubicBezTo>
                    <a:lnTo>
                      <a:pt x="7921" y="8012"/>
                    </a:lnTo>
                    <a:lnTo>
                      <a:pt x="7852" y="7966"/>
                    </a:lnTo>
                    <a:lnTo>
                      <a:pt x="7807" y="7944"/>
                    </a:lnTo>
                    <a:lnTo>
                      <a:pt x="7761" y="7944"/>
                    </a:lnTo>
                    <a:cubicBezTo>
                      <a:pt x="7738" y="7921"/>
                      <a:pt x="7715" y="7921"/>
                      <a:pt x="7693" y="7898"/>
                    </a:cubicBezTo>
                    <a:lnTo>
                      <a:pt x="7624" y="7875"/>
                    </a:lnTo>
                    <a:cubicBezTo>
                      <a:pt x="7601" y="7852"/>
                      <a:pt x="7578" y="7852"/>
                      <a:pt x="7556" y="7829"/>
                    </a:cubicBezTo>
                    <a:lnTo>
                      <a:pt x="7510" y="7807"/>
                    </a:lnTo>
                    <a:cubicBezTo>
                      <a:pt x="7442" y="7784"/>
                      <a:pt x="7396" y="7761"/>
                      <a:pt x="7327" y="7715"/>
                    </a:cubicBezTo>
                    <a:lnTo>
                      <a:pt x="7259" y="7693"/>
                    </a:lnTo>
                    <a:lnTo>
                      <a:pt x="7190" y="7647"/>
                    </a:lnTo>
                    <a:lnTo>
                      <a:pt x="7145" y="7624"/>
                    </a:lnTo>
                    <a:lnTo>
                      <a:pt x="7122" y="7624"/>
                    </a:lnTo>
                    <a:lnTo>
                      <a:pt x="6962" y="7533"/>
                    </a:lnTo>
                    <a:lnTo>
                      <a:pt x="6848" y="7464"/>
                    </a:lnTo>
                    <a:cubicBezTo>
                      <a:pt x="6825" y="7464"/>
                      <a:pt x="6825" y="7441"/>
                      <a:pt x="6825" y="7441"/>
                    </a:cubicBezTo>
                    <a:lnTo>
                      <a:pt x="6780" y="7419"/>
                    </a:lnTo>
                    <a:cubicBezTo>
                      <a:pt x="6757" y="7419"/>
                      <a:pt x="6734" y="7396"/>
                      <a:pt x="6734" y="7396"/>
                    </a:cubicBezTo>
                    <a:lnTo>
                      <a:pt x="6711" y="7396"/>
                    </a:lnTo>
                    <a:cubicBezTo>
                      <a:pt x="6688" y="7373"/>
                      <a:pt x="6688" y="7373"/>
                      <a:pt x="6665" y="7373"/>
                    </a:cubicBezTo>
                    <a:lnTo>
                      <a:pt x="6620" y="7373"/>
                    </a:lnTo>
                    <a:cubicBezTo>
                      <a:pt x="6620" y="7373"/>
                      <a:pt x="6597" y="7396"/>
                      <a:pt x="6597" y="7396"/>
                    </a:cubicBezTo>
                    <a:cubicBezTo>
                      <a:pt x="6574" y="7396"/>
                      <a:pt x="6551" y="7419"/>
                      <a:pt x="6551" y="7441"/>
                    </a:cubicBezTo>
                    <a:cubicBezTo>
                      <a:pt x="6551" y="7464"/>
                      <a:pt x="6551" y="7487"/>
                      <a:pt x="6551" y="7510"/>
                    </a:cubicBezTo>
                    <a:lnTo>
                      <a:pt x="6597" y="7556"/>
                    </a:lnTo>
                    <a:lnTo>
                      <a:pt x="6620" y="7601"/>
                    </a:lnTo>
                    <a:lnTo>
                      <a:pt x="6620" y="7624"/>
                    </a:lnTo>
                    <a:lnTo>
                      <a:pt x="6643" y="7670"/>
                    </a:lnTo>
                    <a:lnTo>
                      <a:pt x="6665" y="7715"/>
                    </a:lnTo>
                    <a:lnTo>
                      <a:pt x="6688" y="7761"/>
                    </a:lnTo>
                    <a:cubicBezTo>
                      <a:pt x="6688" y="7807"/>
                      <a:pt x="6711" y="7852"/>
                      <a:pt x="6734" y="7898"/>
                    </a:cubicBezTo>
                    <a:cubicBezTo>
                      <a:pt x="6734" y="7944"/>
                      <a:pt x="6734" y="7966"/>
                      <a:pt x="6757" y="8012"/>
                    </a:cubicBezTo>
                    <a:cubicBezTo>
                      <a:pt x="6757" y="8035"/>
                      <a:pt x="6757" y="8058"/>
                      <a:pt x="6757" y="8081"/>
                    </a:cubicBezTo>
                    <a:cubicBezTo>
                      <a:pt x="6757" y="8103"/>
                      <a:pt x="6757" y="8126"/>
                      <a:pt x="6734" y="8149"/>
                    </a:cubicBezTo>
                    <a:cubicBezTo>
                      <a:pt x="6734" y="8172"/>
                      <a:pt x="6734" y="8195"/>
                      <a:pt x="6734" y="8217"/>
                    </a:cubicBezTo>
                    <a:lnTo>
                      <a:pt x="6711" y="8240"/>
                    </a:lnTo>
                    <a:cubicBezTo>
                      <a:pt x="6711" y="8263"/>
                      <a:pt x="6688" y="8309"/>
                      <a:pt x="6665" y="8332"/>
                    </a:cubicBezTo>
                    <a:cubicBezTo>
                      <a:pt x="6643" y="8354"/>
                      <a:pt x="6620" y="8377"/>
                      <a:pt x="6597" y="8400"/>
                    </a:cubicBezTo>
                    <a:cubicBezTo>
                      <a:pt x="6551" y="8423"/>
                      <a:pt x="6506" y="8446"/>
                      <a:pt x="6460" y="8469"/>
                    </a:cubicBezTo>
                    <a:cubicBezTo>
                      <a:pt x="6392" y="8491"/>
                      <a:pt x="6323" y="8514"/>
                      <a:pt x="6232" y="8514"/>
                    </a:cubicBezTo>
                    <a:cubicBezTo>
                      <a:pt x="6163" y="8514"/>
                      <a:pt x="6118" y="8537"/>
                      <a:pt x="6049" y="8537"/>
                    </a:cubicBezTo>
                    <a:cubicBezTo>
                      <a:pt x="5912" y="8537"/>
                      <a:pt x="5798" y="8514"/>
                      <a:pt x="5638" y="8491"/>
                    </a:cubicBezTo>
                    <a:cubicBezTo>
                      <a:pt x="5410" y="8469"/>
                      <a:pt x="5159" y="8400"/>
                      <a:pt x="4885" y="8309"/>
                    </a:cubicBezTo>
                    <a:cubicBezTo>
                      <a:pt x="4634" y="8217"/>
                      <a:pt x="4360" y="8126"/>
                      <a:pt x="4041" y="7989"/>
                    </a:cubicBezTo>
                    <a:cubicBezTo>
                      <a:pt x="3607" y="7784"/>
                      <a:pt x="3128" y="7533"/>
                      <a:pt x="2671" y="7259"/>
                    </a:cubicBezTo>
                    <a:cubicBezTo>
                      <a:pt x="2260" y="7008"/>
                      <a:pt x="1849" y="6711"/>
                      <a:pt x="1484" y="6414"/>
                    </a:cubicBezTo>
                    <a:cubicBezTo>
                      <a:pt x="1073" y="6095"/>
                      <a:pt x="777" y="5798"/>
                      <a:pt x="525" y="5501"/>
                    </a:cubicBezTo>
                    <a:cubicBezTo>
                      <a:pt x="434" y="5410"/>
                      <a:pt x="366" y="5319"/>
                      <a:pt x="297" y="5205"/>
                    </a:cubicBezTo>
                    <a:cubicBezTo>
                      <a:pt x="252" y="5159"/>
                      <a:pt x="206" y="5090"/>
                      <a:pt x="160" y="4999"/>
                    </a:cubicBezTo>
                    <a:cubicBezTo>
                      <a:pt x="137" y="4976"/>
                      <a:pt x="115" y="4953"/>
                      <a:pt x="92" y="4953"/>
                    </a:cubicBezTo>
                    <a:cubicBezTo>
                      <a:pt x="92" y="4953"/>
                      <a:pt x="69" y="4953"/>
                      <a:pt x="46" y="4976"/>
                    </a:cubicBezTo>
                    <a:cubicBezTo>
                      <a:pt x="23" y="4976"/>
                      <a:pt x="23" y="4999"/>
                      <a:pt x="23" y="5022"/>
                    </a:cubicBezTo>
                    <a:cubicBezTo>
                      <a:pt x="0" y="5045"/>
                      <a:pt x="0" y="5068"/>
                      <a:pt x="23" y="5068"/>
                    </a:cubicBezTo>
                    <a:cubicBezTo>
                      <a:pt x="115" y="5250"/>
                      <a:pt x="252" y="5433"/>
                      <a:pt x="411" y="5615"/>
                    </a:cubicBezTo>
                    <a:cubicBezTo>
                      <a:pt x="662" y="5889"/>
                      <a:pt x="959" y="6186"/>
                      <a:pt x="1302" y="6483"/>
                    </a:cubicBezTo>
                    <a:cubicBezTo>
                      <a:pt x="1598" y="6711"/>
                      <a:pt x="1895" y="6962"/>
                      <a:pt x="2237" y="7190"/>
                    </a:cubicBezTo>
                    <a:cubicBezTo>
                      <a:pt x="2557" y="7396"/>
                      <a:pt x="2899" y="7601"/>
                      <a:pt x="3242" y="7784"/>
                    </a:cubicBezTo>
                    <a:cubicBezTo>
                      <a:pt x="3607" y="7966"/>
                      <a:pt x="3995" y="8149"/>
                      <a:pt x="4383" y="8309"/>
                    </a:cubicBezTo>
                    <a:cubicBezTo>
                      <a:pt x="4657" y="8400"/>
                      <a:pt x="4908" y="8491"/>
                      <a:pt x="5159" y="8560"/>
                    </a:cubicBezTo>
                    <a:cubicBezTo>
                      <a:pt x="5387" y="8628"/>
                      <a:pt x="5615" y="8651"/>
                      <a:pt x="5844" y="8674"/>
                    </a:cubicBezTo>
                    <a:cubicBezTo>
                      <a:pt x="5912" y="8697"/>
                      <a:pt x="5981" y="8697"/>
                      <a:pt x="6049" y="8697"/>
                    </a:cubicBezTo>
                    <a:cubicBezTo>
                      <a:pt x="6369" y="8697"/>
                      <a:pt x="6757" y="8606"/>
                      <a:pt x="6894" y="8263"/>
                    </a:cubicBezTo>
                    <a:cubicBezTo>
                      <a:pt x="6894" y="8195"/>
                      <a:pt x="6917" y="8149"/>
                      <a:pt x="6917" y="8081"/>
                    </a:cubicBezTo>
                    <a:cubicBezTo>
                      <a:pt x="6917" y="8058"/>
                      <a:pt x="6917" y="8035"/>
                      <a:pt x="6917" y="8012"/>
                    </a:cubicBezTo>
                    <a:cubicBezTo>
                      <a:pt x="6894" y="7944"/>
                      <a:pt x="6894" y="7898"/>
                      <a:pt x="6871" y="7852"/>
                    </a:cubicBezTo>
                    <a:cubicBezTo>
                      <a:pt x="6871" y="7807"/>
                      <a:pt x="6848" y="7761"/>
                      <a:pt x="6825" y="7715"/>
                    </a:cubicBezTo>
                    <a:lnTo>
                      <a:pt x="6825" y="7670"/>
                    </a:lnTo>
                    <a:lnTo>
                      <a:pt x="6802" y="7647"/>
                    </a:lnTo>
                    <a:lnTo>
                      <a:pt x="6802" y="7601"/>
                    </a:lnTo>
                    <a:cubicBezTo>
                      <a:pt x="6848" y="7647"/>
                      <a:pt x="6871" y="7670"/>
                      <a:pt x="6917" y="7693"/>
                    </a:cubicBezTo>
                    <a:lnTo>
                      <a:pt x="6985" y="7715"/>
                    </a:lnTo>
                    <a:lnTo>
                      <a:pt x="7008" y="7738"/>
                    </a:lnTo>
                    <a:lnTo>
                      <a:pt x="7076" y="7784"/>
                    </a:lnTo>
                    <a:lnTo>
                      <a:pt x="7168" y="7807"/>
                    </a:lnTo>
                    <a:lnTo>
                      <a:pt x="7259" y="7852"/>
                    </a:lnTo>
                    <a:lnTo>
                      <a:pt x="7305" y="7898"/>
                    </a:lnTo>
                    <a:lnTo>
                      <a:pt x="7350" y="7898"/>
                    </a:lnTo>
                    <a:cubicBezTo>
                      <a:pt x="7510" y="7989"/>
                      <a:pt x="7693" y="8081"/>
                      <a:pt x="7875" y="8149"/>
                    </a:cubicBezTo>
                    <a:lnTo>
                      <a:pt x="7898" y="8172"/>
                    </a:lnTo>
                    <a:lnTo>
                      <a:pt x="7921" y="8172"/>
                    </a:lnTo>
                    <a:cubicBezTo>
                      <a:pt x="8058" y="8240"/>
                      <a:pt x="8172" y="8286"/>
                      <a:pt x="8286" y="8332"/>
                    </a:cubicBezTo>
                    <a:cubicBezTo>
                      <a:pt x="8674" y="8491"/>
                      <a:pt x="9039" y="8606"/>
                      <a:pt x="9382" y="8674"/>
                    </a:cubicBezTo>
                    <a:cubicBezTo>
                      <a:pt x="9587" y="8720"/>
                      <a:pt x="9793" y="8765"/>
                      <a:pt x="9975" y="8765"/>
                    </a:cubicBezTo>
                    <a:cubicBezTo>
                      <a:pt x="10066" y="8788"/>
                      <a:pt x="10158" y="8788"/>
                      <a:pt x="10249" y="8788"/>
                    </a:cubicBezTo>
                    <a:cubicBezTo>
                      <a:pt x="10363" y="8788"/>
                      <a:pt x="10477" y="8788"/>
                      <a:pt x="10591" y="8765"/>
                    </a:cubicBezTo>
                    <a:cubicBezTo>
                      <a:pt x="10751" y="8742"/>
                      <a:pt x="10957" y="8674"/>
                      <a:pt x="11116" y="8491"/>
                    </a:cubicBezTo>
                    <a:cubicBezTo>
                      <a:pt x="11162" y="8423"/>
                      <a:pt x="11208" y="8354"/>
                      <a:pt x="11231" y="8240"/>
                    </a:cubicBezTo>
                    <a:cubicBezTo>
                      <a:pt x="11253" y="8172"/>
                      <a:pt x="11253" y="8058"/>
                      <a:pt x="11231" y="7921"/>
                    </a:cubicBezTo>
                    <a:cubicBezTo>
                      <a:pt x="11208" y="7784"/>
                      <a:pt x="11139" y="7624"/>
                      <a:pt x="11094" y="7533"/>
                    </a:cubicBezTo>
                    <a:cubicBezTo>
                      <a:pt x="11048" y="7419"/>
                      <a:pt x="10979" y="7304"/>
                      <a:pt x="10888" y="7168"/>
                    </a:cubicBezTo>
                    <a:cubicBezTo>
                      <a:pt x="10751" y="6939"/>
                      <a:pt x="10569" y="6711"/>
                      <a:pt x="10318" y="6437"/>
                    </a:cubicBezTo>
                    <a:cubicBezTo>
                      <a:pt x="9998" y="6095"/>
                      <a:pt x="9610" y="5752"/>
                      <a:pt x="9153" y="5410"/>
                    </a:cubicBezTo>
                    <a:lnTo>
                      <a:pt x="9108" y="5387"/>
                    </a:lnTo>
                    <a:cubicBezTo>
                      <a:pt x="9016" y="5319"/>
                      <a:pt x="8948" y="5250"/>
                      <a:pt x="8857" y="5182"/>
                    </a:cubicBezTo>
                    <a:lnTo>
                      <a:pt x="8811" y="5159"/>
                    </a:lnTo>
                    <a:cubicBezTo>
                      <a:pt x="8811" y="5159"/>
                      <a:pt x="8788" y="5136"/>
                      <a:pt x="8788" y="5136"/>
                    </a:cubicBezTo>
                    <a:lnTo>
                      <a:pt x="8765" y="5136"/>
                    </a:lnTo>
                    <a:lnTo>
                      <a:pt x="8765" y="5113"/>
                    </a:lnTo>
                    <a:lnTo>
                      <a:pt x="8674" y="5045"/>
                    </a:lnTo>
                    <a:lnTo>
                      <a:pt x="8583" y="4999"/>
                    </a:lnTo>
                    <a:cubicBezTo>
                      <a:pt x="8560" y="4976"/>
                      <a:pt x="8537" y="4953"/>
                      <a:pt x="8514" y="4953"/>
                    </a:cubicBezTo>
                    <a:lnTo>
                      <a:pt x="8491" y="4931"/>
                    </a:lnTo>
                    <a:lnTo>
                      <a:pt x="8469" y="4908"/>
                    </a:lnTo>
                    <a:lnTo>
                      <a:pt x="8423" y="4885"/>
                    </a:lnTo>
                    <a:lnTo>
                      <a:pt x="8537" y="4885"/>
                    </a:lnTo>
                    <a:cubicBezTo>
                      <a:pt x="8606" y="4885"/>
                      <a:pt x="8628" y="4862"/>
                      <a:pt x="8674" y="4862"/>
                    </a:cubicBezTo>
                    <a:lnTo>
                      <a:pt x="8720" y="4862"/>
                    </a:lnTo>
                    <a:cubicBezTo>
                      <a:pt x="8743" y="4839"/>
                      <a:pt x="8765" y="4839"/>
                      <a:pt x="8788" y="4817"/>
                    </a:cubicBezTo>
                    <a:lnTo>
                      <a:pt x="8834" y="4817"/>
                    </a:lnTo>
                    <a:cubicBezTo>
                      <a:pt x="8880" y="4794"/>
                      <a:pt x="8925" y="4748"/>
                      <a:pt x="8971" y="4725"/>
                    </a:cubicBezTo>
                    <a:cubicBezTo>
                      <a:pt x="9016" y="4680"/>
                      <a:pt x="9062" y="4634"/>
                      <a:pt x="9108" y="4588"/>
                    </a:cubicBezTo>
                    <a:cubicBezTo>
                      <a:pt x="9131" y="4543"/>
                      <a:pt x="9153" y="4474"/>
                      <a:pt x="9176" y="4406"/>
                    </a:cubicBezTo>
                    <a:cubicBezTo>
                      <a:pt x="9176" y="4337"/>
                      <a:pt x="9199" y="4269"/>
                      <a:pt x="9176" y="4223"/>
                    </a:cubicBezTo>
                    <a:cubicBezTo>
                      <a:pt x="9176" y="4109"/>
                      <a:pt x="9153" y="4018"/>
                      <a:pt x="9108" y="3904"/>
                    </a:cubicBezTo>
                    <a:cubicBezTo>
                      <a:pt x="9062" y="3812"/>
                      <a:pt x="9016" y="3721"/>
                      <a:pt x="8971" y="3607"/>
                    </a:cubicBezTo>
                    <a:cubicBezTo>
                      <a:pt x="8788" y="3333"/>
                      <a:pt x="8583" y="3059"/>
                      <a:pt x="8286" y="2762"/>
                    </a:cubicBezTo>
                    <a:cubicBezTo>
                      <a:pt x="8012" y="2488"/>
                      <a:pt x="7715" y="2237"/>
                      <a:pt x="7350" y="1963"/>
                    </a:cubicBezTo>
                    <a:cubicBezTo>
                      <a:pt x="7053" y="1735"/>
                      <a:pt x="6757" y="1530"/>
                      <a:pt x="6414" y="1301"/>
                    </a:cubicBezTo>
                    <a:cubicBezTo>
                      <a:pt x="6072" y="1096"/>
                      <a:pt x="5707" y="891"/>
                      <a:pt x="5342" y="708"/>
                    </a:cubicBezTo>
                    <a:cubicBezTo>
                      <a:pt x="4931" y="525"/>
                      <a:pt x="4543" y="366"/>
                      <a:pt x="4155" y="229"/>
                    </a:cubicBezTo>
                    <a:cubicBezTo>
                      <a:pt x="3972" y="183"/>
                      <a:pt x="3789" y="115"/>
                      <a:pt x="3584" y="92"/>
                    </a:cubicBezTo>
                    <a:cubicBezTo>
                      <a:pt x="3379" y="46"/>
                      <a:pt x="3173" y="23"/>
                      <a:pt x="2991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4249866" y="1010980"/>
                <a:ext cx="110472" cy="208699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21" extrusionOk="0">
                    <a:moveTo>
                      <a:pt x="161" y="0"/>
                    </a:moveTo>
                    <a:cubicBezTo>
                      <a:pt x="161" y="0"/>
                      <a:pt x="138" y="0"/>
                      <a:pt x="138" y="23"/>
                    </a:cubicBezTo>
                    <a:cubicBezTo>
                      <a:pt x="47" y="46"/>
                      <a:pt x="1" y="137"/>
                      <a:pt x="24" y="206"/>
                    </a:cubicBezTo>
                    <a:cubicBezTo>
                      <a:pt x="252" y="1119"/>
                      <a:pt x="572" y="2032"/>
                      <a:pt x="937" y="2899"/>
                    </a:cubicBezTo>
                    <a:cubicBezTo>
                      <a:pt x="937" y="2899"/>
                      <a:pt x="937" y="2922"/>
                      <a:pt x="937" y="2922"/>
                    </a:cubicBezTo>
                    <a:cubicBezTo>
                      <a:pt x="960" y="2968"/>
                      <a:pt x="982" y="3013"/>
                      <a:pt x="982" y="3059"/>
                    </a:cubicBezTo>
                    <a:cubicBezTo>
                      <a:pt x="1005" y="3059"/>
                      <a:pt x="1005" y="3082"/>
                      <a:pt x="1005" y="3082"/>
                    </a:cubicBezTo>
                    <a:cubicBezTo>
                      <a:pt x="1028" y="3127"/>
                      <a:pt x="1028" y="3150"/>
                      <a:pt x="1051" y="3196"/>
                    </a:cubicBezTo>
                    <a:cubicBezTo>
                      <a:pt x="1051" y="3196"/>
                      <a:pt x="1051" y="3196"/>
                      <a:pt x="1051" y="3219"/>
                    </a:cubicBezTo>
                    <a:cubicBezTo>
                      <a:pt x="1051" y="3219"/>
                      <a:pt x="1074" y="3219"/>
                      <a:pt x="1074" y="3242"/>
                    </a:cubicBezTo>
                    <a:cubicBezTo>
                      <a:pt x="1119" y="3356"/>
                      <a:pt x="1188" y="3493"/>
                      <a:pt x="1233" y="3630"/>
                    </a:cubicBezTo>
                    <a:lnTo>
                      <a:pt x="1256" y="3630"/>
                    </a:lnTo>
                    <a:cubicBezTo>
                      <a:pt x="1325" y="3812"/>
                      <a:pt x="1416" y="3995"/>
                      <a:pt x="1507" y="4177"/>
                    </a:cubicBezTo>
                    <a:cubicBezTo>
                      <a:pt x="1507" y="4200"/>
                      <a:pt x="1530" y="4223"/>
                      <a:pt x="1530" y="4246"/>
                    </a:cubicBezTo>
                    <a:lnTo>
                      <a:pt x="1553" y="4246"/>
                    </a:lnTo>
                    <a:cubicBezTo>
                      <a:pt x="1599" y="4383"/>
                      <a:pt x="1667" y="4497"/>
                      <a:pt x="1736" y="4634"/>
                    </a:cubicBezTo>
                    <a:cubicBezTo>
                      <a:pt x="1736" y="4657"/>
                      <a:pt x="1736" y="4657"/>
                      <a:pt x="1758" y="4657"/>
                    </a:cubicBezTo>
                    <a:cubicBezTo>
                      <a:pt x="1758" y="4702"/>
                      <a:pt x="1781" y="4725"/>
                      <a:pt x="1804" y="4748"/>
                    </a:cubicBezTo>
                    <a:cubicBezTo>
                      <a:pt x="1804" y="4771"/>
                      <a:pt x="1804" y="4771"/>
                      <a:pt x="1804" y="4771"/>
                    </a:cubicBezTo>
                    <a:cubicBezTo>
                      <a:pt x="1873" y="4885"/>
                      <a:pt x="1918" y="4976"/>
                      <a:pt x="1987" y="5068"/>
                    </a:cubicBezTo>
                    <a:cubicBezTo>
                      <a:pt x="1987" y="5090"/>
                      <a:pt x="1987" y="5090"/>
                      <a:pt x="1987" y="5090"/>
                    </a:cubicBezTo>
                    <a:cubicBezTo>
                      <a:pt x="1987" y="5090"/>
                      <a:pt x="1987" y="5113"/>
                      <a:pt x="1987" y="5113"/>
                    </a:cubicBezTo>
                    <a:cubicBezTo>
                      <a:pt x="2010" y="5136"/>
                      <a:pt x="2032" y="5182"/>
                      <a:pt x="2055" y="5204"/>
                    </a:cubicBezTo>
                    <a:cubicBezTo>
                      <a:pt x="2055" y="5227"/>
                      <a:pt x="2078" y="5250"/>
                      <a:pt x="2078" y="5273"/>
                    </a:cubicBezTo>
                    <a:lnTo>
                      <a:pt x="2101" y="5273"/>
                    </a:lnTo>
                    <a:cubicBezTo>
                      <a:pt x="2147" y="5364"/>
                      <a:pt x="2192" y="5456"/>
                      <a:pt x="2238" y="5524"/>
                    </a:cubicBezTo>
                    <a:cubicBezTo>
                      <a:pt x="2238" y="5524"/>
                      <a:pt x="2238" y="5547"/>
                      <a:pt x="2238" y="5547"/>
                    </a:cubicBezTo>
                    <a:cubicBezTo>
                      <a:pt x="2261" y="5547"/>
                      <a:pt x="2261" y="5570"/>
                      <a:pt x="2261" y="5570"/>
                    </a:cubicBezTo>
                    <a:cubicBezTo>
                      <a:pt x="2261" y="5593"/>
                      <a:pt x="2261" y="5593"/>
                      <a:pt x="2283" y="5593"/>
                    </a:cubicBezTo>
                    <a:cubicBezTo>
                      <a:pt x="2283" y="5593"/>
                      <a:pt x="2283" y="5615"/>
                      <a:pt x="2283" y="5615"/>
                    </a:cubicBezTo>
                    <a:cubicBezTo>
                      <a:pt x="2306" y="5638"/>
                      <a:pt x="2306" y="5638"/>
                      <a:pt x="2306" y="5638"/>
                    </a:cubicBezTo>
                    <a:cubicBezTo>
                      <a:pt x="2375" y="5752"/>
                      <a:pt x="2443" y="5866"/>
                      <a:pt x="2512" y="5958"/>
                    </a:cubicBezTo>
                    <a:cubicBezTo>
                      <a:pt x="2512" y="5981"/>
                      <a:pt x="2512" y="5981"/>
                      <a:pt x="2512" y="5981"/>
                    </a:cubicBezTo>
                    <a:cubicBezTo>
                      <a:pt x="2535" y="6003"/>
                      <a:pt x="2557" y="6026"/>
                      <a:pt x="2557" y="6049"/>
                    </a:cubicBezTo>
                    <a:cubicBezTo>
                      <a:pt x="2557" y="6049"/>
                      <a:pt x="2557" y="6049"/>
                      <a:pt x="2557" y="6072"/>
                    </a:cubicBezTo>
                    <a:lnTo>
                      <a:pt x="2580" y="6072"/>
                    </a:lnTo>
                    <a:cubicBezTo>
                      <a:pt x="2603" y="6095"/>
                      <a:pt x="2603" y="6117"/>
                      <a:pt x="2626" y="6140"/>
                    </a:cubicBezTo>
                    <a:cubicBezTo>
                      <a:pt x="2671" y="6232"/>
                      <a:pt x="2717" y="6300"/>
                      <a:pt x="2786" y="6391"/>
                    </a:cubicBezTo>
                    <a:cubicBezTo>
                      <a:pt x="2808" y="6414"/>
                      <a:pt x="2808" y="6437"/>
                      <a:pt x="2831" y="6460"/>
                    </a:cubicBezTo>
                    <a:cubicBezTo>
                      <a:pt x="2854" y="6483"/>
                      <a:pt x="2854" y="6483"/>
                      <a:pt x="2854" y="6506"/>
                    </a:cubicBezTo>
                    <a:cubicBezTo>
                      <a:pt x="2945" y="6597"/>
                      <a:pt x="3014" y="6711"/>
                      <a:pt x="3082" y="6802"/>
                    </a:cubicBezTo>
                    <a:cubicBezTo>
                      <a:pt x="3082" y="6825"/>
                      <a:pt x="3082" y="6825"/>
                      <a:pt x="3105" y="6825"/>
                    </a:cubicBezTo>
                    <a:cubicBezTo>
                      <a:pt x="3105" y="6825"/>
                      <a:pt x="3105" y="6848"/>
                      <a:pt x="3105" y="6848"/>
                    </a:cubicBezTo>
                    <a:cubicBezTo>
                      <a:pt x="3128" y="6871"/>
                      <a:pt x="3151" y="6894"/>
                      <a:pt x="3151" y="6894"/>
                    </a:cubicBezTo>
                    <a:cubicBezTo>
                      <a:pt x="3151" y="6916"/>
                      <a:pt x="3151" y="6916"/>
                      <a:pt x="3174" y="6916"/>
                    </a:cubicBezTo>
                    <a:cubicBezTo>
                      <a:pt x="3219" y="6985"/>
                      <a:pt x="3288" y="7076"/>
                      <a:pt x="3333" y="7145"/>
                    </a:cubicBezTo>
                    <a:cubicBezTo>
                      <a:pt x="3356" y="7145"/>
                      <a:pt x="3356" y="7145"/>
                      <a:pt x="3356" y="7167"/>
                    </a:cubicBezTo>
                    <a:cubicBezTo>
                      <a:pt x="3356" y="7167"/>
                      <a:pt x="3379" y="7167"/>
                      <a:pt x="3379" y="7190"/>
                    </a:cubicBezTo>
                    <a:cubicBezTo>
                      <a:pt x="3402" y="7213"/>
                      <a:pt x="3402" y="7236"/>
                      <a:pt x="3425" y="7259"/>
                    </a:cubicBezTo>
                    <a:lnTo>
                      <a:pt x="3448" y="7259"/>
                    </a:lnTo>
                    <a:cubicBezTo>
                      <a:pt x="3448" y="7259"/>
                      <a:pt x="3448" y="7282"/>
                      <a:pt x="3448" y="7282"/>
                    </a:cubicBezTo>
                    <a:cubicBezTo>
                      <a:pt x="3493" y="7350"/>
                      <a:pt x="3562" y="7419"/>
                      <a:pt x="3607" y="7464"/>
                    </a:cubicBezTo>
                    <a:cubicBezTo>
                      <a:pt x="3607" y="7487"/>
                      <a:pt x="3630" y="7487"/>
                      <a:pt x="3630" y="7487"/>
                    </a:cubicBezTo>
                    <a:cubicBezTo>
                      <a:pt x="3630" y="7487"/>
                      <a:pt x="3630" y="7510"/>
                      <a:pt x="3653" y="7510"/>
                    </a:cubicBezTo>
                    <a:lnTo>
                      <a:pt x="3676" y="7533"/>
                    </a:lnTo>
                    <a:cubicBezTo>
                      <a:pt x="3676" y="7555"/>
                      <a:pt x="3676" y="7555"/>
                      <a:pt x="3676" y="7555"/>
                    </a:cubicBezTo>
                    <a:cubicBezTo>
                      <a:pt x="3699" y="7555"/>
                      <a:pt x="3699" y="7578"/>
                      <a:pt x="3699" y="7578"/>
                    </a:cubicBezTo>
                    <a:cubicBezTo>
                      <a:pt x="3721" y="7601"/>
                      <a:pt x="3744" y="7601"/>
                      <a:pt x="3744" y="7624"/>
                    </a:cubicBezTo>
                    <a:lnTo>
                      <a:pt x="3767" y="7624"/>
                    </a:lnTo>
                    <a:cubicBezTo>
                      <a:pt x="3767" y="7647"/>
                      <a:pt x="3767" y="7647"/>
                      <a:pt x="3790" y="7670"/>
                    </a:cubicBezTo>
                    <a:cubicBezTo>
                      <a:pt x="3813" y="7704"/>
                      <a:pt x="3853" y="7721"/>
                      <a:pt x="3896" y="7721"/>
                    </a:cubicBezTo>
                    <a:cubicBezTo>
                      <a:pt x="3938" y="7721"/>
                      <a:pt x="3984" y="7704"/>
                      <a:pt x="4018" y="7670"/>
                    </a:cubicBezTo>
                    <a:cubicBezTo>
                      <a:pt x="4087" y="7601"/>
                      <a:pt x="4087" y="7510"/>
                      <a:pt x="4018" y="7441"/>
                    </a:cubicBezTo>
                    <a:cubicBezTo>
                      <a:pt x="4018" y="7419"/>
                      <a:pt x="3995" y="7419"/>
                      <a:pt x="3995" y="7396"/>
                    </a:cubicBezTo>
                    <a:cubicBezTo>
                      <a:pt x="3973" y="7396"/>
                      <a:pt x="3973" y="7373"/>
                      <a:pt x="3973" y="7373"/>
                    </a:cubicBezTo>
                    <a:cubicBezTo>
                      <a:pt x="3950" y="7373"/>
                      <a:pt x="3950" y="7350"/>
                      <a:pt x="3950" y="7350"/>
                    </a:cubicBezTo>
                    <a:cubicBezTo>
                      <a:pt x="3927" y="7350"/>
                      <a:pt x="3927" y="7327"/>
                      <a:pt x="3927" y="7327"/>
                    </a:cubicBezTo>
                    <a:lnTo>
                      <a:pt x="3904" y="7327"/>
                    </a:lnTo>
                    <a:cubicBezTo>
                      <a:pt x="3904" y="7327"/>
                      <a:pt x="3904" y="7304"/>
                      <a:pt x="3904" y="7304"/>
                    </a:cubicBezTo>
                    <a:cubicBezTo>
                      <a:pt x="3904" y="7304"/>
                      <a:pt x="3881" y="7282"/>
                      <a:pt x="3881" y="7282"/>
                    </a:cubicBezTo>
                    <a:cubicBezTo>
                      <a:pt x="3813" y="7190"/>
                      <a:pt x="3744" y="7122"/>
                      <a:pt x="3676" y="7031"/>
                    </a:cubicBezTo>
                    <a:cubicBezTo>
                      <a:pt x="3653" y="7031"/>
                      <a:pt x="3653" y="7008"/>
                      <a:pt x="3653" y="7008"/>
                    </a:cubicBezTo>
                    <a:cubicBezTo>
                      <a:pt x="3630" y="7008"/>
                      <a:pt x="3630" y="7008"/>
                      <a:pt x="3630" y="6985"/>
                    </a:cubicBezTo>
                    <a:cubicBezTo>
                      <a:pt x="3630" y="6985"/>
                      <a:pt x="3607" y="6962"/>
                      <a:pt x="3585" y="6939"/>
                    </a:cubicBezTo>
                    <a:cubicBezTo>
                      <a:pt x="3539" y="6871"/>
                      <a:pt x="3470" y="6779"/>
                      <a:pt x="3425" y="6711"/>
                    </a:cubicBezTo>
                    <a:lnTo>
                      <a:pt x="3402" y="6711"/>
                    </a:lnTo>
                    <a:lnTo>
                      <a:pt x="3379" y="6642"/>
                    </a:lnTo>
                    <a:lnTo>
                      <a:pt x="3356" y="6642"/>
                    </a:lnTo>
                    <a:cubicBezTo>
                      <a:pt x="3356" y="6620"/>
                      <a:pt x="3356" y="6620"/>
                      <a:pt x="3356" y="6620"/>
                    </a:cubicBezTo>
                    <a:lnTo>
                      <a:pt x="3333" y="6597"/>
                    </a:lnTo>
                    <a:cubicBezTo>
                      <a:pt x="3333" y="6597"/>
                      <a:pt x="3311" y="6574"/>
                      <a:pt x="3311" y="6574"/>
                    </a:cubicBezTo>
                    <a:cubicBezTo>
                      <a:pt x="3265" y="6506"/>
                      <a:pt x="3196" y="6414"/>
                      <a:pt x="3151" y="6346"/>
                    </a:cubicBezTo>
                    <a:cubicBezTo>
                      <a:pt x="3151" y="6323"/>
                      <a:pt x="3128" y="6323"/>
                      <a:pt x="3128" y="6300"/>
                    </a:cubicBezTo>
                    <a:lnTo>
                      <a:pt x="3105" y="6300"/>
                    </a:lnTo>
                    <a:cubicBezTo>
                      <a:pt x="3105" y="6277"/>
                      <a:pt x="3082" y="6254"/>
                      <a:pt x="3060" y="6232"/>
                    </a:cubicBezTo>
                    <a:cubicBezTo>
                      <a:pt x="3060" y="6232"/>
                      <a:pt x="3060" y="6232"/>
                      <a:pt x="3060" y="6209"/>
                    </a:cubicBezTo>
                    <a:cubicBezTo>
                      <a:pt x="3014" y="6140"/>
                      <a:pt x="2945" y="6072"/>
                      <a:pt x="2900" y="5981"/>
                    </a:cubicBezTo>
                    <a:cubicBezTo>
                      <a:pt x="2877" y="5958"/>
                      <a:pt x="2877" y="5935"/>
                      <a:pt x="2854" y="5912"/>
                    </a:cubicBezTo>
                    <a:cubicBezTo>
                      <a:pt x="2854" y="5889"/>
                      <a:pt x="2854" y="5889"/>
                      <a:pt x="2854" y="5889"/>
                    </a:cubicBezTo>
                    <a:cubicBezTo>
                      <a:pt x="2831" y="5889"/>
                      <a:pt x="2831" y="5866"/>
                      <a:pt x="2808" y="5844"/>
                    </a:cubicBezTo>
                    <a:cubicBezTo>
                      <a:pt x="2740" y="5729"/>
                      <a:pt x="2649" y="5593"/>
                      <a:pt x="2580" y="5478"/>
                    </a:cubicBezTo>
                    <a:cubicBezTo>
                      <a:pt x="2580" y="5478"/>
                      <a:pt x="2580" y="5478"/>
                      <a:pt x="2580" y="5456"/>
                    </a:cubicBezTo>
                    <a:cubicBezTo>
                      <a:pt x="2580" y="5456"/>
                      <a:pt x="2557" y="5433"/>
                      <a:pt x="2557" y="5433"/>
                    </a:cubicBezTo>
                    <a:cubicBezTo>
                      <a:pt x="2557" y="5433"/>
                      <a:pt x="2557" y="5433"/>
                      <a:pt x="2557" y="5410"/>
                    </a:cubicBezTo>
                    <a:cubicBezTo>
                      <a:pt x="2535" y="5410"/>
                      <a:pt x="2535" y="5387"/>
                      <a:pt x="2535" y="5387"/>
                    </a:cubicBezTo>
                    <a:cubicBezTo>
                      <a:pt x="2535" y="5387"/>
                      <a:pt x="2535" y="5387"/>
                      <a:pt x="2535" y="5364"/>
                    </a:cubicBezTo>
                    <a:cubicBezTo>
                      <a:pt x="2466" y="5296"/>
                      <a:pt x="2420" y="5204"/>
                      <a:pt x="2375" y="5113"/>
                    </a:cubicBezTo>
                    <a:cubicBezTo>
                      <a:pt x="2375" y="5113"/>
                      <a:pt x="2375" y="5090"/>
                      <a:pt x="2352" y="5090"/>
                    </a:cubicBezTo>
                    <a:cubicBezTo>
                      <a:pt x="2352" y="5090"/>
                      <a:pt x="2352" y="5068"/>
                      <a:pt x="2352" y="5068"/>
                    </a:cubicBezTo>
                    <a:cubicBezTo>
                      <a:pt x="2352" y="5068"/>
                      <a:pt x="2329" y="5068"/>
                      <a:pt x="2329" y="5045"/>
                    </a:cubicBezTo>
                    <a:cubicBezTo>
                      <a:pt x="2329" y="5022"/>
                      <a:pt x="2306" y="4999"/>
                      <a:pt x="2283" y="4976"/>
                    </a:cubicBezTo>
                    <a:cubicBezTo>
                      <a:pt x="2283" y="4953"/>
                      <a:pt x="2283" y="4953"/>
                      <a:pt x="2283" y="4953"/>
                    </a:cubicBezTo>
                    <a:cubicBezTo>
                      <a:pt x="2215" y="4839"/>
                      <a:pt x="2147" y="4725"/>
                      <a:pt x="2101" y="4611"/>
                    </a:cubicBezTo>
                    <a:lnTo>
                      <a:pt x="2078" y="4611"/>
                    </a:lnTo>
                    <a:cubicBezTo>
                      <a:pt x="2078" y="4588"/>
                      <a:pt x="2078" y="4588"/>
                      <a:pt x="2078" y="4588"/>
                    </a:cubicBezTo>
                    <a:cubicBezTo>
                      <a:pt x="2078" y="4565"/>
                      <a:pt x="2055" y="4520"/>
                      <a:pt x="2032" y="4497"/>
                    </a:cubicBezTo>
                    <a:cubicBezTo>
                      <a:pt x="2032" y="4474"/>
                      <a:pt x="2032" y="4474"/>
                      <a:pt x="2032" y="4474"/>
                    </a:cubicBezTo>
                    <a:cubicBezTo>
                      <a:pt x="1964" y="4360"/>
                      <a:pt x="1895" y="4246"/>
                      <a:pt x="1850" y="4109"/>
                    </a:cubicBezTo>
                    <a:lnTo>
                      <a:pt x="1827" y="4109"/>
                    </a:lnTo>
                    <a:cubicBezTo>
                      <a:pt x="1827" y="4109"/>
                      <a:pt x="1827" y="4109"/>
                      <a:pt x="1827" y="4086"/>
                    </a:cubicBezTo>
                    <a:cubicBezTo>
                      <a:pt x="1827" y="4086"/>
                      <a:pt x="1804" y="4063"/>
                      <a:pt x="1804" y="4040"/>
                    </a:cubicBezTo>
                    <a:cubicBezTo>
                      <a:pt x="1713" y="3858"/>
                      <a:pt x="1622" y="3652"/>
                      <a:pt x="1530" y="3470"/>
                    </a:cubicBezTo>
                    <a:cubicBezTo>
                      <a:pt x="1462" y="3333"/>
                      <a:pt x="1416" y="3219"/>
                      <a:pt x="1370" y="3082"/>
                    </a:cubicBezTo>
                    <a:lnTo>
                      <a:pt x="1348" y="3082"/>
                    </a:lnTo>
                    <a:cubicBezTo>
                      <a:pt x="1325" y="3036"/>
                      <a:pt x="1325" y="2990"/>
                      <a:pt x="1302" y="2945"/>
                    </a:cubicBezTo>
                    <a:cubicBezTo>
                      <a:pt x="1302" y="2922"/>
                      <a:pt x="1279" y="2922"/>
                      <a:pt x="1279" y="2922"/>
                    </a:cubicBezTo>
                    <a:cubicBezTo>
                      <a:pt x="1256" y="2853"/>
                      <a:pt x="1233" y="2808"/>
                      <a:pt x="1211" y="2739"/>
                    </a:cubicBezTo>
                    <a:cubicBezTo>
                      <a:pt x="1211" y="2739"/>
                      <a:pt x="1211" y="2739"/>
                      <a:pt x="1211" y="2717"/>
                    </a:cubicBezTo>
                    <a:cubicBezTo>
                      <a:pt x="1142" y="2602"/>
                      <a:pt x="1097" y="2465"/>
                      <a:pt x="1051" y="2329"/>
                    </a:cubicBezTo>
                    <a:lnTo>
                      <a:pt x="1051" y="2329"/>
                    </a:lnTo>
                    <a:lnTo>
                      <a:pt x="1074" y="2374"/>
                    </a:lnTo>
                    <a:cubicBezTo>
                      <a:pt x="777" y="1644"/>
                      <a:pt x="526" y="891"/>
                      <a:pt x="320" y="137"/>
                    </a:cubicBezTo>
                    <a:cubicBezTo>
                      <a:pt x="320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EDB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4336254" y="814175"/>
                <a:ext cx="231377" cy="3654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352" extrusionOk="0">
                    <a:moveTo>
                      <a:pt x="6574" y="0"/>
                    </a:moveTo>
                    <a:cubicBezTo>
                      <a:pt x="5501" y="0"/>
                      <a:pt x="4429" y="91"/>
                      <a:pt x="3379" y="251"/>
                    </a:cubicBezTo>
                    <a:cubicBezTo>
                      <a:pt x="2283" y="411"/>
                      <a:pt x="1187" y="639"/>
                      <a:pt x="115" y="1027"/>
                    </a:cubicBezTo>
                    <a:cubicBezTo>
                      <a:pt x="92" y="1050"/>
                      <a:pt x="46" y="1050"/>
                      <a:pt x="23" y="1096"/>
                    </a:cubicBezTo>
                    <a:cubicBezTo>
                      <a:pt x="0" y="1141"/>
                      <a:pt x="0" y="1187"/>
                      <a:pt x="0" y="1233"/>
                    </a:cubicBezTo>
                    <a:cubicBezTo>
                      <a:pt x="20" y="1292"/>
                      <a:pt x="91" y="1351"/>
                      <a:pt x="169" y="1351"/>
                    </a:cubicBezTo>
                    <a:cubicBezTo>
                      <a:pt x="181" y="1351"/>
                      <a:pt x="194" y="1350"/>
                      <a:pt x="206" y="1347"/>
                    </a:cubicBezTo>
                    <a:cubicBezTo>
                      <a:pt x="1461" y="890"/>
                      <a:pt x="2762" y="639"/>
                      <a:pt x="4063" y="479"/>
                    </a:cubicBezTo>
                    <a:cubicBezTo>
                      <a:pt x="4931" y="365"/>
                      <a:pt x="5821" y="320"/>
                      <a:pt x="6711" y="320"/>
                    </a:cubicBezTo>
                    <a:cubicBezTo>
                      <a:pt x="6848" y="320"/>
                      <a:pt x="6962" y="342"/>
                      <a:pt x="7099" y="342"/>
                    </a:cubicBezTo>
                    <a:lnTo>
                      <a:pt x="7259" y="342"/>
                    </a:lnTo>
                    <a:cubicBezTo>
                      <a:pt x="7396" y="342"/>
                      <a:pt x="7533" y="342"/>
                      <a:pt x="7647" y="365"/>
                    </a:cubicBezTo>
                    <a:lnTo>
                      <a:pt x="7761" y="365"/>
                    </a:lnTo>
                    <a:cubicBezTo>
                      <a:pt x="7852" y="365"/>
                      <a:pt x="7967" y="388"/>
                      <a:pt x="8058" y="388"/>
                    </a:cubicBezTo>
                    <a:lnTo>
                      <a:pt x="8149" y="388"/>
                    </a:lnTo>
                    <a:cubicBezTo>
                      <a:pt x="8149" y="388"/>
                      <a:pt x="8149" y="411"/>
                      <a:pt x="8172" y="411"/>
                    </a:cubicBezTo>
                    <a:lnTo>
                      <a:pt x="8218" y="411"/>
                    </a:lnTo>
                    <a:cubicBezTo>
                      <a:pt x="8286" y="411"/>
                      <a:pt x="8332" y="411"/>
                      <a:pt x="8400" y="434"/>
                    </a:cubicBezTo>
                    <a:cubicBezTo>
                      <a:pt x="8446" y="434"/>
                      <a:pt x="8491" y="411"/>
                      <a:pt x="8514" y="388"/>
                    </a:cubicBezTo>
                    <a:cubicBezTo>
                      <a:pt x="8537" y="342"/>
                      <a:pt x="8560" y="297"/>
                      <a:pt x="8560" y="274"/>
                    </a:cubicBezTo>
                    <a:cubicBezTo>
                      <a:pt x="8560" y="228"/>
                      <a:pt x="8560" y="183"/>
                      <a:pt x="8514" y="137"/>
                    </a:cubicBezTo>
                    <a:cubicBezTo>
                      <a:pt x="8491" y="114"/>
                      <a:pt x="8446" y="114"/>
                      <a:pt x="8400" y="91"/>
                    </a:cubicBezTo>
                    <a:lnTo>
                      <a:pt x="8240" y="91"/>
                    </a:lnTo>
                    <a:cubicBezTo>
                      <a:pt x="8240" y="91"/>
                      <a:pt x="8218" y="69"/>
                      <a:pt x="8218" y="69"/>
                    </a:cubicBezTo>
                    <a:lnTo>
                      <a:pt x="8126" y="69"/>
                    </a:lnTo>
                    <a:cubicBezTo>
                      <a:pt x="8012" y="69"/>
                      <a:pt x="7898" y="46"/>
                      <a:pt x="7784" y="46"/>
                    </a:cubicBezTo>
                    <a:cubicBezTo>
                      <a:pt x="7738" y="46"/>
                      <a:pt x="7693" y="46"/>
                      <a:pt x="7647" y="23"/>
                    </a:cubicBezTo>
                    <a:lnTo>
                      <a:pt x="7213" y="23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rgbClr val="FDD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4250488" y="842557"/>
                <a:ext cx="101227" cy="17539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6489" extrusionOk="0">
                    <a:moveTo>
                      <a:pt x="3333" y="0"/>
                    </a:moveTo>
                    <a:cubicBezTo>
                      <a:pt x="3310" y="0"/>
                      <a:pt x="3288" y="23"/>
                      <a:pt x="3265" y="23"/>
                    </a:cubicBezTo>
                    <a:cubicBezTo>
                      <a:pt x="3173" y="69"/>
                      <a:pt x="3151" y="160"/>
                      <a:pt x="3196" y="251"/>
                    </a:cubicBezTo>
                    <a:cubicBezTo>
                      <a:pt x="3219" y="297"/>
                      <a:pt x="3265" y="342"/>
                      <a:pt x="3288" y="411"/>
                    </a:cubicBezTo>
                    <a:cubicBezTo>
                      <a:pt x="3333" y="548"/>
                      <a:pt x="3379" y="708"/>
                      <a:pt x="3402" y="867"/>
                    </a:cubicBezTo>
                    <a:cubicBezTo>
                      <a:pt x="3425" y="1164"/>
                      <a:pt x="3425" y="1484"/>
                      <a:pt x="3379" y="1780"/>
                    </a:cubicBezTo>
                    <a:cubicBezTo>
                      <a:pt x="3356" y="2031"/>
                      <a:pt x="3310" y="2260"/>
                      <a:pt x="3242" y="2511"/>
                    </a:cubicBezTo>
                    <a:cubicBezTo>
                      <a:pt x="3173" y="2739"/>
                      <a:pt x="3105" y="2967"/>
                      <a:pt x="3014" y="3173"/>
                    </a:cubicBezTo>
                    <a:cubicBezTo>
                      <a:pt x="2785" y="3743"/>
                      <a:pt x="2466" y="4268"/>
                      <a:pt x="2101" y="4748"/>
                    </a:cubicBezTo>
                    <a:cubicBezTo>
                      <a:pt x="1850" y="5090"/>
                      <a:pt x="1553" y="5387"/>
                      <a:pt x="1210" y="5638"/>
                    </a:cubicBezTo>
                    <a:cubicBezTo>
                      <a:pt x="982" y="5820"/>
                      <a:pt x="731" y="5957"/>
                      <a:pt x="480" y="6072"/>
                    </a:cubicBezTo>
                    <a:cubicBezTo>
                      <a:pt x="480" y="6072"/>
                      <a:pt x="503" y="6049"/>
                      <a:pt x="503" y="6049"/>
                    </a:cubicBezTo>
                    <a:lnTo>
                      <a:pt x="503" y="6049"/>
                    </a:lnTo>
                    <a:cubicBezTo>
                      <a:pt x="389" y="6094"/>
                      <a:pt x="275" y="6140"/>
                      <a:pt x="138" y="6163"/>
                    </a:cubicBezTo>
                    <a:cubicBezTo>
                      <a:pt x="69" y="6186"/>
                      <a:pt x="1" y="6277"/>
                      <a:pt x="24" y="6368"/>
                    </a:cubicBezTo>
                    <a:cubicBezTo>
                      <a:pt x="42" y="6444"/>
                      <a:pt x="108" y="6488"/>
                      <a:pt x="182" y="6488"/>
                    </a:cubicBezTo>
                    <a:cubicBezTo>
                      <a:pt x="198" y="6488"/>
                      <a:pt x="213" y="6486"/>
                      <a:pt x="229" y="6482"/>
                    </a:cubicBezTo>
                    <a:cubicBezTo>
                      <a:pt x="845" y="6323"/>
                      <a:pt x="1370" y="5980"/>
                      <a:pt x="1804" y="5547"/>
                    </a:cubicBezTo>
                    <a:cubicBezTo>
                      <a:pt x="2055" y="5318"/>
                      <a:pt x="2283" y="5067"/>
                      <a:pt x="2489" y="4793"/>
                    </a:cubicBezTo>
                    <a:cubicBezTo>
                      <a:pt x="2671" y="4519"/>
                      <a:pt x="2854" y="4223"/>
                      <a:pt x="3014" y="3926"/>
                    </a:cubicBezTo>
                    <a:cubicBezTo>
                      <a:pt x="3310" y="3355"/>
                      <a:pt x="3539" y="2762"/>
                      <a:pt x="3653" y="2146"/>
                    </a:cubicBezTo>
                    <a:cubicBezTo>
                      <a:pt x="3721" y="1780"/>
                      <a:pt x="3744" y="1438"/>
                      <a:pt x="3744" y="1073"/>
                    </a:cubicBezTo>
                    <a:cubicBezTo>
                      <a:pt x="3721" y="730"/>
                      <a:pt x="3653" y="388"/>
                      <a:pt x="3493" y="91"/>
                    </a:cubicBezTo>
                    <a:cubicBezTo>
                      <a:pt x="3447" y="46"/>
                      <a:pt x="3402" y="0"/>
                      <a:pt x="3333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4344282" y="1205948"/>
                <a:ext cx="832308" cy="463348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17142" extrusionOk="0">
                    <a:moveTo>
                      <a:pt x="114" y="0"/>
                    </a:moveTo>
                    <a:cubicBezTo>
                      <a:pt x="46" y="46"/>
                      <a:pt x="0" y="160"/>
                      <a:pt x="46" y="228"/>
                    </a:cubicBezTo>
                    <a:cubicBezTo>
                      <a:pt x="480" y="982"/>
                      <a:pt x="1005" y="1666"/>
                      <a:pt x="1575" y="2328"/>
                    </a:cubicBezTo>
                    <a:cubicBezTo>
                      <a:pt x="2146" y="3013"/>
                      <a:pt x="2762" y="3675"/>
                      <a:pt x="3401" y="4291"/>
                    </a:cubicBezTo>
                    <a:cubicBezTo>
                      <a:pt x="4634" y="5455"/>
                      <a:pt x="5958" y="6551"/>
                      <a:pt x="7304" y="7555"/>
                    </a:cubicBezTo>
                    <a:lnTo>
                      <a:pt x="7327" y="7555"/>
                    </a:lnTo>
                    <a:cubicBezTo>
                      <a:pt x="7327" y="7578"/>
                      <a:pt x="7350" y="7578"/>
                      <a:pt x="7350" y="7578"/>
                    </a:cubicBezTo>
                    <a:lnTo>
                      <a:pt x="7396" y="7624"/>
                    </a:lnTo>
                    <a:cubicBezTo>
                      <a:pt x="8149" y="8172"/>
                      <a:pt x="8948" y="8719"/>
                      <a:pt x="9724" y="9244"/>
                    </a:cubicBezTo>
                    <a:lnTo>
                      <a:pt x="9747" y="9244"/>
                    </a:lnTo>
                    <a:cubicBezTo>
                      <a:pt x="11185" y="10203"/>
                      <a:pt x="12691" y="11093"/>
                      <a:pt x="14220" y="11915"/>
                    </a:cubicBezTo>
                    <a:cubicBezTo>
                      <a:pt x="15681" y="12714"/>
                      <a:pt x="17188" y="13444"/>
                      <a:pt x="18717" y="14106"/>
                    </a:cubicBezTo>
                    <a:cubicBezTo>
                      <a:pt x="19014" y="14220"/>
                      <a:pt x="19288" y="14357"/>
                      <a:pt x="19584" y="14471"/>
                    </a:cubicBezTo>
                    <a:lnTo>
                      <a:pt x="19607" y="14471"/>
                    </a:lnTo>
                    <a:cubicBezTo>
                      <a:pt x="19698" y="14517"/>
                      <a:pt x="19767" y="14540"/>
                      <a:pt x="19858" y="14585"/>
                    </a:cubicBezTo>
                    <a:lnTo>
                      <a:pt x="19881" y="14585"/>
                    </a:lnTo>
                    <a:cubicBezTo>
                      <a:pt x="20292" y="14745"/>
                      <a:pt x="20703" y="14905"/>
                      <a:pt x="21114" y="15065"/>
                    </a:cubicBezTo>
                    <a:lnTo>
                      <a:pt x="21136" y="15065"/>
                    </a:lnTo>
                    <a:cubicBezTo>
                      <a:pt x="21136" y="15065"/>
                      <a:pt x="21159" y="15088"/>
                      <a:pt x="21159" y="15088"/>
                    </a:cubicBezTo>
                    <a:lnTo>
                      <a:pt x="21182" y="15088"/>
                    </a:lnTo>
                    <a:cubicBezTo>
                      <a:pt x="21570" y="15225"/>
                      <a:pt x="21958" y="15384"/>
                      <a:pt x="22346" y="15498"/>
                    </a:cubicBezTo>
                    <a:lnTo>
                      <a:pt x="22369" y="15521"/>
                    </a:lnTo>
                    <a:cubicBezTo>
                      <a:pt x="22392" y="15521"/>
                      <a:pt x="22437" y="15544"/>
                      <a:pt x="22460" y="15544"/>
                    </a:cubicBezTo>
                    <a:cubicBezTo>
                      <a:pt x="22848" y="15681"/>
                      <a:pt x="23236" y="15795"/>
                      <a:pt x="23647" y="15932"/>
                    </a:cubicBezTo>
                    <a:cubicBezTo>
                      <a:pt x="23670" y="15932"/>
                      <a:pt x="23716" y="15932"/>
                      <a:pt x="23739" y="15955"/>
                    </a:cubicBezTo>
                    <a:cubicBezTo>
                      <a:pt x="24515" y="16183"/>
                      <a:pt x="25313" y="16411"/>
                      <a:pt x="26112" y="16571"/>
                    </a:cubicBezTo>
                    <a:lnTo>
                      <a:pt x="26135" y="16594"/>
                    </a:lnTo>
                    <a:cubicBezTo>
                      <a:pt x="26523" y="16663"/>
                      <a:pt x="26888" y="16754"/>
                      <a:pt x="27276" y="16822"/>
                    </a:cubicBezTo>
                    <a:lnTo>
                      <a:pt x="27299" y="16822"/>
                    </a:lnTo>
                    <a:cubicBezTo>
                      <a:pt x="27413" y="16845"/>
                      <a:pt x="27550" y="16868"/>
                      <a:pt x="27687" y="16891"/>
                    </a:cubicBezTo>
                    <a:lnTo>
                      <a:pt x="27756" y="16891"/>
                    </a:lnTo>
                    <a:cubicBezTo>
                      <a:pt x="27984" y="16936"/>
                      <a:pt x="28212" y="16959"/>
                      <a:pt x="28441" y="17005"/>
                    </a:cubicBezTo>
                    <a:lnTo>
                      <a:pt x="28555" y="17005"/>
                    </a:lnTo>
                    <a:cubicBezTo>
                      <a:pt x="28600" y="17028"/>
                      <a:pt x="28669" y="17028"/>
                      <a:pt x="28714" y="17028"/>
                    </a:cubicBezTo>
                    <a:cubicBezTo>
                      <a:pt x="28966" y="17051"/>
                      <a:pt x="29217" y="17073"/>
                      <a:pt x="29468" y="17096"/>
                    </a:cubicBezTo>
                    <a:cubicBezTo>
                      <a:pt x="29536" y="17096"/>
                      <a:pt x="29605" y="17119"/>
                      <a:pt x="29673" y="17119"/>
                    </a:cubicBezTo>
                    <a:lnTo>
                      <a:pt x="29833" y="17119"/>
                    </a:lnTo>
                    <a:cubicBezTo>
                      <a:pt x="30038" y="17142"/>
                      <a:pt x="30267" y="17142"/>
                      <a:pt x="30472" y="17142"/>
                    </a:cubicBezTo>
                    <a:lnTo>
                      <a:pt x="30769" y="17142"/>
                    </a:lnTo>
                    <a:cubicBezTo>
                      <a:pt x="30769" y="17028"/>
                      <a:pt x="30769" y="16914"/>
                      <a:pt x="30792" y="16822"/>
                    </a:cubicBezTo>
                    <a:lnTo>
                      <a:pt x="30518" y="16822"/>
                    </a:lnTo>
                    <a:cubicBezTo>
                      <a:pt x="30289" y="16822"/>
                      <a:pt x="30061" y="16799"/>
                      <a:pt x="29833" y="16799"/>
                    </a:cubicBezTo>
                    <a:lnTo>
                      <a:pt x="29787" y="16799"/>
                    </a:lnTo>
                    <a:cubicBezTo>
                      <a:pt x="29673" y="16799"/>
                      <a:pt x="29582" y="16777"/>
                      <a:pt x="29491" y="16777"/>
                    </a:cubicBezTo>
                    <a:cubicBezTo>
                      <a:pt x="29217" y="16754"/>
                      <a:pt x="28943" y="16731"/>
                      <a:pt x="28669" y="16708"/>
                    </a:cubicBezTo>
                    <a:cubicBezTo>
                      <a:pt x="28669" y="16708"/>
                      <a:pt x="28669" y="16708"/>
                      <a:pt x="28646" y="16685"/>
                    </a:cubicBezTo>
                    <a:lnTo>
                      <a:pt x="28463" y="16685"/>
                    </a:lnTo>
                    <a:cubicBezTo>
                      <a:pt x="28463" y="16685"/>
                      <a:pt x="28463" y="16663"/>
                      <a:pt x="28463" y="16663"/>
                    </a:cubicBezTo>
                    <a:cubicBezTo>
                      <a:pt x="28212" y="16640"/>
                      <a:pt x="27961" y="16594"/>
                      <a:pt x="27710" y="16571"/>
                    </a:cubicBezTo>
                    <a:cubicBezTo>
                      <a:pt x="27642" y="16548"/>
                      <a:pt x="27550" y="16526"/>
                      <a:pt x="27459" y="16526"/>
                    </a:cubicBezTo>
                    <a:lnTo>
                      <a:pt x="27505" y="16526"/>
                    </a:lnTo>
                    <a:cubicBezTo>
                      <a:pt x="27459" y="16526"/>
                      <a:pt x="27436" y="16503"/>
                      <a:pt x="27391" y="16503"/>
                    </a:cubicBezTo>
                    <a:lnTo>
                      <a:pt x="27368" y="16503"/>
                    </a:lnTo>
                    <a:cubicBezTo>
                      <a:pt x="26980" y="16434"/>
                      <a:pt x="26615" y="16366"/>
                      <a:pt x="26226" y="16275"/>
                    </a:cubicBezTo>
                    <a:lnTo>
                      <a:pt x="26204" y="16275"/>
                    </a:lnTo>
                    <a:cubicBezTo>
                      <a:pt x="25405" y="16092"/>
                      <a:pt x="24606" y="15864"/>
                      <a:pt x="23807" y="15635"/>
                    </a:cubicBezTo>
                    <a:cubicBezTo>
                      <a:pt x="23784" y="15635"/>
                      <a:pt x="23784" y="15613"/>
                      <a:pt x="23761" y="15613"/>
                    </a:cubicBezTo>
                    <a:cubicBezTo>
                      <a:pt x="23373" y="15498"/>
                      <a:pt x="23008" y="15384"/>
                      <a:pt x="22620" y="15247"/>
                    </a:cubicBezTo>
                    <a:cubicBezTo>
                      <a:pt x="22597" y="15247"/>
                      <a:pt x="22574" y="15247"/>
                      <a:pt x="22574" y="15225"/>
                    </a:cubicBezTo>
                    <a:cubicBezTo>
                      <a:pt x="22529" y="15225"/>
                      <a:pt x="22506" y="15202"/>
                      <a:pt x="22460" y="15202"/>
                    </a:cubicBezTo>
                    <a:cubicBezTo>
                      <a:pt x="22460" y="15202"/>
                      <a:pt x="22437" y="15202"/>
                      <a:pt x="22437" y="15179"/>
                    </a:cubicBezTo>
                    <a:cubicBezTo>
                      <a:pt x="22027" y="15042"/>
                      <a:pt x="21616" y="14905"/>
                      <a:pt x="21228" y="14745"/>
                    </a:cubicBezTo>
                    <a:lnTo>
                      <a:pt x="21205" y="14745"/>
                    </a:lnTo>
                    <a:cubicBezTo>
                      <a:pt x="20794" y="14608"/>
                      <a:pt x="20383" y="14448"/>
                      <a:pt x="19972" y="14266"/>
                    </a:cubicBezTo>
                    <a:cubicBezTo>
                      <a:pt x="19904" y="14243"/>
                      <a:pt x="19835" y="14220"/>
                      <a:pt x="19767" y="14197"/>
                    </a:cubicBezTo>
                    <a:cubicBezTo>
                      <a:pt x="19767" y="14197"/>
                      <a:pt x="19744" y="14175"/>
                      <a:pt x="19744" y="14175"/>
                    </a:cubicBezTo>
                    <a:cubicBezTo>
                      <a:pt x="19721" y="14175"/>
                      <a:pt x="19721" y="14175"/>
                      <a:pt x="19698" y="14152"/>
                    </a:cubicBezTo>
                    <a:cubicBezTo>
                      <a:pt x="19402" y="14038"/>
                      <a:pt x="19128" y="13924"/>
                      <a:pt x="18831" y="13809"/>
                    </a:cubicBezTo>
                    <a:cubicBezTo>
                      <a:pt x="18831" y="13787"/>
                      <a:pt x="18831" y="13787"/>
                      <a:pt x="18808" y="13787"/>
                    </a:cubicBezTo>
                    <a:cubicBezTo>
                      <a:pt x="18306" y="13581"/>
                      <a:pt x="17804" y="13353"/>
                      <a:pt x="17302" y="13102"/>
                    </a:cubicBezTo>
                    <a:cubicBezTo>
                      <a:pt x="14745" y="11915"/>
                      <a:pt x="12280" y="10523"/>
                      <a:pt x="9929" y="8970"/>
                    </a:cubicBezTo>
                    <a:lnTo>
                      <a:pt x="9906" y="8970"/>
                    </a:lnTo>
                    <a:cubicBezTo>
                      <a:pt x="9108" y="8445"/>
                      <a:pt x="8309" y="7898"/>
                      <a:pt x="7533" y="7327"/>
                    </a:cubicBezTo>
                    <a:cubicBezTo>
                      <a:pt x="6756" y="6734"/>
                      <a:pt x="6003" y="6140"/>
                      <a:pt x="5273" y="5524"/>
                    </a:cubicBezTo>
                    <a:lnTo>
                      <a:pt x="5250" y="5524"/>
                    </a:lnTo>
                    <a:cubicBezTo>
                      <a:pt x="5250" y="5524"/>
                      <a:pt x="5250" y="5501"/>
                      <a:pt x="5250" y="5501"/>
                    </a:cubicBezTo>
                    <a:cubicBezTo>
                      <a:pt x="4428" y="4793"/>
                      <a:pt x="3629" y="4063"/>
                      <a:pt x="2853" y="3287"/>
                    </a:cubicBezTo>
                    <a:cubicBezTo>
                      <a:pt x="2100" y="2488"/>
                      <a:pt x="1393" y="1666"/>
                      <a:pt x="776" y="753"/>
                    </a:cubicBezTo>
                    <a:lnTo>
                      <a:pt x="753" y="753"/>
                    </a:lnTo>
                    <a:lnTo>
                      <a:pt x="753" y="731"/>
                    </a:lnTo>
                    <a:cubicBezTo>
                      <a:pt x="594" y="502"/>
                      <a:pt x="457" y="297"/>
                      <a:pt x="343" y="91"/>
                    </a:cubicBezTo>
                    <a:cubicBezTo>
                      <a:pt x="297" y="23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4364636" y="12256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4364636" y="12256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4364636" y="122568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23"/>
                      <a:pt x="0" y="1"/>
                      <a:pt x="0" y="1"/>
                    </a:cubicBezTo>
                    <a:cubicBezTo>
                      <a:pt x="0" y="1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4486190" y="135461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4486190" y="13552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4486190" y="1355235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3" y="1"/>
                    </a:moveTo>
                    <a:cubicBezTo>
                      <a:pt x="23" y="1"/>
                      <a:pt x="23" y="1"/>
                      <a:pt x="0" y="1"/>
                    </a:cubicBezTo>
                    <a:cubicBezTo>
                      <a:pt x="23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4486784" y="13552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4811928" y="1560068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4" y="24"/>
                    </a:moveTo>
                    <a:cubicBezTo>
                      <a:pt x="24" y="24"/>
                      <a:pt x="24" y="24"/>
                      <a:pt x="1" y="1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4558981" y="814175"/>
                <a:ext cx="829226" cy="462754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17120" extrusionOk="0">
                    <a:moveTo>
                      <a:pt x="183" y="0"/>
                    </a:moveTo>
                    <a:cubicBezTo>
                      <a:pt x="92" y="0"/>
                      <a:pt x="0" y="69"/>
                      <a:pt x="0" y="160"/>
                    </a:cubicBezTo>
                    <a:cubicBezTo>
                      <a:pt x="0" y="251"/>
                      <a:pt x="69" y="320"/>
                      <a:pt x="160" y="320"/>
                    </a:cubicBezTo>
                    <a:cubicBezTo>
                      <a:pt x="503" y="320"/>
                      <a:pt x="868" y="342"/>
                      <a:pt x="1210" y="365"/>
                    </a:cubicBezTo>
                    <a:lnTo>
                      <a:pt x="1233" y="365"/>
                    </a:lnTo>
                    <a:cubicBezTo>
                      <a:pt x="1918" y="411"/>
                      <a:pt x="2580" y="502"/>
                      <a:pt x="3242" y="616"/>
                    </a:cubicBezTo>
                    <a:lnTo>
                      <a:pt x="3196" y="616"/>
                    </a:lnTo>
                    <a:cubicBezTo>
                      <a:pt x="4771" y="890"/>
                      <a:pt x="6323" y="1301"/>
                      <a:pt x="7829" y="1803"/>
                    </a:cubicBezTo>
                    <a:cubicBezTo>
                      <a:pt x="9382" y="2305"/>
                      <a:pt x="10911" y="2922"/>
                      <a:pt x="12395" y="3584"/>
                    </a:cubicBezTo>
                    <a:lnTo>
                      <a:pt x="12417" y="3584"/>
                    </a:lnTo>
                    <a:cubicBezTo>
                      <a:pt x="12737" y="3721"/>
                      <a:pt x="13079" y="3880"/>
                      <a:pt x="13422" y="4040"/>
                    </a:cubicBezTo>
                    <a:lnTo>
                      <a:pt x="13399" y="4017"/>
                    </a:lnTo>
                    <a:lnTo>
                      <a:pt x="13399" y="4017"/>
                    </a:lnTo>
                    <a:cubicBezTo>
                      <a:pt x="13536" y="4086"/>
                      <a:pt x="13650" y="4154"/>
                      <a:pt x="13787" y="4223"/>
                    </a:cubicBezTo>
                    <a:lnTo>
                      <a:pt x="13810" y="4223"/>
                    </a:lnTo>
                    <a:cubicBezTo>
                      <a:pt x="16709" y="5615"/>
                      <a:pt x="19493" y="7236"/>
                      <a:pt x="22118" y="9062"/>
                    </a:cubicBezTo>
                    <a:cubicBezTo>
                      <a:pt x="23282" y="9883"/>
                      <a:pt x="24401" y="10751"/>
                      <a:pt x="25473" y="11664"/>
                    </a:cubicBezTo>
                    <a:cubicBezTo>
                      <a:pt x="25473" y="11641"/>
                      <a:pt x="25451" y="11641"/>
                      <a:pt x="25451" y="11618"/>
                    </a:cubicBezTo>
                    <a:lnTo>
                      <a:pt x="25451" y="11618"/>
                    </a:lnTo>
                    <a:cubicBezTo>
                      <a:pt x="26683" y="12691"/>
                      <a:pt x="27870" y="13809"/>
                      <a:pt x="28920" y="15065"/>
                    </a:cubicBezTo>
                    <a:cubicBezTo>
                      <a:pt x="29080" y="15247"/>
                      <a:pt x="29240" y="15453"/>
                      <a:pt x="29399" y="15635"/>
                    </a:cubicBezTo>
                    <a:cubicBezTo>
                      <a:pt x="29399" y="15658"/>
                      <a:pt x="29399" y="15658"/>
                      <a:pt x="29422" y="15658"/>
                    </a:cubicBezTo>
                    <a:cubicBezTo>
                      <a:pt x="29468" y="15727"/>
                      <a:pt x="29491" y="15772"/>
                      <a:pt x="29536" y="15841"/>
                    </a:cubicBezTo>
                    <a:cubicBezTo>
                      <a:pt x="29673" y="16023"/>
                      <a:pt x="29810" y="16206"/>
                      <a:pt x="29947" y="16389"/>
                    </a:cubicBezTo>
                    <a:cubicBezTo>
                      <a:pt x="29947" y="16389"/>
                      <a:pt x="29947" y="16411"/>
                      <a:pt x="29947" y="16411"/>
                    </a:cubicBezTo>
                    <a:lnTo>
                      <a:pt x="29970" y="16411"/>
                    </a:lnTo>
                    <a:cubicBezTo>
                      <a:pt x="29970" y="16434"/>
                      <a:pt x="29970" y="16434"/>
                      <a:pt x="29970" y="16434"/>
                    </a:cubicBezTo>
                    <a:cubicBezTo>
                      <a:pt x="29993" y="16434"/>
                      <a:pt x="29993" y="16457"/>
                      <a:pt x="29993" y="16457"/>
                    </a:cubicBezTo>
                    <a:cubicBezTo>
                      <a:pt x="30016" y="16480"/>
                      <a:pt x="30016" y="16503"/>
                      <a:pt x="30039" y="16526"/>
                    </a:cubicBezTo>
                    <a:cubicBezTo>
                      <a:pt x="30061" y="16548"/>
                      <a:pt x="30061" y="16571"/>
                      <a:pt x="30084" y="16594"/>
                    </a:cubicBezTo>
                    <a:lnTo>
                      <a:pt x="30107" y="16617"/>
                    </a:lnTo>
                    <a:cubicBezTo>
                      <a:pt x="30221" y="16777"/>
                      <a:pt x="30312" y="16959"/>
                      <a:pt x="30404" y="17119"/>
                    </a:cubicBezTo>
                    <a:cubicBezTo>
                      <a:pt x="30449" y="17073"/>
                      <a:pt x="30495" y="17051"/>
                      <a:pt x="30541" y="17028"/>
                    </a:cubicBezTo>
                    <a:cubicBezTo>
                      <a:pt x="30586" y="16982"/>
                      <a:pt x="30632" y="16959"/>
                      <a:pt x="30678" y="16914"/>
                    </a:cubicBezTo>
                    <a:cubicBezTo>
                      <a:pt x="30586" y="16799"/>
                      <a:pt x="30518" y="16663"/>
                      <a:pt x="30427" y="16526"/>
                    </a:cubicBezTo>
                    <a:cubicBezTo>
                      <a:pt x="30427" y="16526"/>
                      <a:pt x="30427" y="16503"/>
                      <a:pt x="30404" y="16503"/>
                    </a:cubicBezTo>
                    <a:cubicBezTo>
                      <a:pt x="30404" y="16480"/>
                      <a:pt x="30381" y="16480"/>
                      <a:pt x="30381" y="16457"/>
                    </a:cubicBezTo>
                    <a:lnTo>
                      <a:pt x="30335" y="16389"/>
                    </a:lnTo>
                    <a:cubicBezTo>
                      <a:pt x="30312" y="16366"/>
                      <a:pt x="30290" y="16343"/>
                      <a:pt x="30290" y="16297"/>
                    </a:cubicBezTo>
                    <a:lnTo>
                      <a:pt x="30267" y="16297"/>
                    </a:lnTo>
                    <a:cubicBezTo>
                      <a:pt x="30267" y="16274"/>
                      <a:pt x="30267" y="16274"/>
                      <a:pt x="30244" y="16274"/>
                    </a:cubicBezTo>
                    <a:cubicBezTo>
                      <a:pt x="30244" y="16252"/>
                      <a:pt x="30244" y="16252"/>
                      <a:pt x="30244" y="16252"/>
                    </a:cubicBezTo>
                    <a:cubicBezTo>
                      <a:pt x="30221" y="16229"/>
                      <a:pt x="30221" y="16229"/>
                      <a:pt x="30221" y="16206"/>
                    </a:cubicBezTo>
                    <a:cubicBezTo>
                      <a:pt x="30084" y="16023"/>
                      <a:pt x="29947" y="15818"/>
                      <a:pt x="29787" y="15613"/>
                    </a:cubicBezTo>
                    <a:lnTo>
                      <a:pt x="29765" y="15590"/>
                    </a:lnTo>
                    <a:cubicBezTo>
                      <a:pt x="29719" y="15521"/>
                      <a:pt x="29673" y="15476"/>
                      <a:pt x="29650" y="15430"/>
                    </a:cubicBezTo>
                    <a:cubicBezTo>
                      <a:pt x="29628" y="15430"/>
                      <a:pt x="29628" y="15407"/>
                      <a:pt x="29628" y="15407"/>
                    </a:cubicBezTo>
                    <a:cubicBezTo>
                      <a:pt x="29491" y="15247"/>
                      <a:pt x="29354" y="15065"/>
                      <a:pt x="29217" y="14882"/>
                    </a:cubicBezTo>
                    <a:lnTo>
                      <a:pt x="29194" y="14882"/>
                    </a:lnTo>
                    <a:cubicBezTo>
                      <a:pt x="28212" y="13695"/>
                      <a:pt x="27094" y="12622"/>
                      <a:pt x="25953" y="11618"/>
                    </a:cubicBezTo>
                    <a:cubicBezTo>
                      <a:pt x="24789" y="10614"/>
                      <a:pt x="23556" y="9678"/>
                      <a:pt x="22324" y="8811"/>
                    </a:cubicBezTo>
                    <a:cubicBezTo>
                      <a:pt x="22301" y="8811"/>
                      <a:pt x="22301" y="8788"/>
                      <a:pt x="22301" y="8788"/>
                    </a:cubicBezTo>
                    <a:cubicBezTo>
                      <a:pt x="19676" y="6962"/>
                      <a:pt x="16891" y="5341"/>
                      <a:pt x="13992" y="3949"/>
                    </a:cubicBezTo>
                    <a:lnTo>
                      <a:pt x="13970" y="3949"/>
                    </a:lnTo>
                    <a:cubicBezTo>
                      <a:pt x="13970" y="3949"/>
                      <a:pt x="13970" y="3949"/>
                      <a:pt x="13947" y="3926"/>
                    </a:cubicBezTo>
                    <a:cubicBezTo>
                      <a:pt x="13467" y="3698"/>
                      <a:pt x="12988" y="3492"/>
                      <a:pt x="12509" y="3264"/>
                    </a:cubicBezTo>
                    <a:lnTo>
                      <a:pt x="12486" y="3264"/>
                    </a:lnTo>
                    <a:cubicBezTo>
                      <a:pt x="10774" y="2511"/>
                      <a:pt x="9039" y="1826"/>
                      <a:pt x="7259" y="1278"/>
                    </a:cubicBezTo>
                    <a:cubicBezTo>
                      <a:pt x="5524" y="730"/>
                      <a:pt x="3744" y="320"/>
                      <a:pt x="1941" y="114"/>
                    </a:cubicBezTo>
                    <a:cubicBezTo>
                      <a:pt x="1712" y="91"/>
                      <a:pt x="1461" y="69"/>
                      <a:pt x="1233" y="46"/>
                    </a:cubicBezTo>
                    <a:lnTo>
                      <a:pt x="1210" y="46"/>
                    </a:lnTo>
                    <a:cubicBezTo>
                      <a:pt x="868" y="23"/>
                      <a:pt x="525" y="0"/>
                      <a:pt x="183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4920535" y="922755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3" y="0"/>
                    </a:moveTo>
                    <a:cubicBezTo>
                      <a:pt x="23" y="0"/>
                      <a:pt x="0" y="0"/>
                      <a:pt x="0" y="0"/>
                    </a:cubicBezTo>
                    <a:cubicBezTo>
                      <a:pt x="0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5368449" y="125776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5368449" y="1257764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4412127" y="1067122"/>
                <a:ext cx="806413" cy="467078"/>
              </a:xfrm>
              <a:custGeom>
                <a:avLst/>
                <a:gdLst/>
                <a:ahLst/>
                <a:cxnLst/>
                <a:rect l="l" t="t" r="r" b="b"/>
                <a:pathLst>
                  <a:path w="29834" h="17280" extrusionOk="0">
                    <a:moveTo>
                      <a:pt x="184" y="0"/>
                    </a:moveTo>
                    <a:cubicBezTo>
                      <a:pt x="138" y="0"/>
                      <a:pt x="92" y="23"/>
                      <a:pt x="69" y="46"/>
                    </a:cubicBezTo>
                    <a:cubicBezTo>
                      <a:pt x="1" y="115"/>
                      <a:pt x="1" y="229"/>
                      <a:pt x="69" y="274"/>
                    </a:cubicBezTo>
                    <a:cubicBezTo>
                      <a:pt x="1097" y="1279"/>
                      <a:pt x="2192" y="2214"/>
                      <a:pt x="3333" y="3105"/>
                    </a:cubicBezTo>
                    <a:cubicBezTo>
                      <a:pt x="3333" y="3127"/>
                      <a:pt x="3333" y="3127"/>
                      <a:pt x="3356" y="3127"/>
                    </a:cubicBezTo>
                    <a:cubicBezTo>
                      <a:pt x="4178" y="3789"/>
                      <a:pt x="5045" y="4429"/>
                      <a:pt x="5913" y="5045"/>
                    </a:cubicBezTo>
                    <a:cubicBezTo>
                      <a:pt x="5913" y="5068"/>
                      <a:pt x="5936" y="5068"/>
                      <a:pt x="5936" y="5068"/>
                    </a:cubicBezTo>
                    <a:cubicBezTo>
                      <a:pt x="9108" y="7327"/>
                      <a:pt x="12441" y="9359"/>
                      <a:pt x="15865" y="11208"/>
                    </a:cubicBezTo>
                    <a:cubicBezTo>
                      <a:pt x="17622" y="12166"/>
                      <a:pt x="19448" y="13079"/>
                      <a:pt x="21274" y="13947"/>
                    </a:cubicBezTo>
                    <a:cubicBezTo>
                      <a:pt x="23077" y="14768"/>
                      <a:pt x="24903" y="15567"/>
                      <a:pt x="26775" y="16275"/>
                    </a:cubicBezTo>
                    <a:cubicBezTo>
                      <a:pt x="27734" y="16640"/>
                      <a:pt x="28715" y="16982"/>
                      <a:pt x="29697" y="17279"/>
                    </a:cubicBezTo>
                    <a:cubicBezTo>
                      <a:pt x="29742" y="17188"/>
                      <a:pt x="29788" y="17097"/>
                      <a:pt x="29834" y="17005"/>
                    </a:cubicBezTo>
                    <a:cubicBezTo>
                      <a:pt x="28441" y="16549"/>
                      <a:pt x="27049" y="16047"/>
                      <a:pt x="25679" y="15499"/>
                    </a:cubicBezTo>
                    <a:cubicBezTo>
                      <a:pt x="24173" y="14882"/>
                      <a:pt x="22689" y="14243"/>
                      <a:pt x="21206" y="13559"/>
                    </a:cubicBezTo>
                    <a:lnTo>
                      <a:pt x="21229" y="13559"/>
                    </a:lnTo>
                    <a:cubicBezTo>
                      <a:pt x="19403" y="12691"/>
                      <a:pt x="17599" y="11778"/>
                      <a:pt x="15819" y="10820"/>
                    </a:cubicBezTo>
                    <a:cubicBezTo>
                      <a:pt x="14061" y="9861"/>
                      <a:pt x="12349" y="8857"/>
                      <a:pt x="10638" y="7807"/>
                    </a:cubicBezTo>
                    <a:cubicBezTo>
                      <a:pt x="9085" y="6848"/>
                      <a:pt x="7579" y="5844"/>
                      <a:pt x="6095" y="4771"/>
                    </a:cubicBezTo>
                    <a:lnTo>
                      <a:pt x="6073" y="4771"/>
                    </a:lnTo>
                    <a:cubicBezTo>
                      <a:pt x="5205" y="4155"/>
                      <a:pt x="4361" y="3516"/>
                      <a:pt x="3516" y="2854"/>
                    </a:cubicBezTo>
                    <a:cubicBezTo>
                      <a:pt x="3060" y="2488"/>
                      <a:pt x="2580" y="2100"/>
                      <a:pt x="2124" y="1712"/>
                    </a:cubicBezTo>
                    <a:cubicBezTo>
                      <a:pt x="1507" y="1187"/>
                      <a:pt x="891" y="640"/>
                      <a:pt x="298" y="69"/>
                    </a:cubicBezTo>
                    <a:cubicBezTo>
                      <a:pt x="275" y="23"/>
                      <a:pt x="229" y="0"/>
                      <a:pt x="184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4985299" y="143297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24"/>
                      <a:pt x="1" y="24"/>
                      <a:pt x="1" y="1"/>
                    </a:cubicBezTo>
                    <a:cubicBezTo>
                      <a:pt x="1" y="24"/>
                      <a:pt x="1" y="24"/>
                      <a:pt x="1" y="24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4498515" y="926458"/>
                <a:ext cx="817522" cy="432507"/>
              </a:xfrm>
              <a:custGeom>
                <a:avLst/>
                <a:gdLst/>
                <a:ahLst/>
                <a:cxnLst/>
                <a:rect l="l" t="t" r="r" b="b"/>
                <a:pathLst>
                  <a:path w="30245" h="16001" extrusionOk="0">
                    <a:moveTo>
                      <a:pt x="11350" y="4479"/>
                    </a:moveTo>
                    <a:lnTo>
                      <a:pt x="11350" y="4479"/>
                    </a:lnTo>
                    <a:cubicBezTo>
                      <a:pt x="11368" y="4497"/>
                      <a:pt x="11369" y="4497"/>
                      <a:pt x="11390" y="4497"/>
                    </a:cubicBezTo>
                    <a:cubicBezTo>
                      <a:pt x="11377" y="4491"/>
                      <a:pt x="11363" y="4485"/>
                      <a:pt x="11350" y="4479"/>
                    </a:cubicBezTo>
                    <a:close/>
                    <a:moveTo>
                      <a:pt x="183" y="0"/>
                    </a:moveTo>
                    <a:cubicBezTo>
                      <a:pt x="115" y="0"/>
                      <a:pt x="46" y="46"/>
                      <a:pt x="23" y="114"/>
                    </a:cubicBezTo>
                    <a:cubicBezTo>
                      <a:pt x="1" y="183"/>
                      <a:pt x="46" y="297"/>
                      <a:pt x="137" y="320"/>
                    </a:cubicBezTo>
                    <a:cubicBezTo>
                      <a:pt x="1964" y="776"/>
                      <a:pt x="3767" y="1370"/>
                      <a:pt x="5547" y="2032"/>
                    </a:cubicBezTo>
                    <a:cubicBezTo>
                      <a:pt x="7373" y="2716"/>
                      <a:pt x="9176" y="3470"/>
                      <a:pt x="10957" y="4291"/>
                    </a:cubicBezTo>
                    <a:cubicBezTo>
                      <a:pt x="11082" y="4354"/>
                      <a:pt x="11207" y="4417"/>
                      <a:pt x="11350" y="4479"/>
                    </a:cubicBezTo>
                    <a:lnTo>
                      <a:pt x="11350" y="4479"/>
                    </a:lnTo>
                    <a:cubicBezTo>
                      <a:pt x="11348" y="4478"/>
                      <a:pt x="11347" y="4476"/>
                      <a:pt x="11345" y="4474"/>
                    </a:cubicBezTo>
                    <a:lnTo>
                      <a:pt x="11345" y="4474"/>
                    </a:lnTo>
                    <a:cubicBezTo>
                      <a:pt x="13445" y="5478"/>
                      <a:pt x="15522" y="6528"/>
                      <a:pt x="17553" y="7647"/>
                    </a:cubicBezTo>
                    <a:cubicBezTo>
                      <a:pt x="17941" y="7875"/>
                      <a:pt x="18329" y="8080"/>
                      <a:pt x="18717" y="8309"/>
                    </a:cubicBezTo>
                    <a:cubicBezTo>
                      <a:pt x="20452" y="9313"/>
                      <a:pt x="22164" y="10340"/>
                      <a:pt x="23830" y="11436"/>
                    </a:cubicBezTo>
                    <a:cubicBezTo>
                      <a:pt x="25474" y="12531"/>
                      <a:pt x="27094" y="13673"/>
                      <a:pt x="28669" y="14882"/>
                    </a:cubicBezTo>
                    <a:cubicBezTo>
                      <a:pt x="29148" y="15248"/>
                      <a:pt x="29605" y="15613"/>
                      <a:pt x="30061" y="16001"/>
                    </a:cubicBezTo>
                    <a:cubicBezTo>
                      <a:pt x="30130" y="15932"/>
                      <a:pt x="30176" y="15841"/>
                      <a:pt x="30244" y="15773"/>
                    </a:cubicBezTo>
                    <a:cubicBezTo>
                      <a:pt x="30244" y="15750"/>
                      <a:pt x="30244" y="15750"/>
                      <a:pt x="30244" y="15727"/>
                    </a:cubicBezTo>
                    <a:cubicBezTo>
                      <a:pt x="29171" y="14837"/>
                      <a:pt x="28053" y="13992"/>
                      <a:pt x="26912" y="13148"/>
                    </a:cubicBezTo>
                    <a:cubicBezTo>
                      <a:pt x="25291" y="11984"/>
                      <a:pt x="23625" y="10888"/>
                      <a:pt x="21936" y="9838"/>
                    </a:cubicBezTo>
                    <a:cubicBezTo>
                      <a:pt x="20954" y="9244"/>
                      <a:pt x="19973" y="8651"/>
                      <a:pt x="18968" y="8080"/>
                    </a:cubicBezTo>
                    <a:lnTo>
                      <a:pt x="18946" y="8080"/>
                    </a:lnTo>
                    <a:cubicBezTo>
                      <a:pt x="18558" y="7852"/>
                      <a:pt x="18169" y="7624"/>
                      <a:pt x="17759" y="7396"/>
                    </a:cubicBezTo>
                    <a:cubicBezTo>
                      <a:pt x="16024" y="6437"/>
                      <a:pt x="14266" y="5524"/>
                      <a:pt x="12486" y="4657"/>
                    </a:cubicBezTo>
                    <a:cubicBezTo>
                      <a:pt x="10728" y="3812"/>
                      <a:pt x="8925" y="3013"/>
                      <a:pt x="7099" y="2283"/>
                    </a:cubicBezTo>
                    <a:cubicBezTo>
                      <a:pt x="5958" y="1826"/>
                      <a:pt x="4794" y="1393"/>
                      <a:pt x="3630" y="1005"/>
                    </a:cubicBezTo>
                    <a:cubicBezTo>
                      <a:pt x="2511" y="617"/>
                      <a:pt x="1370" y="274"/>
                      <a:pt x="229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4805765" y="1047985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23" y="1"/>
                      <a:pt x="1" y="1"/>
                    </a:cubicBezTo>
                    <a:cubicBezTo>
                      <a:pt x="23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4345499" y="1068960"/>
                <a:ext cx="83955" cy="14363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5314" extrusionOk="0">
                    <a:moveTo>
                      <a:pt x="2626" y="1"/>
                    </a:moveTo>
                    <a:cubicBezTo>
                      <a:pt x="2603" y="1"/>
                      <a:pt x="2580" y="1"/>
                      <a:pt x="2557" y="24"/>
                    </a:cubicBezTo>
                    <a:cubicBezTo>
                      <a:pt x="2489" y="47"/>
                      <a:pt x="2466" y="161"/>
                      <a:pt x="2489" y="229"/>
                    </a:cubicBezTo>
                    <a:cubicBezTo>
                      <a:pt x="2534" y="320"/>
                      <a:pt x="2557" y="389"/>
                      <a:pt x="2580" y="480"/>
                    </a:cubicBezTo>
                    <a:cubicBezTo>
                      <a:pt x="2671" y="731"/>
                      <a:pt x="2717" y="1005"/>
                      <a:pt x="2740" y="1256"/>
                    </a:cubicBezTo>
                    <a:cubicBezTo>
                      <a:pt x="2740" y="1262"/>
                      <a:pt x="2740" y="1268"/>
                      <a:pt x="2740" y="1279"/>
                    </a:cubicBezTo>
                    <a:cubicBezTo>
                      <a:pt x="2763" y="1553"/>
                      <a:pt x="2740" y="1850"/>
                      <a:pt x="2694" y="2124"/>
                    </a:cubicBezTo>
                    <a:cubicBezTo>
                      <a:pt x="2626" y="2443"/>
                      <a:pt x="2512" y="2740"/>
                      <a:pt x="2375" y="3037"/>
                    </a:cubicBezTo>
                    <a:cubicBezTo>
                      <a:pt x="2215" y="3356"/>
                      <a:pt x="2009" y="3653"/>
                      <a:pt x="1781" y="3904"/>
                    </a:cubicBezTo>
                    <a:cubicBezTo>
                      <a:pt x="1804" y="3904"/>
                      <a:pt x="1804" y="3881"/>
                      <a:pt x="1827" y="3881"/>
                    </a:cubicBezTo>
                    <a:cubicBezTo>
                      <a:pt x="1599" y="4132"/>
                      <a:pt x="1325" y="4361"/>
                      <a:pt x="1051" y="4543"/>
                    </a:cubicBezTo>
                    <a:lnTo>
                      <a:pt x="1074" y="4543"/>
                    </a:lnTo>
                    <a:cubicBezTo>
                      <a:pt x="937" y="4612"/>
                      <a:pt x="823" y="4680"/>
                      <a:pt x="708" y="4749"/>
                    </a:cubicBezTo>
                    <a:cubicBezTo>
                      <a:pt x="503" y="4840"/>
                      <a:pt x="298" y="4931"/>
                      <a:pt x="115" y="5000"/>
                    </a:cubicBezTo>
                    <a:cubicBezTo>
                      <a:pt x="24" y="5045"/>
                      <a:pt x="1" y="5137"/>
                      <a:pt x="47" y="5228"/>
                    </a:cubicBezTo>
                    <a:cubicBezTo>
                      <a:pt x="47" y="5251"/>
                      <a:pt x="92" y="5296"/>
                      <a:pt x="138" y="5296"/>
                    </a:cubicBezTo>
                    <a:cubicBezTo>
                      <a:pt x="161" y="5308"/>
                      <a:pt x="178" y="5313"/>
                      <a:pt x="195" y="5313"/>
                    </a:cubicBezTo>
                    <a:cubicBezTo>
                      <a:pt x="212" y="5313"/>
                      <a:pt x="229" y="5308"/>
                      <a:pt x="252" y="5296"/>
                    </a:cubicBezTo>
                    <a:cubicBezTo>
                      <a:pt x="412" y="5228"/>
                      <a:pt x="571" y="5182"/>
                      <a:pt x="708" y="5114"/>
                    </a:cubicBezTo>
                    <a:cubicBezTo>
                      <a:pt x="845" y="5045"/>
                      <a:pt x="960" y="4977"/>
                      <a:pt x="1074" y="4908"/>
                    </a:cubicBezTo>
                    <a:cubicBezTo>
                      <a:pt x="1302" y="4771"/>
                      <a:pt x="1530" y="4612"/>
                      <a:pt x="1713" y="4452"/>
                    </a:cubicBezTo>
                    <a:cubicBezTo>
                      <a:pt x="2124" y="4087"/>
                      <a:pt x="2443" y="3653"/>
                      <a:pt x="2671" y="3174"/>
                    </a:cubicBezTo>
                    <a:cubicBezTo>
                      <a:pt x="2900" y="2694"/>
                      <a:pt x="3037" y="2192"/>
                      <a:pt x="3059" y="1667"/>
                    </a:cubicBezTo>
                    <a:cubicBezTo>
                      <a:pt x="3105" y="1119"/>
                      <a:pt x="2991" y="594"/>
                      <a:pt x="2786" y="92"/>
                    </a:cubicBezTo>
                    <a:cubicBezTo>
                      <a:pt x="2763" y="24"/>
                      <a:pt x="2694" y="1"/>
                      <a:pt x="2626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4413371" y="928296"/>
                <a:ext cx="98119" cy="145151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5370" extrusionOk="0">
                    <a:moveTo>
                      <a:pt x="3287" y="1"/>
                    </a:moveTo>
                    <a:cubicBezTo>
                      <a:pt x="3242" y="24"/>
                      <a:pt x="3219" y="46"/>
                      <a:pt x="3196" y="69"/>
                    </a:cubicBezTo>
                    <a:cubicBezTo>
                      <a:pt x="3173" y="115"/>
                      <a:pt x="3151" y="161"/>
                      <a:pt x="3173" y="206"/>
                    </a:cubicBezTo>
                    <a:cubicBezTo>
                      <a:pt x="3242" y="412"/>
                      <a:pt x="3265" y="640"/>
                      <a:pt x="3287" y="868"/>
                    </a:cubicBezTo>
                    <a:cubicBezTo>
                      <a:pt x="3310" y="1165"/>
                      <a:pt x="3287" y="1462"/>
                      <a:pt x="3219" y="1758"/>
                    </a:cubicBezTo>
                    <a:lnTo>
                      <a:pt x="3242" y="1713"/>
                    </a:lnTo>
                    <a:lnTo>
                      <a:pt x="3242" y="1713"/>
                    </a:lnTo>
                    <a:cubicBezTo>
                      <a:pt x="3151" y="2078"/>
                      <a:pt x="3036" y="2420"/>
                      <a:pt x="2877" y="2740"/>
                    </a:cubicBezTo>
                    <a:cubicBezTo>
                      <a:pt x="2694" y="3128"/>
                      <a:pt x="2466" y="3470"/>
                      <a:pt x="2192" y="3790"/>
                    </a:cubicBezTo>
                    <a:cubicBezTo>
                      <a:pt x="2192" y="3790"/>
                      <a:pt x="2192" y="3790"/>
                      <a:pt x="2215" y="3767"/>
                    </a:cubicBezTo>
                    <a:lnTo>
                      <a:pt x="2215" y="3767"/>
                    </a:lnTo>
                    <a:cubicBezTo>
                      <a:pt x="1941" y="4064"/>
                      <a:pt x="1644" y="4315"/>
                      <a:pt x="1325" y="4543"/>
                    </a:cubicBezTo>
                    <a:cubicBezTo>
                      <a:pt x="1073" y="4703"/>
                      <a:pt x="800" y="4840"/>
                      <a:pt x="526" y="4931"/>
                    </a:cubicBezTo>
                    <a:cubicBezTo>
                      <a:pt x="389" y="4977"/>
                      <a:pt x="275" y="5022"/>
                      <a:pt x="138" y="5045"/>
                    </a:cubicBezTo>
                    <a:cubicBezTo>
                      <a:pt x="46" y="5068"/>
                      <a:pt x="1" y="5136"/>
                      <a:pt x="23" y="5228"/>
                    </a:cubicBezTo>
                    <a:cubicBezTo>
                      <a:pt x="23" y="5307"/>
                      <a:pt x="92" y="5369"/>
                      <a:pt x="170" y="5369"/>
                    </a:cubicBezTo>
                    <a:cubicBezTo>
                      <a:pt x="182" y="5369"/>
                      <a:pt x="194" y="5368"/>
                      <a:pt x="206" y="5365"/>
                    </a:cubicBezTo>
                    <a:cubicBezTo>
                      <a:pt x="1325" y="5136"/>
                      <a:pt x="2260" y="4360"/>
                      <a:pt x="2877" y="3425"/>
                    </a:cubicBezTo>
                    <a:cubicBezTo>
                      <a:pt x="3173" y="2968"/>
                      <a:pt x="3402" y="2420"/>
                      <a:pt x="3539" y="1872"/>
                    </a:cubicBezTo>
                    <a:cubicBezTo>
                      <a:pt x="3584" y="1599"/>
                      <a:pt x="3630" y="1325"/>
                      <a:pt x="3630" y="1051"/>
                    </a:cubicBezTo>
                    <a:cubicBezTo>
                      <a:pt x="3607" y="731"/>
                      <a:pt x="3584" y="434"/>
                      <a:pt x="3493" y="138"/>
                    </a:cubicBezTo>
                    <a:cubicBezTo>
                      <a:pt x="3470" y="92"/>
                      <a:pt x="3447" y="69"/>
                      <a:pt x="3424" y="46"/>
                    </a:cubicBezTo>
                    <a:cubicBezTo>
                      <a:pt x="3379" y="24"/>
                      <a:pt x="3356" y="1"/>
                      <a:pt x="333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4499759" y="816635"/>
                <a:ext cx="76522" cy="116743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319" extrusionOk="0">
                    <a:moveTo>
                      <a:pt x="2328" y="0"/>
                    </a:moveTo>
                    <a:cubicBezTo>
                      <a:pt x="2283" y="0"/>
                      <a:pt x="2237" y="23"/>
                      <a:pt x="2214" y="46"/>
                    </a:cubicBezTo>
                    <a:cubicBezTo>
                      <a:pt x="2169" y="69"/>
                      <a:pt x="2146" y="114"/>
                      <a:pt x="2146" y="160"/>
                    </a:cubicBezTo>
                    <a:cubicBezTo>
                      <a:pt x="2146" y="206"/>
                      <a:pt x="2169" y="251"/>
                      <a:pt x="2191" y="274"/>
                    </a:cubicBezTo>
                    <a:cubicBezTo>
                      <a:pt x="2214" y="297"/>
                      <a:pt x="2214" y="320"/>
                      <a:pt x="2237" y="343"/>
                    </a:cubicBezTo>
                    <a:cubicBezTo>
                      <a:pt x="2306" y="457"/>
                      <a:pt x="2374" y="571"/>
                      <a:pt x="2420" y="708"/>
                    </a:cubicBezTo>
                    <a:cubicBezTo>
                      <a:pt x="2442" y="822"/>
                      <a:pt x="2465" y="959"/>
                      <a:pt x="2488" y="1096"/>
                    </a:cubicBezTo>
                    <a:cubicBezTo>
                      <a:pt x="2488" y="1256"/>
                      <a:pt x="2488" y="1393"/>
                      <a:pt x="2465" y="1552"/>
                    </a:cubicBezTo>
                    <a:cubicBezTo>
                      <a:pt x="2420" y="1758"/>
                      <a:pt x="2328" y="1963"/>
                      <a:pt x="2237" y="2169"/>
                    </a:cubicBezTo>
                    <a:cubicBezTo>
                      <a:pt x="2100" y="2443"/>
                      <a:pt x="1918" y="2717"/>
                      <a:pt x="1712" y="2945"/>
                    </a:cubicBezTo>
                    <a:cubicBezTo>
                      <a:pt x="1461" y="3219"/>
                      <a:pt x="1210" y="3447"/>
                      <a:pt x="913" y="3652"/>
                    </a:cubicBezTo>
                    <a:cubicBezTo>
                      <a:pt x="708" y="3767"/>
                      <a:pt x="502" y="3881"/>
                      <a:pt x="274" y="3949"/>
                    </a:cubicBezTo>
                    <a:cubicBezTo>
                      <a:pt x="228" y="3972"/>
                      <a:pt x="183" y="3972"/>
                      <a:pt x="160" y="3995"/>
                    </a:cubicBezTo>
                    <a:cubicBezTo>
                      <a:pt x="69" y="4018"/>
                      <a:pt x="0" y="4086"/>
                      <a:pt x="23" y="4177"/>
                    </a:cubicBezTo>
                    <a:cubicBezTo>
                      <a:pt x="43" y="4257"/>
                      <a:pt x="114" y="4319"/>
                      <a:pt x="178" y="4319"/>
                    </a:cubicBezTo>
                    <a:cubicBezTo>
                      <a:pt x="187" y="4319"/>
                      <a:pt x="197" y="4317"/>
                      <a:pt x="206" y="4314"/>
                    </a:cubicBezTo>
                    <a:cubicBezTo>
                      <a:pt x="639" y="4200"/>
                      <a:pt x="1004" y="3995"/>
                      <a:pt x="1347" y="3721"/>
                    </a:cubicBezTo>
                    <a:cubicBezTo>
                      <a:pt x="1735" y="3424"/>
                      <a:pt x="2077" y="3059"/>
                      <a:pt x="2351" y="2648"/>
                    </a:cubicBezTo>
                    <a:cubicBezTo>
                      <a:pt x="2602" y="2260"/>
                      <a:pt x="2762" y="1826"/>
                      <a:pt x="2808" y="1370"/>
                    </a:cubicBezTo>
                    <a:cubicBezTo>
                      <a:pt x="2831" y="1142"/>
                      <a:pt x="2808" y="936"/>
                      <a:pt x="2762" y="708"/>
                    </a:cubicBezTo>
                    <a:cubicBezTo>
                      <a:pt x="2694" y="480"/>
                      <a:pt x="2579" y="274"/>
                      <a:pt x="2442" y="69"/>
                    </a:cubicBezTo>
                    <a:cubicBezTo>
                      <a:pt x="2420" y="23"/>
                      <a:pt x="2374" y="0"/>
                      <a:pt x="2328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5402372" y="1409538"/>
                <a:ext cx="217213" cy="363418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13445" extrusionOk="0">
                    <a:moveTo>
                      <a:pt x="7647" y="0"/>
                    </a:moveTo>
                    <a:cubicBezTo>
                      <a:pt x="7624" y="0"/>
                      <a:pt x="7601" y="23"/>
                      <a:pt x="7579" y="23"/>
                    </a:cubicBezTo>
                    <a:cubicBezTo>
                      <a:pt x="7510" y="69"/>
                      <a:pt x="7464" y="160"/>
                      <a:pt x="7510" y="229"/>
                    </a:cubicBezTo>
                    <a:cubicBezTo>
                      <a:pt x="7510" y="229"/>
                      <a:pt x="7510" y="229"/>
                      <a:pt x="7510" y="252"/>
                    </a:cubicBezTo>
                    <a:cubicBezTo>
                      <a:pt x="7510" y="274"/>
                      <a:pt x="7510" y="274"/>
                      <a:pt x="7510" y="274"/>
                    </a:cubicBezTo>
                    <a:lnTo>
                      <a:pt x="7533" y="274"/>
                    </a:lnTo>
                    <a:cubicBezTo>
                      <a:pt x="7533" y="274"/>
                      <a:pt x="7533" y="297"/>
                      <a:pt x="7533" y="297"/>
                    </a:cubicBezTo>
                    <a:cubicBezTo>
                      <a:pt x="7533" y="320"/>
                      <a:pt x="7533" y="320"/>
                      <a:pt x="7556" y="320"/>
                    </a:cubicBezTo>
                    <a:cubicBezTo>
                      <a:pt x="7556" y="320"/>
                      <a:pt x="7556" y="343"/>
                      <a:pt x="7556" y="343"/>
                    </a:cubicBezTo>
                    <a:cubicBezTo>
                      <a:pt x="7579" y="388"/>
                      <a:pt x="7579" y="434"/>
                      <a:pt x="7601" y="480"/>
                    </a:cubicBezTo>
                    <a:cubicBezTo>
                      <a:pt x="7601" y="503"/>
                      <a:pt x="7624" y="503"/>
                      <a:pt x="7624" y="525"/>
                    </a:cubicBezTo>
                    <a:cubicBezTo>
                      <a:pt x="7647" y="594"/>
                      <a:pt x="7647" y="662"/>
                      <a:pt x="7670" y="731"/>
                    </a:cubicBezTo>
                    <a:cubicBezTo>
                      <a:pt x="7670" y="754"/>
                      <a:pt x="7670" y="754"/>
                      <a:pt x="7670" y="754"/>
                    </a:cubicBezTo>
                    <a:cubicBezTo>
                      <a:pt x="7670" y="777"/>
                      <a:pt x="7670" y="777"/>
                      <a:pt x="7670" y="799"/>
                    </a:cubicBezTo>
                    <a:cubicBezTo>
                      <a:pt x="7670" y="799"/>
                      <a:pt x="7670" y="799"/>
                      <a:pt x="7670" y="822"/>
                    </a:cubicBezTo>
                    <a:cubicBezTo>
                      <a:pt x="7693" y="891"/>
                      <a:pt x="7693" y="959"/>
                      <a:pt x="7693" y="1028"/>
                    </a:cubicBezTo>
                    <a:cubicBezTo>
                      <a:pt x="7693" y="1050"/>
                      <a:pt x="7693" y="1050"/>
                      <a:pt x="7693" y="1050"/>
                    </a:cubicBezTo>
                    <a:cubicBezTo>
                      <a:pt x="7693" y="1073"/>
                      <a:pt x="7693" y="1073"/>
                      <a:pt x="7693" y="1096"/>
                    </a:cubicBezTo>
                    <a:lnTo>
                      <a:pt x="7716" y="1096"/>
                    </a:lnTo>
                    <a:cubicBezTo>
                      <a:pt x="7716" y="1187"/>
                      <a:pt x="7716" y="1256"/>
                      <a:pt x="7716" y="1324"/>
                    </a:cubicBezTo>
                    <a:cubicBezTo>
                      <a:pt x="7716" y="1347"/>
                      <a:pt x="7716" y="1347"/>
                      <a:pt x="7716" y="1347"/>
                    </a:cubicBezTo>
                    <a:cubicBezTo>
                      <a:pt x="7716" y="1370"/>
                      <a:pt x="7716" y="1370"/>
                      <a:pt x="7716" y="1370"/>
                    </a:cubicBezTo>
                    <a:cubicBezTo>
                      <a:pt x="7716" y="1393"/>
                      <a:pt x="7716" y="1416"/>
                      <a:pt x="7716" y="1438"/>
                    </a:cubicBezTo>
                    <a:cubicBezTo>
                      <a:pt x="7693" y="1804"/>
                      <a:pt x="7647" y="2192"/>
                      <a:pt x="7556" y="2557"/>
                    </a:cubicBezTo>
                    <a:lnTo>
                      <a:pt x="7579" y="2511"/>
                    </a:lnTo>
                    <a:lnTo>
                      <a:pt x="7579" y="2511"/>
                    </a:lnTo>
                    <a:cubicBezTo>
                      <a:pt x="7442" y="3150"/>
                      <a:pt x="7259" y="3767"/>
                      <a:pt x="7031" y="4383"/>
                    </a:cubicBezTo>
                    <a:cubicBezTo>
                      <a:pt x="6783" y="5105"/>
                      <a:pt x="6468" y="5805"/>
                      <a:pt x="6130" y="6482"/>
                    </a:cubicBezTo>
                    <a:lnTo>
                      <a:pt x="6130" y="6482"/>
                    </a:lnTo>
                    <a:cubicBezTo>
                      <a:pt x="5722" y="7296"/>
                      <a:pt x="5269" y="8088"/>
                      <a:pt x="4771" y="8857"/>
                    </a:cubicBezTo>
                    <a:cubicBezTo>
                      <a:pt x="4269" y="9610"/>
                      <a:pt x="3721" y="10363"/>
                      <a:pt x="3105" y="11048"/>
                    </a:cubicBezTo>
                    <a:cubicBezTo>
                      <a:pt x="2580" y="11641"/>
                      <a:pt x="1986" y="12212"/>
                      <a:pt x="1324" y="12668"/>
                    </a:cubicBezTo>
                    <a:cubicBezTo>
                      <a:pt x="1073" y="12805"/>
                      <a:pt x="845" y="12942"/>
                      <a:pt x="571" y="13034"/>
                    </a:cubicBezTo>
                    <a:cubicBezTo>
                      <a:pt x="457" y="13079"/>
                      <a:pt x="320" y="13102"/>
                      <a:pt x="206" y="13125"/>
                    </a:cubicBezTo>
                    <a:lnTo>
                      <a:pt x="183" y="13125"/>
                    </a:lnTo>
                    <a:cubicBezTo>
                      <a:pt x="138" y="13125"/>
                      <a:pt x="92" y="13125"/>
                      <a:pt x="69" y="13148"/>
                    </a:cubicBezTo>
                    <a:cubicBezTo>
                      <a:pt x="23" y="13193"/>
                      <a:pt x="1" y="13216"/>
                      <a:pt x="1" y="13262"/>
                    </a:cubicBezTo>
                    <a:cubicBezTo>
                      <a:pt x="1" y="13308"/>
                      <a:pt x="23" y="13353"/>
                      <a:pt x="46" y="13376"/>
                    </a:cubicBezTo>
                    <a:cubicBezTo>
                      <a:pt x="69" y="13422"/>
                      <a:pt x="115" y="13445"/>
                      <a:pt x="160" y="13445"/>
                    </a:cubicBezTo>
                    <a:cubicBezTo>
                      <a:pt x="252" y="13445"/>
                      <a:pt x="366" y="13422"/>
                      <a:pt x="457" y="13399"/>
                    </a:cubicBezTo>
                    <a:cubicBezTo>
                      <a:pt x="526" y="13399"/>
                      <a:pt x="617" y="13376"/>
                      <a:pt x="685" y="13330"/>
                    </a:cubicBezTo>
                    <a:cubicBezTo>
                      <a:pt x="914" y="13262"/>
                      <a:pt x="1096" y="13171"/>
                      <a:pt x="1302" y="13056"/>
                    </a:cubicBezTo>
                    <a:cubicBezTo>
                      <a:pt x="1598" y="12897"/>
                      <a:pt x="1872" y="12668"/>
                      <a:pt x="2146" y="12463"/>
                    </a:cubicBezTo>
                    <a:cubicBezTo>
                      <a:pt x="2443" y="12212"/>
                      <a:pt x="2740" y="11915"/>
                      <a:pt x="3036" y="11618"/>
                    </a:cubicBezTo>
                    <a:cubicBezTo>
                      <a:pt x="3333" y="11299"/>
                      <a:pt x="3653" y="10934"/>
                      <a:pt x="3927" y="10591"/>
                    </a:cubicBezTo>
                    <a:cubicBezTo>
                      <a:pt x="4543" y="9815"/>
                      <a:pt x="5091" y="8994"/>
                      <a:pt x="5616" y="8149"/>
                    </a:cubicBezTo>
                    <a:cubicBezTo>
                      <a:pt x="6095" y="7327"/>
                      <a:pt x="6529" y="6460"/>
                      <a:pt x="6917" y="5593"/>
                    </a:cubicBezTo>
                    <a:cubicBezTo>
                      <a:pt x="7213" y="4908"/>
                      <a:pt x="7464" y="4200"/>
                      <a:pt x="7670" y="3470"/>
                    </a:cubicBezTo>
                    <a:cubicBezTo>
                      <a:pt x="7784" y="3082"/>
                      <a:pt x="7875" y="2717"/>
                      <a:pt x="7944" y="2329"/>
                    </a:cubicBezTo>
                    <a:cubicBezTo>
                      <a:pt x="7989" y="2055"/>
                      <a:pt x="8012" y="1758"/>
                      <a:pt x="8035" y="1461"/>
                    </a:cubicBezTo>
                    <a:cubicBezTo>
                      <a:pt x="8035" y="1438"/>
                      <a:pt x="8035" y="1438"/>
                      <a:pt x="8035" y="1416"/>
                    </a:cubicBezTo>
                    <a:cubicBezTo>
                      <a:pt x="8035" y="1416"/>
                      <a:pt x="8035" y="1393"/>
                      <a:pt x="8035" y="1393"/>
                    </a:cubicBezTo>
                    <a:cubicBezTo>
                      <a:pt x="8035" y="1301"/>
                      <a:pt x="8035" y="1210"/>
                      <a:pt x="8035" y="1119"/>
                    </a:cubicBezTo>
                    <a:cubicBezTo>
                      <a:pt x="8035" y="1005"/>
                      <a:pt x="8012" y="891"/>
                      <a:pt x="7989" y="777"/>
                    </a:cubicBezTo>
                    <a:lnTo>
                      <a:pt x="7989" y="754"/>
                    </a:lnTo>
                    <a:lnTo>
                      <a:pt x="7989" y="731"/>
                    </a:lnTo>
                    <a:cubicBezTo>
                      <a:pt x="7989" y="731"/>
                      <a:pt x="7989" y="708"/>
                      <a:pt x="7989" y="708"/>
                    </a:cubicBezTo>
                    <a:cubicBezTo>
                      <a:pt x="7989" y="685"/>
                      <a:pt x="7989" y="685"/>
                      <a:pt x="7989" y="662"/>
                    </a:cubicBezTo>
                    <a:cubicBezTo>
                      <a:pt x="7989" y="640"/>
                      <a:pt x="7989" y="640"/>
                      <a:pt x="7967" y="640"/>
                    </a:cubicBezTo>
                    <a:cubicBezTo>
                      <a:pt x="7967" y="594"/>
                      <a:pt x="7967" y="548"/>
                      <a:pt x="7944" y="503"/>
                    </a:cubicBezTo>
                    <a:cubicBezTo>
                      <a:pt x="7944" y="503"/>
                      <a:pt x="7944" y="480"/>
                      <a:pt x="7944" y="480"/>
                    </a:cubicBezTo>
                    <a:cubicBezTo>
                      <a:pt x="7944" y="457"/>
                      <a:pt x="7944" y="457"/>
                      <a:pt x="7944" y="457"/>
                    </a:cubicBezTo>
                    <a:cubicBezTo>
                      <a:pt x="7944" y="457"/>
                      <a:pt x="7944" y="457"/>
                      <a:pt x="7921" y="434"/>
                    </a:cubicBezTo>
                    <a:cubicBezTo>
                      <a:pt x="7921" y="434"/>
                      <a:pt x="7921" y="434"/>
                      <a:pt x="7921" y="411"/>
                    </a:cubicBezTo>
                    <a:cubicBezTo>
                      <a:pt x="7921" y="411"/>
                      <a:pt x="7921" y="388"/>
                      <a:pt x="7921" y="388"/>
                    </a:cubicBezTo>
                    <a:cubicBezTo>
                      <a:pt x="7898" y="320"/>
                      <a:pt x="7875" y="274"/>
                      <a:pt x="7853" y="229"/>
                    </a:cubicBezTo>
                    <a:cubicBezTo>
                      <a:pt x="7853" y="206"/>
                      <a:pt x="7853" y="206"/>
                      <a:pt x="7853" y="206"/>
                    </a:cubicBezTo>
                    <a:cubicBezTo>
                      <a:pt x="7853" y="206"/>
                      <a:pt x="7853" y="183"/>
                      <a:pt x="7830" y="183"/>
                    </a:cubicBezTo>
                    <a:cubicBezTo>
                      <a:pt x="7830" y="160"/>
                      <a:pt x="7830" y="160"/>
                      <a:pt x="7830" y="137"/>
                    </a:cubicBezTo>
                    <a:lnTo>
                      <a:pt x="7807" y="137"/>
                    </a:lnTo>
                    <a:cubicBezTo>
                      <a:pt x="7807" y="137"/>
                      <a:pt x="7807" y="137"/>
                      <a:pt x="7807" y="115"/>
                    </a:cubicBezTo>
                    <a:cubicBezTo>
                      <a:pt x="7807" y="115"/>
                      <a:pt x="7807" y="115"/>
                      <a:pt x="7807" y="92"/>
                    </a:cubicBezTo>
                    <a:cubicBezTo>
                      <a:pt x="7761" y="46"/>
                      <a:pt x="7716" y="0"/>
                      <a:pt x="7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5294414" y="1682865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cubicBezTo>
                      <a:pt x="0" y="0"/>
                      <a:pt x="23" y="0"/>
                      <a:pt x="23" y="0"/>
                    </a:cubicBezTo>
                    <a:cubicBezTo>
                      <a:pt x="2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5288224" y="1682865"/>
                <a:ext cx="123419" cy="90253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3339" extrusionOk="0">
                    <a:moveTo>
                      <a:pt x="229" y="0"/>
                    </a:moveTo>
                    <a:cubicBezTo>
                      <a:pt x="161" y="69"/>
                      <a:pt x="69" y="137"/>
                      <a:pt x="1" y="205"/>
                    </a:cubicBezTo>
                    <a:cubicBezTo>
                      <a:pt x="206" y="525"/>
                      <a:pt x="457" y="822"/>
                      <a:pt x="731" y="1118"/>
                    </a:cubicBezTo>
                    <a:cubicBezTo>
                      <a:pt x="1074" y="1461"/>
                      <a:pt x="1439" y="1758"/>
                      <a:pt x="1827" y="2054"/>
                    </a:cubicBezTo>
                    <a:cubicBezTo>
                      <a:pt x="2215" y="2328"/>
                      <a:pt x="2649" y="2579"/>
                      <a:pt x="3082" y="2808"/>
                    </a:cubicBezTo>
                    <a:cubicBezTo>
                      <a:pt x="3470" y="3013"/>
                      <a:pt x="3881" y="3196"/>
                      <a:pt x="4315" y="3333"/>
                    </a:cubicBezTo>
                    <a:cubicBezTo>
                      <a:pt x="4331" y="3337"/>
                      <a:pt x="4347" y="3338"/>
                      <a:pt x="4363" y="3338"/>
                    </a:cubicBezTo>
                    <a:cubicBezTo>
                      <a:pt x="4436" y="3338"/>
                      <a:pt x="4502" y="3298"/>
                      <a:pt x="4520" y="3241"/>
                    </a:cubicBezTo>
                    <a:cubicBezTo>
                      <a:pt x="4566" y="3150"/>
                      <a:pt x="4520" y="3059"/>
                      <a:pt x="4429" y="3013"/>
                    </a:cubicBezTo>
                    <a:cubicBezTo>
                      <a:pt x="4041" y="2899"/>
                      <a:pt x="3676" y="2739"/>
                      <a:pt x="3311" y="2579"/>
                    </a:cubicBezTo>
                    <a:lnTo>
                      <a:pt x="3356" y="2579"/>
                    </a:lnTo>
                    <a:cubicBezTo>
                      <a:pt x="2626" y="2214"/>
                      <a:pt x="1941" y="1780"/>
                      <a:pt x="1348" y="1255"/>
                    </a:cubicBezTo>
                    <a:cubicBezTo>
                      <a:pt x="1348" y="1255"/>
                      <a:pt x="1348" y="1233"/>
                      <a:pt x="1348" y="1233"/>
                    </a:cubicBezTo>
                    <a:lnTo>
                      <a:pt x="1325" y="1233"/>
                    </a:lnTo>
                    <a:cubicBezTo>
                      <a:pt x="914" y="867"/>
                      <a:pt x="549" y="457"/>
                      <a:pt x="252" y="0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5324012" y="171616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5324012" y="1716166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4" y="1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5324633" y="171678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5477028" y="1351531"/>
                <a:ext cx="136988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2421" extrusionOk="0">
                    <a:moveTo>
                      <a:pt x="23" y="1"/>
                    </a:moveTo>
                    <a:cubicBezTo>
                      <a:pt x="23" y="47"/>
                      <a:pt x="23" y="92"/>
                      <a:pt x="23" y="115"/>
                    </a:cubicBezTo>
                    <a:cubicBezTo>
                      <a:pt x="23" y="183"/>
                      <a:pt x="23" y="252"/>
                      <a:pt x="0" y="320"/>
                    </a:cubicBezTo>
                    <a:cubicBezTo>
                      <a:pt x="274" y="343"/>
                      <a:pt x="548" y="389"/>
                      <a:pt x="822" y="435"/>
                    </a:cubicBezTo>
                    <a:lnTo>
                      <a:pt x="799" y="435"/>
                    </a:lnTo>
                    <a:lnTo>
                      <a:pt x="822" y="457"/>
                    </a:lnTo>
                    <a:lnTo>
                      <a:pt x="845" y="457"/>
                    </a:lnTo>
                    <a:cubicBezTo>
                      <a:pt x="1598" y="617"/>
                      <a:pt x="2329" y="868"/>
                      <a:pt x="3013" y="1211"/>
                    </a:cubicBezTo>
                    <a:cubicBezTo>
                      <a:pt x="3653" y="1530"/>
                      <a:pt x="4269" y="1918"/>
                      <a:pt x="4794" y="2398"/>
                    </a:cubicBezTo>
                    <a:cubicBezTo>
                      <a:pt x="4817" y="2420"/>
                      <a:pt x="4885" y="2420"/>
                      <a:pt x="4931" y="2420"/>
                    </a:cubicBezTo>
                    <a:cubicBezTo>
                      <a:pt x="4954" y="2420"/>
                      <a:pt x="4999" y="2398"/>
                      <a:pt x="5022" y="2352"/>
                    </a:cubicBezTo>
                    <a:cubicBezTo>
                      <a:pt x="5045" y="2329"/>
                      <a:pt x="5068" y="2283"/>
                      <a:pt x="5045" y="2238"/>
                    </a:cubicBezTo>
                    <a:cubicBezTo>
                      <a:pt x="5045" y="2192"/>
                      <a:pt x="5022" y="2169"/>
                      <a:pt x="4976" y="2124"/>
                    </a:cubicBezTo>
                    <a:cubicBezTo>
                      <a:pt x="4269" y="1507"/>
                      <a:pt x="3447" y="1005"/>
                      <a:pt x="2557" y="640"/>
                    </a:cubicBezTo>
                    <a:cubicBezTo>
                      <a:pt x="2123" y="457"/>
                      <a:pt x="1667" y="320"/>
                      <a:pt x="1210" y="206"/>
                    </a:cubicBezTo>
                    <a:cubicBezTo>
                      <a:pt x="822" y="115"/>
                      <a:pt x="411" y="47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5169778" y="1250980"/>
                <a:ext cx="270246" cy="446022"/>
              </a:xfrm>
              <a:custGeom>
                <a:avLst/>
                <a:gdLst/>
                <a:ahLst/>
                <a:cxnLst/>
                <a:rect l="l" t="t" r="r" b="b"/>
                <a:pathLst>
                  <a:path w="9998" h="16501" extrusionOk="0">
                    <a:moveTo>
                      <a:pt x="3264" y="7332"/>
                    </a:moveTo>
                    <a:cubicBezTo>
                      <a:pt x="3261" y="7337"/>
                      <a:pt x="3258" y="7342"/>
                      <a:pt x="3256" y="7347"/>
                    </a:cubicBezTo>
                    <a:lnTo>
                      <a:pt x="3256" y="7347"/>
                    </a:lnTo>
                    <a:cubicBezTo>
                      <a:pt x="3260" y="7343"/>
                      <a:pt x="3263" y="7339"/>
                      <a:pt x="3264" y="7332"/>
                    </a:cubicBezTo>
                    <a:close/>
                    <a:moveTo>
                      <a:pt x="9290" y="320"/>
                    </a:moveTo>
                    <a:cubicBezTo>
                      <a:pt x="9313" y="343"/>
                      <a:pt x="9336" y="343"/>
                      <a:pt x="9382" y="366"/>
                    </a:cubicBezTo>
                    <a:cubicBezTo>
                      <a:pt x="9404" y="388"/>
                      <a:pt x="9427" y="411"/>
                      <a:pt x="9450" y="434"/>
                    </a:cubicBezTo>
                    <a:cubicBezTo>
                      <a:pt x="9473" y="457"/>
                      <a:pt x="9496" y="480"/>
                      <a:pt x="9519" y="525"/>
                    </a:cubicBezTo>
                    <a:cubicBezTo>
                      <a:pt x="9564" y="594"/>
                      <a:pt x="9587" y="662"/>
                      <a:pt x="9610" y="731"/>
                    </a:cubicBezTo>
                    <a:cubicBezTo>
                      <a:pt x="9633" y="868"/>
                      <a:pt x="9656" y="1005"/>
                      <a:pt x="9656" y="1164"/>
                    </a:cubicBezTo>
                    <a:cubicBezTo>
                      <a:pt x="9678" y="1689"/>
                      <a:pt x="9564" y="2237"/>
                      <a:pt x="9450" y="2739"/>
                    </a:cubicBezTo>
                    <a:cubicBezTo>
                      <a:pt x="9450" y="2739"/>
                      <a:pt x="9450" y="2717"/>
                      <a:pt x="9450" y="2717"/>
                    </a:cubicBezTo>
                    <a:cubicBezTo>
                      <a:pt x="9176" y="3835"/>
                      <a:pt x="8765" y="4908"/>
                      <a:pt x="8309" y="5981"/>
                    </a:cubicBezTo>
                    <a:cubicBezTo>
                      <a:pt x="7852" y="7053"/>
                      <a:pt x="7305" y="8126"/>
                      <a:pt x="6734" y="9153"/>
                    </a:cubicBezTo>
                    <a:cubicBezTo>
                      <a:pt x="6734" y="9153"/>
                      <a:pt x="6757" y="9130"/>
                      <a:pt x="6757" y="9130"/>
                    </a:cubicBezTo>
                    <a:lnTo>
                      <a:pt x="6757" y="9130"/>
                    </a:lnTo>
                    <a:cubicBezTo>
                      <a:pt x="6186" y="10158"/>
                      <a:pt x="5547" y="11185"/>
                      <a:pt x="4885" y="12166"/>
                    </a:cubicBezTo>
                    <a:cubicBezTo>
                      <a:pt x="4543" y="12668"/>
                      <a:pt x="4177" y="13148"/>
                      <a:pt x="3812" y="13627"/>
                    </a:cubicBezTo>
                    <a:cubicBezTo>
                      <a:pt x="3447" y="14084"/>
                      <a:pt x="3082" y="14517"/>
                      <a:pt x="2671" y="14928"/>
                    </a:cubicBezTo>
                    <a:cubicBezTo>
                      <a:pt x="2671" y="14928"/>
                      <a:pt x="2672" y="14928"/>
                      <a:pt x="2672" y="14928"/>
                    </a:cubicBezTo>
                    <a:lnTo>
                      <a:pt x="2672" y="14928"/>
                    </a:lnTo>
                    <a:cubicBezTo>
                      <a:pt x="2313" y="15308"/>
                      <a:pt x="1908" y="15664"/>
                      <a:pt x="1438" y="15955"/>
                    </a:cubicBezTo>
                    <a:cubicBezTo>
                      <a:pt x="1438" y="15955"/>
                      <a:pt x="1438" y="15955"/>
                      <a:pt x="1438" y="15955"/>
                    </a:cubicBezTo>
                    <a:lnTo>
                      <a:pt x="1438" y="15955"/>
                    </a:lnTo>
                    <a:cubicBezTo>
                      <a:pt x="1438" y="15955"/>
                      <a:pt x="1426" y="15955"/>
                      <a:pt x="1419" y="15965"/>
                    </a:cubicBezTo>
                    <a:lnTo>
                      <a:pt x="1419" y="15965"/>
                    </a:lnTo>
                    <a:cubicBezTo>
                      <a:pt x="1291" y="16030"/>
                      <a:pt x="1180" y="16094"/>
                      <a:pt x="1028" y="16138"/>
                    </a:cubicBezTo>
                    <a:cubicBezTo>
                      <a:pt x="959" y="16161"/>
                      <a:pt x="891" y="16161"/>
                      <a:pt x="822" y="16161"/>
                    </a:cubicBezTo>
                    <a:lnTo>
                      <a:pt x="708" y="16161"/>
                    </a:lnTo>
                    <a:cubicBezTo>
                      <a:pt x="685" y="16161"/>
                      <a:pt x="662" y="16138"/>
                      <a:pt x="617" y="16115"/>
                    </a:cubicBezTo>
                    <a:cubicBezTo>
                      <a:pt x="594" y="16115"/>
                      <a:pt x="571" y="16092"/>
                      <a:pt x="548" y="16069"/>
                    </a:cubicBezTo>
                    <a:cubicBezTo>
                      <a:pt x="525" y="16047"/>
                      <a:pt x="503" y="16001"/>
                      <a:pt x="480" y="15955"/>
                    </a:cubicBezTo>
                    <a:cubicBezTo>
                      <a:pt x="434" y="15910"/>
                      <a:pt x="411" y="15841"/>
                      <a:pt x="388" y="15795"/>
                    </a:cubicBezTo>
                    <a:cubicBezTo>
                      <a:pt x="366" y="15636"/>
                      <a:pt x="343" y="15476"/>
                      <a:pt x="343" y="15339"/>
                    </a:cubicBezTo>
                    <a:cubicBezTo>
                      <a:pt x="320" y="14791"/>
                      <a:pt x="434" y="14266"/>
                      <a:pt x="548" y="13741"/>
                    </a:cubicBezTo>
                    <a:cubicBezTo>
                      <a:pt x="548" y="13764"/>
                      <a:pt x="548" y="13764"/>
                      <a:pt x="548" y="13787"/>
                    </a:cubicBezTo>
                    <a:cubicBezTo>
                      <a:pt x="822" y="12691"/>
                      <a:pt x="1210" y="11618"/>
                      <a:pt x="1667" y="10591"/>
                    </a:cubicBezTo>
                    <a:cubicBezTo>
                      <a:pt x="2140" y="9487"/>
                      <a:pt x="2658" y="8405"/>
                      <a:pt x="3242" y="7367"/>
                    </a:cubicBezTo>
                    <a:lnTo>
                      <a:pt x="3242" y="7367"/>
                    </a:lnTo>
                    <a:cubicBezTo>
                      <a:pt x="3242" y="7368"/>
                      <a:pt x="3242" y="7371"/>
                      <a:pt x="3242" y="7373"/>
                    </a:cubicBezTo>
                    <a:cubicBezTo>
                      <a:pt x="3246" y="7364"/>
                      <a:pt x="3251" y="7356"/>
                      <a:pt x="3256" y="7347"/>
                    </a:cubicBezTo>
                    <a:lnTo>
                      <a:pt x="3256" y="7347"/>
                    </a:lnTo>
                    <a:cubicBezTo>
                      <a:pt x="3254" y="7350"/>
                      <a:pt x="3252" y="7352"/>
                      <a:pt x="3250" y="7354"/>
                    </a:cubicBezTo>
                    <a:lnTo>
                      <a:pt x="3250" y="7354"/>
                    </a:lnTo>
                    <a:cubicBezTo>
                      <a:pt x="3255" y="7345"/>
                      <a:pt x="3260" y="7336"/>
                      <a:pt x="3264" y="7327"/>
                    </a:cubicBezTo>
                    <a:lnTo>
                      <a:pt x="3264" y="7327"/>
                    </a:lnTo>
                    <a:cubicBezTo>
                      <a:pt x="3264" y="7329"/>
                      <a:pt x="3264" y="7331"/>
                      <a:pt x="3264" y="7332"/>
                    </a:cubicBezTo>
                    <a:lnTo>
                      <a:pt x="3264" y="7332"/>
                    </a:lnTo>
                    <a:cubicBezTo>
                      <a:pt x="3508" y="6889"/>
                      <a:pt x="3752" y="6447"/>
                      <a:pt x="4018" y="6026"/>
                    </a:cubicBezTo>
                    <a:cubicBezTo>
                      <a:pt x="4497" y="5250"/>
                      <a:pt x="4976" y="4497"/>
                      <a:pt x="5501" y="3767"/>
                    </a:cubicBezTo>
                    <a:cubicBezTo>
                      <a:pt x="5707" y="3470"/>
                      <a:pt x="5935" y="3196"/>
                      <a:pt x="6140" y="2922"/>
                    </a:cubicBezTo>
                    <a:cubicBezTo>
                      <a:pt x="6437" y="2534"/>
                      <a:pt x="6757" y="2169"/>
                      <a:pt x="7076" y="1826"/>
                    </a:cubicBezTo>
                    <a:cubicBezTo>
                      <a:pt x="7099" y="1804"/>
                      <a:pt x="7099" y="1781"/>
                      <a:pt x="7122" y="1758"/>
                    </a:cubicBezTo>
                    <a:cubicBezTo>
                      <a:pt x="7190" y="1712"/>
                      <a:pt x="7236" y="1644"/>
                      <a:pt x="7282" y="1598"/>
                    </a:cubicBezTo>
                    <a:lnTo>
                      <a:pt x="7305" y="1598"/>
                    </a:lnTo>
                    <a:cubicBezTo>
                      <a:pt x="7373" y="1507"/>
                      <a:pt x="7442" y="1438"/>
                      <a:pt x="7533" y="1370"/>
                    </a:cubicBezTo>
                    <a:cubicBezTo>
                      <a:pt x="7830" y="1073"/>
                      <a:pt x="8149" y="799"/>
                      <a:pt x="8491" y="571"/>
                    </a:cubicBezTo>
                    <a:cubicBezTo>
                      <a:pt x="8514" y="571"/>
                      <a:pt x="8537" y="548"/>
                      <a:pt x="8560" y="525"/>
                    </a:cubicBezTo>
                    <a:cubicBezTo>
                      <a:pt x="8583" y="525"/>
                      <a:pt x="8583" y="525"/>
                      <a:pt x="8606" y="503"/>
                    </a:cubicBezTo>
                    <a:cubicBezTo>
                      <a:pt x="8697" y="457"/>
                      <a:pt x="8788" y="411"/>
                      <a:pt x="8857" y="388"/>
                    </a:cubicBezTo>
                    <a:cubicBezTo>
                      <a:pt x="8902" y="366"/>
                      <a:pt x="8925" y="366"/>
                      <a:pt x="8971" y="343"/>
                    </a:cubicBezTo>
                    <a:lnTo>
                      <a:pt x="9016" y="343"/>
                    </a:lnTo>
                    <a:cubicBezTo>
                      <a:pt x="9062" y="320"/>
                      <a:pt x="9108" y="320"/>
                      <a:pt x="9153" y="320"/>
                    </a:cubicBezTo>
                    <a:close/>
                    <a:moveTo>
                      <a:pt x="9108" y="0"/>
                    </a:moveTo>
                    <a:cubicBezTo>
                      <a:pt x="8994" y="0"/>
                      <a:pt x="8880" y="46"/>
                      <a:pt x="8788" y="69"/>
                    </a:cubicBezTo>
                    <a:cubicBezTo>
                      <a:pt x="8720" y="92"/>
                      <a:pt x="8674" y="114"/>
                      <a:pt x="8628" y="137"/>
                    </a:cubicBezTo>
                    <a:cubicBezTo>
                      <a:pt x="8514" y="183"/>
                      <a:pt x="8423" y="229"/>
                      <a:pt x="8332" y="297"/>
                    </a:cubicBezTo>
                    <a:cubicBezTo>
                      <a:pt x="8012" y="480"/>
                      <a:pt x="7738" y="708"/>
                      <a:pt x="7487" y="959"/>
                    </a:cubicBezTo>
                    <a:cubicBezTo>
                      <a:pt x="7259" y="1142"/>
                      <a:pt x="7076" y="1347"/>
                      <a:pt x="6871" y="1552"/>
                    </a:cubicBezTo>
                    <a:cubicBezTo>
                      <a:pt x="6871" y="1575"/>
                      <a:pt x="6848" y="1575"/>
                      <a:pt x="6848" y="1598"/>
                    </a:cubicBezTo>
                    <a:lnTo>
                      <a:pt x="6825" y="1598"/>
                    </a:lnTo>
                    <a:cubicBezTo>
                      <a:pt x="6734" y="1712"/>
                      <a:pt x="6643" y="1804"/>
                      <a:pt x="6551" y="1918"/>
                    </a:cubicBezTo>
                    <a:lnTo>
                      <a:pt x="6529" y="1940"/>
                    </a:lnTo>
                    <a:cubicBezTo>
                      <a:pt x="6392" y="2077"/>
                      <a:pt x="6277" y="2237"/>
                      <a:pt x="6140" y="2397"/>
                    </a:cubicBezTo>
                    <a:cubicBezTo>
                      <a:pt x="5889" y="2717"/>
                      <a:pt x="5638" y="3036"/>
                      <a:pt x="5387" y="3378"/>
                    </a:cubicBezTo>
                    <a:cubicBezTo>
                      <a:pt x="5182" y="3652"/>
                      <a:pt x="4976" y="3949"/>
                      <a:pt x="4794" y="4223"/>
                    </a:cubicBezTo>
                    <a:cubicBezTo>
                      <a:pt x="4771" y="4246"/>
                      <a:pt x="4748" y="4291"/>
                      <a:pt x="4725" y="4314"/>
                    </a:cubicBezTo>
                    <a:cubicBezTo>
                      <a:pt x="4451" y="4702"/>
                      <a:pt x="4200" y="5113"/>
                      <a:pt x="3949" y="5501"/>
                    </a:cubicBezTo>
                    <a:cubicBezTo>
                      <a:pt x="3949" y="5524"/>
                      <a:pt x="3926" y="5547"/>
                      <a:pt x="3926" y="5547"/>
                    </a:cubicBezTo>
                    <a:cubicBezTo>
                      <a:pt x="3379" y="6437"/>
                      <a:pt x="2876" y="7327"/>
                      <a:pt x="2420" y="8240"/>
                    </a:cubicBezTo>
                    <a:cubicBezTo>
                      <a:pt x="1941" y="9130"/>
                      <a:pt x="1507" y="10066"/>
                      <a:pt x="1119" y="11025"/>
                    </a:cubicBezTo>
                    <a:cubicBezTo>
                      <a:pt x="754" y="11915"/>
                      <a:pt x="434" y="12828"/>
                      <a:pt x="229" y="13764"/>
                    </a:cubicBezTo>
                    <a:cubicBezTo>
                      <a:pt x="115" y="14198"/>
                      <a:pt x="23" y="14631"/>
                      <a:pt x="23" y="15088"/>
                    </a:cubicBezTo>
                    <a:cubicBezTo>
                      <a:pt x="0" y="15385"/>
                      <a:pt x="23" y="15727"/>
                      <a:pt x="137" y="16024"/>
                    </a:cubicBezTo>
                    <a:cubicBezTo>
                      <a:pt x="183" y="16115"/>
                      <a:pt x="252" y="16229"/>
                      <a:pt x="343" y="16320"/>
                    </a:cubicBezTo>
                    <a:cubicBezTo>
                      <a:pt x="411" y="16389"/>
                      <a:pt x="525" y="16457"/>
                      <a:pt x="640" y="16480"/>
                    </a:cubicBezTo>
                    <a:cubicBezTo>
                      <a:pt x="702" y="16495"/>
                      <a:pt x="763" y="16501"/>
                      <a:pt x="823" y="16501"/>
                    </a:cubicBezTo>
                    <a:cubicBezTo>
                      <a:pt x="1050" y="16501"/>
                      <a:pt x="1263" y="16411"/>
                      <a:pt x="1461" y="16320"/>
                    </a:cubicBezTo>
                    <a:cubicBezTo>
                      <a:pt x="1849" y="16115"/>
                      <a:pt x="2192" y="15818"/>
                      <a:pt x="2534" y="15522"/>
                    </a:cubicBezTo>
                    <a:cubicBezTo>
                      <a:pt x="2876" y="15225"/>
                      <a:pt x="3196" y="14882"/>
                      <a:pt x="3493" y="14517"/>
                    </a:cubicBezTo>
                    <a:cubicBezTo>
                      <a:pt x="4177" y="13741"/>
                      <a:pt x="4771" y="12919"/>
                      <a:pt x="5342" y="12075"/>
                    </a:cubicBezTo>
                    <a:cubicBezTo>
                      <a:pt x="5912" y="11208"/>
                      <a:pt x="6460" y="10317"/>
                      <a:pt x="6962" y="9427"/>
                    </a:cubicBezTo>
                    <a:cubicBezTo>
                      <a:pt x="7442" y="8560"/>
                      <a:pt x="7898" y="7670"/>
                      <a:pt x="8332" y="6757"/>
                    </a:cubicBezTo>
                    <a:cubicBezTo>
                      <a:pt x="8743" y="5844"/>
                      <a:pt x="9108" y="4908"/>
                      <a:pt x="9427" y="3972"/>
                    </a:cubicBezTo>
                    <a:cubicBezTo>
                      <a:pt x="9564" y="3515"/>
                      <a:pt x="9701" y="3082"/>
                      <a:pt x="9793" y="2625"/>
                    </a:cubicBezTo>
                    <a:cubicBezTo>
                      <a:pt x="9907" y="2169"/>
                      <a:pt x="9975" y="1712"/>
                      <a:pt x="9998" y="1233"/>
                    </a:cubicBezTo>
                    <a:cubicBezTo>
                      <a:pt x="9998" y="1027"/>
                      <a:pt x="9975" y="822"/>
                      <a:pt x="9929" y="639"/>
                    </a:cubicBezTo>
                    <a:cubicBezTo>
                      <a:pt x="9884" y="548"/>
                      <a:pt x="9861" y="457"/>
                      <a:pt x="9815" y="366"/>
                    </a:cubicBezTo>
                    <a:cubicBezTo>
                      <a:pt x="9815" y="366"/>
                      <a:pt x="9815" y="366"/>
                      <a:pt x="9793" y="343"/>
                    </a:cubicBezTo>
                    <a:cubicBezTo>
                      <a:pt x="9793" y="343"/>
                      <a:pt x="9793" y="343"/>
                      <a:pt x="9793" y="320"/>
                    </a:cubicBezTo>
                    <a:cubicBezTo>
                      <a:pt x="9747" y="274"/>
                      <a:pt x="9724" y="229"/>
                      <a:pt x="9678" y="183"/>
                    </a:cubicBezTo>
                    <a:cubicBezTo>
                      <a:pt x="9656" y="183"/>
                      <a:pt x="9633" y="160"/>
                      <a:pt x="9610" y="137"/>
                    </a:cubicBezTo>
                    <a:cubicBezTo>
                      <a:pt x="9587" y="114"/>
                      <a:pt x="9519" y="69"/>
                      <a:pt x="9473" y="46"/>
                    </a:cubicBezTo>
                    <a:cubicBezTo>
                      <a:pt x="9427" y="46"/>
                      <a:pt x="9382" y="23"/>
                      <a:pt x="9336" y="0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5223460" y="1294768"/>
                <a:ext cx="260380" cy="409694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15157" extrusionOk="0">
                    <a:moveTo>
                      <a:pt x="8309" y="1"/>
                    </a:moveTo>
                    <a:cubicBezTo>
                      <a:pt x="8172" y="1"/>
                      <a:pt x="8035" y="47"/>
                      <a:pt x="7875" y="69"/>
                    </a:cubicBezTo>
                    <a:cubicBezTo>
                      <a:pt x="7829" y="92"/>
                      <a:pt x="7807" y="92"/>
                      <a:pt x="7784" y="138"/>
                    </a:cubicBezTo>
                    <a:cubicBezTo>
                      <a:pt x="7761" y="161"/>
                      <a:pt x="7738" y="206"/>
                      <a:pt x="7738" y="252"/>
                    </a:cubicBezTo>
                    <a:cubicBezTo>
                      <a:pt x="7761" y="298"/>
                      <a:pt x="7784" y="343"/>
                      <a:pt x="7807" y="366"/>
                    </a:cubicBezTo>
                    <a:cubicBezTo>
                      <a:pt x="7839" y="382"/>
                      <a:pt x="7871" y="398"/>
                      <a:pt x="7895" y="398"/>
                    </a:cubicBezTo>
                    <a:cubicBezTo>
                      <a:pt x="7905" y="398"/>
                      <a:pt x="7914" y="396"/>
                      <a:pt x="7921" y="389"/>
                    </a:cubicBezTo>
                    <a:cubicBezTo>
                      <a:pt x="8058" y="366"/>
                      <a:pt x="8172" y="343"/>
                      <a:pt x="8286" y="343"/>
                    </a:cubicBezTo>
                    <a:cubicBezTo>
                      <a:pt x="8377" y="343"/>
                      <a:pt x="8446" y="343"/>
                      <a:pt x="8537" y="366"/>
                    </a:cubicBezTo>
                    <a:cubicBezTo>
                      <a:pt x="8605" y="389"/>
                      <a:pt x="8674" y="412"/>
                      <a:pt x="8742" y="435"/>
                    </a:cubicBezTo>
                    <a:cubicBezTo>
                      <a:pt x="8788" y="480"/>
                      <a:pt x="8834" y="503"/>
                      <a:pt x="8902" y="549"/>
                    </a:cubicBezTo>
                    <a:cubicBezTo>
                      <a:pt x="8948" y="617"/>
                      <a:pt x="8993" y="686"/>
                      <a:pt x="9039" y="754"/>
                    </a:cubicBezTo>
                    <a:cubicBezTo>
                      <a:pt x="9108" y="868"/>
                      <a:pt x="9153" y="982"/>
                      <a:pt x="9199" y="1119"/>
                    </a:cubicBezTo>
                    <a:cubicBezTo>
                      <a:pt x="9267" y="1370"/>
                      <a:pt x="9290" y="1644"/>
                      <a:pt x="9290" y="1918"/>
                    </a:cubicBezTo>
                    <a:cubicBezTo>
                      <a:pt x="9290" y="1895"/>
                      <a:pt x="9290" y="1895"/>
                      <a:pt x="9290" y="1873"/>
                    </a:cubicBezTo>
                    <a:lnTo>
                      <a:pt x="9290" y="1873"/>
                    </a:lnTo>
                    <a:cubicBezTo>
                      <a:pt x="9313" y="2535"/>
                      <a:pt x="9199" y="3196"/>
                      <a:pt x="9039" y="3858"/>
                    </a:cubicBezTo>
                    <a:cubicBezTo>
                      <a:pt x="9039" y="3836"/>
                      <a:pt x="9039" y="3836"/>
                      <a:pt x="9039" y="3836"/>
                    </a:cubicBezTo>
                    <a:cubicBezTo>
                      <a:pt x="8834" y="4680"/>
                      <a:pt x="8560" y="5502"/>
                      <a:pt x="8217" y="6301"/>
                    </a:cubicBezTo>
                    <a:cubicBezTo>
                      <a:pt x="7875" y="7168"/>
                      <a:pt x="7464" y="7990"/>
                      <a:pt x="7030" y="8811"/>
                    </a:cubicBezTo>
                    <a:cubicBezTo>
                      <a:pt x="7030" y="8789"/>
                      <a:pt x="7030" y="8789"/>
                      <a:pt x="7030" y="8766"/>
                    </a:cubicBezTo>
                    <a:cubicBezTo>
                      <a:pt x="6597" y="9565"/>
                      <a:pt x="6117" y="10341"/>
                      <a:pt x="5570" y="11094"/>
                    </a:cubicBezTo>
                    <a:cubicBezTo>
                      <a:pt x="5067" y="11824"/>
                      <a:pt x="4497" y="12509"/>
                      <a:pt x="3881" y="13148"/>
                    </a:cubicBezTo>
                    <a:lnTo>
                      <a:pt x="3903" y="13148"/>
                    </a:lnTo>
                    <a:cubicBezTo>
                      <a:pt x="3424" y="13628"/>
                      <a:pt x="2899" y="14107"/>
                      <a:pt x="2306" y="14449"/>
                    </a:cubicBezTo>
                    <a:cubicBezTo>
                      <a:pt x="2283" y="14472"/>
                      <a:pt x="2283" y="14472"/>
                      <a:pt x="2260" y="14495"/>
                    </a:cubicBezTo>
                    <a:lnTo>
                      <a:pt x="2237" y="14495"/>
                    </a:lnTo>
                    <a:cubicBezTo>
                      <a:pt x="2237" y="14495"/>
                      <a:pt x="2214" y="14518"/>
                      <a:pt x="2191" y="14518"/>
                    </a:cubicBezTo>
                    <a:cubicBezTo>
                      <a:pt x="2100" y="14586"/>
                      <a:pt x="2009" y="14632"/>
                      <a:pt x="1895" y="14678"/>
                    </a:cubicBezTo>
                    <a:cubicBezTo>
                      <a:pt x="1826" y="14700"/>
                      <a:pt x="1735" y="14746"/>
                      <a:pt x="1667" y="14769"/>
                    </a:cubicBezTo>
                    <a:cubicBezTo>
                      <a:pt x="1644" y="14769"/>
                      <a:pt x="1621" y="14769"/>
                      <a:pt x="1598" y="14792"/>
                    </a:cubicBezTo>
                    <a:cubicBezTo>
                      <a:pt x="1530" y="14792"/>
                      <a:pt x="1484" y="14815"/>
                      <a:pt x="1438" y="14815"/>
                    </a:cubicBezTo>
                    <a:lnTo>
                      <a:pt x="1393" y="14815"/>
                    </a:lnTo>
                    <a:cubicBezTo>
                      <a:pt x="1347" y="14837"/>
                      <a:pt x="1301" y="14837"/>
                      <a:pt x="1256" y="14837"/>
                    </a:cubicBezTo>
                    <a:lnTo>
                      <a:pt x="1187" y="14837"/>
                    </a:lnTo>
                    <a:cubicBezTo>
                      <a:pt x="1119" y="14837"/>
                      <a:pt x="1073" y="14837"/>
                      <a:pt x="1005" y="14815"/>
                    </a:cubicBezTo>
                    <a:lnTo>
                      <a:pt x="982" y="14815"/>
                    </a:lnTo>
                    <a:cubicBezTo>
                      <a:pt x="913" y="14792"/>
                      <a:pt x="868" y="14792"/>
                      <a:pt x="822" y="14769"/>
                    </a:cubicBezTo>
                    <a:cubicBezTo>
                      <a:pt x="822" y="14769"/>
                      <a:pt x="822" y="14746"/>
                      <a:pt x="822" y="14746"/>
                    </a:cubicBezTo>
                    <a:lnTo>
                      <a:pt x="799" y="14746"/>
                    </a:lnTo>
                    <a:cubicBezTo>
                      <a:pt x="776" y="14746"/>
                      <a:pt x="776" y="14746"/>
                      <a:pt x="776" y="14723"/>
                    </a:cubicBezTo>
                    <a:lnTo>
                      <a:pt x="754" y="14723"/>
                    </a:lnTo>
                    <a:cubicBezTo>
                      <a:pt x="731" y="14700"/>
                      <a:pt x="731" y="14700"/>
                      <a:pt x="731" y="14700"/>
                    </a:cubicBezTo>
                    <a:cubicBezTo>
                      <a:pt x="708" y="14700"/>
                      <a:pt x="708" y="14700"/>
                      <a:pt x="708" y="14678"/>
                    </a:cubicBezTo>
                    <a:cubicBezTo>
                      <a:pt x="685" y="14678"/>
                      <a:pt x="662" y="14655"/>
                      <a:pt x="662" y="14655"/>
                    </a:cubicBezTo>
                    <a:cubicBezTo>
                      <a:pt x="639" y="14632"/>
                      <a:pt x="639" y="14632"/>
                      <a:pt x="639" y="14632"/>
                    </a:cubicBezTo>
                    <a:cubicBezTo>
                      <a:pt x="617" y="14609"/>
                      <a:pt x="594" y="14563"/>
                      <a:pt x="571" y="14541"/>
                    </a:cubicBezTo>
                    <a:cubicBezTo>
                      <a:pt x="548" y="14541"/>
                      <a:pt x="548" y="14541"/>
                      <a:pt x="548" y="14518"/>
                    </a:cubicBezTo>
                    <a:lnTo>
                      <a:pt x="525" y="14518"/>
                    </a:lnTo>
                    <a:cubicBezTo>
                      <a:pt x="525" y="14495"/>
                      <a:pt x="525" y="14495"/>
                      <a:pt x="525" y="14495"/>
                    </a:cubicBezTo>
                    <a:cubicBezTo>
                      <a:pt x="525" y="14495"/>
                      <a:pt x="502" y="14472"/>
                      <a:pt x="502" y="14472"/>
                    </a:cubicBezTo>
                    <a:cubicBezTo>
                      <a:pt x="480" y="14449"/>
                      <a:pt x="480" y="14427"/>
                      <a:pt x="480" y="14427"/>
                    </a:cubicBezTo>
                    <a:cubicBezTo>
                      <a:pt x="457" y="14404"/>
                      <a:pt x="457" y="14381"/>
                      <a:pt x="434" y="14358"/>
                    </a:cubicBezTo>
                    <a:cubicBezTo>
                      <a:pt x="434" y="14358"/>
                      <a:pt x="434" y="14335"/>
                      <a:pt x="434" y="14335"/>
                    </a:cubicBezTo>
                    <a:cubicBezTo>
                      <a:pt x="434" y="14335"/>
                      <a:pt x="411" y="14312"/>
                      <a:pt x="411" y="14312"/>
                    </a:cubicBezTo>
                    <a:cubicBezTo>
                      <a:pt x="388" y="14244"/>
                      <a:pt x="365" y="14198"/>
                      <a:pt x="343" y="14130"/>
                    </a:cubicBezTo>
                    <a:cubicBezTo>
                      <a:pt x="343" y="14084"/>
                      <a:pt x="320" y="14061"/>
                      <a:pt x="320" y="14038"/>
                    </a:cubicBezTo>
                    <a:cubicBezTo>
                      <a:pt x="297" y="13993"/>
                      <a:pt x="274" y="13970"/>
                      <a:pt x="251" y="13970"/>
                    </a:cubicBezTo>
                    <a:cubicBezTo>
                      <a:pt x="229" y="13947"/>
                      <a:pt x="183" y="13924"/>
                      <a:pt x="137" y="13924"/>
                    </a:cubicBezTo>
                    <a:cubicBezTo>
                      <a:pt x="92" y="13947"/>
                      <a:pt x="69" y="13970"/>
                      <a:pt x="46" y="13993"/>
                    </a:cubicBezTo>
                    <a:cubicBezTo>
                      <a:pt x="0" y="14038"/>
                      <a:pt x="0" y="14084"/>
                      <a:pt x="0" y="14107"/>
                    </a:cubicBezTo>
                    <a:cubicBezTo>
                      <a:pt x="0" y="14130"/>
                      <a:pt x="0" y="14130"/>
                      <a:pt x="0" y="14130"/>
                    </a:cubicBezTo>
                    <a:cubicBezTo>
                      <a:pt x="0" y="14130"/>
                      <a:pt x="23" y="14153"/>
                      <a:pt x="23" y="14153"/>
                    </a:cubicBezTo>
                    <a:cubicBezTo>
                      <a:pt x="23" y="14175"/>
                      <a:pt x="23" y="14198"/>
                      <a:pt x="23" y="14221"/>
                    </a:cubicBezTo>
                    <a:cubicBezTo>
                      <a:pt x="46" y="14221"/>
                      <a:pt x="46" y="14244"/>
                      <a:pt x="46" y="14244"/>
                    </a:cubicBezTo>
                    <a:lnTo>
                      <a:pt x="46" y="14267"/>
                    </a:lnTo>
                    <a:cubicBezTo>
                      <a:pt x="69" y="14335"/>
                      <a:pt x="92" y="14381"/>
                      <a:pt x="114" y="14449"/>
                    </a:cubicBezTo>
                    <a:cubicBezTo>
                      <a:pt x="137" y="14472"/>
                      <a:pt x="137" y="14495"/>
                      <a:pt x="137" y="14495"/>
                    </a:cubicBezTo>
                    <a:cubicBezTo>
                      <a:pt x="137" y="14495"/>
                      <a:pt x="160" y="14518"/>
                      <a:pt x="160" y="14518"/>
                    </a:cubicBezTo>
                    <a:cubicBezTo>
                      <a:pt x="183" y="14563"/>
                      <a:pt x="206" y="14609"/>
                      <a:pt x="251" y="14655"/>
                    </a:cubicBezTo>
                    <a:cubicBezTo>
                      <a:pt x="251" y="14655"/>
                      <a:pt x="251" y="14678"/>
                      <a:pt x="251" y="14678"/>
                    </a:cubicBezTo>
                    <a:cubicBezTo>
                      <a:pt x="251" y="14678"/>
                      <a:pt x="251" y="14678"/>
                      <a:pt x="274" y="14700"/>
                    </a:cubicBezTo>
                    <a:cubicBezTo>
                      <a:pt x="274" y="14723"/>
                      <a:pt x="274" y="14723"/>
                      <a:pt x="274" y="14723"/>
                    </a:cubicBezTo>
                    <a:lnTo>
                      <a:pt x="297" y="14723"/>
                    </a:lnTo>
                    <a:cubicBezTo>
                      <a:pt x="297" y="14746"/>
                      <a:pt x="297" y="14746"/>
                      <a:pt x="297" y="14746"/>
                    </a:cubicBezTo>
                    <a:cubicBezTo>
                      <a:pt x="320" y="14746"/>
                      <a:pt x="320" y="14769"/>
                      <a:pt x="320" y="14769"/>
                    </a:cubicBezTo>
                    <a:cubicBezTo>
                      <a:pt x="365" y="14815"/>
                      <a:pt x="388" y="14837"/>
                      <a:pt x="434" y="14883"/>
                    </a:cubicBezTo>
                    <a:cubicBezTo>
                      <a:pt x="434" y="14883"/>
                      <a:pt x="434" y="14883"/>
                      <a:pt x="457" y="14906"/>
                    </a:cubicBezTo>
                    <a:cubicBezTo>
                      <a:pt x="480" y="14929"/>
                      <a:pt x="502" y="14929"/>
                      <a:pt x="525" y="14951"/>
                    </a:cubicBezTo>
                    <a:cubicBezTo>
                      <a:pt x="525" y="14951"/>
                      <a:pt x="525" y="14974"/>
                      <a:pt x="548" y="14974"/>
                    </a:cubicBezTo>
                    <a:cubicBezTo>
                      <a:pt x="548" y="14974"/>
                      <a:pt x="571" y="14997"/>
                      <a:pt x="594" y="14997"/>
                    </a:cubicBezTo>
                    <a:cubicBezTo>
                      <a:pt x="594" y="14997"/>
                      <a:pt x="594" y="15020"/>
                      <a:pt x="617" y="15020"/>
                    </a:cubicBezTo>
                    <a:cubicBezTo>
                      <a:pt x="617" y="15020"/>
                      <a:pt x="639" y="15020"/>
                      <a:pt x="662" y="15043"/>
                    </a:cubicBezTo>
                    <a:lnTo>
                      <a:pt x="685" y="15043"/>
                    </a:lnTo>
                    <a:cubicBezTo>
                      <a:pt x="685" y="15066"/>
                      <a:pt x="685" y="15066"/>
                      <a:pt x="708" y="15066"/>
                    </a:cubicBezTo>
                    <a:lnTo>
                      <a:pt x="731" y="15066"/>
                    </a:lnTo>
                    <a:cubicBezTo>
                      <a:pt x="731" y="15088"/>
                      <a:pt x="754" y="15088"/>
                      <a:pt x="754" y="15088"/>
                    </a:cubicBezTo>
                    <a:cubicBezTo>
                      <a:pt x="822" y="15111"/>
                      <a:pt x="890" y="15134"/>
                      <a:pt x="959" y="15134"/>
                    </a:cubicBezTo>
                    <a:cubicBezTo>
                      <a:pt x="982" y="15157"/>
                      <a:pt x="982" y="15157"/>
                      <a:pt x="982" y="15157"/>
                    </a:cubicBezTo>
                    <a:lnTo>
                      <a:pt x="1233" y="15157"/>
                    </a:lnTo>
                    <a:cubicBezTo>
                      <a:pt x="1301" y="15157"/>
                      <a:pt x="1393" y="15157"/>
                      <a:pt x="1461" y="15134"/>
                    </a:cubicBezTo>
                    <a:lnTo>
                      <a:pt x="1484" y="15134"/>
                    </a:lnTo>
                    <a:cubicBezTo>
                      <a:pt x="1575" y="15134"/>
                      <a:pt x="1667" y="15088"/>
                      <a:pt x="1781" y="15066"/>
                    </a:cubicBezTo>
                    <a:lnTo>
                      <a:pt x="1803" y="15066"/>
                    </a:lnTo>
                    <a:cubicBezTo>
                      <a:pt x="1872" y="15043"/>
                      <a:pt x="1940" y="14997"/>
                      <a:pt x="2032" y="14974"/>
                    </a:cubicBezTo>
                    <a:cubicBezTo>
                      <a:pt x="2123" y="14929"/>
                      <a:pt x="2214" y="14883"/>
                      <a:pt x="2306" y="14837"/>
                    </a:cubicBezTo>
                    <a:lnTo>
                      <a:pt x="2328" y="14837"/>
                    </a:lnTo>
                    <a:cubicBezTo>
                      <a:pt x="2328" y="14815"/>
                      <a:pt x="2351" y="14815"/>
                      <a:pt x="2374" y="14792"/>
                    </a:cubicBezTo>
                    <a:lnTo>
                      <a:pt x="2397" y="14792"/>
                    </a:lnTo>
                    <a:cubicBezTo>
                      <a:pt x="3013" y="14427"/>
                      <a:pt x="3538" y="13970"/>
                      <a:pt x="4040" y="13468"/>
                    </a:cubicBezTo>
                    <a:cubicBezTo>
                      <a:pt x="4657" y="12852"/>
                      <a:pt x="5204" y="12190"/>
                      <a:pt x="5707" y="11482"/>
                    </a:cubicBezTo>
                    <a:cubicBezTo>
                      <a:pt x="6254" y="10729"/>
                      <a:pt x="6734" y="9953"/>
                      <a:pt x="7190" y="9154"/>
                    </a:cubicBezTo>
                    <a:cubicBezTo>
                      <a:pt x="7647" y="8355"/>
                      <a:pt x="8058" y="7510"/>
                      <a:pt x="8423" y="6666"/>
                    </a:cubicBezTo>
                    <a:cubicBezTo>
                      <a:pt x="8742" y="5936"/>
                      <a:pt x="9016" y="5182"/>
                      <a:pt x="9222" y="4429"/>
                    </a:cubicBezTo>
                    <a:cubicBezTo>
                      <a:pt x="9404" y="3767"/>
                      <a:pt x="9541" y="3105"/>
                      <a:pt x="9610" y="2443"/>
                    </a:cubicBezTo>
                    <a:cubicBezTo>
                      <a:pt x="9633" y="2101"/>
                      <a:pt x="9633" y="1781"/>
                      <a:pt x="9587" y="1462"/>
                    </a:cubicBezTo>
                    <a:cubicBezTo>
                      <a:pt x="9564" y="1165"/>
                      <a:pt x="9496" y="868"/>
                      <a:pt x="9336" y="617"/>
                    </a:cubicBezTo>
                    <a:cubicBezTo>
                      <a:pt x="9290" y="503"/>
                      <a:pt x="9199" y="412"/>
                      <a:pt x="9108" y="320"/>
                    </a:cubicBezTo>
                    <a:cubicBezTo>
                      <a:pt x="9016" y="229"/>
                      <a:pt x="8925" y="161"/>
                      <a:pt x="8811" y="115"/>
                    </a:cubicBezTo>
                    <a:cubicBezTo>
                      <a:pt x="8697" y="47"/>
                      <a:pt x="8560" y="24"/>
                      <a:pt x="8446" y="24"/>
                    </a:cubicBezTo>
                    <a:cubicBezTo>
                      <a:pt x="8400" y="1"/>
                      <a:pt x="8354" y="1"/>
                      <a:pt x="8309" y="1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6573987" y="1223220"/>
                <a:ext cx="589849" cy="500379"/>
              </a:xfrm>
              <a:custGeom>
                <a:avLst/>
                <a:gdLst/>
                <a:ahLst/>
                <a:cxnLst/>
                <a:rect l="l" t="t" r="r" b="b"/>
                <a:pathLst>
                  <a:path w="21822" h="18512" extrusionOk="0">
                    <a:moveTo>
                      <a:pt x="11505" y="0"/>
                    </a:moveTo>
                    <a:lnTo>
                      <a:pt x="11231" y="23"/>
                    </a:lnTo>
                    <a:lnTo>
                      <a:pt x="11185" y="23"/>
                    </a:lnTo>
                    <a:cubicBezTo>
                      <a:pt x="11094" y="23"/>
                      <a:pt x="11025" y="23"/>
                      <a:pt x="10934" y="69"/>
                    </a:cubicBezTo>
                    <a:lnTo>
                      <a:pt x="10683" y="69"/>
                    </a:lnTo>
                    <a:cubicBezTo>
                      <a:pt x="10455" y="69"/>
                      <a:pt x="10249" y="92"/>
                      <a:pt x="10044" y="114"/>
                    </a:cubicBezTo>
                    <a:cubicBezTo>
                      <a:pt x="9953" y="114"/>
                      <a:pt x="9861" y="114"/>
                      <a:pt x="9770" y="137"/>
                    </a:cubicBezTo>
                    <a:cubicBezTo>
                      <a:pt x="9451" y="160"/>
                      <a:pt x="9131" y="183"/>
                      <a:pt x="8811" y="251"/>
                    </a:cubicBezTo>
                    <a:cubicBezTo>
                      <a:pt x="8629" y="274"/>
                      <a:pt x="8446" y="320"/>
                      <a:pt x="8264" y="365"/>
                    </a:cubicBezTo>
                    <a:cubicBezTo>
                      <a:pt x="8172" y="411"/>
                      <a:pt x="8081" y="434"/>
                      <a:pt x="7990" y="457"/>
                    </a:cubicBezTo>
                    <a:lnTo>
                      <a:pt x="7830" y="502"/>
                    </a:lnTo>
                    <a:cubicBezTo>
                      <a:pt x="7647" y="571"/>
                      <a:pt x="7488" y="616"/>
                      <a:pt x="7351" y="685"/>
                    </a:cubicBezTo>
                    <a:lnTo>
                      <a:pt x="7259" y="731"/>
                    </a:lnTo>
                    <a:lnTo>
                      <a:pt x="6940" y="868"/>
                    </a:lnTo>
                    <a:cubicBezTo>
                      <a:pt x="6734" y="959"/>
                      <a:pt x="6506" y="1073"/>
                      <a:pt x="6301" y="1187"/>
                    </a:cubicBezTo>
                    <a:lnTo>
                      <a:pt x="6072" y="1301"/>
                    </a:lnTo>
                    <a:cubicBezTo>
                      <a:pt x="5867" y="1415"/>
                      <a:pt x="5662" y="1530"/>
                      <a:pt x="5433" y="1644"/>
                    </a:cubicBezTo>
                    <a:lnTo>
                      <a:pt x="5205" y="1781"/>
                    </a:lnTo>
                    <a:cubicBezTo>
                      <a:pt x="5068" y="1849"/>
                      <a:pt x="4931" y="1940"/>
                      <a:pt x="4817" y="2032"/>
                    </a:cubicBezTo>
                    <a:lnTo>
                      <a:pt x="4634" y="2169"/>
                    </a:lnTo>
                    <a:lnTo>
                      <a:pt x="4475" y="2283"/>
                    </a:lnTo>
                    <a:lnTo>
                      <a:pt x="4429" y="2306"/>
                    </a:lnTo>
                    <a:cubicBezTo>
                      <a:pt x="4338" y="2374"/>
                      <a:pt x="4224" y="2465"/>
                      <a:pt x="4132" y="2534"/>
                    </a:cubicBezTo>
                    <a:cubicBezTo>
                      <a:pt x="4018" y="2648"/>
                      <a:pt x="3904" y="2739"/>
                      <a:pt x="3790" y="2853"/>
                    </a:cubicBezTo>
                    <a:cubicBezTo>
                      <a:pt x="3721" y="2922"/>
                      <a:pt x="3653" y="2990"/>
                      <a:pt x="3562" y="3059"/>
                    </a:cubicBezTo>
                    <a:lnTo>
                      <a:pt x="3470" y="3150"/>
                    </a:lnTo>
                    <a:cubicBezTo>
                      <a:pt x="3379" y="3219"/>
                      <a:pt x="3311" y="3310"/>
                      <a:pt x="3242" y="3378"/>
                    </a:cubicBezTo>
                    <a:lnTo>
                      <a:pt x="3196" y="3447"/>
                    </a:lnTo>
                    <a:cubicBezTo>
                      <a:pt x="3151" y="3492"/>
                      <a:pt x="3082" y="3538"/>
                      <a:pt x="3037" y="3584"/>
                    </a:cubicBezTo>
                    <a:cubicBezTo>
                      <a:pt x="2991" y="3629"/>
                      <a:pt x="2945" y="3675"/>
                      <a:pt x="2900" y="3721"/>
                    </a:cubicBezTo>
                    <a:cubicBezTo>
                      <a:pt x="2808" y="3835"/>
                      <a:pt x="2717" y="3949"/>
                      <a:pt x="2626" y="4063"/>
                    </a:cubicBezTo>
                    <a:cubicBezTo>
                      <a:pt x="2557" y="4132"/>
                      <a:pt x="2489" y="4223"/>
                      <a:pt x="2420" y="4291"/>
                    </a:cubicBezTo>
                    <a:lnTo>
                      <a:pt x="2329" y="4405"/>
                    </a:lnTo>
                    <a:cubicBezTo>
                      <a:pt x="2261" y="4474"/>
                      <a:pt x="2192" y="4565"/>
                      <a:pt x="2124" y="4679"/>
                    </a:cubicBezTo>
                    <a:lnTo>
                      <a:pt x="2078" y="4771"/>
                    </a:lnTo>
                    <a:cubicBezTo>
                      <a:pt x="2009" y="4839"/>
                      <a:pt x="1964" y="4930"/>
                      <a:pt x="1895" y="5022"/>
                    </a:cubicBezTo>
                    <a:cubicBezTo>
                      <a:pt x="1827" y="5159"/>
                      <a:pt x="1736" y="5296"/>
                      <a:pt x="1644" y="5410"/>
                    </a:cubicBezTo>
                    <a:lnTo>
                      <a:pt x="1553" y="5570"/>
                    </a:lnTo>
                    <a:cubicBezTo>
                      <a:pt x="1553" y="5570"/>
                      <a:pt x="1530" y="5592"/>
                      <a:pt x="1530" y="5592"/>
                    </a:cubicBezTo>
                    <a:lnTo>
                      <a:pt x="1507" y="5638"/>
                    </a:lnTo>
                    <a:cubicBezTo>
                      <a:pt x="1439" y="5752"/>
                      <a:pt x="1348" y="5866"/>
                      <a:pt x="1302" y="5980"/>
                    </a:cubicBezTo>
                    <a:cubicBezTo>
                      <a:pt x="1279" y="6026"/>
                      <a:pt x="1256" y="6095"/>
                      <a:pt x="1233" y="6140"/>
                    </a:cubicBezTo>
                    <a:lnTo>
                      <a:pt x="1211" y="6186"/>
                    </a:lnTo>
                    <a:lnTo>
                      <a:pt x="1119" y="6323"/>
                    </a:lnTo>
                    <a:cubicBezTo>
                      <a:pt x="1096" y="6368"/>
                      <a:pt x="1074" y="6414"/>
                      <a:pt x="1028" y="6460"/>
                    </a:cubicBezTo>
                    <a:lnTo>
                      <a:pt x="1028" y="6505"/>
                    </a:lnTo>
                    <a:cubicBezTo>
                      <a:pt x="982" y="6574"/>
                      <a:pt x="937" y="6642"/>
                      <a:pt x="914" y="6711"/>
                    </a:cubicBezTo>
                    <a:cubicBezTo>
                      <a:pt x="777" y="6962"/>
                      <a:pt x="663" y="7213"/>
                      <a:pt x="571" y="7464"/>
                    </a:cubicBezTo>
                    <a:cubicBezTo>
                      <a:pt x="503" y="7738"/>
                      <a:pt x="435" y="8012"/>
                      <a:pt x="366" y="8309"/>
                    </a:cubicBezTo>
                    <a:cubicBezTo>
                      <a:pt x="298" y="8560"/>
                      <a:pt x="229" y="8834"/>
                      <a:pt x="183" y="9130"/>
                    </a:cubicBezTo>
                    <a:lnTo>
                      <a:pt x="183" y="9244"/>
                    </a:lnTo>
                    <a:lnTo>
                      <a:pt x="161" y="9359"/>
                    </a:lnTo>
                    <a:cubicBezTo>
                      <a:pt x="115" y="9632"/>
                      <a:pt x="92" y="9906"/>
                      <a:pt x="69" y="10157"/>
                    </a:cubicBezTo>
                    <a:lnTo>
                      <a:pt x="47" y="10249"/>
                    </a:lnTo>
                    <a:cubicBezTo>
                      <a:pt x="47" y="10363"/>
                      <a:pt x="24" y="10454"/>
                      <a:pt x="24" y="10545"/>
                    </a:cubicBezTo>
                    <a:cubicBezTo>
                      <a:pt x="24" y="10682"/>
                      <a:pt x="24" y="10819"/>
                      <a:pt x="24" y="10934"/>
                    </a:cubicBezTo>
                    <a:lnTo>
                      <a:pt x="24" y="11025"/>
                    </a:lnTo>
                    <a:cubicBezTo>
                      <a:pt x="24" y="11230"/>
                      <a:pt x="1" y="11458"/>
                      <a:pt x="24" y="11664"/>
                    </a:cubicBezTo>
                    <a:cubicBezTo>
                      <a:pt x="47" y="11915"/>
                      <a:pt x="69" y="12166"/>
                      <a:pt x="115" y="12440"/>
                    </a:cubicBezTo>
                    <a:cubicBezTo>
                      <a:pt x="115" y="12508"/>
                      <a:pt x="138" y="12600"/>
                      <a:pt x="138" y="12691"/>
                    </a:cubicBezTo>
                    <a:cubicBezTo>
                      <a:pt x="183" y="12965"/>
                      <a:pt x="229" y="13239"/>
                      <a:pt x="298" y="13490"/>
                    </a:cubicBezTo>
                    <a:cubicBezTo>
                      <a:pt x="320" y="13604"/>
                      <a:pt x="343" y="13695"/>
                      <a:pt x="366" y="13809"/>
                    </a:cubicBezTo>
                    <a:cubicBezTo>
                      <a:pt x="412" y="13809"/>
                      <a:pt x="457" y="13855"/>
                      <a:pt x="480" y="13878"/>
                    </a:cubicBezTo>
                    <a:cubicBezTo>
                      <a:pt x="526" y="13924"/>
                      <a:pt x="526" y="13969"/>
                      <a:pt x="549" y="14015"/>
                    </a:cubicBezTo>
                    <a:cubicBezTo>
                      <a:pt x="549" y="14015"/>
                      <a:pt x="549" y="14061"/>
                      <a:pt x="549" y="14061"/>
                    </a:cubicBezTo>
                    <a:cubicBezTo>
                      <a:pt x="571" y="14152"/>
                      <a:pt x="594" y="14266"/>
                      <a:pt x="549" y="14380"/>
                    </a:cubicBezTo>
                    <a:cubicBezTo>
                      <a:pt x="617" y="14608"/>
                      <a:pt x="708" y="14859"/>
                      <a:pt x="800" y="15111"/>
                    </a:cubicBezTo>
                    <a:cubicBezTo>
                      <a:pt x="868" y="15270"/>
                      <a:pt x="960" y="15453"/>
                      <a:pt x="1028" y="15590"/>
                    </a:cubicBezTo>
                    <a:lnTo>
                      <a:pt x="1119" y="15772"/>
                    </a:lnTo>
                    <a:cubicBezTo>
                      <a:pt x="1165" y="15864"/>
                      <a:pt x="1211" y="15932"/>
                      <a:pt x="1256" y="16024"/>
                    </a:cubicBezTo>
                    <a:cubicBezTo>
                      <a:pt x="1348" y="16206"/>
                      <a:pt x="1439" y="16366"/>
                      <a:pt x="1530" y="16526"/>
                    </a:cubicBezTo>
                    <a:cubicBezTo>
                      <a:pt x="1599" y="16640"/>
                      <a:pt x="1667" y="16754"/>
                      <a:pt x="1758" y="16868"/>
                    </a:cubicBezTo>
                    <a:cubicBezTo>
                      <a:pt x="1781" y="16914"/>
                      <a:pt x="1827" y="16982"/>
                      <a:pt x="1873" y="17051"/>
                    </a:cubicBezTo>
                    <a:cubicBezTo>
                      <a:pt x="1918" y="17119"/>
                      <a:pt x="1987" y="17210"/>
                      <a:pt x="2032" y="17302"/>
                    </a:cubicBezTo>
                    <a:cubicBezTo>
                      <a:pt x="2055" y="17347"/>
                      <a:pt x="2078" y="17393"/>
                      <a:pt x="2124" y="17439"/>
                    </a:cubicBezTo>
                    <a:lnTo>
                      <a:pt x="2169" y="17507"/>
                    </a:lnTo>
                    <a:cubicBezTo>
                      <a:pt x="2283" y="17644"/>
                      <a:pt x="2375" y="17804"/>
                      <a:pt x="2489" y="17941"/>
                    </a:cubicBezTo>
                    <a:lnTo>
                      <a:pt x="2512" y="17964"/>
                    </a:lnTo>
                    <a:lnTo>
                      <a:pt x="2557" y="18032"/>
                    </a:lnTo>
                    <a:lnTo>
                      <a:pt x="2580" y="18078"/>
                    </a:lnTo>
                    <a:cubicBezTo>
                      <a:pt x="2649" y="18146"/>
                      <a:pt x="2694" y="18238"/>
                      <a:pt x="2763" y="18306"/>
                    </a:cubicBezTo>
                    <a:cubicBezTo>
                      <a:pt x="2808" y="18375"/>
                      <a:pt x="2877" y="18443"/>
                      <a:pt x="2945" y="18511"/>
                    </a:cubicBezTo>
                    <a:lnTo>
                      <a:pt x="3037" y="18489"/>
                    </a:lnTo>
                    <a:lnTo>
                      <a:pt x="3196" y="18443"/>
                    </a:lnTo>
                    <a:lnTo>
                      <a:pt x="3607" y="18306"/>
                    </a:lnTo>
                    <a:lnTo>
                      <a:pt x="3721" y="18260"/>
                    </a:lnTo>
                    <a:cubicBezTo>
                      <a:pt x="3950" y="18169"/>
                      <a:pt x="4178" y="18078"/>
                      <a:pt x="4406" y="17987"/>
                    </a:cubicBezTo>
                    <a:cubicBezTo>
                      <a:pt x="4680" y="17872"/>
                      <a:pt x="4954" y="17781"/>
                      <a:pt x="5228" y="17667"/>
                    </a:cubicBezTo>
                    <a:cubicBezTo>
                      <a:pt x="5570" y="17530"/>
                      <a:pt x="5913" y="17416"/>
                      <a:pt x="6255" y="17302"/>
                    </a:cubicBezTo>
                    <a:lnTo>
                      <a:pt x="6529" y="17188"/>
                    </a:lnTo>
                    <a:lnTo>
                      <a:pt x="6620" y="17165"/>
                    </a:lnTo>
                    <a:lnTo>
                      <a:pt x="6712" y="17119"/>
                    </a:lnTo>
                    <a:lnTo>
                      <a:pt x="6734" y="17096"/>
                    </a:lnTo>
                    <a:cubicBezTo>
                      <a:pt x="6803" y="17074"/>
                      <a:pt x="6871" y="17051"/>
                      <a:pt x="6917" y="17051"/>
                    </a:cubicBezTo>
                    <a:cubicBezTo>
                      <a:pt x="6940" y="17028"/>
                      <a:pt x="6963" y="17005"/>
                      <a:pt x="6985" y="17005"/>
                    </a:cubicBezTo>
                    <a:lnTo>
                      <a:pt x="7077" y="16959"/>
                    </a:lnTo>
                    <a:lnTo>
                      <a:pt x="7168" y="16914"/>
                    </a:lnTo>
                    <a:lnTo>
                      <a:pt x="7259" y="16868"/>
                    </a:lnTo>
                    <a:lnTo>
                      <a:pt x="7351" y="16822"/>
                    </a:lnTo>
                    <a:lnTo>
                      <a:pt x="7442" y="16800"/>
                    </a:lnTo>
                    <a:cubicBezTo>
                      <a:pt x="7533" y="16754"/>
                      <a:pt x="7625" y="16708"/>
                      <a:pt x="7716" y="16663"/>
                    </a:cubicBezTo>
                    <a:cubicBezTo>
                      <a:pt x="7921" y="16571"/>
                      <a:pt x="8149" y="16457"/>
                      <a:pt x="8378" y="16343"/>
                    </a:cubicBezTo>
                    <a:lnTo>
                      <a:pt x="8515" y="16297"/>
                    </a:lnTo>
                    <a:cubicBezTo>
                      <a:pt x="8766" y="16160"/>
                      <a:pt x="9040" y="16024"/>
                      <a:pt x="9291" y="15909"/>
                    </a:cubicBezTo>
                    <a:lnTo>
                      <a:pt x="9542" y="15795"/>
                    </a:lnTo>
                    <a:lnTo>
                      <a:pt x="9610" y="15750"/>
                    </a:lnTo>
                    <a:cubicBezTo>
                      <a:pt x="9656" y="15727"/>
                      <a:pt x="9679" y="15704"/>
                      <a:pt x="9724" y="15681"/>
                    </a:cubicBezTo>
                    <a:lnTo>
                      <a:pt x="9793" y="15658"/>
                    </a:lnTo>
                    <a:lnTo>
                      <a:pt x="9861" y="15613"/>
                    </a:lnTo>
                    <a:lnTo>
                      <a:pt x="9976" y="15567"/>
                    </a:lnTo>
                    <a:lnTo>
                      <a:pt x="10112" y="15499"/>
                    </a:lnTo>
                    <a:lnTo>
                      <a:pt x="10227" y="15430"/>
                    </a:lnTo>
                    <a:cubicBezTo>
                      <a:pt x="10386" y="15362"/>
                      <a:pt x="10523" y="15293"/>
                      <a:pt x="10660" y="15225"/>
                    </a:cubicBezTo>
                    <a:lnTo>
                      <a:pt x="10843" y="15111"/>
                    </a:lnTo>
                    <a:lnTo>
                      <a:pt x="10911" y="15088"/>
                    </a:lnTo>
                    <a:lnTo>
                      <a:pt x="11048" y="14996"/>
                    </a:lnTo>
                    <a:cubicBezTo>
                      <a:pt x="11277" y="14882"/>
                      <a:pt x="11482" y="14745"/>
                      <a:pt x="11710" y="14608"/>
                    </a:cubicBezTo>
                    <a:cubicBezTo>
                      <a:pt x="11733" y="14608"/>
                      <a:pt x="11756" y="14586"/>
                      <a:pt x="11779" y="14586"/>
                    </a:cubicBezTo>
                    <a:cubicBezTo>
                      <a:pt x="11847" y="14540"/>
                      <a:pt x="11893" y="14494"/>
                      <a:pt x="11961" y="14471"/>
                    </a:cubicBezTo>
                    <a:lnTo>
                      <a:pt x="12030" y="14426"/>
                    </a:lnTo>
                    <a:lnTo>
                      <a:pt x="12235" y="14289"/>
                    </a:lnTo>
                    <a:cubicBezTo>
                      <a:pt x="12349" y="14220"/>
                      <a:pt x="12463" y="14175"/>
                      <a:pt x="12578" y="14106"/>
                    </a:cubicBezTo>
                    <a:cubicBezTo>
                      <a:pt x="12760" y="13969"/>
                      <a:pt x="12966" y="13855"/>
                      <a:pt x="13148" y="13741"/>
                    </a:cubicBezTo>
                    <a:lnTo>
                      <a:pt x="13217" y="13695"/>
                    </a:lnTo>
                    <a:cubicBezTo>
                      <a:pt x="13422" y="13558"/>
                      <a:pt x="13628" y="13421"/>
                      <a:pt x="13833" y="13307"/>
                    </a:cubicBezTo>
                    <a:lnTo>
                      <a:pt x="14153" y="13102"/>
                    </a:lnTo>
                    <a:lnTo>
                      <a:pt x="14244" y="13056"/>
                    </a:lnTo>
                    <a:lnTo>
                      <a:pt x="14312" y="13011"/>
                    </a:lnTo>
                    <a:lnTo>
                      <a:pt x="14335" y="12988"/>
                    </a:lnTo>
                    <a:cubicBezTo>
                      <a:pt x="14381" y="12942"/>
                      <a:pt x="14426" y="12919"/>
                      <a:pt x="14472" y="12874"/>
                    </a:cubicBezTo>
                    <a:lnTo>
                      <a:pt x="14563" y="12805"/>
                    </a:lnTo>
                    <a:lnTo>
                      <a:pt x="14609" y="12782"/>
                    </a:lnTo>
                    <a:cubicBezTo>
                      <a:pt x="14700" y="12714"/>
                      <a:pt x="14769" y="12668"/>
                      <a:pt x="14860" y="12600"/>
                    </a:cubicBezTo>
                    <a:cubicBezTo>
                      <a:pt x="15157" y="12394"/>
                      <a:pt x="15431" y="12235"/>
                      <a:pt x="15705" y="12052"/>
                    </a:cubicBezTo>
                    <a:lnTo>
                      <a:pt x="16161" y="11778"/>
                    </a:lnTo>
                    <a:lnTo>
                      <a:pt x="16321" y="11664"/>
                    </a:lnTo>
                    <a:lnTo>
                      <a:pt x="16458" y="11573"/>
                    </a:lnTo>
                    <a:lnTo>
                      <a:pt x="16663" y="11413"/>
                    </a:lnTo>
                    <a:lnTo>
                      <a:pt x="16800" y="11322"/>
                    </a:lnTo>
                    <a:lnTo>
                      <a:pt x="17029" y="11162"/>
                    </a:lnTo>
                    <a:lnTo>
                      <a:pt x="17051" y="11139"/>
                    </a:lnTo>
                    <a:cubicBezTo>
                      <a:pt x="17143" y="11070"/>
                      <a:pt x="17234" y="11025"/>
                      <a:pt x="17302" y="10979"/>
                    </a:cubicBezTo>
                    <a:cubicBezTo>
                      <a:pt x="17348" y="10934"/>
                      <a:pt x="17417" y="10934"/>
                      <a:pt x="17462" y="10934"/>
                    </a:cubicBezTo>
                    <a:lnTo>
                      <a:pt x="17531" y="10934"/>
                    </a:lnTo>
                    <a:lnTo>
                      <a:pt x="17713" y="10797"/>
                    </a:lnTo>
                    <a:cubicBezTo>
                      <a:pt x="17942" y="10614"/>
                      <a:pt x="18147" y="10454"/>
                      <a:pt x="18352" y="10317"/>
                    </a:cubicBezTo>
                    <a:lnTo>
                      <a:pt x="18421" y="10272"/>
                    </a:lnTo>
                    <a:lnTo>
                      <a:pt x="18467" y="10226"/>
                    </a:lnTo>
                    <a:cubicBezTo>
                      <a:pt x="18535" y="10180"/>
                      <a:pt x="18603" y="10112"/>
                      <a:pt x="18672" y="10066"/>
                    </a:cubicBezTo>
                    <a:cubicBezTo>
                      <a:pt x="18855" y="9929"/>
                      <a:pt x="19037" y="9792"/>
                      <a:pt x="19220" y="9632"/>
                    </a:cubicBezTo>
                    <a:lnTo>
                      <a:pt x="19402" y="9473"/>
                    </a:lnTo>
                    <a:cubicBezTo>
                      <a:pt x="19494" y="9404"/>
                      <a:pt x="19585" y="9313"/>
                      <a:pt x="19676" y="9244"/>
                    </a:cubicBezTo>
                    <a:lnTo>
                      <a:pt x="19813" y="9153"/>
                    </a:lnTo>
                    <a:lnTo>
                      <a:pt x="19927" y="9062"/>
                    </a:lnTo>
                    <a:lnTo>
                      <a:pt x="20019" y="8993"/>
                    </a:lnTo>
                    <a:lnTo>
                      <a:pt x="20110" y="8925"/>
                    </a:lnTo>
                    <a:cubicBezTo>
                      <a:pt x="20110" y="8902"/>
                      <a:pt x="20133" y="8879"/>
                      <a:pt x="20133" y="8856"/>
                    </a:cubicBezTo>
                    <a:cubicBezTo>
                      <a:pt x="20201" y="8788"/>
                      <a:pt x="20270" y="8719"/>
                      <a:pt x="20361" y="8651"/>
                    </a:cubicBezTo>
                    <a:lnTo>
                      <a:pt x="20384" y="8628"/>
                    </a:lnTo>
                    <a:cubicBezTo>
                      <a:pt x="20498" y="8537"/>
                      <a:pt x="20612" y="8446"/>
                      <a:pt x="20726" y="8354"/>
                    </a:cubicBezTo>
                    <a:cubicBezTo>
                      <a:pt x="20863" y="8240"/>
                      <a:pt x="21000" y="8126"/>
                      <a:pt x="21137" y="8012"/>
                    </a:cubicBezTo>
                    <a:lnTo>
                      <a:pt x="21206" y="7966"/>
                    </a:lnTo>
                    <a:cubicBezTo>
                      <a:pt x="21228" y="7943"/>
                      <a:pt x="21251" y="7921"/>
                      <a:pt x="21274" y="7921"/>
                    </a:cubicBezTo>
                    <a:lnTo>
                      <a:pt x="21251" y="7921"/>
                    </a:lnTo>
                    <a:lnTo>
                      <a:pt x="21411" y="7784"/>
                    </a:lnTo>
                    <a:lnTo>
                      <a:pt x="21525" y="7670"/>
                    </a:lnTo>
                    <a:lnTo>
                      <a:pt x="21616" y="7601"/>
                    </a:lnTo>
                    <a:cubicBezTo>
                      <a:pt x="21685" y="7533"/>
                      <a:pt x="21753" y="7464"/>
                      <a:pt x="21822" y="7396"/>
                    </a:cubicBezTo>
                    <a:cubicBezTo>
                      <a:pt x="21799" y="7327"/>
                      <a:pt x="21776" y="7259"/>
                      <a:pt x="21753" y="7190"/>
                    </a:cubicBezTo>
                    <a:cubicBezTo>
                      <a:pt x="21685" y="6939"/>
                      <a:pt x="21594" y="6734"/>
                      <a:pt x="21479" y="6528"/>
                    </a:cubicBezTo>
                    <a:cubicBezTo>
                      <a:pt x="21411" y="6414"/>
                      <a:pt x="21365" y="6323"/>
                      <a:pt x="21320" y="6232"/>
                    </a:cubicBezTo>
                    <a:cubicBezTo>
                      <a:pt x="21274" y="6140"/>
                      <a:pt x="21228" y="6072"/>
                      <a:pt x="21206" y="6003"/>
                    </a:cubicBezTo>
                    <a:lnTo>
                      <a:pt x="21183" y="5958"/>
                    </a:lnTo>
                    <a:lnTo>
                      <a:pt x="21160" y="5958"/>
                    </a:lnTo>
                    <a:lnTo>
                      <a:pt x="21160" y="5935"/>
                    </a:lnTo>
                    <a:cubicBezTo>
                      <a:pt x="21091" y="5752"/>
                      <a:pt x="21000" y="5570"/>
                      <a:pt x="20886" y="5410"/>
                    </a:cubicBezTo>
                    <a:cubicBezTo>
                      <a:pt x="20795" y="5296"/>
                      <a:pt x="20726" y="5159"/>
                      <a:pt x="20658" y="5022"/>
                    </a:cubicBezTo>
                    <a:cubicBezTo>
                      <a:pt x="20612" y="4976"/>
                      <a:pt x="20589" y="4908"/>
                      <a:pt x="20544" y="4839"/>
                    </a:cubicBezTo>
                    <a:cubicBezTo>
                      <a:pt x="20475" y="4725"/>
                      <a:pt x="20407" y="4611"/>
                      <a:pt x="20315" y="4497"/>
                    </a:cubicBezTo>
                    <a:cubicBezTo>
                      <a:pt x="20270" y="4451"/>
                      <a:pt x="20247" y="4405"/>
                      <a:pt x="20201" y="4360"/>
                    </a:cubicBezTo>
                    <a:cubicBezTo>
                      <a:pt x="20087" y="4177"/>
                      <a:pt x="19950" y="4017"/>
                      <a:pt x="19813" y="3881"/>
                    </a:cubicBezTo>
                    <a:cubicBezTo>
                      <a:pt x="19745" y="3789"/>
                      <a:pt x="19653" y="3675"/>
                      <a:pt x="19562" y="3561"/>
                    </a:cubicBezTo>
                    <a:lnTo>
                      <a:pt x="19471" y="3561"/>
                    </a:lnTo>
                    <a:cubicBezTo>
                      <a:pt x="19357" y="3538"/>
                      <a:pt x="19311" y="3470"/>
                      <a:pt x="19265" y="3401"/>
                    </a:cubicBezTo>
                    <a:lnTo>
                      <a:pt x="19220" y="3356"/>
                    </a:lnTo>
                    <a:lnTo>
                      <a:pt x="19174" y="3287"/>
                    </a:lnTo>
                    <a:cubicBezTo>
                      <a:pt x="19151" y="3264"/>
                      <a:pt x="19106" y="3241"/>
                      <a:pt x="19083" y="3219"/>
                    </a:cubicBezTo>
                    <a:lnTo>
                      <a:pt x="19060" y="3196"/>
                    </a:lnTo>
                    <a:cubicBezTo>
                      <a:pt x="19037" y="3173"/>
                      <a:pt x="19014" y="3150"/>
                      <a:pt x="18992" y="3150"/>
                    </a:cubicBezTo>
                    <a:cubicBezTo>
                      <a:pt x="18900" y="3082"/>
                      <a:pt x="18877" y="3013"/>
                      <a:pt x="18855" y="2967"/>
                    </a:cubicBezTo>
                    <a:cubicBezTo>
                      <a:pt x="18832" y="2945"/>
                      <a:pt x="18832" y="2899"/>
                      <a:pt x="18832" y="2876"/>
                    </a:cubicBezTo>
                    <a:cubicBezTo>
                      <a:pt x="18740" y="2785"/>
                      <a:pt x="18603" y="2694"/>
                      <a:pt x="18489" y="2602"/>
                    </a:cubicBezTo>
                    <a:lnTo>
                      <a:pt x="18330" y="2488"/>
                    </a:lnTo>
                    <a:cubicBezTo>
                      <a:pt x="18215" y="2420"/>
                      <a:pt x="18101" y="2328"/>
                      <a:pt x="17987" y="2260"/>
                    </a:cubicBezTo>
                    <a:lnTo>
                      <a:pt x="17964" y="2237"/>
                    </a:lnTo>
                    <a:cubicBezTo>
                      <a:pt x="17713" y="2054"/>
                      <a:pt x="17439" y="1895"/>
                      <a:pt x="17165" y="1735"/>
                    </a:cubicBezTo>
                    <a:lnTo>
                      <a:pt x="17097" y="1689"/>
                    </a:lnTo>
                    <a:cubicBezTo>
                      <a:pt x="16869" y="1575"/>
                      <a:pt x="16663" y="1438"/>
                      <a:pt x="16435" y="1324"/>
                    </a:cubicBezTo>
                    <a:cubicBezTo>
                      <a:pt x="16207" y="1210"/>
                      <a:pt x="15956" y="1119"/>
                      <a:pt x="15727" y="1027"/>
                    </a:cubicBezTo>
                    <a:cubicBezTo>
                      <a:pt x="15682" y="959"/>
                      <a:pt x="15591" y="913"/>
                      <a:pt x="15522" y="890"/>
                    </a:cubicBezTo>
                    <a:lnTo>
                      <a:pt x="15499" y="868"/>
                    </a:lnTo>
                    <a:cubicBezTo>
                      <a:pt x="15431" y="845"/>
                      <a:pt x="15362" y="799"/>
                      <a:pt x="15294" y="776"/>
                    </a:cubicBezTo>
                    <a:cubicBezTo>
                      <a:pt x="15271" y="753"/>
                      <a:pt x="15225" y="753"/>
                      <a:pt x="15203" y="731"/>
                    </a:cubicBezTo>
                    <a:cubicBezTo>
                      <a:pt x="15043" y="662"/>
                      <a:pt x="14860" y="594"/>
                      <a:pt x="14678" y="525"/>
                    </a:cubicBezTo>
                    <a:cubicBezTo>
                      <a:pt x="14518" y="480"/>
                      <a:pt x="14358" y="434"/>
                      <a:pt x="14198" y="411"/>
                    </a:cubicBezTo>
                    <a:cubicBezTo>
                      <a:pt x="14084" y="365"/>
                      <a:pt x="13947" y="320"/>
                      <a:pt x="13810" y="297"/>
                    </a:cubicBezTo>
                    <a:cubicBezTo>
                      <a:pt x="13582" y="228"/>
                      <a:pt x="13354" y="206"/>
                      <a:pt x="13148" y="160"/>
                    </a:cubicBezTo>
                    <a:lnTo>
                      <a:pt x="12897" y="137"/>
                    </a:lnTo>
                    <a:cubicBezTo>
                      <a:pt x="12555" y="69"/>
                      <a:pt x="12235" y="46"/>
                      <a:pt x="11938" y="23"/>
                    </a:cubicBezTo>
                    <a:cubicBezTo>
                      <a:pt x="11847" y="0"/>
                      <a:pt x="11733" y="0"/>
                      <a:pt x="11642" y="0"/>
                    </a:cubicBezTo>
                    <a:close/>
                  </a:path>
                </a:pathLst>
              </a:custGeom>
              <a:solidFill>
                <a:srgbClr val="E98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6681972" y="1468139"/>
                <a:ext cx="499758" cy="359121"/>
              </a:xfrm>
              <a:custGeom>
                <a:avLst/>
                <a:gdLst/>
                <a:ahLst/>
                <a:cxnLst/>
                <a:rect l="l" t="t" r="r" b="b"/>
                <a:pathLst>
                  <a:path w="18489" h="13286" extrusionOk="0">
                    <a:moveTo>
                      <a:pt x="18192" y="1"/>
                    </a:moveTo>
                    <a:lnTo>
                      <a:pt x="18055" y="115"/>
                    </a:lnTo>
                    <a:cubicBezTo>
                      <a:pt x="17918" y="229"/>
                      <a:pt x="17804" y="343"/>
                      <a:pt x="17667" y="457"/>
                    </a:cubicBezTo>
                    <a:cubicBezTo>
                      <a:pt x="17484" y="617"/>
                      <a:pt x="17302" y="754"/>
                      <a:pt x="17119" y="914"/>
                    </a:cubicBezTo>
                    <a:cubicBezTo>
                      <a:pt x="16868" y="1119"/>
                      <a:pt x="16594" y="1302"/>
                      <a:pt x="16229" y="1507"/>
                    </a:cubicBezTo>
                    <a:cubicBezTo>
                      <a:pt x="16229" y="1576"/>
                      <a:pt x="16206" y="1644"/>
                      <a:pt x="16161" y="1690"/>
                    </a:cubicBezTo>
                    <a:cubicBezTo>
                      <a:pt x="16001" y="1827"/>
                      <a:pt x="15841" y="1941"/>
                      <a:pt x="15681" y="2055"/>
                    </a:cubicBezTo>
                    <a:lnTo>
                      <a:pt x="15613" y="2101"/>
                    </a:lnTo>
                    <a:cubicBezTo>
                      <a:pt x="15476" y="2192"/>
                      <a:pt x="15339" y="2283"/>
                      <a:pt x="15202" y="2375"/>
                    </a:cubicBezTo>
                    <a:cubicBezTo>
                      <a:pt x="14997" y="2512"/>
                      <a:pt x="14791" y="2671"/>
                      <a:pt x="14586" y="2808"/>
                    </a:cubicBezTo>
                    <a:lnTo>
                      <a:pt x="14472" y="2877"/>
                    </a:lnTo>
                    <a:lnTo>
                      <a:pt x="14312" y="3014"/>
                    </a:lnTo>
                    <a:cubicBezTo>
                      <a:pt x="14106" y="3151"/>
                      <a:pt x="13901" y="3311"/>
                      <a:pt x="13695" y="3447"/>
                    </a:cubicBezTo>
                    <a:lnTo>
                      <a:pt x="13650" y="3470"/>
                    </a:lnTo>
                    <a:cubicBezTo>
                      <a:pt x="13536" y="3539"/>
                      <a:pt x="13422" y="3630"/>
                      <a:pt x="13307" y="3699"/>
                    </a:cubicBezTo>
                    <a:cubicBezTo>
                      <a:pt x="13239" y="3721"/>
                      <a:pt x="13170" y="3767"/>
                      <a:pt x="13125" y="3790"/>
                    </a:cubicBezTo>
                    <a:lnTo>
                      <a:pt x="13056" y="3813"/>
                    </a:lnTo>
                    <a:cubicBezTo>
                      <a:pt x="13034" y="3835"/>
                      <a:pt x="12988" y="3858"/>
                      <a:pt x="12942" y="3881"/>
                    </a:cubicBezTo>
                    <a:cubicBezTo>
                      <a:pt x="12919" y="3881"/>
                      <a:pt x="12874" y="3904"/>
                      <a:pt x="12828" y="3904"/>
                    </a:cubicBezTo>
                    <a:cubicBezTo>
                      <a:pt x="12805" y="3904"/>
                      <a:pt x="12782" y="3904"/>
                      <a:pt x="12760" y="3881"/>
                    </a:cubicBezTo>
                    <a:cubicBezTo>
                      <a:pt x="12737" y="3904"/>
                      <a:pt x="12714" y="3927"/>
                      <a:pt x="12691" y="3927"/>
                    </a:cubicBezTo>
                    <a:lnTo>
                      <a:pt x="12623" y="3972"/>
                    </a:lnTo>
                    <a:lnTo>
                      <a:pt x="12531" y="4018"/>
                    </a:lnTo>
                    <a:cubicBezTo>
                      <a:pt x="12509" y="4109"/>
                      <a:pt x="12463" y="4178"/>
                      <a:pt x="12394" y="4246"/>
                    </a:cubicBezTo>
                    <a:cubicBezTo>
                      <a:pt x="12303" y="4315"/>
                      <a:pt x="12189" y="4360"/>
                      <a:pt x="12098" y="4406"/>
                    </a:cubicBezTo>
                    <a:lnTo>
                      <a:pt x="12006" y="4452"/>
                    </a:lnTo>
                    <a:lnTo>
                      <a:pt x="11710" y="4612"/>
                    </a:lnTo>
                    <a:lnTo>
                      <a:pt x="11413" y="4771"/>
                    </a:lnTo>
                    <a:lnTo>
                      <a:pt x="11185" y="4908"/>
                    </a:lnTo>
                    <a:cubicBezTo>
                      <a:pt x="11002" y="5000"/>
                      <a:pt x="10842" y="5091"/>
                      <a:pt x="10683" y="5182"/>
                    </a:cubicBezTo>
                    <a:lnTo>
                      <a:pt x="10591" y="5228"/>
                    </a:lnTo>
                    <a:lnTo>
                      <a:pt x="10523" y="5273"/>
                    </a:lnTo>
                    <a:cubicBezTo>
                      <a:pt x="10454" y="5342"/>
                      <a:pt x="10363" y="5388"/>
                      <a:pt x="10272" y="5433"/>
                    </a:cubicBezTo>
                    <a:lnTo>
                      <a:pt x="10226" y="5479"/>
                    </a:lnTo>
                    <a:lnTo>
                      <a:pt x="10135" y="5525"/>
                    </a:lnTo>
                    <a:lnTo>
                      <a:pt x="10021" y="5593"/>
                    </a:lnTo>
                    <a:cubicBezTo>
                      <a:pt x="9906" y="5662"/>
                      <a:pt x="9770" y="5730"/>
                      <a:pt x="9633" y="5821"/>
                    </a:cubicBezTo>
                    <a:lnTo>
                      <a:pt x="9176" y="6095"/>
                    </a:lnTo>
                    <a:lnTo>
                      <a:pt x="8720" y="6346"/>
                    </a:lnTo>
                    <a:cubicBezTo>
                      <a:pt x="8446" y="6506"/>
                      <a:pt x="8149" y="6666"/>
                      <a:pt x="7875" y="6826"/>
                    </a:cubicBezTo>
                    <a:cubicBezTo>
                      <a:pt x="7578" y="6985"/>
                      <a:pt x="7259" y="7145"/>
                      <a:pt x="6916" y="7282"/>
                    </a:cubicBezTo>
                    <a:lnTo>
                      <a:pt x="6848" y="7328"/>
                    </a:lnTo>
                    <a:lnTo>
                      <a:pt x="6779" y="7373"/>
                    </a:lnTo>
                    <a:lnTo>
                      <a:pt x="6688" y="7442"/>
                    </a:lnTo>
                    <a:lnTo>
                      <a:pt x="6597" y="7488"/>
                    </a:lnTo>
                    <a:cubicBezTo>
                      <a:pt x="6506" y="7556"/>
                      <a:pt x="6391" y="7602"/>
                      <a:pt x="6300" y="7670"/>
                    </a:cubicBezTo>
                    <a:lnTo>
                      <a:pt x="6186" y="7739"/>
                    </a:lnTo>
                    <a:cubicBezTo>
                      <a:pt x="5935" y="7898"/>
                      <a:pt x="5638" y="8035"/>
                      <a:pt x="5296" y="8195"/>
                    </a:cubicBezTo>
                    <a:lnTo>
                      <a:pt x="5136" y="8286"/>
                    </a:lnTo>
                    <a:lnTo>
                      <a:pt x="4953" y="8378"/>
                    </a:lnTo>
                    <a:cubicBezTo>
                      <a:pt x="4862" y="8423"/>
                      <a:pt x="4771" y="8446"/>
                      <a:pt x="4679" y="8492"/>
                    </a:cubicBezTo>
                    <a:lnTo>
                      <a:pt x="4565" y="8560"/>
                    </a:lnTo>
                    <a:lnTo>
                      <a:pt x="4269" y="8697"/>
                    </a:lnTo>
                    <a:lnTo>
                      <a:pt x="4109" y="8789"/>
                    </a:lnTo>
                    <a:cubicBezTo>
                      <a:pt x="4018" y="8834"/>
                      <a:pt x="3926" y="8880"/>
                      <a:pt x="3835" y="8926"/>
                    </a:cubicBezTo>
                    <a:cubicBezTo>
                      <a:pt x="3652" y="9017"/>
                      <a:pt x="3493" y="9108"/>
                      <a:pt x="3310" y="9177"/>
                    </a:cubicBezTo>
                    <a:cubicBezTo>
                      <a:pt x="3013" y="9314"/>
                      <a:pt x="2717" y="9450"/>
                      <a:pt x="2420" y="9587"/>
                    </a:cubicBezTo>
                    <a:lnTo>
                      <a:pt x="2283" y="9633"/>
                    </a:lnTo>
                    <a:cubicBezTo>
                      <a:pt x="2169" y="9679"/>
                      <a:pt x="2077" y="9724"/>
                      <a:pt x="1963" y="9770"/>
                    </a:cubicBezTo>
                    <a:cubicBezTo>
                      <a:pt x="1872" y="9816"/>
                      <a:pt x="1781" y="9839"/>
                      <a:pt x="1667" y="9884"/>
                    </a:cubicBezTo>
                    <a:cubicBezTo>
                      <a:pt x="1621" y="9907"/>
                      <a:pt x="1575" y="9907"/>
                      <a:pt x="1530" y="9930"/>
                    </a:cubicBezTo>
                    <a:cubicBezTo>
                      <a:pt x="1438" y="9975"/>
                      <a:pt x="1370" y="9998"/>
                      <a:pt x="1301" y="9998"/>
                    </a:cubicBezTo>
                    <a:lnTo>
                      <a:pt x="1256" y="9998"/>
                    </a:lnTo>
                    <a:cubicBezTo>
                      <a:pt x="1233" y="9998"/>
                      <a:pt x="1233" y="9975"/>
                      <a:pt x="1210" y="9975"/>
                    </a:cubicBezTo>
                    <a:cubicBezTo>
                      <a:pt x="1164" y="9998"/>
                      <a:pt x="1119" y="10021"/>
                      <a:pt x="1073" y="10044"/>
                    </a:cubicBezTo>
                    <a:cubicBezTo>
                      <a:pt x="799" y="10181"/>
                      <a:pt x="525" y="10295"/>
                      <a:pt x="229" y="10409"/>
                    </a:cubicBezTo>
                    <a:cubicBezTo>
                      <a:pt x="160" y="10432"/>
                      <a:pt x="69" y="10478"/>
                      <a:pt x="0" y="10500"/>
                    </a:cubicBezTo>
                    <a:cubicBezTo>
                      <a:pt x="92" y="10592"/>
                      <a:pt x="183" y="10660"/>
                      <a:pt x="274" y="10729"/>
                    </a:cubicBezTo>
                    <a:lnTo>
                      <a:pt x="434" y="10843"/>
                    </a:lnTo>
                    <a:cubicBezTo>
                      <a:pt x="502" y="10911"/>
                      <a:pt x="571" y="10957"/>
                      <a:pt x="639" y="11025"/>
                    </a:cubicBezTo>
                    <a:cubicBezTo>
                      <a:pt x="708" y="11071"/>
                      <a:pt x="754" y="11117"/>
                      <a:pt x="822" y="11140"/>
                    </a:cubicBezTo>
                    <a:lnTo>
                      <a:pt x="913" y="11208"/>
                    </a:lnTo>
                    <a:lnTo>
                      <a:pt x="1005" y="11277"/>
                    </a:lnTo>
                    <a:cubicBezTo>
                      <a:pt x="1073" y="11322"/>
                      <a:pt x="1119" y="11368"/>
                      <a:pt x="1187" y="11413"/>
                    </a:cubicBezTo>
                    <a:lnTo>
                      <a:pt x="1301" y="11482"/>
                    </a:lnTo>
                    <a:cubicBezTo>
                      <a:pt x="1370" y="11528"/>
                      <a:pt x="1415" y="11550"/>
                      <a:pt x="1484" y="11596"/>
                    </a:cubicBezTo>
                    <a:cubicBezTo>
                      <a:pt x="1552" y="11642"/>
                      <a:pt x="1644" y="11710"/>
                      <a:pt x="1712" y="11756"/>
                    </a:cubicBezTo>
                    <a:lnTo>
                      <a:pt x="1781" y="11824"/>
                    </a:lnTo>
                    <a:cubicBezTo>
                      <a:pt x="1940" y="11938"/>
                      <a:pt x="2123" y="12030"/>
                      <a:pt x="2283" y="12144"/>
                    </a:cubicBezTo>
                    <a:lnTo>
                      <a:pt x="2351" y="12167"/>
                    </a:lnTo>
                    <a:cubicBezTo>
                      <a:pt x="2443" y="12235"/>
                      <a:pt x="2534" y="12281"/>
                      <a:pt x="2625" y="12326"/>
                    </a:cubicBezTo>
                    <a:cubicBezTo>
                      <a:pt x="2717" y="12372"/>
                      <a:pt x="2831" y="12418"/>
                      <a:pt x="2922" y="12463"/>
                    </a:cubicBezTo>
                    <a:cubicBezTo>
                      <a:pt x="3241" y="12600"/>
                      <a:pt x="3515" y="12692"/>
                      <a:pt x="3766" y="12760"/>
                    </a:cubicBezTo>
                    <a:lnTo>
                      <a:pt x="3949" y="12783"/>
                    </a:lnTo>
                    <a:lnTo>
                      <a:pt x="4154" y="12829"/>
                    </a:lnTo>
                    <a:cubicBezTo>
                      <a:pt x="4223" y="12851"/>
                      <a:pt x="4291" y="12874"/>
                      <a:pt x="4360" y="12874"/>
                    </a:cubicBezTo>
                    <a:cubicBezTo>
                      <a:pt x="4428" y="12897"/>
                      <a:pt x="4520" y="12920"/>
                      <a:pt x="4588" y="12920"/>
                    </a:cubicBezTo>
                    <a:cubicBezTo>
                      <a:pt x="4657" y="12943"/>
                      <a:pt x="4725" y="12966"/>
                      <a:pt x="4771" y="12988"/>
                    </a:cubicBezTo>
                    <a:cubicBezTo>
                      <a:pt x="4862" y="13011"/>
                      <a:pt x="4931" y="13011"/>
                      <a:pt x="4999" y="13034"/>
                    </a:cubicBezTo>
                    <a:cubicBezTo>
                      <a:pt x="5090" y="13057"/>
                      <a:pt x="5159" y="13057"/>
                      <a:pt x="5250" y="13080"/>
                    </a:cubicBezTo>
                    <a:cubicBezTo>
                      <a:pt x="5319" y="13103"/>
                      <a:pt x="5364" y="13103"/>
                      <a:pt x="5433" y="13125"/>
                    </a:cubicBezTo>
                    <a:cubicBezTo>
                      <a:pt x="5821" y="13194"/>
                      <a:pt x="6117" y="13239"/>
                      <a:pt x="6414" y="13239"/>
                    </a:cubicBezTo>
                    <a:cubicBezTo>
                      <a:pt x="6597" y="13239"/>
                      <a:pt x="6757" y="13262"/>
                      <a:pt x="6939" y="13285"/>
                    </a:cubicBezTo>
                    <a:lnTo>
                      <a:pt x="8035" y="13285"/>
                    </a:lnTo>
                    <a:cubicBezTo>
                      <a:pt x="8195" y="13262"/>
                      <a:pt x="8354" y="13239"/>
                      <a:pt x="8491" y="13217"/>
                    </a:cubicBezTo>
                    <a:lnTo>
                      <a:pt x="8583" y="13217"/>
                    </a:lnTo>
                    <a:lnTo>
                      <a:pt x="8720" y="13194"/>
                    </a:lnTo>
                    <a:cubicBezTo>
                      <a:pt x="8811" y="13194"/>
                      <a:pt x="8879" y="13171"/>
                      <a:pt x="8948" y="13171"/>
                    </a:cubicBezTo>
                    <a:cubicBezTo>
                      <a:pt x="9062" y="13148"/>
                      <a:pt x="9153" y="13125"/>
                      <a:pt x="9245" y="13103"/>
                    </a:cubicBezTo>
                    <a:cubicBezTo>
                      <a:pt x="9359" y="13080"/>
                      <a:pt x="9473" y="13080"/>
                      <a:pt x="9587" y="13057"/>
                    </a:cubicBezTo>
                    <a:cubicBezTo>
                      <a:pt x="9678" y="13034"/>
                      <a:pt x="9770" y="13011"/>
                      <a:pt x="9906" y="12988"/>
                    </a:cubicBezTo>
                    <a:cubicBezTo>
                      <a:pt x="9998" y="12943"/>
                      <a:pt x="10089" y="12920"/>
                      <a:pt x="10203" y="12874"/>
                    </a:cubicBezTo>
                    <a:cubicBezTo>
                      <a:pt x="10317" y="12851"/>
                      <a:pt x="10409" y="12806"/>
                      <a:pt x="10500" y="12783"/>
                    </a:cubicBezTo>
                    <a:cubicBezTo>
                      <a:pt x="10614" y="12760"/>
                      <a:pt x="10705" y="12737"/>
                      <a:pt x="10797" y="12692"/>
                    </a:cubicBezTo>
                    <a:cubicBezTo>
                      <a:pt x="10865" y="12669"/>
                      <a:pt x="10956" y="12623"/>
                      <a:pt x="11025" y="12600"/>
                    </a:cubicBezTo>
                    <a:lnTo>
                      <a:pt x="11116" y="12555"/>
                    </a:lnTo>
                    <a:cubicBezTo>
                      <a:pt x="11185" y="12532"/>
                      <a:pt x="11253" y="12509"/>
                      <a:pt x="11299" y="12486"/>
                    </a:cubicBezTo>
                    <a:cubicBezTo>
                      <a:pt x="11344" y="12463"/>
                      <a:pt x="11390" y="12463"/>
                      <a:pt x="11413" y="12441"/>
                    </a:cubicBezTo>
                    <a:cubicBezTo>
                      <a:pt x="11459" y="12441"/>
                      <a:pt x="11504" y="12418"/>
                      <a:pt x="11550" y="12418"/>
                    </a:cubicBezTo>
                    <a:cubicBezTo>
                      <a:pt x="11710" y="12349"/>
                      <a:pt x="11869" y="12281"/>
                      <a:pt x="12052" y="12190"/>
                    </a:cubicBezTo>
                    <a:cubicBezTo>
                      <a:pt x="12143" y="12144"/>
                      <a:pt x="12212" y="12121"/>
                      <a:pt x="12280" y="12075"/>
                    </a:cubicBezTo>
                    <a:cubicBezTo>
                      <a:pt x="12372" y="12030"/>
                      <a:pt x="12463" y="12007"/>
                      <a:pt x="12531" y="11961"/>
                    </a:cubicBezTo>
                    <a:lnTo>
                      <a:pt x="12646" y="11916"/>
                    </a:lnTo>
                    <a:cubicBezTo>
                      <a:pt x="12760" y="11847"/>
                      <a:pt x="12874" y="11779"/>
                      <a:pt x="12988" y="11733"/>
                    </a:cubicBezTo>
                    <a:cubicBezTo>
                      <a:pt x="13125" y="11665"/>
                      <a:pt x="13262" y="11619"/>
                      <a:pt x="13399" y="11528"/>
                    </a:cubicBezTo>
                    <a:cubicBezTo>
                      <a:pt x="13444" y="11505"/>
                      <a:pt x="13490" y="11482"/>
                      <a:pt x="13536" y="11436"/>
                    </a:cubicBezTo>
                    <a:lnTo>
                      <a:pt x="13581" y="11391"/>
                    </a:lnTo>
                    <a:lnTo>
                      <a:pt x="13627" y="11368"/>
                    </a:lnTo>
                    <a:lnTo>
                      <a:pt x="13764" y="11277"/>
                    </a:lnTo>
                    <a:cubicBezTo>
                      <a:pt x="13878" y="11185"/>
                      <a:pt x="14015" y="11071"/>
                      <a:pt x="14152" y="10957"/>
                    </a:cubicBezTo>
                    <a:cubicBezTo>
                      <a:pt x="14266" y="10866"/>
                      <a:pt x="14357" y="10752"/>
                      <a:pt x="14472" y="10660"/>
                    </a:cubicBezTo>
                    <a:cubicBezTo>
                      <a:pt x="14586" y="10546"/>
                      <a:pt x="14677" y="10455"/>
                      <a:pt x="14768" y="10341"/>
                    </a:cubicBezTo>
                    <a:cubicBezTo>
                      <a:pt x="14814" y="10295"/>
                      <a:pt x="14837" y="10249"/>
                      <a:pt x="14882" y="10204"/>
                    </a:cubicBezTo>
                    <a:cubicBezTo>
                      <a:pt x="14951" y="10135"/>
                      <a:pt x="14997" y="10090"/>
                      <a:pt x="15042" y="10021"/>
                    </a:cubicBezTo>
                    <a:cubicBezTo>
                      <a:pt x="15065" y="9998"/>
                      <a:pt x="15088" y="9975"/>
                      <a:pt x="15111" y="9930"/>
                    </a:cubicBezTo>
                    <a:cubicBezTo>
                      <a:pt x="15156" y="9930"/>
                      <a:pt x="15225" y="9907"/>
                      <a:pt x="15270" y="9839"/>
                    </a:cubicBezTo>
                    <a:cubicBezTo>
                      <a:pt x="15407" y="9747"/>
                      <a:pt x="15521" y="9633"/>
                      <a:pt x="15613" y="9519"/>
                    </a:cubicBezTo>
                    <a:lnTo>
                      <a:pt x="15750" y="9359"/>
                    </a:lnTo>
                    <a:cubicBezTo>
                      <a:pt x="15818" y="9291"/>
                      <a:pt x="15887" y="9222"/>
                      <a:pt x="15955" y="9154"/>
                    </a:cubicBezTo>
                    <a:cubicBezTo>
                      <a:pt x="16069" y="9017"/>
                      <a:pt x="16183" y="8880"/>
                      <a:pt x="16275" y="8743"/>
                    </a:cubicBezTo>
                    <a:cubicBezTo>
                      <a:pt x="16343" y="8674"/>
                      <a:pt x="16389" y="8606"/>
                      <a:pt x="16435" y="8537"/>
                    </a:cubicBezTo>
                    <a:cubicBezTo>
                      <a:pt x="16480" y="8492"/>
                      <a:pt x="16526" y="8423"/>
                      <a:pt x="16549" y="8378"/>
                    </a:cubicBezTo>
                    <a:lnTo>
                      <a:pt x="16663" y="8241"/>
                    </a:lnTo>
                    <a:cubicBezTo>
                      <a:pt x="16708" y="8149"/>
                      <a:pt x="16777" y="8081"/>
                      <a:pt x="16823" y="8013"/>
                    </a:cubicBezTo>
                    <a:cubicBezTo>
                      <a:pt x="16891" y="7898"/>
                      <a:pt x="16959" y="7807"/>
                      <a:pt x="17028" y="7716"/>
                    </a:cubicBezTo>
                    <a:lnTo>
                      <a:pt x="17074" y="7624"/>
                    </a:lnTo>
                    <a:cubicBezTo>
                      <a:pt x="17279" y="7328"/>
                      <a:pt x="17439" y="7031"/>
                      <a:pt x="17553" y="6757"/>
                    </a:cubicBezTo>
                    <a:cubicBezTo>
                      <a:pt x="17621" y="6575"/>
                      <a:pt x="17713" y="6369"/>
                      <a:pt x="17781" y="6118"/>
                    </a:cubicBezTo>
                    <a:cubicBezTo>
                      <a:pt x="17827" y="6004"/>
                      <a:pt x="17873" y="5890"/>
                      <a:pt x="17895" y="5776"/>
                    </a:cubicBezTo>
                    <a:cubicBezTo>
                      <a:pt x="17895" y="5707"/>
                      <a:pt x="17918" y="5616"/>
                      <a:pt x="17918" y="5547"/>
                    </a:cubicBezTo>
                    <a:lnTo>
                      <a:pt x="17918" y="5502"/>
                    </a:lnTo>
                    <a:cubicBezTo>
                      <a:pt x="17964" y="5433"/>
                      <a:pt x="18009" y="5388"/>
                      <a:pt x="18032" y="5342"/>
                    </a:cubicBezTo>
                    <a:cubicBezTo>
                      <a:pt x="18078" y="5205"/>
                      <a:pt x="18146" y="5045"/>
                      <a:pt x="18169" y="4885"/>
                    </a:cubicBezTo>
                    <a:cubicBezTo>
                      <a:pt x="18192" y="4817"/>
                      <a:pt x="18215" y="4748"/>
                      <a:pt x="18215" y="4657"/>
                    </a:cubicBezTo>
                    <a:cubicBezTo>
                      <a:pt x="18238" y="4612"/>
                      <a:pt x="18238" y="4566"/>
                      <a:pt x="18238" y="4520"/>
                    </a:cubicBezTo>
                    <a:lnTo>
                      <a:pt x="18261" y="4406"/>
                    </a:lnTo>
                    <a:cubicBezTo>
                      <a:pt x="18283" y="4315"/>
                      <a:pt x="18306" y="4201"/>
                      <a:pt x="18329" y="4109"/>
                    </a:cubicBezTo>
                    <a:cubicBezTo>
                      <a:pt x="18375" y="3858"/>
                      <a:pt x="18420" y="3562"/>
                      <a:pt x="18443" y="3219"/>
                    </a:cubicBezTo>
                    <a:cubicBezTo>
                      <a:pt x="18489" y="2877"/>
                      <a:pt x="18489" y="2534"/>
                      <a:pt x="18466" y="2238"/>
                    </a:cubicBezTo>
                    <a:cubicBezTo>
                      <a:pt x="18466" y="2009"/>
                      <a:pt x="18443" y="1781"/>
                      <a:pt x="18443" y="1576"/>
                    </a:cubicBezTo>
                    <a:lnTo>
                      <a:pt x="18420" y="1370"/>
                    </a:lnTo>
                    <a:cubicBezTo>
                      <a:pt x="18420" y="1256"/>
                      <a:pt x="18397" y="1119"/>
                      <a:pt x="18375" y="1005"/>
                    </a:cubicBezTo>
                    <a:lnTo>
                      <a:pt x="18375" y="937"/>
                    </a:lnTo>
                    <a:cubicBezTo>
                      <a:pt x="18375" y="800"/>
                      <a:pt x="18329" y="663"/>
                      <a:pt x="18306" y="526"/>
                    </a:cubicBezTo>
                    <a:lnTo>
                      <a:pt x="18283" y="457"/>
                    </a:lnTo>
                    <a:lnTo>
                      <a:pt x="18261" y="298"/>
                    </a:lnTo>
                    <a:cubicBezTo>
                      <a:pt x="18238" y="229"/>
                      <a:pt x="18238" y="138"/>
                      <a:pt x="18215" y="46"/>
                    </a:cubicBezTo>
                    <a:cubicBezTo>
                      <a:pt x="18215" y="24"/>
                      <a:pt x="18215" y="1"/>
                      <a:pt x="18192" y="1"/>
                    </a:cubicBezTo>
                    <a:close/>
                  </a:path>
                </a:pathLst>
              </a:custGeom>
              <a:solidFill>
                <a:srgbClr val="E98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6439486" y="1246033"/>
                <a:ext cx="884151" cy="554061"/>
              </a:xfrm>
              <a:custGeom>
                <a:avLst/>
                <a:gdLst/>
                <a:ahLst/>
                <a:cxnLst/>
                <a:rect l="l" t="t" r="r" b="b"/>
                <a:pathLst>
                  <a:path w="32710" h="20498" extrusionOk="0">
                    <a:moveTo>
                      <a:pt x="30564" y="1"/>
                    </a:moveTo>
                    <a:cubicBezTo>
                      <a:pt x="30496" y="24"/>
                      <a:pt x="30427" y="24"/>
                      <a:pt x="30359" y="46"/>
                    </a:cubicBezTo>
                    <a:cubicBezTo>
                      <a:pt x="30267" y="69"/>
                      <a:pt x="30199" y="92"/>
                      <a:pt x="30130" y="138"/>
                    </a:cubicBezTo>
                    <a:cubicBezTo>
                      <a:pt x="30085" y="161"/>
                      <a:pt x="30016" y="183"/>
                      <a:pt x="29971" y="183"/>
                    </a:cubicBezTo>
                    <a:cubicBezTo>
                      <a:pt x="29948" y="206"/>
                      <a:pt x="29902" y="229"/>
                      <a:pt x="29879" y="252"/>
                    </a:cubicBezTo>
                    <a:lnTo>
                      <a:pt x="29537" y="252"/>
                    </a:lnTo>
                    <a:cubicBezTo>
                      <a:pt x="29468" y="275"/>
                      <a:pt x="29400" y="275"/>
                      <a:pt x="29331" y="275"/>
                    </a:cubicBezTo>
                    <a:cubicBezTo>
                      <a:pt x="29286" y="275"/>
                      <a:pt x="29240" y="297"/>
                      <a:pt x="29217" y="297"/>
                    </a:cubicBezTo>
                    <a:cubicBezTo>
                      <a:pt x="29172" y="297"/>
                      <a:pt x="29126" y="297"/>
                      <a:pt x="29080" y="320"/>
                    </a:cubicBezTo>
                    <a:lnTo>
                      <a:pt x="28875" y="320"/>
                    </a:lnTo>
                    <a:cubicBezTo>
                      <a:pt x="28806" y="320"/>
                      <a:pt x="28715" y="320"/>
                      <a:pt x="28647" y="343"/>
                    </a:cubicBezTo>
                    <a:cubicBezTo>
                      <a:pt x="28373" y="366"/>
                      <a:pt x="28076" y="412"/>
                      <a:pt x="27711" y="503"/>
                    </a:cubicBezTo>
                    <a:cubicBezTo>
                      <a:pt x="27597" y="526"/>
                      <a:pt x="27460" y="571"/>
                      <a:pt x="27323" y="594"/>
                    </a:cubicBezTo>
                    <a:lnTo>
                      <a:pt x="27277" y="617"/>
                    </a:lnTo>
                    <a:cubicBezTo>
                      <a:pt x="27209" y="640"/>
                      <a:pt x="27140" y="663"/>
                      <a:pt x="27072" y="663"/>
                    </a:cubicBezTo>
                    <a:cubicBezTo>
                      <a:pt x="27003" y="686"/>
                      <a:pt x="26912" y="708"/>
                      <a:pt x="26844" y="731"/>
                    </a:cubicBezTo>
                    <a:cubicBezTo>
                      <a:pt x="26638" y="800"/>
                      <a:pt x="26410" y="868"/>
                      <a:pt x="26204" y="937"/>
                    </a:cubicBezTo>
                    <a:lnTo>
                      <a:pt x="25999" y="1005"/>
                    </a:lnTo>
                    <a:cubicBezTo>
                      <a:pt x="25702" y="1096"/>
                      <a:pt x="25406" y="1210"/>
                      <a:pt x="25132" y="1325"/>
                    </a:cubicBezTo>
                    <a:cubicBezTo>
                      <a:pt x="25017" y="1370"/>
                      <a:pt x="24881" y="1439"/>
                      <a:pt x="24744" y="1484"/>
                    </a:cubicBezTo>
                    <a:cubicBezTo>
                      <a:pt x="24675" y="1507"/>
                      <a:pt x="24629" y="1530"/>
                      <a:pt x="24561" y="1553"/>
                    </a:cubicBezTo>
                    <a:lnTo>
                      <a:pt x="24515" y="1553"/>
                    </a:lnTo>
                    <a:cubicBezTo>
                      <a:pt x="24447" y="1576"/>
                      <a:pt x="24378" y="1599"/>
                      <a:pt x="24333" y="1621"/>
                    </a:cubicBezTo>
                    <a:lnTo>
                      <a:pt x="24241" y="1667"/>
                    </a:lnTo>
                    <a:cubicBezTo>
                      <a:pt x="24173" y="1667"/>
                      <a:pt x="24127" y="1690"/>
                      <a:pt x="24059" y="1713"/>
                    </a:cubicBezTo>
                    <a:cubicBezTo>
                      <a:pt x="23990" y="1758"/>
                      <a:pt x="23922" y="1781"/>
                      <a:pt x="23876" y="1850"/>
                    </a:cubicBezTo>
                    <a:cubicBezTo>
                      <a:pt x="23808" y="1918"/>
                      <a:pt x="23785" y="2009"/>
                      <a:pt x="23831" y="2123"/>
                    </a:cubicBezTo>
                    <a:cubicBezTo>
                      <a:pt x="23831" y="2169"/>
                      <a:pt x="23876" y="2238"/>
                      <a:pt x="23968" y="2306"/>
                    </a:cubicBezTo>
                    <a:cubicBezTo>
                      <a:pt x="23990" y="2306"/>
                      <a:pt x="24013" y="2329"/>
                      <a:pt x="24036" y="2352"/>
                    </a:cubicBezTo>
                    <a:lnTo>
                      <a:pt x="24059" y="2375"/>
                    </a:lnTo>
                    <a:cubicBezTo>
                      <a:pt x="24082" y="2397"/>
                      <a:pt x="24127" y="2420"/>
                      <a:pt x="24150" y="2443"/>
                    </a:cubicBezTo>
                    <a:lnTo>
                      <a:pt x="24196" y="2512"/>
                    </a:lnTo>
                    <a:lnTo>
                      <a:pt x="24241" y="2557"/>
                    </a:lnTo>
                    <a:cubicBezTo>
                      <a:pt x="24287" y="2626"/>
                      <a:pt x="24333" y="2694"/>
                      <a:pt x="24424" y="2717"/>
                    </a:cubicBezTo>
                    <a:lnTo>
                      <a:pt x="24538" y="2717"/>
                    </a:lnTo>
                    <a:cubicBezTo>
                      <a:pt x="24584" y="2717"/>
                      <a:pt x="24652" y="2717"/>
                      <a:pt x="24698" y="2694"/>
                    </a:cubicBezTo>
                    <a:cubicBezTo>
                      <a:pt x="24766" y="2694"/>
                      <a:pt x="24835" y="2671"/>
                      <a:pt x="24881" y="2648"/>
                    </a:cubicBezTo>
                    <a:cubicBezTo>
                      <a:pt x="24972" y="2626"/>
                      <a:pt x="25063" y="2603"/>
                      <a:pt x="25177" y="2557"/>
                    </a:cubicBezTo>
                    <a:lnTo>
                      <a:pt x="25360" y="2489"/>
                    </a:lnTo>
                    <a:cubicBezTo>
                      <a:pt x="25474" y="2466"/>
                      <a:pt x="25611" y="2420"/>
                      <a:pt x="25748" y="2375"/>
                    </a:cubicBezTo>
                    <a:cubicBezTo>
                      <a:pt x="25908" y="2329"/>
                      <a:pt x="26090" y="2283"/>
                      <a:pt x="26273" y="2260"/>
                    </a:cubicBezTo>
                    <a:cubicBezTo>
                      <a:pt x="26410" y="2238"/>
                      <a:pt x="26547" y="2215"/>
                      <a:pt x="26684" y="2192"/>
                    </a:cubicBezTo>
                    <a:lnTo>
                      <a:pt x="26752" y="2192"/>
                    </a:lnTo>
                    <a:cubicBezTo>
                      <a:pt x="26889" y="2192"/>
                      <a:pt x="27003" y="2192"/>
                      <a:pt x="27140" y="2215"/>
                    </a:cubicBezTo>
                    <a:cubicBezTo>
                      <a:pt x="27277" y="2215"/>
                      <a:pt x="27437" y="2260"/>
                      <a:pt x="27551" y="2283"/>
                    </a:cubicBezTo>
                    <a:lnTo>
                      <a:pt x="27642" y="2306"/>
                    </a:lnTo>
                    <a:cubicBezTo>
                      <a:pt x="27757" y="2352"/>
                      <a:pt x="27848" y="2375"/>
                      <a:pt x="27939" y="2397"/>
                    </a:cubicBezTo>
                    <a:cubicBezTo>
                      <a:pt x="28076" y="2443"/>
                      <a:pt x="28190" y="2512"/>
                      <a:pt x="28281" y="2580"/>
                    </a:cubicBezTo>
                    <a:cubicBezTo>
                      <a:pt x="28350" y="2626"/>
                      <a:pt x="28418" y="2671"/>
                      <a:pt x="28487" y="2740"/>
                    </a:cubicBezTo>
                    <a:cubicBezTo>
                      <a:pt x="28510" y="2785"/>
                      <a:pt x="28555" y="2854"/>
                      <a:pt x="28578" y="2922"/>
                    </a:cubicBezTo>
                    <a:cubicBezTo>
                      <a:pt x="28601" y="2968"/>
                      <a:pt x="28624" y="2991"/>
                      <a:pt x="28647" y="3037"/>
                    </a:cubicBezTo>
                    <a:lnTo>
                      <a:pt x="28670" y="3105"/>
                    </a:lnTo>
                    <a:cubicBezTo>
                      <a:pt x="28692" y="3151"/>
                      <a:pt x="28715" y="3219"/>
                      <a:pt x="28715" y="3288"/>
                    </a:cubicBezTo>
                    <a:cubicBezTo>
                      <a:pt x="28738" y="3379"/>
                      <a:pt x="28738" y="3493"/>
                      <a:pt x="28738" y="3607"/>
                    </a:cubicBezTo>
                    <a:cubicBezTo>
                      <a:pt x="28715" y="3744"/>
                      <a:pt x="28692" y="3881"/>
                      <a:pt x="28647" y="3995"/>
                    </a:cubicBezTo>
                    <a:cubicBezTo>
                      <a:pt x="28624" y="4064"/>
                      <a:pt x="28601" y="4109"/>
                      <a:pt x="28578" y="4155"/>
                    </a:cubicBezTo>
                    <a:cubicBezTo>
                      <a:pt x="28555" y="4201"/>
                      <a:pt x="28533" y="4246"/>
                      <a:pt x="28510" y="4269"/>
                    </a:cubicBezTo>
                    <a:lnTo>
                      <a:pt x="28487" y="4360"/>
                    </a:lnTo>
                    <a:lnTo>
                      <a:pt x="28464" y="4429"/>
                    </a:lnTo>
                    <a:cubicBezTo>
                      <a:pt x="28441" y="4474"/>
                      <a:pt x="28418" y="4520"/>
                      <a:pt x="28373" y="4566"/>
                    </a:cubicBezTo>
                    <a:cubicBezTo>
                      <a:pt x="28327" y="4611"/>
                      <a:pt x="28281" y="4680"/>
                      <a:pt x="28236" y="4748"/>
                    </a:cubicBezTo>
                    <a:lnTo>
                      <a:pt x="28167" y="4817"/>
                    </a:lnTo>
                    <a:cubicBezTo>
                      <a:pt x="28076" y="4908"/>
                      <a:pt x="28008" y="5022"/>
                      <a:pt x="27939" y="5136"/>
                    </a:cubicBezTo>
                    <a:lnTo>
                      <a:pt x="27893" y="5182"/>
                    </a:lnTo>
                    <a:lnTo>
                      <a:pt x="27848" y="5251"/>
                    </a:lnTo>
                    <a:cubicBezTo>
                      <a:pt x="27734" y="5410"/>
                      <a:pt x="27642" y="5570"/>
                      <a:pt x="27528" y="5730"/>
                    </a:cubicBezTo>
                    <a:cubicBezTo>
                      <a:pt x="27460" y="5844"/>
                      <a:pt x="27368" y="5958"/>
                      <a:pt x="27277" y="6049"/>
                    </a:cubicBezTo>
                    <a:lnTo>
                      <a:pt x="27140" y="6186"/>
                    </a:lnTo>
                    <a:lnTo>
                      <a:pt x="27072" y="6278"/>
                    </a:lnTo>
                    <a:lnTo>
                      <a:pt x="26935" y="6415"/>
                    </a:lnTo>
                    <a:cubicBezTo>
                      <a:pt x="26821" y="6529"/>
                      <a:pt x="26707" y="6643"/>
                      <a:pt x="26592" y="6757"/>
                    </a:cubicBezTo>
                    <a:lnTo>
                      <a:pt x="26501" y="6826"/>
                    </a:lnTo>
                    <a:lnTo>
                      <a:pt x="26387" y="6940"/>
                    </a:lnTo>
                    <a:lnTo>
                      <a:pt x="26227" y="7077"/>
                    </a:lnTo>
                    <a:lnTo>
                      <a:pt x="26273" y="7054"/>
                    </a:lnTo>
                    <a:lnTo>
                      <a:pt x="26113" y="7168"/>
                    </a:lnTo>
                    <a:cubicBezTo>
                      <a:pt x="25976" y="7282"/>
                      <a:pt x="25839" y="7396"/>
                      <a:pt x="25702" y="7510"/>
                    </a:cubicBezTo>
                    <a:cubicBezTo>
                      <a:pt x="25588" y="7602"/>
                      <a:pt x="25474" y="7693"/>
                      <a:pt x="25360" y="7784"/>
                    </a:cubicBezTo>
                    <a:lnTo>
                      <a:pt x="25337" y="7807"/>
                    </a:lnTo>
                    <a:cubicBezTo>
                      <a:pt x="25246" y="7875"/>
                      <a:pt x="25177" y="7944"/>
                      <a:pt x="25109" y="8012"/>
                    </a:cubicBezTo>
                    <a:cubicBezTo>
                      <a:pt x="25109" y="8035"/>
                      <a:pt x="25086" y="8058"/>
                      <a:pt x="25086" y="8081"/>
                    </a:cubicBezTo>
                    <a:lnTo>
                      <a:pt x="24995" y="8149"/>
                    </a:lnTo>
                    <a:lnTo>
                      <a:pt x="24903" y="8218"/>
                    </a:lnTo>
                    <a:lnTo>
                      <a:pt x="24789" y="8309"/>
                    </a:lnTo>
                    <a:lnTo>
                      <a:pt x="24652" y="8400"/>
                    </a:lnTo>
                    <a:cubicBezTo>
                      <a:pt x="24561" y="8469"/>
                      <a:pt x="24470" y="8560"/>
                      <a:pt x="24378" y="8629"/>
                    </a:cubicBezTo>
                    <a:lnTo>
                      <a:pt x="24196" y="8788"/>
                    </a:lnTo>
                    <a:cubicBezTo>
                      <a:pt x="24013" y="8948"/>
                      <a:pt x="23831" y="9085"/>
                      <a:pt x="23648" y="9222"/>
                    </a:cubicBezTo>
                    <a:cubicBezTo>
                      <a:pt x="23579" y="9268"/>
                      <a:pt x="23511" y="9336"/>
                      <a:pt x="23443" y="9382"/>
                    </a:cubicBezTo>
                    <a:lnTo>
                      <a:pt x="23397" y="9428"/>
                    </a:lnTo>
                    <a:lnTo>
                      <a:pt x="23328" y="9473"/>
                    </a:lnTo>
                    <a:cubicBezTo>
                      <a:pt x="23123" y="9610"/>
                      <a:pt x="22918" y="9770"/>
                      <a:pt x="22689" y="9953"/>
                    </a:cubicBezTo>
                    <a:lnTo>
                      <a:pt x="22507" y="10090"/>
                    </a:lnTo>
                    <a:lnTo>
                      <a:pt x="22438" y="10090"/>
                    </a:lnTo>
                    <a:cubicBezTo>
                      <a:pt x="22393" y="10090"/>
                      <a:pt x="22324" y="10090"/>
                      <a:pt x="22278" y="10135"/>
                    </a:cubicBezTo>
                    <a:cubicBezTo>
                      <a:pt x="22187" y="10181"/>
                      <a:pt x="22119" y="10226"/>
                      <a:pt x="22027" y="10295"/>
                    </a:cubicBezTo>
                    <a:lnTo>
                      <a:pt x="22005" y="10318"/>
                    </a:lnTo>
                    <a:lnTo>
                      <a:pt x="21753" y="10478"/>
                    </a:lnTo>
                    <a:lnTo>
                      <a:pt x="21639" y="10569"/>
                    </a:lnTo>
                    <a:lnTo>
                      <a:pt x="21434" y="10729"/>
                    </a:lnTo>
                    <a:lnTo>
                      <a:pt x="21297" y="10820"/>
                    </a:lnTo>
                    <a:lnTo>
                      <a:pt x="21137" y="10934"/>
                    </a:lnTo>
                    <a:lnTo>
                      <a:pt x="20681" y="11208"/>
                    </a:lnTo>
                    <a:cubicBezTo>
                      <a:pt x="20407" y="11391"/>
                      <a:pt x="20133" y="11550"/>
                      <a:pt x="19836" y="11756"/>
                    </a:cubicBezTo>
                    <a:cubicBezTo>
                      <a:pt x="19745" y="11824"/>
                      <a:pt x="19676" y="11870"/>
                      <a:pt x="19585" y="11938"/>
                    </a:cubicBezTo>
                    <a:lnTo>
                      <a:pt x="19539" y="11961"/>
                    </a:lnTo>
                    <a:lnTo>
                      <a:pt x="19448" y="12030"/>
                    </a:lnTo>
                    <a:cubicBezTo>
                      <a:pt x="19402" y="12075"/>
                      <a:pt x="19357" y="12098"/>
                      <a:pt x="19311" y="12144"/>
                    </a:cubicBezTo>
                    <a:lnTo>
                      <a:pt x="19288" y="12167"/>
                    </a:lnTo>
                    <a:lnTo>
                      <a:pt x="19220" y="12212"/>
                    </a:lnTo>
                    <a:lnTo>
                      <a:pt x="19129" y="12258"/>
                    </a:lnTo>
                    <a:lnTo>
                      <a:pt x="18809" y="12463"/>
                    </a:lnTo>
                    <a:cubicBezTo>
                      <a:pt x="18604" y="12577"/>
                      <a:pt x="18398" y="12714"/>
                      <a:pt x="18193" y="12851"/>
                    </a:cubicBezTo>
                    <a:lnTo>
                      <a:pt x="18124" y="12897"/>
                    </a:lnTo>
                    <a:cubicBezTo>
                      <a:pt x="17942" y="13011"/>
                      <a:pt x="17736" y="13125"/>
                      <a:pt x="17554" y="13262"/>
                    </a:cubicBezTo>
                    <a:cubicBezTo>
                      <a:pt x="17439" y="13331"/>
                      <a:pt x="17325" y="13376"/>
                      <a:pt x="17211" y="13445"/>
                    </a:cubicBezTo>
                    <a:lnTo>
                      <a:pt x="17006" y="13582"/>
                    </a:lnTo>
                    <a:lnTo>
                      <a:pt x="16937" y="13627"/>
                    </a:lnTo>
                    <a:cubicBezTo>
                      <a:pt x="16869" y="13650"/>
                      <a:pt x="16823" y="13696"/>
                      <a:pt x="16755" y="13742"/>
                    </a:cubicBezTo>
                    <a:cubicBezTo>
                      <a:pt x="16732" y="13742"/>
                      <a:pt x="16709" y="13764"/>
                      <a:pt x="16686" y="13764"/>
                    </a:cubicBezTo>
                    <a:cubicBezTo>
                      <a:pt x="16458" y="13901"/>
                      <a:pt x="16253" y="14038"/>
                      <a:pt x="16024" y="14152"/>
                    </a:cubicBezTo>
                    <a:lnTo>
                      <a:pt x="15887" y="14244"/>
                    </a:lnTo>
                    <a:lnTo>
                      <a:pt x="15819" y="14267"/>
                    </a:lnTo>
                    <a:lnTo>
                      <a:pt x="15636" y="14381"/>
                    </a:lnTo>
                    <a:cubicBezTo>
                      <a:pt x="15499" y="14449"/>
                      <a:pt x="15362" y="14518"/>
                      <a:pt x="15203" y="14586"/>
                    </a:cubicBezTo>
                    <a:lnTo>
                      <a:pt x="15088" y="14655"/>
                    </a:lnTo>
                    <a:lnTo>
                      <a:pt x="14952" y="14723"/>
                    </a:lnTo>
                    <a:lnTo>
                      <a:pt x="14837" y="14769"/>
                    </a:lnTo>
                    <a:lnTo>
                      <a:pt x="14769" y="14814"/>
                    </a:lnTo>
                    <a:lnTo>
                      <a:pt x="14700" y="14837"/>
                    </a:lnTo>
                    <a:cubicBezTo>
                      <a:pt x="14655" y="14860"/>
                      <a:pt x="14632" y="14883"/>
                      <a:pt x="14586" y="14906"/>
                    </a:cubicBezTo>
                    <a:lnTo>
                      <a:pt x="14518" y="14951"/>
                    </a:lnTo>
                    <a:lnTo>
                      <a:pt x="14267" y="15065"/>
                    </a:lnTo>
                    <a:cubicBezTo>
                      <a:pt x="14016" y="15180"/>
                      <a:pt x="13742" y="15316"/>
                      <a:pt x="13491" y="15453"/>
                    </a:cubicBezTo>
                    <a:lnTo>
                      <a:pt x="13354" y="15499"/>
                    </a:lnTo>
                    <a:cubicBezTo>
                      <a:pt x="13125" y="15613"/>
                      <a:pt x="12897" y="15727"/>
                      <a:pt x="12692" y="15819"/>
                    </a:cubicBezTo>
                    <a:cubicBezTo>
                      <a:pt x="12601" y="15864"/>
                      <a:pt x="12509" y="15910"/>
                      <a:pt x="12418" y="15956"/>
                    </a:cubicBezTo>
                    <a:lnTo>
                      <a:pt x="12327" y="15978"/>
                    </a:lnTo>
                    <a:lnTo>
                      <a:pt x="12235" y="16024"/>
                    </a:lnTo>
                    <a:lnTo>
                      <a:pt x="12144" y="16070"/>
                    </a:lnTo>
                    <a:lnTo>
                      <a:pt x="12053" y="16115"/>
                    </a:lnTo>
                    <a:lnTo>
                      <a:pt x="11961" y="16161"/>
                    </a:lnTo>
                    <a:cubicBezTo>
                      <a:pt x="11939" y="16161"/>
                      <a:pt x="11916" y="16184"/>
                      <a:pt x="11893" y="16207"/>
                    </a:cubicBezTo>
                    <a:cubicBezTo>
                      <a:pt x="11847" y="16207"/>
                      <a:pt x="11779" y="16230"/>
                      <a:pt x="11710" y="16252"/>
                    </a:cubicBezTo>
                    <a:lnTo>
                      <a:pt x="11688" y="16275"/>
                    </a:lnTo>
                    <a:lnTo>
                      <a:pt x="11596" y="16321"/>
                    </a:lnTo>
                    <a:lnTo>
                      <a:pt x="11505" y="16344"/>
                    </a:lnTo>
                    <a:lnTo>
                      <a:pt x="11231" y="16458"/>
                    </a:lnTo>
                    <a:cubicBezTo>
                      <a:pt x="10889" y="16572"/>
                      <a:pt x="10546" y="16686"/>
                      <a:pt x="10204" y="16823"/>
                    </a:cubicBezTo>
                    <a:cubicBezTo>
                      <a:pt x="9930" y="16937"/>
                      <a:pt x="9656" y="17028"/>
                      <a:pt x="9382" y="17143"/>
                    </a:cubicBezTo>
                    <a:cubicBezTo>
                      <a:pt x="9154" y="17234"/>
                      <a:pt x="8926" y="17325"/>
                      <a:pt x="8697" y="17416"/>
                    </a:cubicBezTo>
                    <a:lnTo>
                      <a:pt x="8583" y="17462"/>
                    </a:lnTo>
                    <a:lnTo>
                      <a:pt x="8172" y="17599"/>
                    </a:lnTo>
                    <a:lnTo>
                      <a:pt x="8013" y="17645"/>
                    </a:lnTo>
                    <a:lnTo>
                      <a:pt x="7853" y="17667"/>
                    </a:lnTo>
                    <a:lnTo>
                      <a:pt x="7716" y="17713"/>
                    </a:lnTo>
                    <a:lnTo>
                      <a:pt x="7647" y="17736"/>
                    </a:lnTo>
                    <a:cubicBezTo>
                      <a:pt x="7579" y="17759"/>
                      <a:pt x="7510" y="17782"/>
                      <a:pt x="7465" y="17804"/>
                    </a:cubicBezTo>
                    <a:cubicBezTo>
                      <a:pt x="7396" y="17850"/>
                      <a:pt x="7328" y="17919"/>
                      <a:pt x="7305" y="17987"/>
                    </a:cubicBezTo>
                    <a:lnTo>
                      <a:pt x="7259" y="17987"/>
                    </a:lnTo>
                    <a:cubicBezTo>
                      <a:pt x="7168" y="18010"/>
                      <a:pt x="7100" y="18033"/>
                      <a:pt x="7008" y="18033"/>
                    </a:cubicBezTo>
                    <a:lnTo>
                      <a:pt x="6871" y="18056"/>
                    </a:lnTo>
                    <a:cubicBezTo>
                      <a:pt x="6757" y="18078"/>
                      <a:pt x="6643" y="18101"/>
                      <a:pt x="6529" y="18124"/>
                    </a:cubicBezTo>
                    <a:cubicBezTo>
                      <a:pt x="6415" y="18147"/>
                      <a:pt x="6301" y="18170"/>
                      <a:pt x="6187" y="18192"/>
                    </a:cubicBezTo>
                    <a:lnTo>
                      <a:pt x="5936" y="18238"/>
                    </a:lnTo>
                    <a:cubicBezTo>
                      <a:pt x="5776" y="18261"/>
                      <a:pt x="5616" y="18284"/>
                      <a:pt x="5456" y="18307"/>
                    </a:cubicBezTo>
                    <a:lnTo>
                      <a:pt x="5411" y="18329"/>
                    </a:lnTo>
                    <a:cubicBezTo>
                      <a:pt x="5296" y="18329"/>
                      <a:pt x="5205" y="18352"/>
                      <a:pt x="5114" y="18375"/>
                    </a:cubicBezTo>
                    <a:cubicBezTo>
                      <a:pt x="5000" y="18398"/>
                      <a:pt x="4886" y="18398"/>
                      <a:pt x="4771" y="18398"/>
                    </a:cubicBezTo>
                    <a:lnTo>
                      <a:pt x="4383" y="18398"/>
                    </a:lnTo>
                    <a:cubicBezTo>
                      <a:pt x="4246" y="18398"/>
                      <a:pt x="4132" y="18375"/>
                      <a:pt x="4041" y="18352"/>
                    </a:cubicBezTo>
                    <a:cubicBezTo>
                      <a:pt x="3927" y="18329"/>
                      <a:pt x="3790" y="18284"/>
                      <a:pt x="3653" y="18238"/>
                    </a:cubicBezTo>
                    <a:cubicBezTo>
                      <a:pt x="3516" y="18192"/>
                      <a:pt x="3379" y="18124"/>
                      <a:pt x="3242" y="18056"/>
                    </a:cubicBezTo>
                    <a:lnTo>
                      <a:pt x="3174" y="18033"/>
                    </a:lnTo>
                    <a:cubicBezTo>
                      <a:pt x="3196" y="17964"/>
                      <a:pt x="3196" y="17919"/>
                      <a:pt x="3174" y="17850"/>
                    </a:cubicBezTo>
                    <a:cubicBezTo>
                      <a:pt x="3151" y="17804"/>
                      <a:pt x="3151" y="17782"/>
                      <a:pt x="3128" y="17736"/>
                    </a:cubicBezTo>
                    <a:cubicBezTo>
                      <a:pt x="3105" y="17713"/>
                      <a:pt x="3105" y="17690"/>
                      <a:pt x="3082" y="17690"/>
                    </a:cubicBezTo>
                    <a:lnTo>
                      <a:pt x="3060" y="17599"/>
                    </a:lnTo>
                    <a:cubicBezTo>
                      <a:pt x="3037" y="17508"/>
                      <a:pt x="3014" y="17416"/>
                      <a:pt x="3014" y="17348"/>
                    </a:cubicBezTo>
                    <a:cubicBezTo>
                      <a:pt x="3014" y="17188"/>
                      <a:pt x="3014" y="17006"/>
                      <a:pt x="3060" y="16846"/>
                    </a:cubicBezTo>
                    <a:cubicBezTo>
                      <a:pt x="3082" y="16754"/>
                      <a:pt x="3105" y="16686"/>
                      <a:pt x="3151" y="16595"/>
                    </a:cubicBezTo>
                    <a:cubicBezTo>
                      <a:pt x="3174" y="16526"/>
                      <a:pt x="3219" y="16435"/>
                      <a:pt x="3242" y="16344"/>
                    </a:cubicBezTo>
                    <a:lnTo>
                      <a:pt x="3265" y="16298"/>
                    </a:lnTo>
                    <a:lnTo>
                      <a:pt x="3265" y="16298"/>
                    </a:lnTo>
                    <a:lnTo>
                      <a:pt x="3242" y="16321"/>
                    </a:lnTo>
                    <a:cubicBezTo>
                      <a:pt x="3425" y="16024"/>
                      <a:pt x="3630" y="15750"/>
                      <a:pt x="3813" y="15522"/>
                    </a:cubicBezTo>
                    <a:lnTo>
                      <a:pt x="3927" y="15385"/>
                    </a:lnTo>
                    <a:cubicBezTo>
                      <a:pt x="3973" y="15294"/>
                      <a:pt x="4041" y="15225"/>
                      <a:pt x="4110" y="15134"/>
                    </a:cubicBezTo>
                    <a:cubicBezTo>
                      <a:pt x="4201" y="15020"/>
                      <a:pt x="4292" y="14928"/>
                      <a:pt x="4406" y="14814"/>
                    </a:cubicBezTo>
                    <a:cubicBezTo>
                      <a:pt x="4452" y="14746"/>
                      <a:pt x="4520" y="14677"/>
                      <a:pt x="4589" y="14632"/>
                    </a:cubicBezTo>
                    <a:lnTo>
                      <a:pt x="4634" y="14563"/>
                    </a:lnTo>
                    <a:cubicBezTo>
                      <a:pt x="4726" y="14472"/>
                      <a:pt x="4794" y="14403"/>
                      <a:pt x="4863" y="14312"/>
                    </a:cubicBezTo>
                    <a:lnTo>
                      <a:pt x="4908" y="14267"/>
                    </a:lnTo>
                    <a:cubicBezTo>
                      <a:pt x="4954" y="14221"/>
                      <a:pt x="5000" y="14175"/>
                      <a:pt x="5068" y="14107"/>
                    </a:cubicBezTo>
                    <a:cubicBezTo>
                      <a:pt x="5159" y="14015"/>
                      <a:pt x="5274" y="13901"/>
                      <a:pt x="5365" y="13787"/>
                    </a:cubicBezTo>
                    <a:cubicBezTo>
                      <a:pt x="5433" y="13696"/>
                      <a:pt x="5479" y="13627"/>
                      <a:pt x="5525" y="13536"/>
                    </a:cubicBezTo>
                    <a:cubicBezTo>
                      <a:pt x="5570" y="13445"/>
                      <a:pt x="5547" y="13308"/>
                      <a:pt x="5525" y="13217"/>
                    </a:cubicBezTo>
                    <a:lnTo>
                      <a:pt x="5525" y="13171"/>
                    </a:lnTo>
                    <a:cubicBezTo>
                      <a:pt x="5502" y="13125"/>
                      <a:pt x="5502" y="13080"/>
                      <a:pt x="5456" y="13034"/>
                    </a:cubicBezTo>
                    <a:cubicBezTo>
                      <a:pt x="5411" y="12988"/>
                      <a:pt x="5365" y="12965"/>
                      <a:pt x="5319" y="12943"/>
                    </a:cubicBezTo>
                    <a:cubicBezTo>
                      <a:pt x="5296" y="12943"/>
                      <a:pt x="5274" y="12920"/>
                      <a:pt x="5228" y="12920"/>
                    </a:cubicBezTo>
                    <a:cubicBezTo>
                      <a:pt x="5091" y="12920"/>
                      <a:pt x="4977" y="13011"/>
                      <a:pt x="4886" y="13080"/>
                    </a:cubicBezTo>
                    <a:cubicBezTo>
                      <a:pt x="4749" y="13194"/>
                      <a:pt x="4634" y="13285"/>
                      <a:pt x="4498" y="13399"/>
                    </a:cubicBezTo>
                    <a:cubicBezTo>
                      <a:pt x="4383" y="13513"/>
                      <a:pt x="4269" y="13605"/>
                      <a:pt x="4155" y="13719"/>
                    </a:cubicBezTo>
                    <a:cubicBezTo>
                      <a:pt x="4064" y="13787"/>
                      <a:pt x="4018" y="13856"/>
                      <a:pt x="3950" y="13924"/>
                    </a:cubicBezTo>
                    <a:lnTo>
                      <a:pt x="3836" y="14015"/>
                    </a:lnTo>
                    <a:cubicBezTo>
                      <a:pt x="3721" y="14152"/>
                      <a:pt x="3607" y="14267"/>
                      <a:pt x="3470" y="14381"/>
                    </a:cubicBezTo>
                    <a:cubicBezTo>
                      <a:pt x="3379" y="14495"/>
                      <a:pt x="3265" y="14609"/>
                      <a:pt x="3174" y="14700"/>
                    </a:cubicBezTo>
                    <a:lnTo>
                      <a:pt x="3082" y="14814"/>
                    </a:lnTo>
                    <a:cubicBezTo>
                      <a:pt x="2877" y="14997"/>
                      <a:pt x="2672" y="15202"/>
                      <a:pt x="2512" y="15431"/>
                    </a:cubicBezTo>
                    <a:lnTo>
                      <a:pt x="2420" y="15522"/>
                    </a:lnTo>
                    <a:lnTo>
                      <a:pt x="2352" y="15613"/>
                    </a:lnTo>
                    <a:lnTo>
                      <a:pt x="2329" y="15659"/>
                    </a:lnTo>
                    <a:cubicBezTo>
                      <a:pt x="2124" y="15841"/>
                      <a:pt x="1895" y="16047"/>
                      <a:pt x="1713" y="16275"/>
                    </a:cubicBezTo>
                    <a:cubicBezTo>
                      <a:pt x="1599" y="16412"/>
                      <a:pt x="1507" y="16549"/>
                      <a:pt x="1416" y="16663"/>
                    </a:cubicBezTo>
                    <a:cubicBezTo>
                      <a:pt x="1348" y="16754"/>
                      <a:pt x="1279" y="16846"/>
                      <a:pt x="1211" y="16937"/>
                    </a:cubicBezTo>
                    <a:lnTo>
                      <a:pt x="1119" y="17051"/>
                    </a:lnTo>
                    <a:cubicBezTo>
                      <a:pt x="1074" y="17097"/>
                      <a:pt x="1051" y="17143"/>
                      <a:pt x="1005" y="17211"/>
                    </a:cubicBezTo>
                    <a:cubicBezTo>
                      <a:pt x="960" y="17279"/>
                      <a:pt x="891" y="17325"/>
                      <a:pt x="845" y="17394"/>
                    </a:cubicBezTo>
                    <a:cubicBezTo>
                      <a:pt x="754" y="17531"/>
                      <a:pt x="663" y="17690"/>
                      <a:pt x="594" y="17804"/>
                    </a:cubicBezTo>
                    <a:cubicBezTo>
                      <a:pt x="503" y="17964"/>
                      <a:pt x="412" y="18101"/>
                      <a:pt x="343" y="18261"/>
                    </a:cubicBezTo>
                    <a:cubicBezTo>
                      <a:pt x="275" y="18375"/>
                      <a:pt x="229" y="18512"/>
                      <a:pt x="161" y="18672"/>
                    </a:cubicBezTo>
                    <a:cubicBezTo>
                      <a:pt x="69" y="18900"/>
                      <a:pt x="24" y="19105"/>
                      <a:pt x="1" y="19311"/>
                    </a:cubicBezTo>
                    <a:cubicBezTo>
                      <a:pt x="1" y="19448"/>
                      <a:pt x="24" y="19608"/>
                      <a:pt x="92" y="19767"/>
                    </a:cubicBezTo>
                    <a:cubicBezTo>
                      <a:pt x="161" y="19904"/>
                      <a:pt x="298" y="20019"/>
                      <a:pt x="526" y="20110"/>
                    </a:cubicBezTo>
                    <a:cubicBezTo>
                      <a:pt x="572" y="20133"/>
                      <a:pt x="617" y="20155"/>
                      <a:pt x="663" y="20178"/>
                    </a:cubicBezTo>
                    <a:lnTo>
                      <a:pt x="731" y="20178"/>
                    </a:lnTo>
                    <a:cubicBezTo>
                      <a:pt x="754" y="20224"/>
                      <a:pt x="777" y="20270"/>
                      <a:pt x="845" y="20292"/>
                    </a:cubicBezTo>
                    <a:cubicBezTo>
                      <a:pt x="891" y="20292"/>
                      <a:pt x="937" y="20315"/>
                      <a:pt x="1005" y="20338"/>
                    </a:cubicBezTo>
                    <a:cubicBezTo>
                      <a:pt x="1074" y="20361"/>
                      <a:pt x="1142" y="20407"/>
                      <a:pt x="1188" y="20407"/>
                    </a:cubicBezTo>
                    <a:cubicBezTo>
                      <a:pt x="1348" y="20452"/>
                      <a:pt x="1507" y="20475"/>
                      <a:pt x="1644" y="20475"/>
                    </a:cubicBezTo>
                    <a:cubicBezTo>
                      <a:pt x="1804" y="20498"/>
                      <a:pt x="1987" y="20498"/>
                      <a:pt x="2147" y="20498"/>
                    </a:cubicBezTo>
                    <a:lnTo>
                      <a:pt x="2535" y="20498"/>
                    </a:lnTo>
                    <a:cubicBezTo>
                      <a:pt x="2831" y="20475"/>
                      <a:pt x="3151" y="20452"/>
                      <a:pt x="3470" y="20407"/>
                    </a:cubicBezTo>
                    <a:cubicBezTo>
                      <a:pt x="3699" y="20361"/>
                      <a:pt x="3927" y="20315"/>
                      <a:pt x="4155" y="20270"/>
                    </a:cubicBezTo>
                    <a:lnTo>
                      <a:pt x="4429" y="20201"/>
                    </a:lnTo>
                    <a:lnTo>
                      <a:pt x="4589" y="20178"/>
                    </a:lnTo>
                    <a:cubicBezTo>
                      <a:pt x="4771" y="20133"/>
                      <a:pt x="4954" y="20087"/>
                      <a:pt x="5137" y="20041"/>
                    </a:cubicBezTo>
                    <a:lnTo>
                      <a:pt x="5228" y="20019"/>
                    </a:lnTo>
                    <a:cubicBezTo>
                      <a:pt x="5433" y="19973"/>
                      <a:pt x="5662" y="19904"/>
                      <a:pt x="5867" y="19836"/>
                    </a:cubicBezTo>
                    <a:cubicBezTo>
                      <a:pt x="6118" y="19767"/>
                      <a:pt x="6369" y="19699"/>
                      <a:pt x="6620" y="19630"/>
                    </a:cubicBezTo>
                    <a:cubicBezTo>
                      <a:pt x="6871" y="19539"/>
                      <a:pt x="7122" y="19448"/>
                      <a:pt x="7374" y="19357"/>
                    </a:cubicBezTo>
                    <a:cubicBezTo>
                      <a:pt x="7625" y="19265"/>
                      <a:pt x="7876" y="19174"/>
                      <a:pt x="8127" y="19060"/>
                    </a:cubicBezTo>
                    <a:lnTo>
                      <a:pt x="8309" y="18991"/>
                    </a:lnTo>
                    <a:lnTo>
                      <a:pt x="8355" y="18969"/>
                    </a:lnTo>
                    <a:cubicBezTo>
                      <a:pt x="8629" y="18854"/>
                      <a:pt x="8926" y="18740"/>
                      <a:pt x="9200" y="18626"/>
                    </a:cubicBezTo>
                    <a:cubicBezTo>
                      <a:pt x="9496" y="18512"/>
                      <a:pt x="9770" y="18398"/>
                      <a:pt x="10044" y="18261"/>
                    </a:cubicBezTo>
                    <a:cubicBezTo>
                      <a:pt x="10090" y="18238"/>
                      <a:pt x="10135" y="18215"/>
                      <a:pt x="10181" y="18192"/>
                    </a:cubicBezTo>
                    <a:cubicBezTo>
                      <a:pt x="10204" y="18192"/>
                      <a:pt x="10204" y="18215"/>
                      <a:pt x="10227" y="18215"/>
                    </a:cubicBezTo>
                    <a:lnTo>
                      <a:pt x="10272" y="18215"/>
                    </a:lnTo>
                    <a:cubicBezTo>
                      <a:pt x="10341" y="18215"/>
                      <a:pt x="10409" y="18192"/>
                      <a:pt x="10501" y="18147"/>
                    </a:cubicBezTo>
                    <a:cubicBezTo>
                      <a:pt x="10546" y="18124"/>
                      <a:pt x="10592" y="18124"/>
                      <a:pt x="10638" y="18101"/>
                    </a:cubicBezTo>
                    <a:cubicBezTo>
                      <a:pt x="10752" y="18056"/>
                      <a:pt x="10843" y="18033"/>
                      <a:pt x="10934" y="17987"/>
                    </a:cubicBezTo>
                    <a:cubicBezTo>
                      <a:pt x="11048" y="17941"/>
                      <a:pt x="11140" y="17896"/>
                      <a:pt x="11254" y="17850"/>
                    </a:cubicBezTo>
                    <a:lnTo>
                      <a:pt x="11391" y="17804"/>
                    </a:lnTo>
                    <a:cubicBezTo>
                      <a:pt x="11688" y="17667"/>
                      <a:pt x="11984" y="17531"/>
                      <a:pt x="12281" y="17394"/>
                    </a:cubicBezTo>
                    <a:cubicBezTo>
                      <a:pt x="12464" y="17325"/>
                      <a:pt x="12623" y="17234"/>
                      <a:pt x="12806" y="17143"/>
                    </a:cubicBezTo>
                    <a:cubicBezTo>
                      <a:pt x="12897" y="17097"/>
                      <a:pt x="12989" y="17051"/>
                      <a:pt x="13080" y="17006"/>
                    </a:cubicBezTo>
                    <a:lnTo>
                      <a:pt x="13240" y="16914"/>
                    </a:lnTo>
                    <a:lnTo>
                      <a:pt x="13536" y="16777"/>
                    </a:lnTo>
                    <a:lnTo>
                      <a:pt x="13650" y="16709"/>
                    </a:lnTo>
                    <a:cubicBezTo>
                      <a:pt x="13742" y="16663"/>
                      <a:pt x="13833" y="16640"/>
                      <a:pt x="13924" y="16595"/>
                    </a:cubicBezTo>
                    <a:lnTo>
                      <a:pt x="14107" y="16503"/>
                    </a:lnTo>
                    <a:lnTo>
                      <a:pt x="14267" y="16412"/>
                    </a:lnTo>
                    <a:cubicBezTo>
                      <a:pt x="14609" y="16252"/>
                      <a:pt x="14883" y="16115"/>
                      <a:pt x="15157" y="15956"/>
                    </a:cubicBezTo>
                    <a:lnTo>
                      <a:pt x="15271" y="15887"/>
                    </a:lnTo>
                    <a:cubicBezTo>
                      <a:pt x="15362" y="15819"/>
                      <a:pt x="15477" y="15773"/>
                      <a:pt x="15568" y="15705"/>
                    </a:cubicBezTo>
                    <a:lnTo>
                      <a:pt x="15659" y="15659"/>
                    </a:lnTo>
                    <a:lnTo>
                      <a:pt x="15750" y="15590"/>
                    </a:lnTo>
                    <a:lnTo>
                      <a:pt x="15819" y="15545"/>
                    </a:lnTo>
                    <a:lnTo>
                      <a:pt x="15887" y="15499"/>
                    </a:lnTo>
                    <a:cubicBezTo>
                      <a:pt x="16230" y="15362"/>
                      <a:pt x="16549" y="15202"/>
                      <a:pt x="16846" y="15043"/>
                    </a:cubicBezTo>
                    <a:cubicBezTo>
                      <a:pt x="17120" y="14883"/>
                      <a:pt x="17417" y="14723"/>
                      <a:pt x="17691" y="14563"/>
                    </a:cubicBezTo>
                    <a:lnTo>
                      <a:pt x="18147" y="14312"/>
                    </a:lnTo>
                    <a:lnTo>
                      <a:pt x="18604" y="14038"/>
                    </a:lnTo>
                    <a:cubicBezTo>
                      <a:pt x="18741" y="13947"/>
                      <a:pt x="18877" y="13879"/>
                      <a:pt x="18992" y="13810"/>
                    </a:cubicBezTo>
                    <a:lnTo>
                      <a:pt x="19106" y="13742"/>
                    </a:lnTo>
                    <a:lnTo>
                      <a:pt x="19197" y="13696"/>
                    </a:lnTo>
                    <a:lnTo>
                      <a:pt x="19243" y="13673"/>
                    </a:lnTo>
                    <a:cubicBezTo>
                      <a:pt x="19334" y="13605"/>
                      <a:pt x="19425" y="13559"/>
                      <a:pt x="19494" y="13490"/>
                    </a:cubicBezTo>
                    <a:lnTo>
                      <a:pt x="19562" y="13445"/>
                    </a:lnTo>
                    <a:lnTo>
                      <a:pt x="19654" y="13399"/>
                    </a:lnTo>
                    <a:cubicBezTo>
                      <a:pt x="19813" y="13308"/>
                      <a:pt x="19973" y="13217"/>
                      <a:pt x="20156" y="13125"/>
                    </a:cubicBezTo>
                    <a:lnTo>
                      <a:pt x="20384" y="12988"/>
                    </a:lnTo>
                    <a:lnTo>
                      <a:pt x="20681" y="12829"/>
                    </a:lnTo>
                    <a:lnTo>
                      <a:pt x="20977" y="12692"/>
                    </a:lnTo>
                    <a:lnTo>
                      <a:pt x="21069" y="12623"/>
                    </a:lnTo>
                    <a:cubicBezTo>
                      <a:pt x="21160" y="12577"/>
                      <a:pt x="21274" y="12532"/>
                      <a:pt x="21365" y="12463"/>
                    </a:cubicBezTo>
                    <a:cubicBezTo>
                      <a:pt x="21434" y="12395"/>
                      <a:pt x="21480" y="12326"/>
                      <a:pt x="21502" y="12235"/>
                    </a:cubicBezTo>
                    <a:lnTo>
                      <a:pt x="21594" y="12189"/>
                    </a:lnTo>
                    <a:lnTo>
                      <a:pt x="21662" y="12144"/>
                    </a:lnTo>
                    <a:cubicBezTo>
                      <a:pt x="21685" y="12144"/>
                      <a:pt x="21708" y="12121"/>
                      <a:pt x="21731" y="12098"/>
                    </a:cubicBezTo>
                    <a:cubicBezTo>
                      <a:pt x="21753" y="12121"/>
                      <a:pt x="21776" y="12121"/>
                      <a:pt x="21799" y="12121"/>
                    </a:cubicBezTo>
                    <a:cubicBezTo>
                      <a:pt x="21845" y="12121"/>
                      <a:pt x="21890" y="12098"/>
                      <a:pt x="21913" y="12098"/>
                    </a:cubicBezTo>
                    <a:cubicBezTo>
                      <a:pt x="21959" y="12075"/>
                      <a:pt x="22005" y="12052"/>
                      <a:pt x="22027" y="12030"/>
                    </a:cubicBezTo>
                    <a:lnTo>
                      <a:pt x="22096" y="12007"/>
                    </a:lnTo>
                    <a:cubicBezTo>
                      <a:pt x="22141" y="11984"/>
                      <a:pt x="22210" y="11938"/>
                      <a:pt x="22278" y="11916"/>
                    </a:cubicBezTo>
                    <a:cubicBezTo>
                      <a:pt x="22393" y="11847"/>
                      <a:pt x="22507" y="11756"/>
                      <a:pt x="22621" y="11687"/>
                    </a:cubicBezTo>
                    <a:lnTo>
                      <a:pt x="22666" y="11664"/>
                    </a:lnTo>
                    <a:cubicBezTo>
                      <a:pt x="22872" y="11528"/>
                      <a:pt x="23077" y="11368"/>
                      <a:pt x="23283" y="11231"/>
                    </a:cubicBezTo>
                    <a:lnTo>
                      <a:pt x="23443" y="11094"/>
                    </a:lnTo>
                    <a:lnTo>
                      <a:pt x="23557" y="11025"/>
                    </a:lnTo>
                    <a:cubicBezTo>
                      <a:pt x="23762" y="10888"/>
                      <a:pt x="23968" y="10729"/>
                      <a:pt x="24173" y="10592"/>
                    </a:cubicBezTo>
                    <a:cubicBezTo>
                      <a:pt x="24310" y="10500"/>
                      <a:pt x="24447" y="10409"/>
                      <a:pt x="24584" y="10318"/>
                    </a:cubicBezTo>
                    <a:lnTo>
                      <a:pt x="24652" y="10272"/>
                    </a:lnTo>
                    <a:cubicBezTo>
                      <a:pt x="24812" y="10158"/>
                      <a:pt x="24972" y="10044"/>
                      <a:pt x="25132" y="9907"/>
                    </a:cubicBezTo>
                    <a:cubicBezTo>
                      <a:pt x="25177" y="9861"/>
                      <a:pt x="25200" y="9793"/>
                      <a:pt x="25200" y="9724"/>
                    </a:cubicBezTo>
                    <a:cubicBezTo>
                      <a:pt x="25565" y="9519"/>
                      <a:pt x="25839" y="9336"/>
                      <a:pt x="26090" y="9131"/>
                    </a:cubicBezTo>
                    <a:cubicBezTo>
                      <a:pt x="26273" y="8971"/>
                      <a:pt x="26455" y="8834"/>
                      <a:pt x="26638" y="8674"/>
                    </a:cubicBezTo>
                    <a:cubicBezTo>
                      <a:pt x="26775" y="8560"/>
                      <a:pt x="26889" y="8446"/>
                      <a:pt x="27026" y="8332"/>
                    </a:cubicBezTo>
                    <a:lnTo>
                      <a:pt x="27186" y="8195"/>
                    </a:lnTo>
                    <a:lnTo>
                      <a:pt x="27254" y="8127"/>
                    </a:lnTo>
                    <a:cubicBezTo>
                      <a:pt x="27368" y="8058"/>
                      <a:pt x="27437" y="7990"/>
                      <a:pt x="27505" y="7898"/>
                    </a:cubicBezTo>
                    <a:lnTo>
                      <a:pt x="27551" y="7830"/>
                    </a:lnTo>
                    <a:lnTo>
                      <a:pt x="27597" y="7807"/>
                    </a:lnTo>
                    <a:lnTo>
                      <a:pt x="27620" y="7784"/>
                    </a:lnTo>
                    <a:cubicBezTo>
                      <a:pt x="27711" y="7716"/>
                      <a:pt x="27802" y="7670"/>
                      <a:pt x="27893" y="7602"/>
                    </a:cubicBezTo>
                    <a:cubicBezTo>
                      <a:pt x="27985" y="7533"/>
                      <a:pt x="28076" y="7465"/>
                      <a:pt x="28145" y="7419"/>
                    </a:cubicBezTo>
                    <a:cubicBezTo>
                      <a:pt x="28236" y="7350"/>
                      <a:pt x="28327" y="7305"/>
                      <a:pt x="28396" y="7236"/>
                    </a:cubicBezTo>
                    <a:cubicBezTo>
                      <a:pt x="28487" y="7191"/>
                      <a:pt x="28555" y="7122"/>
                      <a:pt x="28624" y="7054"/>
                    </a:cubicBezTo>
                    <a:lnTo>
                      <a:pt x="28670" y="7031"/>
                    </a:lnTo>
                    <a:lnTo>
                      <a:pt x="28738" y="6962"/>
                    </a:lnTo>
                    <a:lnTo>
                      <a:pt x="28806" y="6894"/>
                    </a:lnTo>
                    <a:lnTo>
                      <a:pt x="28875" y="6848"/>
                    </a:lnTo>
                    <a:cubicBezTo>
                      <a:pt x="28989" y="6757"/>
                      <a:pt x="29103" y="6643"/>
                      <a:pt x="29217" y="6529"/>
                    </a:cubicBezTo>
                    <a:lnTo>
                      <a:pt x="29309" y="6415"/>
                    </a:lnTo>
                    <a:cubicBezTo>
                      <a:pt x="29354" y="6369"/>
                      <a:pt x="29423" y="6323"/>
                      <a:pt x="29468" y="6278"/>
                    </a:cubicBezTo>
                    <a:lnTo>
                      <a:pt x="29628" y="6118"/>
                    </a:lnTo>
                    <a:lnTo>
                      <a:pt x="29742" y="6027"/>
                    </a:lnTo>
                    <a:lnTo>
                      <a:pt x="29788" y="5981"/>
                    </a:lnTo>
                    <a:cubicBezTo>
                      <a:pt x="29834" y="5935"/>
                      <a:pt x="29902" y="5867"/>
                      <a:pt x="29971" y="5798"/>
                    </a:cubicBezTo>
                    <a:cubicBezTo>
                      <a:pt x="30085" y="5707"/>
                      <a:pt x="30222" y="5570"/>
                      <a:pt x="30359" y="5433"/>
                    </a:cubicBezTo>
                    <a:cubicBezTo>
                      <a:pt x="30404" y="5365"/>
                      <a:pt x="30450" y="5319"/>
                      <a:pt x="30496" y="5273"/>
                    </a:cubicBezTo>
                    <a:cubicBezTo>
                      <a:pt x="30564" y="5205"/>
                      <a:pt x="30633" y="5136"/>
                      <a:pt x="30701" y="5068"/>
                    </a:cubicBezTo>
                    <a:cubicBezTo>
                      <a:pt x="31135" y="4611"/>
                      <a:pt x="31500" y="4178"/>
                      <a:pt x="31842" y="3721"/>
                    </a:cubicBezTo>
                    <a:lnTo>
                      <a:pt x="31865" y="3698"/>
                    </a:lnTo>
                    <a:cubicBezTo>
                      <a:pt x="31956" y="3561"/>
                      <a:pt x="32071" y="3425"/>
                      <a:pt x="32139" y="3288"/>
                    </a:cubicBezTo>
                    <a:cubicBezTo>
                      <a:pt x="32207" y="3173"/>
                      <a:pt x="32276" y="3059"/>
                      <a:pt x="32322" y="2945"/>
                    </a:cubicBezTo>
                    <a:lnTo>
                      <a:pt x="32344" y="2900"/>
                    </a:lnTo>
                    <a:cubicBezTo>
                      <a:pt x="32390" y="2808"/>
                      <a:pt x="32436" y="2694"/>
                      <a:pt x="32481" y="2580"/>
                    </a:cubicBezTo>
                    <a:cubicBezTo>
                      <a:pt x="32527" y="2466"/>
                      <a:pt x="32573" y="2352"/>
                      <a:pt x="32618" y="2238"/>
                    </a:cubicBezTo>
                    <a:lnTo>
                      <a:pt x="32618" y="2169"/>
                    </a:lnTo>
                    <a:cubicBezTo>
                      <a:pt x="32664" y="2032"/>
                      <a:pt x="32710" y="1872"/>
                      <a:pt x="32710" y="1713"/>
                    </a:cubicBezTo>
                    <a:cubicBezTo>
                      <a:pt x="32710" y="1644"/>
                      <a:pt x="32710" y="1553"/>
                      <a:pt x="32710" y="1462"/>
                    </a:cubicBezTo>
                    <a:cubicBezTo>
                      <a:pt x="32687" y="1393"/>
                      <a:pt x="32687" y="1325"/>
                      <a:pt x="32664" y="1256"/>
                    </a:cubicBezTo>
                    <a:cubicBezTo>
                      <a:pt x="32618" y="1096"/>
                      <a:pt x="32595" y="937"/>
                      <a:pt x="32504" y="800"/>
                    </a:cubicBezTo>
                    <a:cubicBezTo>
                      <a:pt x="32390" y="617"/>
                      <a:pt x="32207" y="480"/>
                      <a:pt x="32025" y="389"/>
                    </a:cubicBezTo>
                    <a:cubicBezTo>
                      <a:pt x="31979" y="366"/>
                      <a:pt x="31911" y="366"/>
                      <a:pt x="31865" y="343"/>
                    </a:cubicBezTo>
                    <a:lnTo>
                      <a:pt x="31819" y="320"/>
                    </a:lnTo>
                    <a:cubicBezTo>
                      <a:pt x="31751" y="320"/>
                      <a:pt x="31705" y="297"/>
                      <a:pt x="31637" y="297"/>
                    </a:cubicBezTo>
                    <a:cubicBezTo>
                      <a:pt x="31568" y="297"/>
                      <a:pt x="31477" y="275"/>
                      <a:pt x="31386" y="275"/>
                    </a:cubicBezTo>
                    <a:lnTo>
                      <a:pt x="31021" y="275"/>
                    </a:lnTo>
                    <a:cubicBezTo>
                      <a:pt x="30998" y="229"/>
                      <a:pt x="30975" y="183"/>
                      <a:pt x="30929" y="161"/>
                    </a:cubicBezTo>
                    <a:cubicBezTo>
                      <a:pt x="30884" y="115"/>
                      <a:pt x="30815" y="92"/>
                      <a:pt x="30769" y="46"/>
                    </a:cubicBezTo>
                    <a:cubicBezTo>
                      <a:pt x="30724" y="24"/>
                      <a:pt x="30633" y="1"/>
                      <a:pt x="30587" y="1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6686891" y="1498385"/>
                <a:ext cx="496082" cy="274814"/>
              </a:xfrm>
              <a:custGeom>
                <a:avLst/>
                <a:gdLst/>
                <a:ahLst/>
                <a:cxnLst/>
                <a:rect l="l" t="t" r="r" b="b"/>
                <a:pathLst>
                  <a:path w="18353" h="10167" extrusionOk="0">
                    <a:moveTo>
                      <a:pt x="15213" y="2876"/>
                    </a:moveTo>
                    <a:cubicBezTo>
                      <a:pt x="15202" y="2884"/>
                      <a:pt x="15191" y="2891"/>
                      <a:pt x="15180" y="2899"/>
                    </a:cubicBezTo>
                    <a:cubicBezTo>
                      <a:pt x="15180" y="2899"/>
                      <a:pt x="15200" y="2889"/>
                      <a:pt x="15213" y="2876"/>
                    </a:cubicBezTo>
                    <a:close/>
                    <a:moveTo>
                      <a:pt x="911" y="9131"/>
                    </a:moveTo>
                    <a:cubicBezTo>
                      <a:pt x="888" y="9132"/>
                      <a:pt x="861" y="9137"/>
                      <a:pt x="845" y="9153"/>
                    </a:cubicBezTo>
                    <a:cubicBezTo>
                      <a:pt x="867" y="9146"/>
                      <a:pt x="889" y="9139"/>
                      <a:pt x="911" y="9131"/>
                    </a:cubicBezTo>
                    <a:close/>
                    <a:moveTo>
                      <a:pt x="18101" y="0"/>
                    </a:moveTo>
                    <a:cubicBezTo>
                      <a:pt x="18033" y="0"/>
                      <a:pt x="17987" y="23"/>
                      <a:pt x="17942" y="69"/>
                    </a:cubicBezTo>
                    <a:cubicBezTo>
                      <a:pt x="17805" y="183"/>
                      <a:pt x="17668" y="320"/>
                      <a:pt x="17531" y="434"/>
                    </a:cubicBezTo>
                    <a:cubicBezTo>
                      <a:pt x="17402" y="541"/>
                      <a:pt x="17252" y="649"/>
                      <a:pt x="17121" y="737"/>
                    </a:cubicBezTo>
                    <a:lnTo>
                      <a:pt x="17121" y="737"/>
                    </a:lnTo>
                    <a:cubicBezTo>
                      <a:pt x="17126" y="729"/>
                      <a:pt x="17132" y="718"/>
                      <a:pt x="17143" y="708"/>
                    </a:cubicBezTo>
                    <a:lnTo>
                      <a:pt x="17143" y="708"/>
                    </a:lnTo>
                    <a:cubicBezTo>
                      <a:pt x="16983" y="822"/>
                      <a:pt x="16823" y="913"/>
                      <a:pt x="16686" y="1027"/>
                    </a:cubicBezTo>
                    <a:cubicBezTo>
                      <a:pt x="16549" y="1119"/>
                      <a:pt x="16412" y="1233"/>
                      <a:pt x="16298" y="1324"/>
                    </a:cubicBezTo>
                    <a:cubicBezTo>
                      <a:pt x="16047" y="1530"/>
                      <a:pt x="15773" y="1712"/>
                      <a:pt x="15522" y="1895"/>
                    </a:cubicBezTo>
                    <a:cubicBezTo>
                      <a:pt x="15454" y="1940"/>
                      <a:pt x="15385" y="1986"/>
                      <a:pt x="15317" y="2055"/>
                    </a:cubicBezTo>
                    <a:cubicBezTo>
                      <a:pt x="15317" y="2032"/>
                      <a:pt x="15317" y="2032"/>
                      <a:pt x="15317" y="2032"/>
                    </a:cubicBezTo>
                    <a:cubicBezTo>
                      <a:pt x="15231" y="2096"/>
                      <a:pt x="15145" y="2160"/>
                      <a:pt x="15041" y="2224"/>
                    </a:cubicBezTo>
                    <a:lnTo>
                      <a:pt x="15041" y="2224"/>
                    </a:lnTo>
                    <a:cubicBezTo>
                      <a:pt x="15042" y="2222"/>
                      <a:pt x="15043" y="2218"/>
                      <a:pt x="15043" y="2214"/>
                    </a:cubicBezTo>
                    <a:lnTo>
                      <a:pt x="15043" y="2214"/>
                    </a:lnTo>
                    <a:cubicBezTo>
                      <a:pt x="15020" y="2237"/>
                      <a:pt x="14997" y="2260"/>
                      <a:pt x="14974" y="2283"/>
                    </a:cubicBezTo>
                    <a:cubicBezTo>
                      <a:pt x="14951" y="2283"/>
                      <a:pt x="14929" y="2306"/>
                      <a:pt x="14906" y="2328"/>
                    </a:cubicBezTo>
                    <a:cubicBezTo>
                      <a:pt x="14928" y="2306"/>
                      <a:pt x="14929" y="2306"/>
                      <a:pt x="14929" y="2306"/>
                    </a:cubicBezTo>
                    <a:lnTo>
                      <a:pt x="14929" y="2306"/>
                    </a:lnTo>
                    <a:cubicBezTo>
                      <a:pt x="14792" y="2397"/>
                      <a:pt x="14655" y="2488"/>
                      <a:pt x="14518" y="2580"/>
                    </a:cubicBezTo>
                    <a:cubicBezTo>
                      <a:pt x="14381" y="2671"/>
                      <a:pt x="14244" y="2739"/>
                      <a:pt x="14107" y="2831"/>
                    </a:cubicBezTo>
                    <a:cubicBezTo>
                      <a:pt x="13970" y="2922"/>
                      <a:pt x="13833" y="3013"/>
                      <a:pt x="13696" y="3105"/>
                    </a:cubicBezTo>
                    <a:cubicBezTo>
                      <a:pt x="13536" y="3196"/>
                      <a:pt x="13377" y="3310"/>
                      <a:pt x="13240" y="3424"/>
                    </a:cubicBezTo>
                    <a:cubicBezTo>
                      <a:pt x="13262" y="3401"/>
                      <a:pt x="13285" y="3378"/>
                      <a:pt x="13308" y="3356"/>
                    </a:cubicBezTo>
                    <a:lnTo>
                      <a:pt x="13308" y="3356"/>
                    </a:lnTo>
                    <a:cubicBezTo>
                      <a:pt x="13217" y="3424"/>
                      <a:pt x="13148" y="3470"/>
                      <a:pt x="13057" y="3538"/>
                    </a:cubicBezTo>
                    <a:cubicBezTo>
                      <a:pt x="12578" y="3858"/>
                      <a:pt x="12098" y="4154"/>
                      <a:pt x="11596" y="4451"/>
                    </a:cubicBezTo>
                    <a:cubicBezTo>
                      <a:pt x="11345" y="4588"/>
                      <a:pt x="11071" y="4725"/>
                      <a:pt x="10797" y="4885"/>
                    </a:cubicBezTo>
                    <a:cubicBezTo>
                      <a:pt x="10546" y="4999"/>
                      <a:pt x="10318" y="5159"/>
                      <a:pt x="10090" y="5273"/>
                    </a:cubicBezTo>
                    <a:cubicBezTo>
                      <a:pt x="9565" y="5570"/>
                      <a:pt x="9040" y="5844"/>
                      <a:pt x="8515" y="6117"/>
                    </a:cubicBezTo>
                    <a:cubicBezTo>
                      <a:pt x="8241" y="6277"/>
                      <a:pt x="7967" y="6414"/>
                      <a:pt x="7670" y="6551"/>
                    </a:cubicBezTo>
                    <a:cubicBezTo>
                      <a:pt x="7396" y="6688"/>
                      <a:pt x="7122" y="6825"/>
                      <a:pt x="6826" y="6962"/>
                    </a:cubicBezTo>
                    <a:cubicBezTo>
                      <a:pt x="6803" y="6962"/>
                      <a:pt x="6780" y="6985"/>
                      <a:pt x="6757" y="6985"/>
                    </a:cubicBezTo>
                    <a:cubicBezTo>
                      <a:pt x="6826" y="6894"/>
                      <a:pt x="6848" y="6757"/>
                      <a:pt x="6803" y="6642"/>
                    </a:cubicBezTo>
                    <a:cubicBezTo>
                      <a:pt x="6757" y="6574"/>
                      <a:pt x="6689" y="6505"/>
                      <a:pt x="6620" y="6483"/>
                    </a:cubicBezTo>
                    <a:cubicBezTo>
                      <a:pt x="6582" y="6473"/>
                      <a:pt x="6549" y="6468"/>
                      <a:pt x="6515" y="6468"/>
                    </a:cubicBezTo>
                    <a:cubicBezTo>
                      <a:pt x="6468" y="6468"/>
                      <a:pt x="6423" y="6479"/>
                      <a:pt x="6369" y="6505"/>
                    </a:cubicBezTo>
                    <a:cubicBezTo>
                      <a:pt x="6278" y="6528"/>
                      <a:pt x="6187" y="6574"/>
                      <a:pt x="6118" y="6620"/>
                    </a:cubicBezTo>
                    <a:cubicBezTo>
                      <a:pt x="6050" y="6665"/>
                      <a:pt x="6004" y="6688"/>
                      <a:pt x="5958" y="6711"/>
                    </a:cubicBezTo>
                    <a:cubicBezTo>
                      <a:pt x="5799" y="6779"/>
                      <a:pt x="5662" y="6871"/>
                      <a:pt x="5525" y="6939"/>
                    </a:cubicBezTo>
                    <a:cubicBezTo>
                      <a:pt x="5228" y="7099"/>
                      <a:pt x="4908" y="7282"/>
                      <a:pt x="4612" y="7441"/>
                    </a:cubicBezTo>
                    <a:cubicBezTo>
                      <a:pt x="4292" y="7601"/>
                      <a:pt x="3972" y="7738"/>
                      <a:pt x="3653" y="7898"/>
                    </a:cubicBezTo>
                    <a:cubicBezTo>
                      <a:pt x="3356" y="8058"/>
                      <a:pt x="3082" y="8195"/>
                      <a:pt x="2786" y="8331"/>
                    </a:cubicBezTo>
                    <a:cubicBezTo>
                      <a:pt x="2466" y="8491"/>
                      <a:pt x="2146" y="8628"/>
                      <a:pt x="1827" y="8765"/>
                    </a:cubicBezTo>
                    <a:cubicBezTo>
                      <a:pt x="1528" y="8893"/>
                      <a:pt x="1229" y="9022"/>
                      <a:pt x="911" y="9131"/>
                    </a:cubicBezTo>
                    <a:lnTo>
                      <a:pt x="911" y="9131"/>
                    </a:lnTo>
                    <a:cubicBezTo>
                      <a:pt x="921" y="9130"/>
                      <a:pt x="930" y="9130"/>
                      <a:pt x="937" y="9130"/>
                    </a:cubicBezTo>
                    <a:cubicBezTo>
                      <a:pt x="868" y="9153"/>
                      <a:pt x="800" y="9176"/>
                      <a:pt x="731" y="9199"/>
                    </a:cubicBezTo>
                    <a:lnTo>
                      <a:pt x="686" y="9199"/>
                    </a:lnTo>
                    <a:lnTo>
                      <a:pt x="572" y="9245"/>
                    </a:lnTo>
                    <a:cubicBezTo>
                      <a:pt x="526" y="9267"/>
                      <a:pt x="457" y="9267"/>
                      <a:pt x="412" y="9290"/>
                    </a:cubicBezTo>
                    <a:cubicBezTo>
                      <a:pt x="389" y="9313"/>
                      <a:pt x="343" y="9313"/>
                      <a:pt x="320" y="9336"/>
                    </a:cubicBezTo>
                    <a:cubicBezTo>
                      <a:pt x="275" y="9336"/>
                      <a:pt x="252" y="9359"/>
                      <a:pt x="206" y="9359"/>
                    </a:cubicBezTo>
                    <a:cubicBezTo>
                      <a:pt x="138" y="9404"/>
                      <a:pt x="69" y="9473"/>
                      <a:pt x="24" y="9564"/>
                    </a:cubicBezTo>
                    <a:cubicBezTo>
                      <a:pt x="1" y="9701"/>
                      <a:pt x="24" y="9861"/>
                      <a:pt x="161" y="9929"/>
                    </a:cubicBezTo>
                    <a:cubicBezTo>
                      <a:pt x="229" y="9975"/>
                      <a:pt x="320" y="9998"/>
                      <a:pt x="412" y="10043"/>
                    </a:cubicBezTo>
                    <a:cubicBezTo>
                      <a:pt x="457" y="10066"/>
                      <a:pt x="526" y="10089"/>
                      <a:pt x="572" y="10112"/>
                    </a:cubicBezTo>
                    <a:cubicBezTo>
                      <a:pt x="672" y="10145"/>
                      <a:pt x="784" y="10166"/>
                      <a:pt x="900" y="10166"/>
                    </a:cubicBezTo>
                    <a:cubicBezTo>
                      <a:pt x="942" y="10166"/>
                      <a:pt x="985" y="10164"/>
                      <a:pt x="1028" y="10158"/>
                    </a:cubicBezTo>
                    <a:cubicBezTo>
                      <a:pt x="1302" y="10089"/>
                      <a:pt x="1576" y="9998"/>
                      <a:pt x="1850" y="9884"/>
                    </a:cubicBezTo>
                    <a:cubicBezTo>
                      <a:pt x="2352" y="9701"/>
                      <a:pt x="2831" y="9496"/>
                      <a:pt x="3333" y="9290"/>
                    </a:cubicBezTo>
                    <a:cubicBezTo>
                      <a:pt x="3630" y="9176"/>
                      <a:pt x="3904" y="9039"/>
                      <a:pt x="4178" y="8925"/>
                    </a:cubicBezTo>
                    <a:cubicBezTo>
                      <a:pt x="4452" y="8811"/>
                      <a:pt x="4749" y="8674"/>
                      <a:pt x="5022" y="8537"/>
                    </a:cubicBezTo>
                    <a:cubicBezTo>
                      <a:pt x="5296" y="8423"/>
                      <a:pt x="5570" y="8286"/>
                      <a:pt x="5844" y="8149"/>
                    </a:cubicBezTo>
                    <a:cubicBezTo>
                      <a:pt x="6118" y="8012"/>
                      <a:pt x="6392" y="7875"/>
                      <a:pt x="6666" y="7761"/>
                    </a:cubicBezTo>
                    <a:cubicBezTo>
                      <a:pt x="6940" y="7624"/>
                      <a:pt x="7214" y="7487"/>
                      <a:pt x="7488" y="7373"/>
                    </a:cubicBezTo>
                    <a:cubicBezTo>
                      <a:pt x="7647" y="7304"/>
                      <a:pt x="7784" y="7236"/>
                      <a:pt x="7921" y="7167"/>
                    </a:cubicBezTo>
                    <a:cubicBezTo>
                      <a:pt x="8058" y="7099"/>
                      <a:pt x="8218" y="7008"/>
                      <a:pt x="8355" y="6939"/>
                    </a:cubicBezTo>
                    <a:cubicBezTo>
                      <a:pt x="8629" y="6802"/>
                      <a:pt x="8903" y="6665"/>
                      <a:pt x="9177" y="6528"/>
                    </a:cubicBezTo>
                    <a:cubicBezTo>
                      <a:pt x="9428" y="6391"/>
                      <a:pt x="9702" y="6254"/>
                      <a:pt x="9953" y="6095"/>
                    </a:cubicBezTo>
                    <a:cubicBezTo>
                      <a:pt x="10204" y="5958"/>
                      <a:pt x="10455" y="5821"/>
                      <a:pt x="10706" y="5684"/>
                    </a:cubicBezTo>
                    <a:cubicBezTo>
                      <a:pt x="10934" y="5547"/>
                      <a:pt x="11185" y="5410"/>
                      <a:pt x="11436" y="5273"/>
                    </a:cubicBezTo>
                    <a:cubicBezTo>
                      <a:pt x="11687" y="5136"/>
                      <a:pt x="11961" y="4999"/>
                      <a:pt x="12212" y="4839"/>
                    </a:cubicBezTo>
                    <a:cubicBezTo>
                      <a:pt x="12464" y="4679"/>
                      <a:pt x="12692" y="4543"/>
                      <a:pt x="12943" y="4383"/>
                    </a:cubicBezTo>
                    <a:cubicBezTo>
                      <a:pt x="13125" y="4269"/>
                      <a:pt x="13308" y="4154"/>
                      <a:pt x="13491" y="4018"/>
                    </a:cubicBezTo>
                    <a:cubicBezTo>
                      <a:pt x="13605" y="3949"/>
                      <a:pt x="13719" y="3858"/>
                      <a:pt x="13856" y="3766"/>
                    </a:cubicBezTo>
                    <a:cubicBezTo>
                      <a:pt x="14061" y="3629"/>
                      <a:pt x="14290" y="3470"/>
                      <a:pt x="14495" y="3333"/>
                    </a:cubicBezTo>
                    <a:cubicBezTo>
                      <a:pt x="14609" y="3264"/>
                      <a:pt x="14700" y="3219"/>
                      <a:pt x="14792" y="3150"/>
                    </a:cubicBezTo>
                    <a:cubicBezTo>
                      <a:pt x="14951" y="3059"/>
                      <a:pt x="15088" y="2968"/>
                      <a:pt x="15225" y="2853"/>
                    </a:cubicBezTo>
                    <a:lnTo>
                      <a:pt x="15225" y="2853"/>
                    </a:lnTo>
                    <a:cubicBezTo>
                      <a:pt x="15225" y="2861"/>
                      <a:pt x="15220" y="2869"/>
                      <a:pt x="15213" y="2876"/>
                    </a:cubicBezTo>
                    <a:lnTo>
                      <a:pt x="15213" y="2876"/>
                    </a:lnTo>
                    <a:cubicBezTo>
                      <a:pt x="15727" y="2518"/>
                      <a:pt x="16240" y="2160"/>
                      <a:pt x="16709" y="1758"/>
                    </a:cubicBezTo>
                    <a:cubicBezTo>
                      <a:pt x="16846" y="1644"/>
                      <a:pt x="16960" y="1530"/>
                      <a:pt x="17074" y="1438"/>
                    </a:cubicBezTo>
                    <a:cubicBezTo>
                      <a:pt x="17211" y="1347"/>
                      <a:pt x="17348" y="1256"/>
                      <a:pt x="17462" y="1142"/>
                    </a:cubicBezTo>
                    <a:cubicBezTo>
                      <a:pt x="17576" y="1050"/>
                      <a:pt x="17691" y="959"/>
                      <a:pt x="17805" y="845"/>
                    </a:cubicBezTo>
                    <a:cubicBezTo>
                      <a:pt x="17896" y="754"/>
                      <a:pt x="17987" y="639"/>
                      <a:pt x="18101" y="548"/>
                    </a:cubicBezTo>
                    <a:cubicBezTo>
                      <a:pt x="18147" y="502"/>
                      <a:pt x="18193" y="457"/>
                      <a:pt x="18238" y="411"/>
                    </a:cubicBezTo>
                    <a:cubicBezTo>
                      <a:pt x="18352" y="320"/>
                      <a:pt x="18352" y="160"/>
                      <a:pt x="18261" y="69"/>
                    </a:cubicBezTo>
                    <a:cubicBezTo>
                      <a:pt x="18215" y="23"/>
                      <a:pt x="18147" y="0"/>
                      <a:pt x="18101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6842368" y="1476788"/>
                <a:ext cx="339362" cy="221754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8204" extrusionOk="0">
                    <a:moveTo>
                      <a:pt x="12167" y="0"/>
                    </a:moveTo>
                    <a:cubicBezTo>
                      <a:pt x="12121" y="0"/>
                      <a:pt x="12075" y="23"/>
                      <a:pt x="12030" y="46"/>
                    </a:cubicBezTo>
                    <a:cubicBezTo>
                      <a:pt x="11961" y="69"/>
                      <a:pt x="11893" y="137"/>
                      <a:pt x="11824" y="206"/>
                    </a:cubicBezTo>
                    <a:cubicBezTo>
                      <a:pt x="11779" y="251"/>
                      <a:pt x="11710" y="274"/>
                      <a:pt x="11665" y="320"/>
                    </a:cubicBezTo>
                    <a:cubicBezTo>
                      <a:pt x="11550" y="434"/>
                      <a:pt x="11436" y="548"/>
                      <a:pt x="11299" y="662"/>
                    </a:cubicBezTo>
                    <a:cubicBezTo>
                      <a:pt x="11231" y="708"/>
                      <a:pt x="11162" y="776"/>
                      <a:pt x="11094" y="845"/>
                    </a:cubicBezTo>
                    <a:cubicBezTo>
                      <a:pt x="11025" y="891"/>
                      <a:pt x="10957" y="936"/>
                      <a:pt x="10889" y="982"/>
                    </a:cubicBezTo>
                    <a:cubicBezTo>
                      <a:pt x="10866" y="1005"/>
                      <a:pt x="10843" y="1028"/>
                      <a:pt x="10820" y="1050"/>
                    </a:cubicBezTo>
                    <a:cubicBezTo>
                      <a:pt x="10774" y="1028"/>
                      <a:pt x="10752" y="1028"/>
                      <a:pt x="10706" y="1028"/>
                    </a:cubicBezTo>
                    <a:cubicBezTo>
                      <a:pt x="10660" y="1050"/>
                      <a:pt x="10637" y="1050"/>
                      <a:pt x="10592" y="1073"/>
                    </a:cubicBezTo>
                    <a:cubicBezTo>
                      <a:pt x="10569" y="1096"/>
                      <a:pt x="10546" y="1096"/>
                      <a:pt x="10501" y="1119"/>
                    </a:cubicBezTo>
                    <a:cubicBezTo>
                      <a:pt x="10478" y="1142"/>
                      <a:pt x="10455" y="1164"/>
                      <a:pt x="10432" y="1164"/>
                    </a:cubicBezTo>
                    <a:cubicBezTo>
                      <a:pt x="10364" y="1210"/>
                      <a:pt x="10295" y="1256"/>
                      <a:pt x="10227" y="1301"/>
                    </a:cubicBezTo>
                    <a:cubicBezTo>
                      <a:pt x="10067" y="1393"/>
                      <a:pt x="9907" y="1507"/>
                      <a:pt x="9770" y="1621"/>
                    </a:cubicBezTo>
                    <a:cubicBezTo>
                      <a:pt x="9633" y="1712"/>
                      <a:pt x="9496" y="1804"/>
                      <a:pt x="9359" y="1918"/>
                    </a:cubicBezTo>
                    <a:cubicBezTo>
                      <a:pt x="9245" y="2009"/>
                      <a:pt x="9108" y="2077"/>
                      <a:pt x="8994" y="2169"/>
                    </a:cubicBezTo>
                    <a:cubicBezTo>
                      <a:pt x="8857" y="2283"/>
                      <a:pt x="8720" y="2374"/>
                      <a:pt x="8583" y="2488"/>
                    </a:cubicBezTo>
                    <a:cubicBezTo>
                      <a:pt x="8446" y="2580"/>
                      <a:pt x="8332" y="2694"/>
                      <a:pt x="8195" y="2785"/>
                    </a:cubicBezTo>
                    <a:cubicBezTo>
                      <a:pt x="8172" y="2808"/>
                      <a:pt x="8150" y="2831"/>
                      <a:pt x="8127" y="2831"/>
                    </a:cubicBezTo>
                    <a:cubicBezTo>
                      <a:pt x="7853" y="2991"/>
                      <a:pt x="7602" y="3150"/>
                      <a:pt x="7328" y="3310"/>
                    </a:cubicBezTo>
                    <a:cubicBezTo>
                      <a:pt x="7100" y="3447"/>
                      <a:pt x="6871" y="3607"/>
                      <a:pt x="6643" y="3744"/>
                    </a:cubicBezTo>
                    <a:cubicBezTo>
                      <a:pt x="6529" y="3835"/>
                      <a:pt x="6392" y="3926"/>
                      <a:pt x="6278" y="3995"/>
                    </a:cubicBezTo>
                    <a:cubicBezTo>
                      <a:pt x="6209" y="4040"/>
                      <a:pt x="6141" y="4086"/>
                      <a:pt x="6072" y="4132"/>
                    </a:cubicBezTo>
                    <a:cubicBezTo>
                      <a:pt x="6004" y="4177"/>
                      <a:pt x="5935" y="4223"/>
                      <a:pt x="5867" y="4269"/>
                    </a:cubicBezTo>
                    <a:cubicBezTo>
                      <a:pt x="5798" y="4314"/>
                      <a:pt x="5707" y="4360"/>
                      <a:pt x="5639" y="4406"/>
                    </a:cubicBezTo>
                    <a:cubicBezTo>
                      <a:pt x="5616" y="4406"/>
                      <a:pt x="5593" y="4406"/>
                      <a:pt x="5593" y="4428"/>
                    </a:cubicBezTo>
                    <a:cubicBezTo>
                      <a:pt x="5388" y="4474"/>
                      <a:pt x="5205" y="4588"/>
                      <a:pt x="5022" y="4702"/>
                    </a:cubicBezTo>
                    <a:cubicBezTo>
                      <a:pt x="4840" y="4794"/>
                      <a:pt x="4680" y="4885"/>
                      <a:pt x="4497" y="4999"/>
                    </a:cubicBezTo>
                    <a:cubicBezTo>
                      <a:pt x="4201" y="5159"/>
                      <a:pt x="3904" y="5342"/>
                      <a:pt x="3607" y="5501"/>
                    </a:cubicBezTo>
                    <a:cubicBezTo>
                      <a:pt x="3288" y="5707"/>
                      <a:pt x="2968" y="5889"/>
                      <a:pt x="2626" y="6072"/>
                    </a:cubicBezTo>
                    <a:cubicBezTo>
                      <a:pt x="2512" y="6163"/>
                      <a:pt x="2375" y="6255"/>
                      <a:pt x="2238" y="6323"/>
                    </a:cubicBezTo>
                    <a:cubicBezTo>
                      <a:pt x="2124" y="6414"/>
                      <a:pt x="1987" y="6483"/>
                      <a:pt x="1850" y="6574"/>
                    </a:cubicBezTo>
                    <a:cubicBezTo>
                      <a:pt x="1576" y="6757"/>
                      <a:pt x="1325" y="6916"/>
                      <a:pt x="1051" y="7099"/>
                    </a:cubicBezTo>
                    <a:cubicBezTo>
                      <a:pt x="937" y="7168"/>
                      <a:pt x="823" y="7259"/>
                      <a:pt x="686" y="7327"/>
                    </a:cubicBezTo>
                    <a:lnTo>
                      <a:pt x="549" y="7419"/>
                    </a:lnTo>
                    <a:cubicBezTo>
                      <a:pt x="503" y="7441"/>
                      <a:pt x="435" y="7487"/>
                      <a:pt x="366" y="7533"/>
                    </a:cubicBezTo>
                    <a:cubicBezTo>
                      <a:pt x="320" y="7533"/>
                      <a:pt x="298" y="7556"/>
                      <a:pt x="275" y="7578"/>
                    </a:cubicBezTo>
                    <a:cubicBezTo>
                      <a:pt x="206" y="7601"/>
                      <a:pt x="138" y="7647"/>
                      <a:pt x="92" y="7693"/>
                    </a:cubicBezTo>
                    <a:cubicBezTo>
                      <a:pt x="69" y="7738"/>
                      <a:pt x="24" y="7761"/>
                      <a:pt x="24" y="7807"/>
                    </a:cubicBezTo>
                    <a:cubicBezTo>
                      <a:pt x="1" y="7898"/>
                      <a:pt x="1" y="7966"/>
                      <a:pt x="24" y="8058"/>
                    </a:cubicBezTo>
                    <a:cubicBezTo>
                      <a:pt x="87" y="8152"/>
                      <a:pt x="193" y="8203"/>
                      <a:pt x="298" y="8203"/>
                    </a:cubicBezTo>
                    <a:cubicBezTo>
                      <a:pt x="345" y="8203"/>
                      <a:pt x="392" y="8193"/>
                      <a:pt x="435" y="8172"/>
                    </a:cubicBezTo>
                    <a:cubicBezTo>
                      <a:pt x="457" y="8172"/>
                      <a:pt x="480" y="8149"/>
                      <a:pt x="503" y="8149"/>
                    </a:cubicBezTo>
                    <a:cubicBezTo>
                      <a:pt x="549" y="8149"/>
                      <a:pt x="617" y="8149"/>
                      <a:pt x="663" y="8103"/>
                    </a:cubicBezTo>
                    <a:cubicBezTo>
                      <a:pt x="731" y="8081"/>
                      <a:pt x="777" y="8035"/>
                      <a:pt x="800" y="7989"/>
                    </a:cubicBezTo>
                    <a:cubicBezTo>
                      <a:pt x="914" y="7898"/>
                      <a:pt x="1051" y="7829"/>
                      <a:pt x="1188" y="7761"/>
                    </a:cubicBezTo>
                    <a:cubicBezTo>
                      <a:pt x="1233" y="7715"/>
                      <a:pt x="1302" y="7693"/>
                      <a:pt x="1370" y="7647"/>
                    </a:cubicBezTo>
                    <a:cubicBezTo>
                      <a:pt x="1431" y="7708"/>
                      <a:pt x="1512" y="7738"/>
                      <a:pt x="1594" y="7738"/>
                    </a:cubicBezTo>
                    <a:cubicBezTo>
                      <a:pt x="1634" y="7738"/>
                      <a:pt x="1675" y="7731"/>
                      <a:pt x="1713" y="7715"/>
                    </a:cubicBezTo>
                    <a:cubicBezTo>
                      <a:pt x="1873" y="7624"/>
                      <a:pt x="2009" y="7556"/>
                      <a:pt x="2169" y="7464"/>
                    </a:cubicBezTo>
                    <a:cubicBezTo>
                      <a:pt x="2329" y="7373"/>
                      <a:pt x="2512" y="7282"/>
                      <a:pt x="2694" y="7190"/>
                    </a:cubicBezTo>
                    <a:cubicBezTo>
                      <a:pt x="2991" y="7008"/>
                      <a:pt x="3311" y="6825"/>
                      <a:pt x="3607" y="6643"/>
                    </a:cubicBezTo>
                    <a:cubicBezTo>
                      <a:pt x="4224" y="6300"/>
                      <a:pt x="4840" y="5958"/>
                      <a:pt x="5479" y="5615"/>
                    </a:cubicBezTo>
                    <a:cubicBezTo>
                      <a:pt x="5958" y="5364"/>
                      <a:pt x="6438" y="5113"/>
                      <a:pt x="6917" y="4862"/>
                    </a:cubicBezTo>
                    <a:cubicBezTo>
                      <a:pt x="7145" y="4725"/>
                      <a:pt x="7373" y="4588"/>
                      <a:pt x="7602" y="4474"/>
                    </a:cubicBezTo>
                    <a:cubicBezTo>
                      <a:pt x="7716" y="4406"/>
                      <a:pt x="7807" y="4360"/>
                      <a:pt x="7921" y="4292"/>
                    </a:cubicBezTo>
                    <a:cubicBezTo>
                      <a:pt x="7990" y="4269"/>
                      <a:pt x="8035" y="4223"/>
                      <a:pt x="8104" y="4200"/>
                    </a:cubicBezTo>
                    <a:cubicBezTo>
                      <a:pt x="8218" y="4132"/>
                      <a:pt x="8332" y="4086"/>
                      <a:pt x="8423" y="4018"/>
                    </a:cubicBezTo>
                    <a:cubicBezTo>
                      <a:pt x="8446" y="3995"/>
                      <a:pt x="8469" y="3972"/>
                      <a:pt x="8492" y="3972"/>
                    </a:cubicBezTo>
                    <a:cubicBezTo>
                      <a:pt x="8538" y="3926"/>
                      <a:pt x="8560" y="3904"/>
                      <a:pt x="8560" y="3858"/>
                    </a:cubicBezTo>
                    <a:cubicBezTo>
                      <a:pt x="8583" y="3789"/>
                      <a:pt x="8583" y="3698"/>
                      <a:pt x="8560" y="3630"/>
                    </a:cubicBezTo>
                    <a:cubicBezTo>
                      <a:pt x="8538" y="3630"/>
                      <a:pt x="8538" y="3607"/>
                      <a:pt x="8538" y="3607"/>
                    </a:cubicBezTo>
                    <a:cubicBezTo>
                      <a:pt x="8538" y="3607"/>
                      <a:pt x="8560" y="3584"/>
                      <a:pt x="8583" y="3584"/>
                    </a:cubicBezTo>
                    <a:cubicBezTo>
                      <a:pt x="8652" y="3561"/>
                      <a:pt x="8697" y="3493"/>
                      <a:pt x="8743" y="3470"/>
                    </a:cubicBezTo>
                    <a:cubicBezTo>
                      <a:pt x="8789" y="3424"/>
                      <a:pt x="8834" y="3401"/>
                      <a:pt x="8880" y="3356"/>
                    </a:cubicBezTo>
                    <a:cubicBezTo>
                      <a:pt x="8948" y="3310"/>
                      <a:pt x="9017" y="3264"/>
                      <a:pt x="9085" y="3219"/>
                    </a:cubicBezTo>
                    <a:cubicBezTo>
                      <a:pt x="9587" y="2876"/>
                      <a:pt x="10112" y="2557"/>
                      <a:pt x="10615" y="2237"/>
                    </a:cubicBezTo>
                    <a:cubicBezTo>
                      <a:pt x="10660" y="2260"/>
                      <a:pt x="10729" y="2260"/>
                      <a:pt x="10774" y="2260"/>
                    </a:cubicBezTo>
                    <a:cubicBezTo>
                      <a:pt x="10866" y="2237"/>
                      <a:pt x="10934" y="2192"/>
                      <a:pt x="10980" y="2146"/>
                    </a:cubicBezTo>
                    <a:lnTo>
                      <a:pt x="11140" y="2055"/>
                    </a:lnTo>
                    <a:cubicBezTo>
                      <a:pt x="11254" y="1963"/>
                      <a:pt x="11391" y="1895"/>
                      <a:pt x="11505" y="1804"/>
                    </a:cubicBezTo>
                    <a:cubicBezTo>
                      <a:pt x="11596" y="1735"/>
                      <a:pt x="11687" y="1667"/>
                      <a:pt x="11779" y="1575"/>
                    </a:cubicBezTo>
                    <a:cubicBezTo>
                      <a:pt x="11961" y="1438"/>
                      <a:pt x="12144" y="1279"/>
                      <a:pt x="12281" y="1073"/>
                    </a:cubicBezTo>
                    <a:cubicBezTo>
                      <a:pt x="12327" y="1028"/>
                      <a:pt x="12349" y="959"/>
                      <a:pt x="12372" y="891"/>
                    </a:cubicBezTo>
                    <a:lnTo>
                      <a:pt x="12395" y="891"/>
                    </a:lnTo>
                    <a:cubicBezTo>
                      <a:pt x="12418" y="845"/>
                      <a:pt x="12441" y="822"/>
                      <a:pt x="12463" y="776"/>
                    </a:cubicBezTo>
                    <a:lnTo>
                      <a:pt x="12463" y="776"/>
                    </a:lnTo>
                    <a:cubicBezTo>
                      <a:pt x="12463" y="799"/>
                      <a:pt x="12441" y="822"/>
                      <a:pt x="12441" y="822"/>
                    </a:cubicBezTo>
                    <a:cubicBezTo>
                      <a:pt x="12486" y="776"/>
                      <a:pt x="12509" y="731"/>
                      <a:pt x="12532" y="685"/>
                    </a:cubicBezTo>
                    <a:cubicBezTo>
                      <a:pt x="12555" y="617"/>
                      <a:pt x="12555" y="548"/>
                      <a:pt x="12509" y="480"/>
                    </a:cubicBezTo>
                    <a:cubicBezTo>
                      <a:pt x="12486" y="411"/>
                      <a:pt x="12441" y="366"/>
                      <a:pt x="12372" y="366"/>
                    </a:cubicBezTo>
                    <a:cubicBezTo>
                      <a:pt x="12372" y="366"/>
                      <a:pt x="12372" y="343"/>
                      <a:pt x="12372" y="343"/>
                    </a:cubicBezTo>
                    <a:cubicBezTo>
                      <a:pt x="12372" y="320"/>
                      <a:pt x="12372" y="274"/>
                      <a:pt x="12395" y="251"/>
                    </a:cubicBezTo>
                    <a:cubicBezTo>
                      <a:pt x="12395" y="206"/>
                      <a:pt x="12395" y="160"/>
                      <a:pt x="12372" y="115"/>
                    </a:cubicBezTo>
                    <a:cubicBezTo>
                      <a:pt x="12349" y="69"/>
                      <a:pt x="12327" y="46"/>
                      <a:pt x="12281" y="23"/>
                    </a:cubicBezTo>
                    <a:cubicBezTo>
                      <a:pt x="12258" y="0"/>
                      <a:pt x="12212" y="0"/>
                      <a:pt x="12167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6712191" y="1506413"/>
                <a:ext cx="470160" cy="271489"/>
              </a:xfrm>
              <a:custGeom>
                <a:avLst/>
                <a:gdLst/>
                <a:ahLst/>
                <a:cxnLst/>
                <a:rect l="l" t="t" r="r" b="b"/>
                <a:pathLst>
                  <a:path w="17394" h="10044" extrusionOk="0">
                    <a:moveTo>
                      <a:pt x="15250" y="1510"/>
                    </a:moveTo>
                    <a:lnTo>
                      <a:pt x="15250" y="1510"/>
                    </a:lnTo>
                    <a:cubicBezTo>
                      <a:pt x="15242" y="1517"/>
                      <a:pt x="15234" y="1523"/>
                      <a:pt x="15225" y="1529"/>
                    </a:cubicBezTo>
                    <a:cubicBezTo>
                      <a:pt x="15234" y="1520"/>
                      <a:pt x="15243" y="1515"/>
                      <a:pt x="15250" y="1510"/>
                    </a:cubicBezTo>
                    <a:close/>
                    <a:moveTo>
                      <a:pt x="14084" y="3013"/>
                    </a:moveTo>
                    <a:lnTo>
                      <a:pt x="14084" y="3013"/>
                    </a:lnTo>
                    <a:cubicBezTo>
                      <a:pt x="14062" y="3028"/>
                      <a:pt x="14040" y="3043"/>
                      <a:pt x="14018" y="3058"/>
                    </a:cubicBezTo>
                    <a:lnTo>
                      <a:pt x="14018" y="3058"/>
                    </a:lnTo>
                    <a:cubicBezTo>
                      <a:pt x="14040" y="3057"/>
                      <a:pt x="14062" y="3035"/>
                      <a:pt x="14084" y="3013"/>
                    </a:cubicBezTo>
                    <a:close/>
                    <a:moveTo>
                      <a:pt x="982" y="9832"/>
                    </a:moveTo>
                    <a:lnTo>
                      <a:pt x="982" y="9832"/>
                    </a:lnTo>
                    <a:cubicBezTo>
                      <a:pt x="974" y="9835"/>
                      <a:pt x="967" y="9838"/>
                      <a:pt x="959" y="9838"/>
                    </a:cubicBezTo>
                    <a:cubicBezTo>
                      <a:pt x="967" y="9836"/>
                      <a:pt x="974" y="9834"/>
                      <a:pt x="982" y="9832"/>
                    </a:cubicBezTo>
                    <a:close/>
                    <a:moveTo>
                      <a:pt x="17188" y="0"/>
                    </a:moveTo>
                    <a:cubicBezTo>
                      <a:pt x="17143" y="0"/>
                      <a:pt x="17097" y="23"/>
                      <a:pt x="17074" y="68"/>
                    </a:cubicBezTo>
                    <a:cubicBezTo>
                      <a:pt x="16937" y="183"/>
                      <a:pt x="16800" y="320"/>
                      <a:pt x="16663" y="434"/>
                    </a:cubicBezTo>
                    <a:cubicBezTo>
                      <a:pt x="16549" y="548"/>
                      <a:pt x="16412" y="639"/>
                      <a:pt x="16298" y="753"/>
                    </a:cubicBezTo>
                    <a:cubicBezTo>
                      <a:pt x="16047" y="959"/>
                      <a:pt x="15773" y="1141"/>
                      <a:pt x="15499" y="1324"/>
                    </a:cubicBezTo>
                    <a:cubicBezTo>
                      <a:pt x="15421" y="1382"/>
                      <a:pt x="15343" y="1441"/>
                      <a:pt x="15265" y="1499"/>
                    </a:cubicBezTo>
                    <a:lnTo>
                      <a:pt x="15265" y="1499"/>
                    </a:lnTo>
                    <a:cubicBezTo>
                      <a:pt x="15269" y="1495"/>
                      <a:pt x="15271" y="1490"/>
                      <a:pt x="15271" y="1484"/>
                    </a:cubicBezTo>
                    <a:lnTo>
                      <a:pt x="15271" y="1484"/>
                    </a:lnTo>
                    <a:cubicBezTo>
                      <a:pt x="14997" y="1666"/>
                      <a:pt x="14723" y="1849"/>
                      <a:pt x="14449" y="2031"/>
                    </a:cubicBezTo>
                    <a:cubicBezTo>
                      <a:pt x="14152" y="2237"/>
                      <a:pt x="13833" y="2419"/>
                      <a:pt x="13536" y="2625"/>
                    </a:cubicBezTo>
                    <a:cubicBezTo>
                      <a:pt x="13542" y="2625"/>
                      <a:pt x="13548" y="2623"/>
                      <a:pt x="13553" y="2621"/>
                    </a:cubicBezTo>
                    <a:lnTo>
                      <a:pt x="13553" y="2621"/>
                    </a:lnTo>
                    <a:cubicBezTo>
                      <a:pt x="13298" y="2794"/>
                      <a:pt x="13061" y="2986"/>
                      <a:pt x="12804" y="3158"/>
                    </a:cubicBezTo>
                    <a:lnTo>
                      <a:pt x="12804" y="3158"/>
                    </a:lnTo>
                    <a:cubicBezTo>
                      <a:pt x="12805" y="3156"/>
                      <a:pt x="12806" y="3153"/>
                      <a:pt x="12806" y="3150"/>
                    </a:cubicBezTo>
                    <a:lnTo>
                      <a:pt x="12806" y="3150"/>
                    </a:lnTo>
                    <a:cubicBezTo>
                      <a:pt x="12806" y="3150"/>
                      <a:pt x="12783" y="3173"/>
                      <a:pt x="12783" y="3173"/>
                    </a:cubicBezTo>
                    <a:cubicBezTo>
                      <a:pt x="12790" y="3168"/>
                      <a:pt x="12797" y="3163"/>
                      <a:pt x="12804" y="3158"/>
                    </a:cubicBezTo>
                    <a:lnTo>
                      <a:pt x="12804" y="3158"/>
                    </a:lnTo>
                    <a:cubicBezTo>
                      <a:pt x="12799" y="3173"/>
                      <a:pt x="12780" y="3176"/>
                      <a:pt x="12760" y="3196"/>
                    </a:cubicBezTo>
                    <a:cubicBezTo>
                      <a:pt x="12669" y="3241"/>
                      <a:pt x="12600" y="3310"/>
                      <a:pt x="12509" y="3355"/>
                    </a:cubicBezTo>
                    <a:cubicBezTo>
                      <a:pt x="12258" y="3538"/>
                      <a:pt x="12007" y="3698"/>
                      <a:pt x="11756" y="3857"/>
                    </a:cubicBezTo>
                    <a:cubicBezTo>
                      <a:pt x="11505" y="3994"/>
                      <a:pt x="11254" y="4154"/>
                      <a:pt x="11003" y="4291"/>
                    </a:cubicBezTo>
                    <a:cubicBezTo>
                      <a:pt x="10751" y="4428"/>
                      <a:pt x="10500" y="4565"/>
                      <a:pt x="10272" y="4725"/>
                    </a:cubicBezTo>
                    <a:cubicBezTo>
                      <a:pt x="10021" y="4885"/>
                      <a:pt x="9770" y="5022"/>
                      <a:pt x="9519" y="5181"/>
                    </a:cubicBezTo>
                    <a:cubicBezTo>
                      <a:pt x="9359" y="5250"/>
                      <a:pt x="9222" y="5341"/>
                      <a:pt x="9085" y="5432"/>
                    </a:cubicBezTo>
                    <a:cubicBezTo>
                      <a:pt x="8971" y="5501"/>
                      <a:pt x="8857" y="5547"/>
                      <a:pt x="8720" y="5615"/>
                    </a:cubicBezTo>
                    <a:cubicBezTo>
                      <a:pt x="8469" y="5752"/>
                      <a:pt x="8218" y="5889"/>
                      <a:pt x="7967" y="6003"/>
                    </a:cubicBezTo>
                    <a:cubicBezTo>
                      <a:pt x="7716" y="6140"/>
                      <a:pt x="7465" y="6254"/>
                      <a:pt x="7214" y="6391"/>
                    </a:cubicBezTo>
                    <a:cubicBezTo>
                      <a:pt x="6917" y="6528"/>
                      <a:pt x="6643" y="6665"/>
                      <a:pt x="6369" y="6802"/>
                    </a:cubicBezTo>
                    <a:cubicBezTo>
                      <a:pt x="6118" y="6916"/>
                      <a:pt x="5890" y="7053"/>
                      <a:pt x="5639" y="7167"/>
                    </a:cubicBezTo>
                    <a:cubicBezTo>
                      <a:pt x="5388" y="7281"/>
                      <a:pt x="5136" y="7418"/>
                      <a:pt x="4863" y="7532"/>
                    </a:cubicBezTo>
                    <a:cubicBezTo>
                      <a:pt x="4611" y="7646"/>
                      <a:pt x="4338" y="7783"/>
                      <a:pt x="4064" y="7920"/>
                    </a:cubicBezTo>
                    <a:cubicBezTo>
                      <a:pt x="3813" y="8057"/>
                      <a:pt x="3539" y="8171"/>
                      <a:pt x="3265" y="8286"/>
                    </a:cubicBezTo>
                    <a:cubicBezTo>
                      <a:pt x="2785" y="8491"/>
                      <a:pt x="2306" y="8651"/>
                      <a:pt x="1827" y="8833"/>
                    </a:cubicBezTo>
                    <a:cubicBezTo>
                      <a:pt x="1576" y="8925"/>
                      <a:pt x="1325" y="9039"/>
                      <a:pt x="1074" y="9130"/>
                    </a:cubicBezTo>
                    <a:cubicBezTo>
                      <a:pt x="800" y="9221"/>
                      <a:pt x="526" y="9336"/>
                      <a:pt x="252" y="9427"/>
                    </a:cubicBezTo>
                    <a:cubicBezTo>
                      <a:pt x="183" y="9450"/>
                      <a:pt x="115" y="9495"/>
                      <a:pt x="69" y="9564"/>
                    </a:cubicBezTo>
                    <a:cubicBezTo>
                      <a:pt x="24" y="9632"/>
                      <a:pt x="1" y="9701"/>
                      <a:pt x="24" y="9792"/>
                    </a:cubicBezTo>
                    <a:cubicBezTo>
                      <a:pt x="46" y="9861"/>
                      <a:pt x="92" y="9952"/>
                      <a:pt x="161" y="9997"/>
                    </a:cubicBezTo>
                    <a:cubicBezTo>
                      <a:pt x="229" y="10020"/>
                      <a:pt x="320" y="10043"/>
                      <a:pt x="389" y="10043"/>
                    </a:cubicBezTo>
                    <a:cubicBezTo>
                      <a:pt x="480" y="9997"/>
                      <a:pt x="571" y="9975"/>
                      <a:pt x="663" y="9952"/>
                    </a:cubicBezTo>
                    <a:cubicBezTo>
                      <a:pt x="764" y="9911"/>
                      <a:pt x="884" y="9871"/>
                      <a:pt x="989" y="9830"/>
                    </a:cubicBezTo>
                    <a:lnTo>
                      <a:pt x="989" y="9830"/>
                    </a:lnTo>
                    <a:cubicBezTo>
                      <a:pt x="1066" y="9809"/>
                      <a:pt x="1129" y="9787"/>
                      <a:pt x="1210" y="9746"/>
                    </a:cubicBezTo>
                    <a:lnTo>
                      <a:pt x="1210" y="9746"/>
                    </a:lnTo>
                    <a:cubicBezTo>
                      <a:pt x="1210" y="9746"/>
                      <a:pt x="1210" y="9747"/>
                      <a:pt x="1188" y="9769"/>
                    </a:cubicBezTo>
                    <a:cubicBezTo>
                      <a:pt x="1735" y="9564"/>
                      <a:pt x="2283" y="9358"/>
                      <a:pt x="2808" y="9153"/>
                    </a:cubicBezTo>
                    <a:cubicBezTo>
                      <a:pt x="2945" y="9107"/>
                      <a:pt x="3082" y="9062"/>
                      <a:pt x="3219" y="9016"/>
                    </a:cubicBezTo>
                    <a:cubicBezTo>
                      <a:pt x="3333" y="8948"/>
                      <a:pt x="3470" y="8902"/>
                      <a:pt x="3607" y="8833"/>
                    </a:cubicBezTo>
                    <a:cubicBezTo>
                      <a:pt x="3881" y="8719"/>
                      <a:pt x="4155" y="8605"/>
                      <a:pt x="4406" y="8468"/>
                    </a:cubicBezTo>
                    <a:cubicBezTo>
                      <a:pt x="4931" y="8217"/>
                      <a:pt x="5456" y="7966"/>
                      <a:pt x="5981" y="7715"/>
                    </a:cubicBezTo>
                    <a:cubicBezTo>
                      <a:pt x="6232" y="7601"/>
                      <a:pt x="6460" y="7487"/>
                      <a:pt x="6711" y="7350"/>
                    </a:cubicBezTo>
                    <a:cubicBezTo>
                      <a:pt x="6985" y="7213"/>
                      <a:pt x="7259" y="7076"/>
                      <a:pt x="7533" y="6939"/>
                    </a:cubicBezTo>
                    <a:cubicBezTo>
                      <a:pt x="7807" y="6825"/>
                      <a:pt x="8058" y="6711"/>
                      <a:pt x="8309" y="6574"/>
                    </a:cubicBezTo>
                    <a:cubicBezTo>
                      <a:pt x="8560" y="6437"/>
                      <a:pt x="8811" y="6300"/>
                      <a:pt x="9085" y="6163"/>
                    </a:cubicBezTo>
                    <a:cubicBezTo>
                      <a:pt x="9336" y="6049"/>
                      <a:pt x="9587" y="5889"/>
                      <a:pt x="9861" y="5729"/>
                    </a:cubicBezTo>
                    <a:cubicBezTo>
                      <a:pt x="10112" y="5592"/>
                      <a:pt x="10363" y="5432"/>
                      <a:pt x="10614" y="5273"/>
                    </a:cubicBezTo>
                    <a:cubicBezTo>
                      <a:pt x="10980" y="5044"/>
                      <a:pt x="11368" y="4839"/>
                      <a:pt x="11756" y="4611"/>
                    </a:cubicBezTo>
                    <a:cubicBezTo>
                      <a:pt x="11938" y="4497"/>
                      <a:pt x="12144" y="4360"/>
                      <a:pt x="12349" y="4223"/>
                    </a:cubicBezTo>
                    <a:cubicBezTo>
                      <a:pt x="12463" y="4154"/>
                      <a:pt x="12577" y="4086"/>
                      <a:pt x="12692" y="4017"/>
                    </a:cubicBezTo>
                    <a:cubicBezTo>
                      <a:pt x="12806" y="3926"/>
                      <a:pt x="12920" y="3857"/>
                      <a:pt x="13057" y="3766"/>
                    </a:cubicBezTo>
                    <a:cubicBezTo>
                      <a:pt x="13378" y="3530"/>
                      <a:pt x="13680" y="3294"/>
                      <a:pt x="14018" y="3058"/>
                    </a:cubicBezTo>
                    <a:lnTo>
                      <a:pt x="14018" y="3058"/>
                    </a:lnTo>
                    <a:cubicBezTo>
                      <a:pt x="14017" y="3059"/>
                      <a:pt x="14016" y="3059"/>
                      <a:pt x="14015" y="3059"/>
                    </a:cubicBezTo>
                    <a:cubicBezTo>
                      <a:pt x="14198" y="2922"/>
                      <a:pt x="14403" y="2808"/>
                      <a:pt x="14609" y="2671"/>
                    </a:cubicBezTo>
                    <a:cubicBezTo>
                      <a:pt x="14769" y="2556"/>
                      <a:pt x="14928" y="2419"/>
                      <a:pt x="15111" y="2305"/>
                    </a:cubicBezTo>
                    <a:cubicBezTo>
                      <a:pt x="15102" y="2305"/>
                      <a:pt x="15093" y="2309"/>
                      <a:pt x="15086" y="2313"/>
                    </a:cubicBezTo>
                    <a:lnTo>
                      <a:pt x="15086" y="2313"/>
                    </a:lnTo>
                    <a:cubicBezTo>
                      <a:pt x="15263" y="2181"/>
                      <a:pt x="15460" y="2049"/>
                      <a:pt x="15636" y="1917"/>
                    </a:cubicBezTo>
                    <a:cubicBezTo>
                      <a:pt x="15841" y="1758"/>
                      <a:pt x="16024" y="1598"/>
                      <a:pt x="16207" y="1415"/>
                    </a:cubicBezTo>
                    <a:cubicBezTo>
                      <a:pt x="16389" y="1255"/>
                      <a:pt x="16572" y="1073"/>
                      <a:pt x="16732" y="913"/>
                    </a:cubicBezTo>
                    <a:cubicBezTo>
                      <a:pt x="16937" y="708"/>
                      <a:pt x="17120" y="525"/>
                      <a:pt x="17325" y="342"/>
                    </a:cubicBezTo>
                    <a:cubicBezTo>
                      <a:pt x="17394" y="274"/>
                      <a:pt x="17394" y="160"/>
                      <a:pt x="17325" y="68"/>
                    </a:cubicBezTo>
                    <a:cubicBezTo>
                      <a:pt x="17302" y="23"/>
                      <a:pt x="17234" y="0"/>
                      <a:pt x="17188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7053391" y="1518117"/>
                <a:ext cx="126500" cy="251298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297" extrusionOk="0">
                    <a:moveTo>
                      <a:pt x="4314" y="1"/>
                    </a:moveTo>
                    <a:cubicBezTo>
                      <a:pt x="4200" y="1"/>
                      <a:pt x="4109" y="46"/>
                      <a:pt x="4040" y="138"/>
                    </a:cubicBezTo>
                    <a:cubicBezTo>
                      <a:pt x="3995" y="206"/>
                      <a:pt x="3972" y="297"/>
                      <a:pt x="3949" y="366"/>
                    </a:cubicBezTo>
                    <a:lnTo>
                      <a:pt x="3835" y="366"/>
                    </a:lnTo>
                    <a:cubicBezTo>
                      <a:pt x="3766" y="389"/>
                      <a:pt x="3698" y="434"/>
                      <a:pt x="3652" y="503"/>
                    </a:cubicBezTo>
                    <a:cubicBezTo>
                      <a:pt x="3561" y="663"/>
                      <a:pt x="3492" y="822"/>
                      <a:pt x="3424" y="982"/>
                    </a:cubicBezTo>
                    <a:cubicBezTo>
                      <a:pt x="3401" y="1028"/>
                      <a:pt x="3378" y="1073"/>
                      <a:pt x="3355" y="1119"/>
                    </a:cubicBezTo>
                    <a:cubicBezTo>
                      <a:pt x="3287" y="1142"/>
                      <a:pt x="3241" y="1210"/>
                      <a:pt x="3218" y="1279"/>
                    </a:cubicBezTo>
                    <a:lnTo>
                      <a:pt x="3196" y="1279"/>
                    </a:lnTo>
                    <a:cubicBezTo>
                      <a:pt x="3150" y="1210"/>
                      <a:pt x="3059" y="1188"/>
                      <a:pt x="2990" y="1188"/>
                    </a:cubicBezTo>
                    <a:cubicBezTo>
                      <a:pt x="2899" y="1188"/>
                      <a:pt x="2830" y="1210"/>
                      <a:pt x="2762" y="1279"/>
                    </a:cubicBezTo>
                    <a:cubicBezTo>
                      <a:pt x="2762" y="1279"/>
                      <a:pt x="2739" y="1302"/>
                      <a:pt x="2739" y="1325"/>
                    </a:cubicBezTo>
                    <a:cubicBezTo>
                      <a:pt x="2716" y="1302"/>
                      <a:pt x="2671" y="1279"/>
                      <a:pt x="2648" y="1279"/>
                    </a:cubicBezTo>
                    <a:cubicBezTo>
                      <a:pt x="2579" y="1279"/>
                      <a:pt x="2534" y="1347"/>
                      <a:pt x="2511" y="1416"/>
                    </a:cubicBezTo>
                    <a:cubicBezTo>
                      <a:pt x="2488" y="1690"/>
                      <a:pt x="2488" y="1964"/>
                      <a:pt x="2465" y="2260"/>
                    </a:cubicBezTo>
                    <a:cubicBezTo>
                      <a:pt x="2442" y="2489"/>
                      <a:pt x="2420" y="2740"/>
                      <a:pt x="2374" y="2968"/>
                    </a:cubicBezTo>
                    <a:lnTo>
                      <a:pt x="2397" y="2968"/>
                    </a:lnTo>
                    <a:cubicBezTo>
                      <a:pt x="2397" y="2968"/>
                      <a:pt x="2374" y="2968"/>
                      <a:pt x="2374" y="2991"/>
                    </a:cubicBezTo>
                    <a:cubicBezTo>
                      <a:pt x="2351" y="3151"/>
                      <a:pt x="2328" y="3288"/>
                      <a:pt x="2305" y="3447"/>
                    </a:cubicBezTo>
                    <a:cubicBezTo>
                      <a:pt x="2260" y="3607"/>
                      <a:pt x="2214" y="3767"/>
                      <a:pt x="2169" y="3949"/>
                    </a:cubicBezTo>
                    <a:cubicBezTo>
                      <a:pt x="2100" y="4086"/>
                      <a:pt x="2077" y="4246"/>
                      <a:pt x="2032" y="4406"/>
                    </a:cubicBezTo>
                    <a:cubicBezTo>
                      <a:pt x="1986" y="4566"/>
                      <a:pt x="1940" y="4726"/>
                      <a:pt x="1917" y="4885"/>
                    </a:cubicBezTo>
                    <a:cubicBezTo>
                      <a:pt x="1826" y="5182"/>
                      <a:pt x="1735" y="5502"/>
                      <a:pt x="1644" y="5821"/>
                    </a:cubicBezTo>
                    <a:cubicBezTo>
                      <a:pt x="1598" y="5981"/>
                      <a:pt x="1552" y="6118"/>
                      <a:pt x="1484" y="6278"/>
                    </a:cubicBezTo>
                    <a:cubicBezTo>
                      <a:pt x="1438" y="6415"/>
                      <a:pt x="1392" y="6574"/>
                      <a:pt x="1324" y="6711"/>
                    </a:cubicBezTo>
                    <a:cubicBezTo>
                      <a:pt x="1301" y="6803"/>
                      <a:pt x="1278" y="6871"/>
                      <a:pt x="1233" y="6962"/>
                    </a:cubicBezTo>
                    <a:cubicBezTo>
                      <a:pt x="1119" y="7191"/>
                      <a:pt x="1004" y="7419"/>
                      <a:pt x="890" y="7647"/>
                    </a:cubicBezTo>
                    <a:cubicBezTo>
                      <a:pt x="776" y="7875"/>
                      <a:pt x="639" y="8126"/>
                      <a:pt x="502" y="8355"/>
                    </a:cubicBezTo>
                    <a:cubicBezTo>
                      <a:pt x="502" y="8355"/>
                      <a:pt x="479" y="8378"/>
                      <a:pt x="479" y="8378"/>
                    </a:cubicBezTo>
                    <a:cubicBezTo>
                      <a:pt x="411" y="8469"/>
                      <a:pt x="343" y="8583"/>
                      <a:pt x="274" y="8674"/>
                    </a:cubicBezTo>
                    <a:cubicBezTo>
                      <a:pt x="206" y="8743"/>
                      <a:pt x="160" y="8834"/>
                      <a:pt x="91" y="8903"/>
                    </a:cubicBezTo>
                    <a:cubicBezTo>
                      <a:pt x="46" y="8994"/>
                      <a:pt x="0" y="9085"/>
                      <a:pt x="23" y="9176"/>
                    </a:cubicBezTo>
                    <a:cubicBezTo>
                      <a:pt x="42" y="9252"/>
                      <a:pt x="92" y="9296"/>
                      <a:pt x="161" y="9296"/>
                    </a:cubicBezTo>
                    <a:cubicBezTo>
                      <a:pt x="175" y="9296"/>
                      <a:pt x="190" y="9294"/>
                      <a:pt x="206" y="9291"/>
                    </a:cubicBezTo>
                    <a:cubicBezTo>
                      <a:pt x="251" y="9268"/>
                      <a:pt x="297" y="9245"/>
                      <a:pt x="320" y="9199"/>
                    </a:cubicBezTo>
                    <a:cubicBezTo>
                      <a:pt x="365" y="9154"/>
                      <a:pt x="388" y="9131"/>
                      <a:pt x="411" y="9085"/>
                    </a:cubicBezTo>
                    <a:cubicBezTo>
                      <a:pt x="457" y="9039"/>
                      <a:pt x="479" y="8994"/>
                      <a:pt x="502" y="8948"/>
                    </a:cubicBezTo>
                    <a:cubicBezTo>
                      <a:pt x="571" y="8880"/>
                      <a:pt x="616" y="8811"/>
                      <a:pt x="662" y="8743"/>
                    </a:cubicBezTo>
                    <a:cubicBezTo>
                      <a:pt x="753" y="8629"/>
                      <a:pt x="845" y="8515"/>
                      <a:pt x="936" y="8400"/>
                    </a:cubicBezTo>
                    <a:cubicBezTo>
                      <a:pt x="959" y="8423"/>
                      <a:pt x="959" y="8423"/>
                      <a:pt x="982" y="8423"/>
                    </a:cubicBezTo>
                    <a:lnTo>
                      <a:pt x="1119" y="8423"/>
                    </a:lnTo>
                    <a:cubicBezTo>
                      <a:pt x="1141" y="8400"/>
                      <a:pt x="1164" y="8400"/>
                      <a:pt x="1187" y="8378"/>
                    </a:cubicBezTo>
                    <a:cubicBezTo>
                      <a:pt x="1210" y="8355"/>
                      <a:pt x="1233" y="8355"/>
                      <a:pt x="1256" y="8332"/>
                    </a:cubicBezTo>
                    <a:cubicBezTo>
                      <a:pt x="1278" y="8309"/>
                      <a:pt x="1301" y="8286"/>
                      <a:pt x="1324" y="8263"/>
                    </a:cubicBezTo>
                    <a:cubicBezTo>
                      <a:pt x="1370" y="8218"/>
                      <a:pt x="1438" y="8149"/>
                      <a:pt x="1484" y="8104"/>
                    </a:cubicBezTo>
                    <a:cubicBezTo>
                      <a:pt x="1575" y="7990"/>
                      <a:pt x="1689" y="7898"/>
                      <a:pt x="1803" y="7784"/>
                    </a:cubicBezTo>
                    <a:cubicBezTo>
                      <a:pt x="2009" y="7556"/>
                      <a:pt x="2214" y="7350"/>
                      <a:pt x="2420" y="7099"/>
                    </a:cubicBezTo>
                    <a:cubicBezTo>
                      <a:pt x="2625" y="6848"/>
                      <a:pt x="2830" y="6574"/>
                      <a:pt x="3013" y="6300"/>
                    </a:cubicBezTo>
                    <a:cubicBezTo>
                      <a:pt x="3196" y="6027"/>
                      <a:pt x="3378" y="5730"/>
                      <a:pt x="3538" y="5456"/>
                    </a:cubicBezTo>
                    <a:cubicBezTo>
                      <a:pt x="3675" y="5250"/>
                      <a:pt x="3766" y="5022"/>
                      <a:pt x="3835" y="4817"/>
                    </a:cubicBezTo>
                    <a:cubicBezTo>
                      <a:pt x="3880" y="4703"/>
                      <a:pt x="3903" y="4589"/>
                      <a:pt x="3926" y="4474"/>
                    </a:cubicBezTo>
                    <a:cubicBezTo>
                      <a:pt x="3972" y="4360"/>
                      <a:pt x="3995" y="4246"/>
                      <a:pt x="4017" y="4132"/>
                    </a:cubicBezTo>
                    <a:cubicBezTo>
                      <a:pt x="4040" y="3927"/>
                      <a:pt x="4086" y="3721"/>
                      <a:pt x="4132" y="3493"/>
                    </a:cubicBezTo>
                    <a:cubicBezTo>
                      <a:pt x="4132" y="3402"/>
                      <a:pt x="4154" y="3288"/>
                      <a:pt x="4177" y="3196"/>
                    </a:cubicBezTo>
                    <a:cubicBezTo>
                      <a:pt x="4177" y="3128"/>
                      <a:pt x="4200" y="3082"/>
                      <a:pt x="4200" y="3036"/>
                    </a:cubicBezTo>
                    <a:cubicBezTo>
                      <a:pt x="4246" y="2922"/>
                      <a:pt x="4268" y="2808"/>
                      <a:pt x="4291" y="2694"/>
                    </a:cubicBezTo>
                    <a:cubicBezTo>
                      <a:pt x="4360" y="2466"/>
                      <a:pt x="4405" y="2238"/>
                      <a:pt x="4451" y="2009"/>
                    </a:cubicBezTo>
                    <a:cubicBezTo>
                      <a:pt x="4497" y="1781"/>
                      <a:pt x="4565" y="1530"/>
                      <a:pt x="4588" y="1302"/>
                    </a:cubicBezTo>
                    <a:cubicBezTo>
                      <a:pt x="4634" y="1028"/>
                      <a:pt x="4679" y="731"/>
                      <a:pt x="4679" y="457"/>
                    </a:cubicBezTo>
                    <a:cubicBezTo>
                      <a:pt x="4679" y="389"/>
                      <a:pt x="4656" y="320"/>
                      <a:pt x="4611" y="252"/>
                    </a:cubicBezTo>
                    <a:cubicBezTo>
                      <a:pt x="4588" y="229"/>
                      <a:pt x="4588" y="183"/>
                      <a:pt x="4565" y="160"/>
                    </a:cubicBezTo>
                    <a:cubicBezTo>
                      <a:pt x="4520" y="92"/>
                      <a:pt x="4451" y="24"/>
                      <a:pt x="4383" y="1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7048444" y="1558230"/>
                <a:ext cx="77144" cy="21378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7909" extrusionOk="0">
                    <a:moveTo>
                      <a:pt x="2762" y="0"/>
                    </a:moveTo>
                    <a:cubicBezTo>
                      <a:pt x="2740" y="0"/>
                      <a:pt x="2694" y="23"/>
                      <a:pt x="2694" y="69"/>
                    </a:cubicBezTo>
                    <a:cubicBezTo>
                      <a:pt x="2671" y="114"/>
                      <a:pt x="2648" y="183"/>
                      <a:pt x="2648" y="251"/>
                    </a:cubicBezTo>
                    <a:cubicBezTo>
                      <a:pt x="2625" y="297"/>
                      <a:pt x="2625" y="366"/>
                      <a:pt x="2603" y="411"/>
                    </a:cubicBezTo>
                    <a:cubicBezTo>
                      <a:pt x="2580" y="525"/>
                      <a:pt x="2580" y="639"/>
                      <a:pt x="2557" y="754"/>
                    </a:cubicBezTo>
                    <a:cubicBezTo>
                      <a:pt x="2534" y="1073"/>
                      <a:pt x="2443" y="1393"/>
                      <a:pt x="2374" y="1689"/>
                    </a:cubicBezTo>
                    <a:cubicBezTo>
                      <a:pt x="2352" y="1758"/>
                      <a:pt x="2329" y="1826"/>
                      <a:pt x="2329" y="1918"/>
                    </a:cubicBezTo>
                    <a:cubicBezTo>
                      <a:pt x="2306" y="2009"/>
                      <a:pt x="2283" y="2100"/>
                      <a:pt x="2260" y="2192"/>
                    </a:cubicBezTo>
                    <a:cubicBezTo>
                      <a:pt x="2215" y="2351"/>
                      <a:pt x="2169" y="2488"/>
                      <a:pt x="2123" y="2648"/>
                    </a:cubicBezTo>
                    <a:cubicBezTo>
                      <a:pt x="2078" y="2808"/>
                      <a:pt x="2032" y="2968"/>
                      <a:pt x="1986" y="3127"/>
                    </a:cubicBezTo>
                    <a:cubicBezTo>
                      <a:pt x="1941" y="3287"/>
                      <a:pt x="1872" y="3447"/>
                      <a:pt x="1827" y="3584"/>
                    </a:cubicBezTo>
                    <a:cubicBezTo>
                      <a:pt x="1781" y="3744"/>
                      <a:pt x="1735" y="3903"/>
                      <a:pt x="1667" y="4063"/>
                    </a:cubicBezTo>
                    <a:cubicBezTo>
                      <a:pt x="1621" y="4200"/>
                      <a:pt x="1575" y="4337"/>
                      <a:pt x="1530" y="4497"/>
                    </a:cubicBezTo>
                    <a:cubicBezTo>
                      <a:pt x="1484" y="4611"/>
                      <a:pt x="1439" y="4725"/>
                      <a:pt x="1393" y="4839"/>
                    </a:cubicBezTo>
                    <a:cubicBezTo>
                      <a:pt x="1347" y="4976"/>
                      <a:pt x="1324" y="5090"/>
                      <a:pt x="1279" y="5204"/>
                    </a:cubicBezTo>
                    <a:cubicBezTo>
                      <a:pt x="1187" y="5433"/>
                      <a:pt x="1096" y="5661"/>
                      <a:pt x="1005" y="5912"/>
                    </a:cubicBezTo>
                    <a:cubicBezTo>
                      <a:pt x="1005" y="5889"/>
                      <a:pt x="1005" y="5889"/>
                      <a:pt x="1005" y="5889"/>
                    </a:cubicBezTo>
                    <a:lnTo>
                      <a:pt x="982" y="5912"/>
                    </a:lnTo>
                    <a:cubicBezTo>
                      <a:pt x="936" y="6049"/>
                      <a:pt x="845" y="6209"/>
                      <a:pt x="777" y="6346"/>
                    </a:cubicBezTo>
                    <a:cubicBezTo>
                      <a:pt x="708" y="6483"/>
                      <a:pt x="662" y="6620"/>
                      <a:pt x="594" y="6757"/>
                    </a:cubicBezTo>
                    <a:cubicBezTo>
                      <a:pt x="548" y="6848"/>
                      <a:pt x="503" y="6939"/>
                      <a:pt x="457" y="7008"/>
                    </a:cubicBezTo>
                    <a:cubicBezTo>
                      <a:pt x="411" y="7076"/>
                      <a:pt x="366" y="7167"/>
                      <a:pt x="320" y="7236"/>
                    </a:cubicBezTo>
                    <a:cubicBezTo>
                      <a:pt x="274" y="7304"/>
                      <a:pt x="229" y="7373"/>
                      <a:pt x="183" y="7441"/>
                    </a:cubicBezTo>
                    <a:cubicBezTo>
                      <a:pt x="137" y="7533"/>
                      <a:pt x="92" y="7601"/>
                      <a:pt x="46" y="7670"/>
                    </a:cubicBezTo>
                    <a:cubicBezTo>
                      <a:pt x="1" y="7761"/>
                      <a:pt x="23" y="7852"/>
                      <a:pt x="92" y="7898"/>
                    </a:cubicBezTo>
                    <a:cubicBezTo>
                      <a:pt x="122" y="7898"/>
                      <a:pt x="153" y="7908"/>
                      <a:pt x="176" y="7908"/>
                    </a:cubicBezTo>
                    <a:cubicBezTo>
                      <a:pt x="188" y="7908"/>
                      <a:pt x="198" y="7905"/>
                      <a:pt x="206" y="7898"/>
                    </a:cubicBezTo>
                    <a:cubicBezTo>
                      <a:pt x="252" y="7898"/>
                      <a:pt x="274" y="7875"/>
                      <a:pt x="297" y="7829"/>
                    </a:cubicBezTo>
                    <a:cubicBezTo>
                      <a:pt x="389" y="7715"/>
                      <a:pt x="457" y="7601"/>
                      <a:pt x="548" y="7464"/>
                    </a:cubicBezTo>
                    <a:cubicBezTo>
                      <a:pt x="617" y="7350"/>
                      <a:pt x="708" y="7213"/>
                      <a:pt x="799" y="7076"/>
                    </a:cubicBezTo>
                    <a:cubicBezTo>
                      <a:pt x="868" y="6962"/>
                      <a:pt x="936" y="6825"/>
                      <a:pt x="982" y="6711"/>
                    </a:cubicBezTo>
                    <a:cubicBezTo>
                      <a:pt x="1050" y="6574"/>
                      <a:pt x="1119" y="6437"/>
                      <a:pt x="1187" y="6323"/>
                    </a:cubicBezTo>
                    <a:cubicBezTo>
                      <a:pt x="1256" y="6186"/>
                      <a:pt x="1324" y="6049"/>
                      <a:pt x="1393" y="5912"/>
                    </a:cubicBezTo>
                    <a:cubicBezTo>
                      <a:pt x="1461" y="5752"/>
                      <a:pt x="1530" y="5593"/>
                      <a:pt x="1575" y="5433"/>
                    </a:cubicBezTo>
                    <a:cubicBezTo>
                      <a:pt x="1644" y="5296"/>
                      <a:pt x="1690" y="5136"/>
                      <a:pt x="1735" y="4976"/>
                    </a:cubicBezTo>
                    <a:cubicBezTo>
                      <a:pt x="1781" y="4816"/>
                      <a:pt x="1849" y="4680"/>
                      <a:pt x="1895" y="4520"/>
                    </a:cubicBezTo>
                    <a:cubicBezTo>
                      <a:pt x="1941" y="4383"/>
                      <a:pt x="1986" y="4223"/>
                      <a:pt x="2032" y="4086"/>
                    </a:cubicBezTo>
                    <a:cubicBezTo>
                      <a:pt x="2078" y="3926"/>
                      <a:pt x="2123" y="3744"/>
                      <a:pt x="2169" y="3584"/>
                    </a:cubicBezTo>
                    <a:cubicBezTo>
                      <a:pt x="2215" y="3424"/>
                      <a:pt x="2260" y="3287"/>
                      <a:pt x="2283" y="3127"/>
                    </a:cubicBezTo>
                    <a:cubicBezTo>
                      <a:pt x="2329" y="2968"/>
                      <a:pt x="2374" y="2808"/>
                      <a:pt x="2397" y="2648"/>
                    </a:cubicBezTo>
                    <a:cubicBezTo>
                      <a:pt x="2443" y="2488"/>
                      <a:pt x="2466" y="2329"/>
                      <a:pt x="2511" y="2169"/>
                    </a:cubicBezTo>
                    <a:cubicBezTo>
                      <a:pt x="2511" y="2077"/>
                      <a:pt x="2534" y="2009"/>
                      <a:pt x="2557" y="1918"/>
                    </a:cubicBezTo>
                    <a:cubicBezTo>
                      <a:pt x="2557" y="1849"/>
                      <a:pt x="2580" y="1758"/>
                      <a:pt x="2603" y="1667"/>
                    </a:cubicBezTo>
                    <a:cubicBezTo>
                      <a:pt x="2625" y="1507"/>
                      <a:pt x="2648" y="1370"/>
                      <a:pt x="2671" y="1210"/>
                    </a:cubicBezTo>
                    <a:cubicBezTo>
                      <a:pt x="2694" y="1027"/>
                      <a:pt x="2717" y="868"/>
                      <a:pt x="2740" y="708"/>
                    </a:cubicBezTo>
                    <a:cubicBezTo>
                      <a:pt x="2740" y="617"/>
                      <a:pt x="2762" y="525"/>
                      <a:pt x="2762" y="457"/>
                    </a:cubicBezTo>
                    <a:cubicBezTo>
                      <a:pt x="2762" y="457"/>
                      <a:pt x="2762" y="457"/>
                      <a:pt x="2762" y="480"/>
                    </a:cubicBezTo>
                    <a:cubicBezTo>
                      <a:pt x="2762" y="411"/>
                      <a:pt x="2785" y="366"/>
                      <a:pt x="2785" y="297"/>
                    </a:cubicBezTo>
                    <a:cubicBezTo>
                      <a:pt x="2808" y="229"/>
                      <a:pt x="2831" y="183"/>
                      <a:pt x="2854" y="114"/>
                    </a:cubicBezTo>
                    <a:cubicBezTo>
                      <a:pt x="2854" y="69"/>
                      <a:pt x="2831" y="23"/>
                      <a:pt x="2785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6794876" y="1222598"/>
                <a:ext cx="365256" cy="259137"/>
              </a:xfrm>
              <a:custGeom>
                <a:avLst/>
                <a:gdLst/>
                <a:ahLst/>
                <a:cxnLst/>
                <a:rect l="l" t="t" r="r" b="b"/>
                <a:pathLst>
                  <a:path w="13513" h="9587" extrusionOk="0">
                    <a:moveTo>
                      <a:pt x="2169" y="0"/>
                    </a:moveTo>
                    <a:cubicBezTo>
                      <a:pt x="2032" y="23"/>
                      <a:pt x="1918" y="46"/>
                      <a:pt x="1781" y="92"/>
                    </a:cubicBezTo>
                    <a:cubicBezTo>
                      <a:pt x="1735" y="115"/>
                      <a:pt x="1689" y="160"/>
                      <a:pt x="1667" y="229"/>
                    </a:cubicBezTo>
                    <a:lnTo>
                      <a:pt x="1598" y="206"/>
                    </a:lnTo>
                    <a:cubicBezTo>
                      <a:pt x="1415" y="183"/>
                      <a:pt x="1233" y="160"/>
                      <a:pt x="1050" y="160"/>
                    </a:cubicBezTo>
                    <a:cubicBezTo>
                      <a:pt x="982" y="137"/>
                      <a:pt x="913" y="137"/>
                      <a:pt x="822" y="137"/>
                    </a:cubicBezTo>
                    <a:cubicBezTo>
                      <a:pt x="754" y="137"/>
                      <a:pt x="685" y="137"/>
                      <a:pt x="617" y="160"/>
                    </a:cubicBezTo>
                    <a:cubicBezTo>
                      <a:pt x="548" y="160"/>
                      <a:pt x="480" y="160"/>
                      <a:pt x="411" y="183"/>
                    </a:cubicBezTo>
                    <a:cubicBezTo>
                      <a:pt x="320" y="206"/>
                      <a:pt x="229" y="229"/>
                      <a:pt x="137" y="251"/>
                    </a:cubicBezTo>
                    <a:cubicBezTo>
                      <a:pt x="46" y="297"/>
                      <a:pt x="0" y="388"/>
                      <a:pt x="46" y="457"/>
                    </a:cubicBezTo>
                    <a:cubicBezTo>
                      <a:pt x="69" y="525"/>
                      <a:pt x="114" y="571"/>
                      <a:pt x="183" y="571"/>
                    </a:cubicBezTo>
                    <a:lnTo>
                      <a:pt x="251" y="571"/>
                    </a:lnTo>
                    <a:cubicBezTo>
                      <a:pt x="297" y="548"/>
                      <a:pt x="320" y="525"/>
                      <a:pt x="366" y="525"/>
                    </a:cubicBezTo>
                    <a:cubicBezTo>
                      <a:pt x="480" y="503"/>
                      <a:pt x="571" y="503"/>
                      <a:pt x="662" y="503"/>
                    </a:cubicBezTo>
                    <a:cubicBezTo>
                      <a:pt x="799" y="503"/>
                      <a:pt x="913" y="525"/>
                      <a:pt x="1050" y="548"/>
                    </a:cubicBezTo>
                    <a:cubicBezTo>
                      <a:pt x="1142" y="571"/>
                      <a:pt x="1210" y="594"/>
                      <a:pt x="1279" y="617"/>
                    </a:cubicBezTo>
                    <a:lnTo>
                      <a:pt x="1438" y="662"/>
                    </a:lnTo>
                    <a:cubicBezTo>
                      <a:pt x="1552" y="685"/>
                      <a:pt x="1667" y="731"/>
                      <a:pt x="1781" y="754"/>
                    </a:cubicBezTo>
                    <a:cubicBezTo>
                      <a:pt x="1940" y="776"/>
                      <a:pt x="2100" y="822"/>
                      <a:pt x="2260" y="868"/>
                    </a:cubicBezTo>
                    <a:cubicBezTo>
                      <a:pt x="2465" y="936"/>
                      <a:pt x="2648" y="1005"/>
                      <a:pt x="2853" y="1073"/>
                    </a:cubicBezTo>
                    <a:lnTo>
                      <a:pt x="3059" y="1142"/>
                    </a:lnTo>
                    <a:cubicBezTo>
                      <a:pt x="3310" y="1210"/>
                      <a:pt x="3561" y="1324"/>
                      <a:pt x="3812" y="1438"/>
                    </a:cubicBezTo>
                    <a:lnTo>
                      <a:pt x="3949" y="1507"/>
                    </a:lnTo>
                    <a:lnTo>
                      <a:pt x="4063" y="1553"/>
                    </a:lnTo>
                    <a:cubicBezTo>
                      <a:pt x="4314" y="1667"/>
                      <a:pt x="4565" y="1781"/>
                      <a:pt x="4816" y="1895"/>
                    </a:cubicBezTo>
                    <a:cubicBezTo>
                      <a:pt x="5113" y="2055"/>
                      <a:pt x="5410" y="2214"/>
                      <a:pt x="5684" y="2374"/>
                    </a:cubicBezTo>
                    <a:lnTo>
                      <a:pt x="5707" y="2397"/>
                    </a:lnTo>
                    <a:lnTo>
                      <a:pt x="5729" y="2420"/>
                    </a:lnTo>
                    <a:cubicBezTo>
                      <a:pt x="5821" y="2466"/>
                      <a:pt x="5889" y="2511"/>
                      <a:pt x="5958" y="2557"/>
                    </a:cubicBezTo>
                    <a:cubicBezTo>
                      <a:pt x="6232" y="2717"/>
                      <a:pt x="6483" y="2899"/>
                      <a:pt x="6757" y="3082"/>
                    </a:cubicBezTo>
                    <a:cubicBezTo>
                      <a:pt x="7053" y="3287"/>
                      <a:pt x="7327" y="3515"/>
                      <a:pt x="7555" y="3675"/>
                    </a:cubicBezTo>
                    <a:cubicBezTo>
                      <a:pt x="7692" y="3812"/>
                      <a:pt x="7852" y="3926"/>
                      <a:pt x="7989" y="4063"/>
                    </a:cubicBezTo>
                    <a:cubicBezTo>
                      <a:pt x="7875" y="4063"/>
                      <a:pt x="7784" y="4109"/>
                      <a:pt x="7692" y="4155"/>
                    </a:cubicBezTo>
                    <a:cubicBezTo>
                      <a:pt x="7647" y="4200"/>
                      <a:pt x="7578" y="4246"/>
                      <a:pt x="7533" y="4314"/>
                    </a:cubicBezTo>
                    <a:cubicBezTo>
                      <a:pt x="7464" y="4406"/>
                      <a:pt x="7441" y="4474"/>
                      <a:pt x="7441" y="4543"/>
                    </a:cubicBezTo>
                    <a:cubicBezTo>
                      <a:pt x="7419" y="4634"/>
                      <a:pt x="7441" y="4748"/>
                      <a:pt x="7464" y="4817"/>
                    </a:cubicBezTo>
                    <a:cubicBezTo>
                      <a:pt x="7464" y="4885"/>
                      <a:pt x="7510" y="4953"/>
                      <a:pt x="7533" y="5022"/>
                    </a:cubicBezTo>
                    <a:cubicBezTo>
                      <a:pt x="7624" y="5182"/>
                      <a:pt x="7715" y="5341"/>
                      <a:pt x="7807" y="5478"/>
                    </a:cubicBezTo>
                    <a:cubicBezTo>
                      <a:pt x="7921" y="5638"/>
                      <a:pt x="8058" y="5821"/>
                      <a:pt x="8172" y="5981"/>
                    </a:cubicBezTo>
                    <a:cubicBezTo>
                      <a:pt x="8309" y="6140"/>
                      <a:pt x="8446" y="6300"/>
                      <a:pt x="8560" y="6414"/>
                    </a:cubicBezTo>
                    <a:cubicBezTo>
                      <a:pt x="8765" y="6643"/>
                      <a:pt x="8948" y="6848"/>
                      <a:pt x="9130" y="7076"/>
                    </a:cubicBezTo>
                    <a:cubicBezTo>
                      <a:pt x="9382" y="7350"/>
                      <a:pt x="9564" y="7601"/>
                      <a:pt x="9747" y="7829"/>
                    </a:cubicBezTo>
                    <a:lnTo>
                      <a:pt x="9770" y="7875"/>
                    </a:lnTo>
                    <a:cubicBezTo>
                      <a:pt x="9861" y="7989"/>
                      <a:pt x="9929" y="8081"/>
                      <a:pt x="9998" y="8195"/>
                    </a:cubicBezTo>
                    <a:lnTo>
                      <a:pt x="10043" y="8263"/>
                    </a:lnTo>
                    <a:cubicBezTo>
                      <a:pt x="10112" y="8354"/>
                      <a:pt x="10180" y="8469"/>
                      <a:pt x="10249" y="8560"/>
                    </a:cubicBezTo>
                    <a:cubicBezTo>
                      <a:pt x="10340" y="8742"/>
                      <a:pt x="10431" y="8902"/>
                      <a:pt x="10546" y="9085"/>
                    </a:cubicBezTo>
                    <a:lnTo>
                      <a:pt x="10614" y="9222"/>
                    </a:lnTo>
                    <a:lnTo>
                      <a:pt x="10637" y="9267"/>
                    </a:lnTo>
                    <a:cubicBezTo>
                      <a:pt x="10683" y="9336"/>
                      <a:pt x="10705" y="9382"/>
                      <a:pt x="10728" y="9427"/>
                    </a:cubicBezTo>
                    <a:cubicBezTo>
                      <a:pt x="10774" y="9519"/>
                      <a:pt x="10865" y="9564"/>
                      <a:pt x="10956" y="9587"/>
                    </a:cubicBezTo>
                    <a:lnTo>
                      <a:pt x="11025" y="9587"/>
                    </a:lnTo>
                    <a:cubicBezTo>
                      <a:pt x="11071" y="9587"/>
                      <a:pt x="11139" y="9564"/>
                      <a:pt x="11185" y="9564"/>
                    </a:cubicBezTo>
                    <a:cubicBezTo>
                      <a:pt x="11208" y="9541"/>
                      <a:pt x="11230" y="9541"/>
                      <a:pt x="11253" y="9519"/>
                    </a:cubicBezTo>
                    <a:cubicBezTo>
                      <a:pt x="11322" y="9496"/>
                      <a:pt x="11367" y="9473"/>
                      <a:pt x="11390" y="9450"/>
                    </a:cubicBezTo>
                    <a:cubicBezTo>
                      <a:pt x="11527" y="9359"/>
                      <a:pt x="11641" y="9245"/>
                      <a:pt x="11755" y="9130"/>
                    </a:cubicBezTo>
                    <a:cubicBezTo>
                      <a:pt x="11778" y="9108"/>
                      <a:pt x="11801" y="9085"/>
                      <a:pt x="11824" y="9039"/>
                    </a:cubicBezTo>
                    <a:lnTo>
                      <a:pt x="11847" y="8994"/>
                    </a:lnTo>
                    <a:cubicBezTo>
                      <a:pt x="11892" y="8948"/>
                      <a:pt x="11938" y="8902"/>
                      <a:pt x="11984" y="8857"/>
                    </a:cubicBezTo>
                    <a:cubicBezTo>
                      <a:pt x="12052" y="8811"/>
                      <a:pt x="12098" y="8742"/>
                      <a:pt x="12166" y="8697"/>
                    </a:cubicBezTo>
                    <a:cubicBezTo>
                      <a:pt x="12212" y="8651"/>
                      <a:pt x="12258" y="8606"/>
                      <a:pt x="12303" y="8583"/>
                    </a:cubicBezTo>
                    <a:cubicBezTo>
                      <a:pt x="12349" y="8537"/>
                      <a:pt x="12394" y="8514"/>
                      <a:pt x="12417" y="8469"/>
                    </a:cubicBezTo>
                    <a:cubicBezTo>
                      <a:pt x="12531" y="8377"/>
                      <a:pt x="12646" y="8263"/>
                      <a:pt x="12737" y="8149"/>
                    </a:cubicBezTo>
                    <a:cubicBezTo>
                      <a:pt x="12805" y="8081"/>
                      <a:pt x="12874" y="7989"/>
                      <a:pt x="12942" y="7921"/>
                    </a:cubicBezTo>
                    <a:cubicBezTo>
                      <a:pt x="12988" y="7852"/>
                      <a:pt x="13034" y="7784"/>
                      <a:pt x="13079" y="7738"/>
                    </a:cubicBezTo>
                    <a:lnTo>
                      <a:pt x="13148" y="7693"/>
                    </a:lnTo>
                    <a:cubicBezTo>
                      <a:pt x="13193" y="7647"/>
                      <a:pt x="13239" y="7601"/>
                      <a:pt x="13285" y="7556"/>
                    </a:cubicBezTo>
                    <a:cubicBezTo>
                      <a:pt x="13330" y="7510"/>
                      <a:pt x="13353" y="7464"/>
                      <a:pt x="13399" y="7396"/>
                    </a:cubicBezTo>
                    <a:cubicBezTo>
                      <a:pt x="13444" y="7327"/>
                      <a:pt x="13467" y="7259"/>
                      <a:pt x="13467" y="7190"/>
                    </a:cubicBezTo>
                    <a:cubicBezTo>
                      <a:pt x="13513" y="7031"/>
                      <a:pt x="13467" y="6848"/>
                      <a:pt x="13422" y="6688"/>
                    </a:cubicBezTo>
                    <a:lnTo>
                      <a:pt x="13399" y="6620"/>
                    </a:lnTo>
                    <a:cubicBezTo>
                      <a:pt x="13376" y="6506"/>
                      <a:pt x="13307" y="6369"/>
                      <a:pt x="13239" y="6255"/>
                    </a:cubicBezTo>
                    <a:cubicBezTo>
                      <a:pt x="13079" y="5912"/>
                      <a:pt x="12874" y="5615"/>
                      <a:pt x="12668" y="5341"/>
                    </a:cubicBezTo>
                    <a:cubicBezTo>
                      <a:pt x="12463" y="5068"/>
                      <a:pt x="12235" y="4817"/>
                      <a:pt x="12006" y="4543"/>
                    </a:cubicBezTo>
                    <a:cubicBezTo>
                      <a:pt x="11892" y="4406"/>
                      <a:pt x="11778" y="4292"/>
                      <a:pt x="11641" y="4155"/>
                    </a:cubicBezTo>
                    <a:cubicBezTo>
                      <a:pt x="11687" y="4063"/>
                      <a:pt x="11664" y="3949"/>
                      <a:pt x="11596" y="3881"/>
                    </a:cubicBezTo>
                    <a:cubicBezTo>
                      <a:pt x="11504" y="3767"/>
                      <a:pt x="11413" y="3652"/>
                      <a:pt x="11299" y="3561"/>
                    </a:cubicBezTo>
                    <a:lnTo>
                      <a:pt x="11208" y="3447"/>
                    </a:lnTo>
                    <a:lnTo>
                      <a:pt x="11185" y="3447"/>
                    </a:lnTo>
                    <a:lnTo>
                      <a:pt x="11162" y="3401"/>
                    </a:lnTo>
                    <a:lnTo>
                      <a:pt x="11116" y="3356"/>
                    </a:lnTo>
                    <a:lnTo>
                      <a:pt x="11093" y="3333"/>
                    </a:lnTo>
                    <a:cubicBezTo>
                      <a:pt x="10888" y="3105"/>
                      <a:pt x="10637" y="2876"/>
                      <a:pt x="10386" y="2671"/>
                    </a:cubicBezTo>
                    <a:cubicBezTo>
                      <a:pt x="10295" y="2602"/>
                      <a:pt x="10203" y="2534"/>
                      <a:pt x="10112" y="2488"/>
                    </a:cubicBezTo>
                    <a:lnTo>
                      <a:pt x="10021" y="2397"/>
                    </a:lnTo>
                    <a:lnTo>
                      <a:pt x="9929" y="2329"/>
                    </a:lnTo>
                    <a:cubicBezTo>
                      <a:pt x="9838" y="2283"/>
                      <a:pt x="9770" y="2214"/>
                      <a:pt x="9701" y="2169"/>
                    </a:cubicBezTo>
                    <a:cubicBezTo>
                      <a:pt x="9199" y="1804"/>
                      <a:pt x="8674" y="1484"/>
                      <a:pt x="8103" y="1210"/>
                    </a:cubicBezTo>
                    <a:lnTo>
                      <a:pt x="7921" y="1119"/>
                    </a:lnTo>
                    <a:lnTo>
                      <a:pt x="7715" y="1005"/>
                    </a:lnTo>
                    <a:cubicBezTo>
                      <a:pt x="7578" y="936"/>
                      <a:pt x="7441" y="868"/>
                      <a:pt x="7304" y="822"/>
                    </a:cubicBezTo>
                    <a:cubicBezTo>
                      <a:pt x="7145" y="776"/>
                      <a:pt x="7008" y="708"/>
                      <a:pt x="6871" y="639"/>
                    </a:cubicBezTo>
                    <a:lnTo>
                      <a:pt x="6825" y="639"/>
                    </a:lnTo>
                    <a:cubicBezTo>
                      <a:pt x="6757" y="594"/>
                      <a:pt x="6688" y="571"/>
                      <a:pt x="6642" y="571"/>
                    </a:cubicBezTo>
                    <a:cubicBezTo>
                      <a:pt x="6551" y="525"/>
                      <a:pt x="6460" y="503"/>
                      <a:pt x="6369" y="480"/>
                    </a:cubicBezTo>
                    <a:lnTo>
                      <a:pt x="6369" y="480"/>
                    </a:lnTo>
                    <a:lnTo>
                      <a:pt x="6414" y="503"/>
                    </a:lnTo>
                    <a:cubicBezTo>
                      <a:pt x="6346" y="480"/>
                      <a:pt x="6277" y="457"/>
                      <a:pt x="6232" y="434"/>
                    </a:cubicBezTo>
                    <a:cubicBezTo>
                      <a:pt x="6118" y="388"/>
                      <a:pt x="6026" y="366"/>
                      <a:pt x="5912" y="343"/>
                    </a:cubicBezTo>
                    <a:cubicBezTo>
                      <a:pt x="5798" y="297"/>
                      <a:pt x="5661" y="297"/>
                      <a:pt x="5547" y="274"/>
                    </a:cubicBezTo>
                    <a:lnTo>
                      <a:pt x="5456" y="274"/>
                    </a:lnTo>
                    <a:cubicBezTo>
                      <a:pt x="5364" y="251"/>
                      <a:pt x="5273" y="251"/>
                      <a:pt x="5159" y="229"/>
                    </a:cubicBezTo>
                    <a:lnTo>
                      <a:pt x="4999" y="206"/>
                    </a:lnTo>
                    <a:lnTo>
                      <a:pt x="4771" y="183"/>
                    </a:lnTo>
                    <a:lnTo>
                      <a:pt x="4588" y="160"/>
                    </a:lnTo>
                    <a:cubicBezTo>
                      <a:pt x="4474" y="160"/>
                      <a:pt x="4383" y="137"/>
                      <a:pt x="4269" y="115"/>
                    </a:cubicBezTo>
                    <a:lnTo>
                      <a:pt x="4132" y="92"/>
                    </a:lnTo>
                    <a:cubicBezTo>
                      <a:pt x="4040" y="69"/>
                      <a:pt x="3926" y="69"/>
                      <a:pt x="3812" y="69"/>
                    </a:cubicBezTo>
                    <a:lnTo>
                      <a:pt x="3675" y="46"/>
                    </a:lnTo>
                    <a:lnTo>
                      <a:pt x="3561" y="46"/>
                    </a:lnTo>
                    <a:cubicBezTo>
                      <a:pt x="3447" y="23"/>
                      <a:pt x="3310" y="0"/>
                      <a:pt x="3173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6577690" y="1260224"/>
                <a:ext cx="158585" cy="463997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17166" extrusionOk="0">
                    <a:moveTo>
                      <a:pt x="5593" y="1"/>
                    </a:moveTo>
                    <a:cubicBezTo>
                      <a:pt x="5570" y="1"/>
                      <a:pt x="5525" y="1"/>
                      <a:pt x="5502" y="24"/>
                    </a:cubicBezTo>
                    <a:cubicBezTo>
                      <a:pt x="5388" y="92"/>
                      <a:pt x="5228" y="161"/>
                      <a:pt x="5068" y="297"/>
                    </a:cubicBezTo>
                    <a:cubicBezTo>
                      <a:pt x="4977" y="366"/>
                      <a:pt x="4908" y="434"/>
                      <a:pt x="4817" y="503"/>
                    </a:cubicBezTo>
                    <a:lnTo>
                      <a:pt x="4726" y="571"/>
                    </a:lnTo>
                    <a:cubicBezTo>
                      <a:pt x="4612" y="685"/>
                      <a:pt x="4475" y="777"/>
                      <a:pt x="4360" y="868"/>
                    </a:cubicBezTo>
                    <a:cubicBezTo>
                      <a:pt x="4223" y="959"/>
                      <a:pt x="4109" y="1074"/>
                      <a:pt x="3972" y="1165"/>
                    </a:cubicBezTo>
                    <a:cubicBezTo>
                      <a:pt x="3813" y="1302"/>
                      <a:pt x="3630" y="1462"/>
                      <a:pt x="3470" y="1644"/>
                    </a:cubicBezTo>
                    <a:cubicBezTo>
                      <a:pt x="3425" y="1644"/>
                      <a:pt x="3402" y="1667"/>
                      <a:pt x="3356" y="1713"/>
                    </a:cubicBezTo>
                    <a:cubicBezTo>
                      <a:pt x="3059" y="1987"/>
                      <a:pt x="2786" y="2283"/>
                      <a:pt x="2580" y="2534"/>
                    </a:cubicBezTo>
                    <a:lnTo>
                      <a:pt x="2489" y="2648"/>
                    </a:lnTo>
                    <a:cubicBezTo>
                      <a:pt x="2283" y="2877"/>
                      <a:pt x="2101" y="3105"/>
                      <a:pt x="1941" y="3333"/>
                    </a:cubicBezTo>
                    <a:cubicBezTo>
                      <a:pt x="1804" y="3539"/>
                      <a:pt x="1621" y="3858"/>
                      <a:pt x="1439" y="4155"/>
                    </a:cubicBezTo>
                    <a:cubicBezTo>
                      <a:pt x="1279" y="4452"/>
                      <a:pt x="1119" y="4748"/>
                      <a:pt x="959" y="5136"/>
                    </a:cubicBezTo>
                    <a:cubicBezTo>
                      <a:pt x="800" y="5433"/>
                      <a:pt x="686" y="5730"/>
                      <a:pt x="617" y="6027"/>
                    </a:cubicBezTo>
                    <a:cubicBezTo>
                      <a:pt x="503" y="6369"/>
                      <a:pt x="434" y="6711"/>
                      <a:pt x="366" y="7099"/>
                    </a:cubicBezTo>
                    <a:cubicBezTo>
                      <a:pt x="343" y="7191"/>
                      <a:pt x="343" y="7305"/>
                      <a:pt x="320" y="7419"/>
                    </a:cubicBezTo>
                    <a:lnTo>
                      <a:pt x="298" y="7487"/>
                    </a:lnTo>
                    <a:cubicBezTo>
                      <a:pt x="229" y="7807"/>
                      <a:pt x="161" y="8104"/>
                      <a:pt x="115" y="8423"/>
                    </a:cubicBezTo>
                    <a:cubicBezTo>
                      <a:pt x="69" y="8720"/>
                      <a:pt x="46" y="9040"/>
                      <a:pt x="24" y="9336"/>
                    </a:cubicBezTo>
                    <a:lnTo>
                      <a:pt x="24" y="9450"/>
                    </a:lnTo>
                    <a:cubicBezTo>
                      <a:pt x="1" y="9793"/>
                      <a:pt x="1" y="10158"/>
                      <a:pt x="24" y="10546"/>
                    </a:cubicBezTo>
                    <a:cubicBezTo>
                      <a:pt x="24" y="10751"/>
                      <a:pt x="46" y="10957"/>
                      <a:pt x="69" y="11185"/>
                    </a:cubicBezTo>
                    <a:cubicBezTo>
                      <a:pt x="92" y="11322"/>
                      <a:pt x="115" y="11436"/>
                      <a:pt x="115" y="11573"/>
                    </a:cubicBezTo>
                    <a:cubicBezTo>
                      <a:pt x="138" y="11847"/>
                      <a:pt x="183" y="12189"/>
                      <a:pt x="275" y="12532"/>
                    </a:cubicBezTo>
                    <a:cubicBezTo>
                      <a:pt x="412" y="13148"/>
                      <a:pt x="640" y="13787"/>
                      <a:pt x="959" y="14495"/>
                    </a:cubicBezTo>
                    <a:cubicBezTo>
                      <a:pt x="1028" y="14632"/>
                      <a:pt x="1096" y="14769"/>
                      <a:pt x="1165" y="14883"/>
                    </a:cubicBezTo>
                    <a:lnTo>
                      <a:pt x="1188" y="14928"/>
                    </a:lnTo>
                    <a:cubicBezTo>
                      <a:pt x="1233" y="14997"/>
                      <a:pt x="1279" y="15088"/>
                      <a:pt x="1325" y="15157"/>
                    </a:cubicBezTo>
                    <a:lnTo>
                      <a:pt x="1416" y="15316"/>
                    </a:lnTo>
                    <a:lnTo>
                      <a:pt x="1484" y="15476"/>
                    </a:lnTo>
                    <a:cubicBezTo>
                      <a:pt x="1644" y="15727"/>
                      <a:pt x="1781" y="15956"/>
                      <a:pt x="1941" y="16161"/>
                    </a:cubicBezTo>
                    <a:lnTo>
                      <a:pt x="2055" y="16344"/>
                    </a:lnTo>
                    <a:lnTo>
                      <a:pt x="2238" y="16595"/>
                    </a:lnTo>
                    <a:lnTo>
                      <a:pt x="2261" y="16618"/>
                    </a:lnTo>
                    <a:cubicBezTo>
                      <a:pt x="2352" y="16754"/>
                      <a:pt x="2466" y="16914"/>
                      <a:pt x="2603" y="17028"/>
                    </a:cubicBezTo>
                    <a:cubicBezTo>
                      <a:pt x="2694" y="17120"/>
                      <a:pt x="2808" y="17165"/>
                      <a:pt x="2877" y="17165"/>
                    </a:cubicBezTo>
                    <a:lnTo>
                      <a:pt x="2922" y="17165"/>
                    </a:lnTo>
                    <a:cubicBezTo>
                      <a:pt x="2991" y="17165"/>
                      <a:pt x="3037" y="17165"/>
                      <a:pt x="3105" y="17142"/>
                    </a:cubicBezTo>
                    <a:cubicBezTo>
                      <a:pt x="3128" y="17120"/>
                      <a:pt x="3151" y="17120"/>
                      <a:pt x="3174" y="17097"/>
                    </a:cubicBezTo>
                    <a:cubicBezTo>
                      <a:pt x="3288" y="17051"/>
                      <a:pt x="3379" y="16983"/>
                      <a:pt x="3447" y="16891"/>
                    </a:cubicBezTo>
                    <a:cubicBezTo>
                      <a:pt x="3516" y="16800"/>
                      <a:pt x="3562" y="16663"/>
                      <a:pt x="3516" y="16503"/>
                    </a:cubicBezTo>
                    <a:cubicBezTo>
                      <a:pt x="3493" y="16412"/>
                      <a:pt x="3470" y="16344"/>
                      <a:pt x="3402" y="16275"/>
                    </a:cubicBezTo>
                    <a:lnTo>
                      <a:pt x="3356" y="16207"/>
                    </a:lnTo>
                    <a:cubicBezTo>
                      <a:pt x="3242" y="16093"/>
                      <a:pt x="3128" y="15956"/>
                      <a:pt x="3037" y="15819"/>
                    </a:cubicBezTo>
                    <a:lnTo>
                      <a:pt x="2968" y="15682"/>
                    </a:lnTo>
                    <a:lnTo>
                      <a:pt x="2945" y="15659"/>
                    </a:lnTo>
                    <a:cubicBezTo>
                      <a:pt x="2854" y="15522"/>
                      <a:pt x="2786" y="15408"/>
                      <a:pt x="2717" y="15294"/>
                    </a:cubicBezTo>
                    <a:cubicBezTo>
                      <a:pt x="2626" y="15134"/>
                      <a:pt x="2534" y="14974"/>
                      <a:pt x="2443" y="14791"/>
                    </a:cubicBezTo>
                    <a:cubicBezTo>
                      <a:pt x="2329" y="14586"/>
                      <a:pt x="2238" y="14381"/>
                      <a:pt x="2169" y="14175"/>
                    </a:cubicBezTo>
                    <a:lnTo>
                      <a:pt x="2078" y="13901"/>
                    </a:lnTo>
                    <a:lnTo>
                      <a:pt x="2032" y="13764"/>
                    </a:lnTo>
                    <a:cubicBezTo>
                      <a:pt x="1918" y="13513"/>
                      <a:pt x="1827" y="13239"/>
                      <a:pt x="1736" y="12988"/>
                    </a:cubicBezTo>
                    <a:cubicBezTo>
                      <a:pt x="1690" y="12806"/>
                      <a:pt x="1644" y="12600"/>
                      <a:pt x="1599" y="12418"/>
                    </a:cubicBezTo>
                    <a:lnTo>
                      <a:pt x="1553" y="12235"/>
                    </a:lnTo>
                    <a:cubicBezTo>
                      <a:pt x="1484" y="11961"/>
                      <a:pt x="1416" y="11710"/>
                      <a:pt x="1370" y="11459"/>
                    </a:cubicBezTo>
                    <a:lnTo>
                      <a:pt x="1348" y="11322"/>
                    </a:lnTo>
                    <a:cubicBezTo>
                      <a:pt x="1348" y="11231"/>
                      <a:pt x="1325" y="11162"/>
                      <a:pt x="1302" y="11071"/>
                    </a:cubicBezTo>
                    <a:cubicBezTo>
                      <a:pt x="1302" y="10980"/>
                      <a:pt x="1279" y="10911"/>
                      <a:pt x="1279" y="10820"/>
                    </a:cubicBezTo>
                    <a:lnTo>
                      <a:pt x="1279" y="10751"/>
                    </a:lnTo>
                    <a:lnTo>
                      <a:pt x="1256" y="10637"/>
                    </a:lnTo>
                    <a:cubicBezTo>
                      <a:pt x="1233" y="10386"/>
                      <a:pt x="1188" y="10135"/>
                      <a:pt x="1188" y="9884"/>
                    </a:cubicBezTo>
                    <a:cubicBezTo>
                      <a:pt x="1165" y="9656"/>
                      <a:pt x="1165" y="9428"/>
                      <a:pt x="1188" y="9176"/>
                    </a:cubicBezTo>
                    <a:cubicBezTo>
                      <a:pt x="1188" y="9017"/>
                      <a:pt x="1211" y="8857"/>
                      <a:pt x="1233" y="8697"/>
                    </a:cubicBezTo>
                    <a:lnTo>
                      <a:pt x="1233" y="8652"/>
                    </a:lnTo>
                    <a:lnTo>
                      <a:pt x="1256" y="8492"/>
                    </a:lnTo>
                    <a:cubicBezTo>
                      <a:pt x="1279" y="8172"/>
                      <a:pt x="1302" y="7944"/>
                      <a:pt x="1348" y="7716"/>
                    </a:cubicBezTo>
                    <a:cubicBezTo>
                      <a:pt x="1393" y="7510"/>
                      <a:pt x="1416" y="7282"/>
                      <a:pt x="1484" y="7077"/>
                    </a:cubicBezTo>
                    <a:cubicBezTo>
                      <a:pt x="1599" y="6529"/>
                      <a:pt x="1758" y="6027"/>
                      <a:pt x="1941" y="5524"/>
                    </a:cubicBezTo>
                    <a:lnTo>
                      <a:pt x="1964" y="5456"/>
                    </a:lnTo>
                    <a:cubicBezTo>
                      <a:pt x="2124" y="5022"/>
                      <a:pt x="2306" y="4497"/>
                      <a:pt x="2557" y="4041"/>
                    </a:cubicBezTo>
                    <a:cubicBezTo>
                      <a:pt x="2717" y="3721"/>
                      <a:pt x="2922" y="3425"/>
                      <a:pt x="3105" y="3128"/>
                    </a:cubicBezTo>
                    <a:lnTo>
                      <a:pt x="3265" y="2900"/>
                    </a:lnTo>
                    <a:cubicBezTo>
                      <a:pt x="3402" y="2671"/>
                      <a:pt x="3562" y="2443"/>
                      <a:pt x="3721" y="2238"/>
                    </a:cubicBezTo>
                    <a:lnTo>
                      <a:pt x="3767" y="2192"/>
                    </a:lnTo>
                    <a:cubicBezTo>
                      <a:pt x="3813" y="2146"/>
                      <a:pt x="3858" y="2123"/>
                      <a:pt x="3858" y="2078"/>
                    </a:cubicBezTo>
                    <a:cubicBezTo>
                      <a:pt x="3927" y="2009"/>
                      <a:pt x="3972" y="1941"/>
                      <a:pt x="4041" y="1872"/>
                    </a:cubicBezTo>
                    <a:cubicBezTo>
                      <a:pt x="4246" y="1667"/>
                      <a:pt x="4475" y="1462"/>
                      <a:pt x="4680" y="1256"/>
                    </a:cubicBezTo>
                    <a:lnTo>
                      <a:pt x="4771" y="1188"/>
                    </a:lnTo>
                    <a:cubicBezTo>
                      <a:pt x="4908" y="1074"/>
                      <a:pt x="5045" y="959"/>
                      <a:pt x="5159" y="822"/>
                    </a:cubicBezTo>
                    <a:lnTo>
                      <a:pt x="5228" y="777"/>
                    </a:lnTo>
                    <a:cubicBezTo>
                      <a:pt x="5296" y="708"/>
                      <a:pt x="5410" y="617"/>
                      <a:pt x="5502" y="526"/>
                    </a:cubicBezTo>
                    <a:cubicBezTo>
                      <a:pt x="5547" y="503"/>
                      <a:pt x="5593" y="480"/>
                      <a:pt x="5639" y="457"/>
                    </a:cubicBezTo>
                    <a:lnTo>
                      <a:pt x="5707" y="434"/>
                    </a:lnTo>
                    <a:cubicBezTo>
                      <a:pt x="5821" y="366"/>
                      <a:pt x="5867" y="252"/>
                      <a:pt x="5798" y="138"/>
                    </a:cubicBezTo>
                    <a:cubicBezTo>
                      <a:pt x="5776" y="46"/>
                      <a:pt x="5684" y="1"/>
                      <a:pt x="5593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6705407" y="1249115"/>
                <a:ext cx="50005" cy="38383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420" extrusionOk="0">
                    <a:moveTo>
                      <a:pt x="1575" y="263"/>
                    </a:moveTo>
                    <a:cubicBezTo>
                      <a:pt x="1568" y="267"/>
                      <a:pt x="1560" y="271"/>
                      <a:pt x="1553" y="275"/>
                    </a:cubicBezTo>
                    <a:cubicBezTo>
                      <a:pt x="1571" y="275"/>
                      <a:pt x="1575" y="275"/>
                      <a:pt x="1575" y="263"/>
                    </a:cubicBezTo>
                    <a:close/>
                    <a:moveTo>
                      <a:pt x="1735" y="1"/>
                    </a:moveTo>
                    <a:cubicBezTo>
                      <a:pt x="1644" y="47"/>
                      <a:pt x="1576" y="69"/>
                      <a:pt x="1507" y="115"/>
                    </a:cubicBezTo>
                    <a:cubicBezTo>
                      <a:pt x="1461" y="138"/>
                      <a:pt x="1439" y="161"/>
                      <a:pt x="1393" y="183"/>
                    </a:cubicBezTo>
                    <a:cubicBezTo>
                      <a:pt x="1347" y="206"/>
                      <a:pt x="1325" y="252"/>
                      <a:pt x="1279" y="275"/>
                    </a:cubicBezTo>
                    <a:cubicBezTo>
                      <a:pt x="1210" y="320"/>
                      <a:pt x="1165" y="343"/>
                      <a:pt x="1119" y="389"/>
                    </a:cubicBezTo>
                    <a:cubicBezTo>
                      <a:pt x="1028" y="457"/>
                      <a:pt x="959" y="503"/>
                      <a:pt x="891" y="572"/>
                    </a:cubicBezTo>
                    <a:cubicBezTo>
                      <a:pt x="822" y="617"/>
                      <a:pt x="754" y="686"/>
                      <a:pt x="685" y="731"/>
                    </a:cubicBezTo>
                    <a:cubicBezTo>
                      <a:pt x="617" y="777"/>
                      <a:pt x="548" y="845"/>
                      <a:pt x="480" y="914"/>
                    </a:cubicBezTo>
                    <a:cubicBezTo>
                      <a:pt x="320" y="1028"/>
                      <a:pt x="183" y="1142"/>
                      <a:pt x="46" y="1279"/>
                    </a:cubicBezTo>
                    <a:cubicBezTo>
                      <a:pt x="1" y="1302"/>
                      <a:pt x="1" y="1348"/>
                      <a:pt x="23" y="1393"/>
                    </a:cubicBezTo>
                    <a:cubicBezTo>
                      <a:pt x="50" y="1406"/>
                      <a:pt x="76" y="1420"/>
                      <a:pt x="98" y="1420"/>
                    </a:cubicBezTo>
                    <a:cubicBezTo>
                      <a:pt x="114" y="1420"/>
                      <a:pt x="128" y="1413"/>
                      <a:pt x="138" y="1393"/>
                    </a:cubicBezTo>
                    <a:cubicBezTo>
                      <a:pt x="275" y="1302"/>
                      <a:pt x="412" y="1188"/>
                      <a:pt x="526" y="1074"/>
                    </a:cubicBezTo>
                    <a:cubicBezTo>
                      <a:pt x="594" y="1028"/>
                      <a:pt x="640" y="960"/>
                      <a:pt x="708" y="914"/>
                    </a:cubicBezTo>
                    <a:cubicBezTo>
                      <a:pt x="754" y="868"/>
                      <a:pt x="822" y="823"/>
                      <a:pt x="868" y="777"/>
                    </a:cubicBezTo>
                    <a:cubicBezTo>
                      <a:pt x="982" y="686"/>
                      <a:pt x="1119" y="594"/>
                      <a:pt x="1233" y="503"/>
                    </a:cubicBezTo>
                    <a:cubicBezTo>
                      <a:pt x="1279" y="480"/>
                      <a:pt x="1325" y="435"/>
                      <a:pt x="1370" y="389"/>
                    </a:cubicBezTo>
                    <a:cubicBezTo>
                      <a:pt x="1416" y="366"/>
                      <a:pt x="1461" y="343"/>
                      <a:pt x="1484" y="320"/>
                    </a:cubicBezTo>
                    <a:cubicBezTo>
                      <a:pt x="1507" y="298"/>
                      <a:pt x="1553" y="275"/>
                      <a:pt x="1576" y="252"/>
                    </a:cubicBezTo>
                    <a:lnTo>
                      <a:pt x="1576" y="252"/>
                    </a:lnTo>
                    <a:cubicBezTo>
                      <a:pt x="1576" y="257"/>
                      <a:pt x="1576" y="260"/>
                      <a:pt x="1575" y="263"/>
                    </a:cubicBezTo>
                    <a:lnTo>
                      <a:pt x="1575" y="263"/>
                    </a:lnTo>
                    <a:cubicBezTo>
                      <a:pt x="1656" y="222"/>
                      <a:pt x="1720" y="182"/>
                      <a:pt x="1804" y="161"/>
                    </a:cubicBezTo>
                    <a:cubicBezTo>
                      <a:pt x="1827" y="138"/>
                      <a:pt x="1850" y="92"/>
                      <a:pt x="1827" y="47"/>
                    </a:cubicBezTo>
                    <a:cubicBezTo>
                      <a:pt x="1827" y="24"/>
                      <a:pt x="1781" y="1"/>
                      <a:pt x="1758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6701082" y="1252223"/>
                <a:ext cx="51249" cy="4114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522" extrusionOk="0">
                    <a:moveTo>
                      <a:pt x="1804" y="0"/>
                    </a:moveTo>
                    <a:cubicBezTo>
                      <a:pt x="1781" y="0"/>
                      <a:pt x="1781" y="23"/>
                      <a:pt x="1758" y="23"/>
                    </a:cubicBezTo>
                    <a:cubicBezTo>
                      <a:pt x="1690" y="46"/>
                      <a:pt x="1621" y="91"/>
                      <a:pt x="1553" y="137"/>
                    </a:cubicBezTo>
                    <a:cubicBezTo>
                      <a:pt x="1507" y="160"/>
                      <a:pt x="1462" y="205"/>
                      <a:pt x="1416" y="251"/>
                    </a:cubicBezTo>
                    <a:cubicBezTo>
                      <a:pt x="1393" y="274"/>
                      <a:pt x="1348" y="297"/>
                      <a:pt x="1325" y="320"/>
                    </a:cubicBezTo>
                    <a:cubicBezTo>
                      <a:pt x="1188" y="457"/>
                      <a:pt x="1028" y="571"/>
                      <a:pt x="891" y="685"/>
                    </a:cubicBezTo>
                    <a:cubicBezTo>
                      <a:pt x="617" y="913"/>
                      <a:pt x="320" y="1141"/>
                      <a:pt x="47" y="1370"/>
                    </a:cubicBezTo>
                    <a:cubicBezTo>
                      <a:pt x="1" y="1415"/>
                      <a:pt x="1" y="1461"/>
                      <a:pt x="24" y="1484"/>
                    </a:cubicBezTo>
                    <a:cubicBezTo>
                      <a:pt x="37" y="1510"/>
                      <a:pt x="66" y="1521"/>
                      <a:pt x="92" y="1521"/>
                    </a:cubicBezTo>
                    <a:cubicBezTo>
                      <a:pt x="111" y="1521"/>
                      <a:pt x="128" y="1516"/>
                      <a:pt x="138" y="1506"/>
                    </a:cubicBezTo>
                    <a:cubicBezTo>
                      <a:pt x="412" y="1278"/>
                      <a:pt x="663" y="1073"/>
                      <a:pt x="937" y="867"/>
                    </a:cubicBezTo>
                    <a:cubicBezTo>
                      <a:pt x="1051" y="776"/>
                      <a:pt x="1165" y="662"/>
                      <a:pt x="1279" y="571"/>
                    </a:cubicBezTo>
                    <a:cubicBezTo>
                      <a:pt x="1325" y="525"/>
                      <a:pt x="1393" y="479"/>
                      <a:pt x="1439" y="434"/>
                    </a:cubicBezTo>
                    <a:cubicBezTo>
                      <a:pt x="1462" y="411"/>
                      <a:pt x="1507" y="388"/>
                      <a:pt x="1530" y="365"/>
                    </a:cubicBezTo>
                    <a:cubicBezTo>
                      <a:pt x="1576" y="342"/>
                      <a:pt x="1599" y="297"/>
                      <a:pt x="1644" y="274"/>
                    </a:cubicBezTo>
                    <a:cubicBezTo>
                      <a:pt x="1713" y="228"/>
                      <a:pt x="1781" y="205"/>
                      <a:pt x="1827" y="160"/>
                    </a:cubicBezTo>
                    <a:cubicBezTo>
                      <a:pt x="1873" y="137"/>
                      <a:pt x="1895" y="91"/>
                      <a:pt x="1873" y="68"/>
                    </a:cubicBezTo>
                    <a:cubicBezTo>
                      <a:pt x="1873" y="23"/>
                      <a:pt x="1827" y="0"/>
                      <a:pt x="1804" y="0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6688135" y="1249736"/>
                <a:ext cx="71602" cy="55357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2048" extrusionOk="0">
                    <a:moveTo>
                      <a:pt x="2511" y="1"/>
                    </a:moveTo>
                    <a:cubicBezTo>
                      <a:pt x="2466" y="24"/>
                      <a:pt x="2397" y="69"/>
                      <a:pt x="2352" y="92"/>
                    </a:cubicBezTo>
                    <a:cubicBezTo>
                      <a:pt x="2283" y="138"/>
                      <a:pt x="2237" y="160"/>
                      <a:pt x="2169" y="206"/>
                    </a:cubicBezTo>
                    <a:cubicBezTo>
                      <a:pt x="2123" y="229"/>
                      <a:pt x="2078" y="275"/>
                      <a:pt x="2032" y="297"/>
                    </a:cubicBezTo>
                    <a:cubicBezTo>
                      <a:pt x="1986" y="343"/>
                      <a:pt x="1918" y="389"/>
                      <a:pt x="1872" y="434"/>
                    </a:cubicBezTo>
                    <a:cubicBezTo>
                      <a:pt x="1781" y="503"/>
                      <a:pt x="1690" y="571"/>
                      <a:pt x="1598" y="663"/>
                    </a:cubicBezTo>
                    <a:lnTo>
                      <a:pt x="1256" y="914"/>
                    </a:lnTo>
                    <a:cubicBezTo>
                      <a:pt x="1073" y="1051"/>
                      <a:pt x="891" y="1210"/>
                      <a:pt x="708" y="1370"/>
                    </a:cubicBezTo>
                    <a:cubicBezTo>
                      <a:pt x="480" y="1553"/>
                      <a:pt x="252" y="1713"/>
                      <a:pt x="46" y="1895"/>
                    </a:cubicBezTo>
                    <a:cubicBezTo>
                      <a:pt x="1" y="1941"/>
                      <a:pt x="1" y="1986"/>
                      <a:pt x="23" y="2009"/>
                    </a:cubicBezTo>
                    <a:cubicBezTo>
                      <a:pt x="37" y="2036"/>
                      <a:pt x="66" y="2047"/>
                      <a:pt x="92" y="2047"/>
                    </a:cubicBezTo>
                    <a:cubicBezTo>
                      <a:pt x="111" y="2047"/>
                      <a:pt x="128" y="2042"/>
                      <a:pt x="137" y="2032"/>
                    </a:cubicBezTo>
                    <a:cubicBezTo>
                      <a:pt x="526" y="1713"/>
                      <a:pt x="891" y="1416"/>
                      <a:pt x="1279" y="1096"/>
                    </a:cubicBezTo>
                    <a:cubicBezTo>
                      <a:pt x="1370" y="1028"/>
                      <a:pt x="1439" y="982"/>
                      <a:pt x="1530" y="914"/>
                    </a:cubicBezTo>
                    <a:cubicBezTo>
                      <a:pt x="1621" y="845"/>
                      <a:pt x="1712" y="777"/>
                      <a:pt x="1804" y="708"/>
                    </a:cubicBezTo>
                    <a:cubicBezTo>
                      <a:pt x="1895" y="617"/>
                      <a:pt x="2009" y="549"/>
                      <a:pt x="2100" y="457"/>
                    </a:cubicBezTo>
                    <a:cubicBezTo>
                      <a:pt x="2146" y="434"/>
                      <a:pt x="2192" y="389"/>
                      <a:pt x="2237" y="366"/>
                    </a:cubicBezTo>
                    <a:cubicBezTo>
                      <a:pt x="2283" y="343"/>
                      <a:pt x="2329" y="297"/>
                      <a:pt x="2352" y="275"/>
                    </a:cubicBezTo>
                    <a:cubicBezTo>
                      <a:pt x="2443" y="229"/>
                      <a:pt x="2511" y="183"/>
                      <a:pt x="2580" y="138"/>
                    </a:cubicBezTo>
                    <a:cubicBezTo>
                      <a:pt x="2625" y="115"/>
                      <a:pt x="2648" y="92"/>
                      <a:pt x="2625" y="46"/>
                    </a:cubicBezTo>
                    <a:cubicBezTo>
                      <a:pt x="2603" y="1"/>
                      <a:pt x="2580" y="1"/>
                      <a:pt x="2557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6596827" y="1247277"/>
                <a:ext cx="166613" cy="468916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17348" extrusionOk="0">
                    <a:moveTo>
                      <a:pt x="1190" y="13011"/>
                    </a:moveTo>
                    <a:cubicBezTo>
                      <a:pt x="1193" y="13017"/>
                      <a:pt x="1199" y="13022"/>
                      <a:pt x="1210" y="13034"/>
                    </a:cubicBezTo>
                    <a:cubicBezTo>
                      <a:pt x="1210" y="13034"/>
                      <a:pt x="1210" y="13013"/>
                      <a:pt x="1190" y="13011"/>
                    </a:cubicBezTo>
                    <a:close/>
                    <a:moveTo>
                      <a:pt x="6049" y="0"/>
                    </a:moveTo>
                    <a:cubicBezTo>
                      <a:pt x="5981" y="46"/>
                      <a:pt x="5912" y="92"/>
                      <a:pt x="5844" y="137"/>
                    </a:cubicBezTo>
                    <a:lnTo>
                      <a:pt x="5821" y="137"/>
                    </a:lnTo>
                    <a:cubicBezTo>
                      <a:pt x="5707" y="206"/>
                      <a:pt x="5593" y="274"/>
                      <a:pt x="5478" y="343"/>
                    </a:cubicBezTo>
                    <a:cubicBezTo>
                      <a:pt x="5342" y="434"/>
                      <a:pt x="5205" y="525"/>
                      <a:pt x="5090" y="617"/>
                    </a:cubicBezTo>
                    <a:cubicBezTo>
                      <a:pt x="4953" y="708"/>
                      <a:pt x="4839" y="799"/>
                      <a:pt x="4725" y="868"/>
                    </a:cubicBezTo>
                    <a:cubicBezTo>
                      <a:pt x="4588" y="959"/>
                      <a:pt x="4451" y="1050"/>
                      <a:pt x="4314" y="1142"/>
                    </a:cubicBezTo>
                    <a:cubicBezTo>
                      <a:pt x="4063" y="1324"/>
                      <a:pt x="3812" y="1507"/>
                      <a:pt x="3584" y="1712"/>
                    </a:cubicBezTo>
                    <a:cubicBezTo>
                      <a:pt x="3493" y="1804"/>
                      <a:pt x="3379" y="1895"/>
                      <a:pt x="3287" y="2009"/>
                    </a:cubicBezTo>
                    <a:cubicBezTo>
                      <a:pt x="3173" y="2100"/>
                      <a:pt x="3082" y="2214"/>
                      <a:pt x="2991" y="2329"/>
                    </a:cubicBezTo>
                    <a:cubicBezTo>
                      <a:pt x="2991" y="2329"/>
                      <a:pt x="2991" y="2306"/>
                      <a:pt x="2991" y="2306"/>
                    </a:cubicBezTo>
                    <a:cubicBezTo>
                      <a:pt x="2922" y="2374"/>
                      <a:pt x="2876" y="2443"/>
                      <a:pt x="2808" y="2511"/>
                    </a:cubicBezTo>
                    <a:lnTo>
                      <a:pt x="2808" y="2511"/>
                    </a:lnTo>
                    <a:cubicBezTo>
                      <a:pt x="2808" y="2511"/>
                      <a:pt x="2808" y="2511"/>
                      <a:pt x="2831" y="2489"/>
                    </a:cubicBezTo>
                    <a:lnTo>
                      <a:pt x="2831" y="2489"/>
                    </a:lnTo>
                    <a:cubicBezTo>
                      <a:pt x="2694" y="2625"/>
                      <a:pt x="2580" y="2762"/>
                      <a:pt x="2488" y="2899"/>
                    </a:cubicBezTo>
                    <a:cubicBezTo>
                      <a:pt x="2374" y="3013"/>
                      <a:pt x="2283" y="3150"/>
                      <a:pt x="2192" y="3287"/>
                    </a:cubicBezTo>
                    <a:cubicBezTo>
                      <a:pt x="2100" y="3424"/>
                      <a:pt x="2009" y="3561"/>
                      <a:pt x="1895" y="3698"/>
                    </a:cubicBezTo>
                    <a:cubicBezTo>
                      <a:pt x="1804" y="3835"/>
                      <a:pt x="1735" y="3972"/>
                      <a:pt x="1644" y="4109"/>
                    </a:cubicBezTo>
                    <a:cubicBezTo>
                      <a:pt x="1461" y="4383"/>
                      <a:pt x="1301" y="4680"/>
                      <a:pt x="1164" y="4976"/>
                    </a:cubicBezTo>
                    <a:cubicBezTo>
                      <a:pt x="1028" y="5296"/>
                      <a:pt x="913" y="5593"/>
                      <a:pt x="776" y="5912"/>
                    </a:cubicBezTo>
                    <a:cubicBezTo>
                      <a:pt x="731" y="6072"/>
                      <a:pt x="662" y="6209"/>
                      <a:pt x="617" y="6369"/>
                    </a:cubicBezTo>
                    <a:cubicBezTo>
                      <a:pt x="548" y="6528"/>
                      <a:pt x="503" y="6688"/>
                      <a:pt x="457" y="6848"/>
                    </a:cubicBezTo>
                    <a:cubicBezTo>
                      <a:pt x="366" y="7168"/>
                      <a:pt x="297" y="7510"/>
                      <a:pt x="206" y="7852"/>
                    </a:cubicBezTo>
                    <a:cubicBezTo>
                      <a:pt x="137" y="8172"/>
                      <a:pt x="92" y="8514"/>
                      <a:pt x="46" y="8834"/>
                    </a:cubicBezTo>
                    <a:cubicBezTo>
                      <a:pt x="23" y="8994"/>
                      <a:pt x="0" y="9176"/>
                      <a:pt x="0" y="9336"/>
                    </a:cubicBezTo>
                    <a:cubicBezTo>
                      <a:pt x="0" y="9496"/>
                      <a:pt x="0" y="9655"/>
                      <a:pt x="0" y="9815"/>
                    </a:cubicBezTo>
                    <a:cubicBezTo>
                      <a:pt x="0" y="9998"/>
                      <a:pt x="0" y="10180"/>
                      <a:pt x="23" y="10363"/>
                    </a:cubicBezTo>
                    <a:cubicBezTo>
                      <a:pt x="23" y="10432"/>
                      <a:pt x="23" y="10500"/>
                      <a:pt x="23" y="10591"/>
                    </a:cubicBezTo>
                    <a:cubicBezTo>
                      <a:pt x="46" y="10683"/>
                      <a:pt x="46" y="10751"/>
                      <a:pt x="69" y="10842"/>
                    </a:cubicBezTo>
                    <a:cubicBezTo>
                      <a:pt x="92" y="11002"/>
                      <a:pt x="115" y="11162"/>
                      <a:pt x="137" y="11322"/>
                    </a:cubicBezTo>
                    <a:cubicBezTo>
                      <a:pt x="160" y="11459"/>
                      <a:pt x="206" y="11618"/>
                      <a:pt x="229" y="11778"/>
                    </a:cubicBezTo>
                    <a:cubicBezTo>
                      <a:pt x="343" y="12417"/>
                      <a:pt x="503" y="13056"/>
                      <a:pt x="731" y="13650"/>
                    </a:cubicBezTo>
                    <a:cubicBezTo>
                      <a:pt x="822" y="13878"/>
                      <a:pt x="891" y="14084"/>
                      <a:pt x="982" y="14289"/>
                    </a:cubicBezTo>
                    <a:cubicBezTo>
                      <a:pt x="1005" y="14380"/>
                      <a:pt x="1050" y="14494"/>
                      <a:pt x="1096" y="14586"/>
                    </a:cubicBezTo>
                    <a:cubicBezTo>
                      <a:pt x="1142" y="14700"/>
                      <a:pt x="1210" y="14791"/>
                      <a:pt x="1256" y="14905"/>
                    </a:cubicBezTo>
                    <a:cubicBezTo>
                      <a:pt x="1438" y="15248"/>
                      <a:pt x="1644" y="15613"/>
                      <a:pt x="1849" y="15955"/>
                    </a:cubicBezTo>
                    <a:cubicBezTo>
                      <a:pt x="1849" y="15955"/>
                      <a:pt x="1849" y="15955"/>
                      <a:pt x="1849" y="15932"/>
                    </a:cubicBezTo>
                    <a:cubicBezTo>
                      <a:pt x="1849" y="15955"/>
                      <a:pt x="1872" y="15955"/>
                      <a:pt x="1872" y="15955"/>
                    </a:cubicBezTo>
                    <a:cubicBezTo>
                      <a:pt x="1872" y="15978"/>
                      <a:pt x="1895" y="16001"/>
                      <a:pt x="1895" y="16024"/>
                    </a:cubicBezTo>
                    <a:cubicBezTo>
                      <a:pt x="1895" y="16001"/>
                      <a:pt x="1895" y="16001"/>
                      <a:pt x="1895" y="16001"/>
                    </a:cubicBezTo>
                    <a:cubicBezTo>
                      <a:pt x="2078" y="16275"/>
                      <a:pt x="2260" y="16549"/>
                      <a:pt x="2466" y="16823"/>
                    </a:cubicBezTo>
                    <a:cubicBezTo>
                      <a:pt x="2534" y="16914"/>
                      <a:pt x="2602" y="16982"/>
                      <a:pt x="2671" y="17074"/>
                    </a:cubicBezTo>
                    <a:cubicBezTo>
                      <a:pt x="2694" y="17097"/>
                      <a:pt x="2717" y="17142"/>
                      <a:pt x="2739" y="17165"/>
                    </a:cubicBezTo>
                    <a:cubicBezTo>
                      <a:pt x="2762" y="17188"/>
                      <a:pt x="2785" y="17188"/>
                      <a:pt x="2785" y="17211"/>
                    </a:cubicBezTo>
                    <a:cubicBezTo>
                      <a:pt x="2808" y="17233"/>
                      <a:pt x="2831" y="17256"/>
                      <a:pt x="2854" y="17279"/>
                    </a:cubicBezTo>
                    <a:cubicBezTo>
                      <a:pt x="2899" y="17325"/>
                      <a:pt x="2968" y="17325"/>
                      <a:pt x="3013" y="17348"/>
                    </a:cubicBezTo>
                    <a:cubicBezTo>
                      <a:pt x="3082" y="17348"/>
                      <a:pt x="3173" y="17325"/>
                      <a:pt x="3242" y="17279"/>
                    </a:cubicBezTo>
                    <a:cubicBezTo>
                      <a:pt x="3310" y="17233"/>
                      <a:pt x="3333" y="17142"/>
                      <a:pt x="3333" y="17074"/>
                    </a:cubicBezTo>
                    <a:cubicBezTo>
                      <a:pt x="3356" y="16914"/>
                      <a:pt x="3242" y="16800"/>
                      <a:pt x="3150" y="16663"/>
                    </a:cubicBezTo>
                    <a:cubicBezTo>
                      <a:pt x="3082" y="16572"/>
                      <a:pt x="3036" y="16480"/>
                      <a:pt x="2968" y="16389"/>
                    </a:cubicBezTo>
                    <a:cubicBezTo>
                      <a:pt x="2762" y="16138"/>
                      <a:pt x="2557" y="15864"/>
                      <a:pt x="2397" y="15567"/>
                    </a:cubicBezTo>
                    <a:cubicBezTo>
                      <a:pt x="2146" y="15179"/>
                      <a:pt x="1918" y="14791"/>
                      <a:pt x="1712" y="14380"/>
                    </a:cubicBezTo>
                    <a:cubicBezTo>
                      <a:pt x="1667" y="14266"/>
                      <a:pt x="1621" y="14152"/>
                      <a:pt x="1575" y="14038"/>
                    </a:cubicBezTo>
                    <a:cubicBezTo>
                      <a:pt x="1530" y="13924"/>
                      <a:pt x="1484" y="13810"/>
                      <a:pt x="1438" y="13696"/>
                    </a:cubicBezTo>
                    <a:cubicBezTo>
                      <a:pt x="1370" y="13467"/>
                      <a:pt x="1279" y="13262"/>
                      <a:pt x="1210" y="13034"/>
                    </a:cubicBezTo>
                    <a:cubicBezTo>
                      <a:pt x="1210" y="13034"/>
                      <a:pt x="1210" y="13034"/>
                      <a:pt x="1210" y="13056"/>
                    </a:cubicBezTo>
                    <a:cubicBezTo>
                      <a:pt x="1210" y="13034"/>
                      <a:pt x="1210" y="13034"/>
                      <a:pt x="1187" y="13011"/>
                    </a:cubicBezTo>
                    <a:cubicBezTo>
                      <a:pt x="1188" y="13011"/>
                      <a:pt x="1189" y="13011"/>
                      <a:pt x="1190" y="13011"/>
                    </a:cubicBezTo>
                    <a:lnTo>
                      <a:pt x="1190" y="13011"/>
                    </a:lnTo>
                    <a:cubicBezTo>
                      <a:pt x="1187" y="13005"/>
                      <a:pt x="1187" y="12999"/>
                      <a:pt x="1187" y="12988"/>
                    </a:cubicBezTo>
                    <a:cubicBezTo>
                      <a:pt x="1028" y="12509"/>
                      <a:pt x="913" y="11984"/>
                      <a:pt x="822" y="11482"/>
                    </a:cubicBezTo>
                    <a:cubicBezTo>
                      <a:pt x="799" y="11345"/>
                      <a:pt x="776" y="11208"/>
                      <a:pt x="754" y="11071"/>
                    </a:cubicBezTo>
                    <a:cubicBezTo>
                      <a:pt x="731" y="10934"/>
                      <a:pt x="708" y="10797"/>
                      <a:pt x="685" y="10660"/>
                    </a:cubicBezTo>
                    <a:cubicBezTo>
                      <a:pt x="640" y="10386"/>
                      <a:pt x="617" y="10089"/>
                      <a:pt x="617" y="9815"/>
                    </a:cubicBezTo>
                    <a:cubicBezTo>
                      <a:pt x="594" y="9587"/>
                      <a:pt x="594" y="9359"/>
                      <a:pt x="617" y="9131"/>
                    </a:cubicBezTo>
                    <a:cubicBezTo>
                      <a:pt x="640" y="8857"/>
                      <a:pt x="662" y="8606"/>
                      <a:pt x="708" y="8354"/>
                    </a:cubicBezTo>
                    <a:cubicBezTo>
                      <a:pt x="731" y="8103"/>
                      <a:pt x="776" y="7852"/>
                      <a:pt x="822" y="7601"/>
                    </a:cubicBezTo>
                    <a:cubicBezTo>
                      <a:pt x="845" y="7373"/>
                      <a:pt x="891" y="7122"/>
                      <a:pt x="959" y="6894"/>
                    </a:cubicBezTo>
                    <a:cubicBezTo>
                      <a:pt x="959" y="6894"/>
                      <a:pt x="959" y="6916"/>
                      <a:pt x="959" y="6916"/>
                    </a:cubicBezTo>
                    <a:cubicBezTo>
                      <a:pt x="1050" y="6528"/>
                      <a:pt x="1187" y="6140"/>
                      <a:pt x="1324" y="5752"/>
                    </a:cubicBezTo>
                    <a:cubicBezTo>
                      <a:pt x="1393" y="5547"/>
                      <a:pt x="1461" y="5342"/>
                      <a:pt x="1530" y="5136"/>
                    </a:cubicBezTo>
                    <a:cubicBezTo>
                      <a:pt x="1598" y="4953"/>
                      <a:pt x="1689" y="4771"/>
                      <a:pt x="1781" y="4588"/>
                    </a:cubicBezTo>
                    <a:cubicBezTo>
                      <a:pt x="1804" y="4520"/>
                      <a:pt x="1849" y="4474"/>
                      <a:pt x="1872" y="4406"/>
                    </a:cubicBezTo>
                    <a:cubicBezTo>
                      <a:pt x="1986" y="4200"/>
                      <a:pt x="2100" y="3995"/>
                      <a:pt x="2237" y="3789"/>
                    </a:cubicBezTo>
                    <a:cubicBezTo>
                      <a:pt x="2306" y="3698"/>
                      <a:pt x="2351" y="3607"/>
                      <a:pt x="2420" y="3493"/>
                    </a:cubicBezTo>
                    <a:cubicBezTo>
                      <a:pt x="2488" y="3401"/>
                      <a:pt x="2557" y="3287"/>
                      <a:pt x="2625" y="3196"/>
                    </a:cubicBezTo>
                    <a:cubicBezTo>
                      <a:pt x="2694" y="3105"/>
                      <a:pt x="2762" y="2991"/>
                      <a:pt x="2831" y="2899"/>
                    </a:cubicBezTo>
                    <a:cubicBezTo>
                      <a:pt x="2922" y="2808"/>
                      <a:pt x="2991" y="2717"/>
                      <a:pt x="3082" y="2625"/>
                    </a:cubicBezTo>
                    <a:cubicBezTo>
                      <a:pt x="3150" y="2534"/>
                      <a:pt x="3219" y="2443"/>
                      <a:pt x="3287" y="2351"/>
                    </a:cubicBezTo>
                    <a:cubicBezTo>
                      <a:pt x="3356" y="2260"/>
                      <a:pt x="3424" y="2169"/>
                      <a:pt x="3515" y="2100"/>
                    </a:cubicBezTo>
                    <a:lnTo>
                      <a:pt x="3493" y="2100"/>
                    </a:lnTo>
                    <a:cubicBezTo>
                      <a:pt x="3515" y="2100"/>
                      <a:pt x="3515" y="2100"/>
                      <a:pt x="3515" y="2077"/>
                    </a:cubicBezTo>
                    <a:cubicBezTo>
                      <a:pt x="3675" y="1918"/>
                      <a:pt x="3812" y="1781"/>
                      <a:pt x="3972" y="1644"/>
                    </a:cubicBezTo>
                    <a:cubicBezTo>
                      <a:pt x="4155" y="1507"/>
                      <a:pt x="4314" y="1347"/>
                      <a:pt x="4497" y="1233"/>
                    </a:cubicBezTo>
                    <a:cubicBezTo>
                      <a:pt x="4588" y="1164"/>
                      <a:pt x="4680" y="1096"/>
                      <a:pt x="4771" y="1028"/>
                    </a:cubicBezTo>
                    <a:cubicBezTo>
                      <a:pt x="4862" y="959"/>
                      <a:pt x="4953" y="913"/>
                      <a:pt x="5045" y="845"/>
                    </a:cubicBezTo>
                    <a:cubicBezTo>
                      <a:pt x="5227" y="708"/>
                      <a:pt x="5410" y="571"/>
                      <a:pt x="5593" y="457"/>
                    </a:cubicBezTo>
                    <a:cubicBezTo>
                      <a:pt x="5730" y="388"/>
                      <a:pt x="5867" y="297"/>
                      <a:pt x="6026" y="206"/>
                    </a:cubicBezTo>
                    <a:lnTo>
                      <a:pt x="6003" y="206"/>
                    </a:lnTo>
                    <a:cubicBezTo>
                      <a:pt x="6049" y="183"/>
                      <a:pt x="6072" y="160"/>
                      <a:pt x="6118" y="137"/>
                    </a:cubicBezTo>
                    <a:cubicBezTo>
                      <a:pt x="6140" y="115"/>
                      <a:pt x="6163" y="92"/>
                      <a:pt x="6140" y="46"/>
                    </a:cubicBezTo>
                    <a:cubicBezTo>
                      <a:pt x="6140" y="23"/>
                      <a:pt x="6095" y="0"/>
                      <a:pt x="6072" y="0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6658510" y="1694569"/>
                <a:ext cx="16705" cy="1924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12" extrusionOk="0">
                    <a:moveTo>
                      <a:pt x="115" y="1"/>
                    </a:moveTo>
                    <a:cubicBezTo>
                      <a:pt x="92" y="1"/>
                      <a:pt x="92" y="24"/>
                      <a:pt x="69" y="24"/>
                    </a:cubicBezTo>
                    <a:cubicBezTo>
                      <a:pt x="47" y="46"/>
                      <a:pt x="1" y="92"/>
                      <a:pt x="24" y="138"/>
                    </a:cubicBezTo>
                    <a:cubicBezTo>
                      <a:pt x="69" y="183"/>
                      <a:pt x="92" y="229"/>
                      <a:pt x="138" y="275"/>
                    </a:cubicBezTo>
                    <a:cubicBezTo>
                      <a:pt x="161" y="343"/>
                      <a:pt x="206" y="389"/>
                      <a:pt x="252" y="434"/>
                    </a:cubicBezTo>
                    <a:cubicBezTo>
                      <a:pt x="275" y="480"/>
                      <a:pt x="320" y="526"/>
                      <a:pt x="366" y="571"/>
                    </a:cubicBezTo>
                    <a:cubicBezTo>
                      <a:pt x="389" y="594"/>
                      <a:pt x="435" y="640"/>
                      <a:pt x="457" y="685"/>
                    </a:cubicBezTo>
                    <a:cubicBezTo>
                      <a:pt x="484" y="699"/>
                      <a:pt x="510" y="712"/>
                      <a:pt x="537" y="712"/>
                    </a:cubicBezTo>
                    <a:cubicBezTo>
                      <a:pt x="556" y="712"/>
                      <a:pt x="575" y="705"/>
                      <a:pt x="594" y="685"/>
                    </a:cubicBezTo>
                    <a:cubicBezTo>
                      <a:pt x="594" y="685"/>
                      <a:pt x="617" y="663"/>
                      <a:pt x="617" y="640"/>
                    </a:cubicBezTo>
                    <a:cubicBezTo>
                      <a:pt x="617" y="617"/>
                      <a:pt x="617" y="594"/>
                      <a:pt x="594" y="571"/>
                    </a:cubicBezTo>
                    <a:cubicBezTo>
                      <a:pt x="526" y="503"/>
                      <a:pt x="457" y="434"/>
                      <a:pt x="412" y="366"/>
                    </a:cubicBezTo>
                    <a:cubicBezTo>
                      <a:pt x="366" y="320"/>
                      <a:pt x="343" y="297"/>
                      <a:pt x="298" y="252"/>
                    </a:cubicBezTo>
                    <a:cubicBezTo>
                      <a:pt x="275" y="206"/>
                      <a:pt x="252" y="160"/>
                      <a:pt x="229" y="115"/>
                    </a:cubicBezTo>
                    <a:cubicBezTo>
                      <a:pt x="206" y="92"/>
                      <a:pt x="184" y="69"/>
                      <a:pt x="184" y="46"/>
                    </a:cubicBezTo>
                    <a:cubicBezTo>
                      <a:pt x="161" y="46"/>
                      <a:pt x="161" y="24"/>
                      <a:pt x="138" y="24"/>
                    </a:cubicBezTo>
                    <a:cubicBezTo>
                      <a:pt x="138" y="24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6636318" y="1416322"/>
                <a:ext cx="59871" cy="235864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8726" extrusionOk="0">
                    <a:moveTo>
                      <a:pt x="594" y="297"/>
                    </a:moveTo>
                    <a:cubicBezTo>
                      <a:pt x="592" y="305"/>
                      <a:pt x="590" y="312"/>
                      <a:pt x="588" y="319"/>
                    </a:cubicBezTo>
                    <a:lnTo>
                      <a:pt x="588" y="319"/>
                    </a:lnTo>
                    <a:cubicBezTo>
                      <a:pt x="594" y="317"/>
                      <a:pt x="594" y="312"/>
                      <a:pt x="594" y="297"/>
                    </a:cubicBezTo>
                    <a:close/>
                    <a:moveTo>
                      <a:pt x="548" y="1"/>
                    </a:moveTo>
                    <a:cubicBezTo>
                      <a:pt x="480" y="1"/>
                      <a:pt x="457" y="46"/>
                      <a:pt x="457" y="92"/>
                    </a:cubicBezTo>
                    <a:cubicBezTo>
                      <a:pt x="434" y="137"/>
                      <a:pt x="434" y="183"/>
                      <a:pt x="411" y="206"/>
                    </a:cubicBezTo>
                    <a:lnTo>
                      <a:pt x="411" y="229"/>
                    </a:lnTo>
                    <a:cubicBezTo>
                      <a:pt x="388" y="366"/>
                      <a:pt x="343" y="503"/>
                      <a:pt x="320" y="640"/>
                    </a:cubicBezTo>
                    <a:cubicBezTo>
                      <a:pt x="274" y="799"/>
                      <a:pt x="251" y="959"/>
                      <a:pt x="228" y="1119"/>
                    </a:cubicBezTo>
                    <a:cubicBezTo>
                      <a:pt x="160" y="1439"/>
                      <a:pt x="92" y="1735"/>
                      <a:pt x="46" y="2055"/>
                    </a:cubicBezTo>
                    <a:cubicBezTo>
                      <a:pt x="0" y="2397"/>
                      <a:pt x="0" y="2740"/>
                      <a:pt x="0" y="3082"/>
                    </a:cubicBezTo>
                    <a:cubicBezTo>
                      <a:pt x="0" y="3424"/>
                      <a:pt x="23" y="3767"/>
                      <a:pt x="46" y="4109"/>
                    </a:cubicBezTo>
                    <a:cubicBezTo>
                      <a:pt x="92" y="4451"/>
                      <a:pt x="137" y="4771"/>
                      <a:pt x="206" y="5091"/>
                    </a:cubicBezTo>
                    <a:cubicBezTo>
                      <a:pt x="297" y="5410"/>
                      <a:pt x="388" y="5730"/>
                      <a:pt x="480" y="6049"/>
                    </a:cubicBezTo>
                    <a:cubicBezTo>
                      <a:pt x="571" y="6392"/>
                      <a:pt x="685" y="6711"/>
                      <a:pt x="845" y="7031"/>
                    </a:cubicBezTo>
                    <a:cubicBezTo>
                      <a:pt x="913" y="7168"/>
                      <a:pt x="982" y="7305"/>
                      <a:pt x="1050" y="7464"/>
                    </a:cubicBezTo>
                    <a:cubicBezTo>
                      <a:pt x="1119" y="7601"/>
                      <a:pt x="1187" y="7738"/>
                      <a:pt x="1256" y="7875"/>
                    </a:cubicBezTo>
                    <a:cubicBezTo>
                      <a:pt x="1324" y="8012"/>
                      <a:pt x="1370" y="8149"/>
                      <a:pt x="1438" y="8286"/>
                    </a:cubicBezTo>
                    <a:cubicBezTo>
                      <a:pt x="1507" y="8423"/>
                      <a:pt x="1575" y="8583"/>
                      <a:pt x="1712" y="8674"/>
                    </a:cubicBezTo>
                    <a:cubicBezTo>
                      <a:pt x="1769" y="8708"/>
                      <a:pt x="1838" y="8725"/>
                      <a:pt x="1906" y="8725"/>
                    </a:cubicBezTo>
                    <a:cubicBezTo>
                      <a:pt x="1975" y="8725"/>
                      <a:pt x="2043" y="8708"/>
                      <a:pt x="2100" y="8674"/>
                    </a:cubicBezTo>
                    <a:cubicBezTo>
                      <a:pt x="2146" y="8606"/>
                      <a:pt x="2191" y="8537"/>
                      <a:pt x="2191" y="8446"/>
                    </a:cubicBezTo>
                    <a:cubicBezTo>
                      <a:pt x="2214" y="8400"/>
                      <a:pt x="2191" y="8332"/>
                      <a:pt x="2169" y="8286"/>
                    </a:cubicBezTo>
                    <a:cubicBezTo>
                      <a:pt x="1963" y="7875"/>
                      <a:pt x="1758" y="7442"/>
                      <a:pt x="1552" y="7054"/>
                    </a:cubicBezTo>
                    <a:cubicBezTo>
                      <a:pt x="1438" y="6825"/>
                      <a:pt x="1324" y="6597"/>
                      <a:pt x="1233" y="6369"/>
                    </a:cubicBezTo>
                    <a:cubicBezTo>
                      <a:pt x="1141" y="6141"/>
                      <a:pt x="1073" y="5912"/>
                      <a:pt x="982" y="5661"/>
                    </a:cubicBezTo>
                    <a:cubicBezTo>
                      <a:pt x="890" y="5410"/>
                      <a:pt x="822" y="5136"/>
                      <a:pt x="753" y="4862"/>
                    </a:cubicBezTo>
                    <a:cubicBezTo>
                      <a:pt x="708" y="4725"/>
                      <a:pt x="685" y="4566"/>
                      <a:pt x="639" y="4429"/>
                    </a:cubicBezTo>
                    <a:cubicBezTo>
                      <a:pt x="617" y="4292"/>
                      <a:pt x="594" y="4132"/>
                      <a:pt x="571" y="3995"/>
                    </a:cubicBezTo>
                    <a:cubicBezTo>
                      <a:pt x="548" y="3835"/>
                      <a:pt x="525" y="3675"/>
                      <a:pt x="502" y="3516"/>
                    </a:cubicBezTo>
                    <a:cubicBezTo>
                      <a:pt x="480" y="3356"/>
                      <a:pt x="480" y="3219"/>
                      <a:pt x="457" y="3059"/>
                    </a:cubicBezTo>
                    <a:cubicBezTo>
                      <a:pt x="434" y="2764"/>
                      <a:pt x="411" y="2445"/>
                      <a:pt x="389" y="2127"/>
                    </a:cubicBezTo>
                    <a:lnTo>
                      <a:pt x="389" y="2127"/>
                    </a:lnTo>
                    <a:cubicBezTo>
                      <a:pt x="391" y="1809"/>
                      <a:pt x="413" y="1510"/>
                      <a:pt x="434" y="1210"/>
                    </a:cubicBezTo>
                    <a:cubicBezTo>
                      <a:pt x="457" y="1050"/>
                      <a:pt x="480" y="891"/>
                      <a:pt x="502" y="731"/>
                    </a:cubicBezTo>
                    <a:cubicBezTo>
                      <a:pt x="524" y="600"/>
                      <a:pt x="546" y="470"/>
                      <a:pt x="588" y="319"/>
                    </a:cubicBezTo>
                    <a:lnTo>
                      <a:pt x="588" y="319"/>
                    </a:lnTo>
                    <a:cubicBezTo>
                      <a:pt x="584" y="320"/>
                      <a:pt x="579" y="320"/>
                      <a:pt x="571" y="320"/>
                    </a:cubicBezTo>
                    <a:cubicBezTo>
                      <a:pt x="594" y="252"/>
                      <a:pt x="617" y="183"/>
                      <a:pt x="639" y="92"/>
                    </a:cubicBezTo>
                    <a:cubicBezTo>
                      <a:pt x="639" y="46"/>
                      <a:pt x="594" y="1"/>
                      <a:pt x="548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6691838" y="1656943"/>
                <a:ext cx="18543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63" extrusionOk="0">
                    <a:moveTo>
                      <a:pt x="366" y="0"/>
                    </a:moveTo>
                    <a:cubicBezTo>
                      <a:pt x="274" y="0"/>
                      <a:pt x="206" y="23"/>
                      <a:pt x="137" y="69"/>
                    </a:cubicBezTo>
                    <a:cubicBezTo>
                      <a:pt x="69" y="137"/>
                      <a:pt x="23" y="206"/>
                      <a:pt x="23" y="297"/>
                    </a:cubicBezTo>
                    <a:cubicBezTo>
                      <a:pt x="0" y="457"/>
                      <a:pt x="137" y="662"/>
                      <a:pt x="320" y="662"/>
                    </a:cubicBezTo>
                    <a:cubicBezTo>
                      <a:pt x="411" y="662"/>
                      <a:pt x="480" y="639"/>
                      <a:pt x="548" y="571"/>
                    </a:cubicBezTo>
                    <a:cubicBezTo>
                      <a:pt x="617" y="525"/>
                      <a:pt x="662" y="434"/>
                      <a:pt x="662" y="366"/>
                    </a:cubicBezTo>
                    <a:cubicBezTo>
                      <a:pt x="685" y="206"/>
                      <a:pt x="548" y="0"/>
                      <a:pt x="366" y="0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6440107" y="1597721"/>
                <a:ext cx="143800" cy="188426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971" extrusionOk="0">
                    <a:moveTo>
                      <a:pt x="2027" y="3765"/>
                    </a:moveTo>
                    <a:lnTo>
                      <a:pt x="2027" y="3765"/>
                    </a:lnTo>
                    <a:cubicBezTo>
                      <a:pt x="2021" y="3773"/>
                      <a:pt x="2015" y="3781"/>
                      <a:pt x="2009" y="3789"/>
                    </a:cubicBezTo>
                    <a:cubicBezTo>
                      <a:pt x="2018" y="3781"/>
                      <a:pt x="2023" y="3773"/>
                      <a:pt x="2027" y="3765"/>
                    </a:cubicBezTo>
                    <a:close/>
                    <a:moveTo>
                      <a:pt x="5000" y="0"/>
                    </a:moveTo>
                    <a:cubicBezTo>
                      <a:pt x="4863" y="91"/>
                      <a:pt x="4726" y="183"/>
                      <a:pt x="4589" y="297"/>
                    </a:cubicBezTo>
                    <a:cubicBezTo>
                      <a:pt x="4497" y="365"/>
                      <a:pt x="4383" y="457"/>
                      <a:pt x="4269" y="548"/>
                    </a:cubicBezTo>
                    <a:cubicBezTo>
                      <a:pt x="4041" y="753"/>
                      <a:pt x="3813" y="982"/>
                      <a:pt x="3562" y="1210"/>
                    </a:cubicBezTo>
                    <a:cubicBezTo>
                      <a:pt x="3447" y="1301"/>
                      <a:pt x="3333" y="1415"/>
                      <a:pt x="3219" y="1529"/>
                    </a:cubicBezTo>
                    <a:cubicBezTo>
                      <a:pt x="3105" y="1644"/>
                      <a:pt x="2991" y="1735"/>
                      <a:pt x="2877" y="1849"/>
                    </a:cubicBezTo>
                    <a:cubicBezTo>
                      <a:pt x="2626" y="2077"/>
                      <a:pt x="2397" y="2328"/>
                      <a:pt x="2169" y="2579"/>
                    </a:cubicBezTo>
                    <a:cubicBezTo>
                      <a:pt x="2055" y="2671"/>
                      <a:pt x="1964" y="2785"/>
                      <a:pt x="1872" y="2899"/>
                    </a:cubicBezTo>
                    <a:cubicBezTo>
                      <a:pt x="1758" y="3013"/>
                      <a:pt x="1667" y="3127"/>
                      <a:pt x="1553" y="3241"/>
                    </a:cubicBezTo>
                    <a:cubicBezTo>
                      <a:pt x="1462" y="3355"/>
                      <a:pt x="1370" y="3470"/>
                      <a:pt x="1279" y="3584"/>
                    </a:cubicBezTo>
                    <a:cubicBezTo>
                      <a:pt x="1165" y="3721"/>
                      <a:pt x="1074" y="3858"/>
                      <a:pt x="982" y="3995"/>
                    </a:cubicBezTo>
                    <a:cubicBezTo>
                      <a:pt x="822" y="4246"/>
                      <a:pt x="663" y="4474"/>
                      <a:pt x="526" y="4725"/>
                    </a:cubicBezTo>
                    <a:cubicBezTo>
                      <a:pt x="457" y="4862"/>
                      <a:pt x="389" y="4999"/>
                      <a:pt x="320" y="5136"/>
                    </a:cubicBezTo>
                    <a:cubicBezTo>
                      <a:pt x="275" y="5250"/>
                      <a:pt x="206" y="5387"/>
                      <a:pt x="161" y="5524"/>
                    </a:cubicBezTo>
                    <a:cubicBezTo>
                      <a:pt x="115" y="5684"/>
                      <a:pt x="46" y="5843"/>
                      <a:pt x="24" y="6003"/>
                    </a:cubicBezTo>
                    <a:cubicBezTo>
                      <a:pt x="1" y="6186"/>
                      <a:pt x="1" y="6368"/>
                      <a:pt x="46" y="6551"/>
                    </a:cubicBezTo>
                    <a:cubicBezTo>
                      <a:pt x="69" y="6642"/>
                      <a:pt x="92" y="6711"/>
                      <a:pt x="138" y="6779"/>
                    </a:cubicBezTo>
                    <a:cubicBezTo>
                      <a:pt x="206" y="6848"/>
                      <a:pt x="252" y="6916"/>
                      <a:pt x="343" y="6939"/>
                    </a:cubicBezTo>
                    <a:cubicBezTo>
                      <a:pt x="374" y="6960"/>
                      <a:pt x="414" y="6971"/>
                      <a:pt x="455" y="6971"/>
                    </a:cubicBezTo>
                    <a:cubicBezTo>
                      <a:pt x="505" y="6971"/>
                      <a:pt x="557" y="6954"/>
                      <a:pt x="594" y="6916"/>
                    </a:cubicBezTo>
                    <a:cubicBezTo>
                      <a:pt x="640" y="6871"/>
                      <a:pt x="640" y="6825"/>
                      <a:pt x="663" y="6779"/>
                    </a:cubicBezTo>
                    <a:cubicBezTo>
                      <a:pt x="663" y="6711"/>
                      <a:pt x="663" y="6642"/>
                      <a:pt x="663" y="6574"/>
                    </a:cubicBezTo>
                    <a:cubicBezTo>
                      <a:pt x="686" y="6414"/>
                      <a:pt x="731" y="6277"/>
                      <a:pt x="754" y="6140"/>
                    </a:cubicBezTo>
                    <a:cubicBezTo>
                      <a:pt x="800" y="5935"/>
                      <a:pt x="868" y="5729"/>
                      <a:pt x="937" y="5524"/>
                    </a:cubicBezTo>
                    <a:cubicBezTo>
                      <a:pt x="1005" y="5387"/>
                      <a:pt x="1074" y="5250"/>
                      <a:pt x="1165" y="5113"/>
                    </a:cubicBezTo>
                    <a:cubicBezTo>
                      <a:pt x="1233" y="4953"/>
                      <a:pt x="1325" y="4771"/>
                      <a:pt x="1439" y="4611"/>
                    </a:cubicBezTo>
                    <a:cubicBezTo>
                      <a:pt x="1615" y="4324"/>
                      <a:pt x="1835" y="4037"/>
                      <a:pt x="2035" y="3750"/>
                    </a:cubicBezTo>
                    <a:lnTo>
                      <a:pt x="2035" y="3750"/>
                    </a:lnTo>
                    <a:cubicBezTo>
                      <a:pt x="2032" y="3755"/>
                      <a:pt x="2030" y="3760"/>
                      <a:pt x="2027" y="3765"/>
                    </a:cubicBezTo>
                    <a:lnTo>
                      <a:pt x="2027" y="3765"/>
                    </a:lnTo>
                    <a:cubicBezTo>
                      <a:pt x="2204" y="3522"/>
                      <a:pt x="2381" y="3280"/>
                      <a:pt x="2580" y="3059"/>
                    </a:cubicBezTo>
                    <a:cubicBezTo>
                      <a:pt x="2671" y="2922"/>
                      <a:pt x="2785" y="2808"/>
                      <a:pt x="2900" y="2671"/>
                    </a:cubicBezTo>
                    <a:cubicBezTo>
                      <a:pt x="2991" y="2557"/>
                      <a:pt x="3105" y="2442"/>
                      <a:pt x="3196" y="2328"/>
                    </a:cubicBezTo>
                    <a:cubicBezTo>
                      <a:pt x="3402" y="2100"/>
                      <a:pt x="3607" y="1872"/>
                      <a:pt x="3813" y="1644"/>
                    </a:cubicBezTo>
                    <a:cubicBezTo>
                      <a:pt x="3927" y="1529"/>
                      <a:pt x="4018" y="1438"/>
                      <a:pt x="4132" y="1324"/>
                    </a:cubicBezTo>
                    <a:cubicBezTo>
                      <a:pt x="4246" y="1210"/>
                      <a:pt x="4338" y="1096"/>
                      <a:pt x="4452" y="982"/>
                    </a:cubicBezTo>
                    <a:cubicBezTo>
                      <a:pt x="4703" y="731"/>
                      <a:pt x="5000" y="479"/>
                      <a:pt x="5273" y="228"/>
                    </a:cubicBezTo>
                    <a:cubicBezTo>
                      <a:pt x="5319" y="183"/>
                      <a:pt x="5319" y="91"/>
                      <a:pt x="5273" y="46"/>
                    </a:cubicBezTo>
                    <a:cubicBezTo>
                      <a:pt x="5247" y="19"/>
                      <a:pt x="5220" y="8"/>
                      <a:pt x="5193" y="8"/>
                    </a:cubicBezTo>
                    <a:cubicBezTo>
                      <a:pt x="5174" y="8"/>
                      <a:pt x="5155" y="14"/>
                      <a:pt x="5136" y="23"/>
                    </a:cubicBezTo>
                    <a:cubicBezTo>
                      <a:pt x="5114" y="0"/>
                      <a:pt x="5091" y="0"/>
                      <a:pt x="5068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6451838" y="1762442"/>
                <a:ext cx="9271" cy="2949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091" extrusionOk="0">
                    <a:moveTo>
                      <a:pt x="115" y="0"/>
                    </a:moveTo>
                    <a:cubicBezTo>
                      <a:pt x="69" y="0"/>
                      <a:pt x="46" y="23"/>
                      <a:pt x="23" y="69"/>
                    </a:cubicBezTo>
                    <a:cubicBezTo>
                      <a:pt x="23" y="115"/>
                      <a:pt x="23" y="160"/>
                      <a:pt x="0" y="229"/>
                    </a:cubicBezTo>
                    <a:cubicBezTo>
                      <a:pt x="0" y="297"/>
                      <a:pt x="0" y="343"/>
                      <a:pt x="0" y="411"/>
                    </a:cubicBezTo>
                    <a:cubicBezTo>
                      <a:pt x="0" y="503"/>
                      <a:pt x="0" y="594"/>
                      <a:pt x="23" y="685"/>
                    </a:cubicBezTo>
                    <a:cubicBezTo>
                      <a:pt x="23" y="708"/>
                      <a:pt x="23" y="731"/>
                      <a:pt x="46" y="754"/>
                    </a:cubicBezTo>
                    <a:cubicBezTo>
                      <a:pt x="46" y="799"/>
                      <a:pt x="69" y="845"/>
                      <a:pt x="69" y="868"/>
                    </a:cubicBezTo>
                    <a:cubicBezTo>
                      <a:pt x="92" y="914"/>
                      <a:pt x="115" y="936"/>
                      <a:pt x="137" y="959"/>
                    </a:cubicBezTo>
                    <a:cubicBezTo>
                      <a:pt x="137" y="1005"/>
                      <a:pt x="183" y="1028"/>
                      <a:pt x="206" y="1073"/>
                    </a:cubicBezTo>
                    <a:cubicBezTo>
                      <a:pt x="217" y="1085"/>
                      <a:pt x="240" y="1090"/>
                      <a:pt x="263" y="1090"/>
                    </a:cubicBezTo>
                    <a:cubicBezTo>
                      <a:pt x="286" y="1090"/>
                      <a:pt x="309" y="1085"/>
                      <a:pt x="320" y="1073"/>
                    </a:cubicBezTo>
                    <a:cubicBezTo>
                      <a:pt x="343" y="1050"/>
                      <a:pt x="343" y="1028"/>
                      <a:pt x="343" y="1005"/>
                    </a:cubicBezTo>
                    <a:cubicBezTo>
                      <a:pt x="343" y="982"/>
                      <a:pt x="343" y="959"/>
                      <a:pt x="320" y="959"/>
                    </a:cubicBezTo>
                    <a:cubicBezTo>
                      <a:pt x="297" y="936"/>
                      <a:pt x="297" y="914"/>
                      <a:pt x="274" y="914"/>
                    </a:cubicBezTo>
                    <a:lnTo>
                      <a:pt x="297" y="914"/>
                    </a:lnTo>
                    <a:cubicBezTo>
                      <a:pt x="274" y="914"/>
                      <a:pt x="274" y="891"/>
                      <a:pt x="274" y="891"/>
                    </a:cubicBezTo>
                    <a:cubicBezTo>
                      <a:pt x="252" y="868"/>
                      <a:pt x="229" y="822"/>
                      <a:pt x="229" y="799"/>
                    </a:cubicBezTo>
                    <a:cubicBezTo>
                      <a:pt x="206" y="731"/>
                      <a:pt x="183" y="685"/>
                      <a:pt x="183" y="617"/>
                    </a:cubicBezTo>
                    <a:cubicBezTo>
                      <a:pt x="183" y="617"/>
                      <a:pt x="183" y="617"/>
                      <a:pt x="160" y="594"/>
                    </a:cubicBezTo>
                    <a:lnTo>
                      <a:pt x="160" y="594"/>
                    </a:lnTo>
                    <a:cubicBezTo>
                      <a:pt x="160" y="594"/>
                      <a:pt x="160" y="594"/>
                      <a:pt x="160" y="594"/>
                    </a:cubicBezTo>
                    <a:cubicBezTo>
                      <a:pt x="160" y="548"/>
                      <a:pt x="160" y="480"/>
                      <a:pt x="160" y="411"/>
                    </a:cubicBezTo>
                    <a:cubicBezTo>
                      <a:pt x="160" y="343"/>
                      <a:pt x="160" y="274"/>
                      <a:pt x="160" y="206"/>
                    </a:cubicBezTo>
                    <a:cubicBezTo>
                      <a:pt x="183" y="183"/>
                      <a:pt x="183" y="137"/>
                      <a:pt x="183" y="92"/>
                    </a:cubicBezTo>
                    <a:cubicBezTo>
                      <a:pt x="206" y="46"/>
                      <a:pt x="183" y="0"/>
                      <a:pt x="137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6451838" y="1767983"/>
                <a:ext cx="9893" cy="2081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770" extrusionOk="0">
                    <a:moveTo>
                      <a:pt x="92" y="1"/>
                    </a:moveTo>
                    <a:cubicBezTo>
                      <a:pt x="46" y="1"/>
                      <a:pt x="23" y="24"/>
                      <a:pt x="23" y="69"/>
                    </a:cubicBezTo>
                    <a:lnTo>
                      <a:pt x="23" y="92"/>
                    </a:lnTo>
                    <a:cubicBezTo>
                      <a:pt x="0" y="138"/>
                      <a:pt x="0" y="161"/>
                      <a:pt x="23" y="206"/>
                    </a:cubicBezTo>
                    <a:cubicBezTo>
                      <a:pt x="23" y="229"/>
                      <a:pt x="23" y="252"/>
                      <a:pt x="23" y="275"/>
                    </a:cubicBezTo>
                    <a:cubicBezTo>
                      <a:pt x="23" y="320"/>
                      <a:pt x="46" y="366"/>
                      <a:pt x="46" y="412"/>
                    </a:cubicBezTo>
                    <a:cubicBezTo>
                      <a:pt x="46" y="435"/>
                      <a:pt x="69" y="480"/>
                      <a:pt x="92" y="526"/>
                    </a:cubicBezTo>
                    <a:cubicBezTo>
                      <a:pt x="92" y="549"/>
                      <a:pt x="115" y="572"/>
                      <a:pt x="115" y="617"/>
                    </a:cubicBezTo>
                    <a:cubicBezTo>
                      <a:pt x="137" y="663"/>
                      <a:pt x="160" y="686"/>
                      <a:pt x="183" y="731"/>
                    </a:cubicBezTo>
                    <a:cubicBezTo>
                      <a:pt x="196" y="758"/>
                      <a:pt x="225" y="769"/>
                      <a:pt x="252" y="769"/>
                    </a:cubicBezTo>
                    <a:cubicBezTo>
                      <a:pt x="270" y="769"/>
                      <a:pt x="288" y="764"/>
                      <a:pt x="297" y="754"/>
                    </a:cubicBezTo>
                    <a:cubicBezTo>
                      <a:pt x="343" y="731"/>
                      <a:pt x="366" y="686"/>
                      <a:pt x="343" y="663"/>
                    </a:cubicBezTo>
                    <a:cubicBezTo>
                      <a:pt x="320" y="640"/>
                      <a:pt x="297" y="617"/>
                      <a:pt x="297" y="594"/>
                    </a:cubicBezTo>
                    <a:cubicBezTo>
                      <a:pt x="274" y="549"/>
                      <a:pt x="252" y="526"/>
                      <a:pt x="252" y="503"/>
                    </a:cubicBezTo>
                    <a:cubicBezTo>
                      <a:pt x="229" y="457"/>
                      <a:pt x="229" y="435"/>
                      <a:pt x="206" y="389"/>
                    </a:cubicBezTo>
                    <a:cubicBezTo>
                      <a:pt x="206" y="343"/>
                      <a:pt x="183" y="298"/>
                      <a:pt x="183" y="252"/>
                    </a:cubicBezTo>
                    <a:cubicBezTo>
                      <a:pt x="183" y="237"/>
                      <a:pt x="183" y="222"/>
                      <a:pt x="183" y="206"/>
                    </a:cubicBezTo>
                    <a:cubicBezTo>
                      <a:pt x="183" y="161"/>
                      <a:pt x="183" y="115"/>
                      <a:pt x="183" y="69"/>
                    </a:cubicBezTo>
                    <a:cubicBezTo>
                      <a:pt x="183" y="24"/>
                      <a:pt x="137" y="1"/>
                      <a:pt x="92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6453676" y="1758117"/>
                <a:ext cx="10515" cy="3359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243" extrusionOk="0">
                    <a:moveTo>
                      <a:pt x="115" y="1"/>
                    </a:moveTo>
                    <a:cubicBezTo>
                      <a:pt x="92" y="1"/>
                      <a:pt x="69" y="24"/>
                      <a:pt x="69" y="24"/>
                    </a:cubicBezTo>
                    <a:cubicBezTo>
                      <a:pt x="47" y="24"/>
                      <a:pt x="24" y="46"/>
                      <a:pt x="24" y="69"/>
                    </a:cubicBezTo>
                    <a:cubicBezTo>
                      <a:pt x="24" y="115"/>
                      <a:pt x="24" y="160"/>
                      <a:pt x="1" y="206"/>
                    </a:cubicBezTo>
                    <a:cubicBezTo>
                      <a:pt x="1" y="252"/>
                      <a:pt x="1" y="297"/>
                      <a:pt x="1" y="366"/>
                    </a:cubicBezTo>
                    <a:cubicBezTo>
                      <a:pt x="1" y="389"/>
                      <a:pt x="1" y="434"/>
                      <a:pt x="1" y="480"/>
                    </a:cubicBezTo>
                    <a:cubicBezTo>
                      <a:pt x="1" y="503"/>
                      <a:pt x="1" y="526"/>
                      <a:pt x="1" y="549"/>
                    </a:cubicBezTo>
                    <a:cubicBezTo>
                      <a:pt x="1" y="571"/>
                      <a:pt x="1" y="594"/>
                      <a:pt x="24" y="640"/>
                    </a:cubicBezTo>
                    <a:cubicBezTo>
                      <a:pt x="24" y="685"/>
                      <a:pt x="24" y="731"/>
                      <a:pt x="24" y="777"/>
                    </a:cubicBezTo>
                    <a:cubicBezTo>
                      <a:pt x="47" y="800"/>
                      <a:pt x="47" y="845"/>
                      <a:pt x="69" y="891"/>
                    </a:cubicBezTo>
                    <a:cubicBezTo>
                      <a:pt x="92" y="1005"/>
                      <a:pt x="161" y="1096"/>
                      <a:pt x="229" y="1210"/>
                    </a:cubicBezTo>
                    <a:cubicBezTo>
                      <a:pt x="245" y="1227"/>
                      <a:pt x="273" y="1243"/>
                      <a:pt x="304" y="1243"/>
                    </a:cubicBezTo>
                    <a:cubicBezTo>
                      <a:pt x="317" y="1243"/>
                      <a:pt x="330" y="1240"/>
                      <a:pt x="343" y="1233"/>
                    </a:cubicBezTo>
                    <a:cubicBezTo>
                      <a:pt x="366" y="1210"/>
                      <a:pt x="389" y="1165"/>
                      <a:pt x="366" y="1119"/>
                    </a:cubicBezTo>
                    <a:cubicBezTo>
                      <a:pt x="320" y="1051"/>
                      <a:pt x="275" y="982"/>
                      <a:pt x="229" y="891"/>
                    </a:cubicBezTo>
                    <a:cubicBezTo>
                      <a:pt x="229" y="845"/>
                      <a:pt x="206" y="800"/>
                      <a:pt x="206" y="754"/>
                    </a:cubicBezTo>
                    <a:cubicBezTo>
                      <a:pt x="184" y="708"/>
                      <a:pt x="184" y="663"/>
                      <a:pt x="184" y="617"/>
                    </a:cubicBezTo>
                    <a:cubicBezTo>
                      <a:pt x="161" y="594"/>
                      <a:pt x="161" y="549"/>
                      <a:pt x="161" y="503"/>
                    </a:cubicBezTo>
                    <a:cubicBezTo>
                      <a:pt x="161" y="457"/>
                      <a:pt x="161" y="412"/>
                      <a:pt x="161" y="389"/>
                    </a:cubicBezTo>
                    <a:cubicBezTo>
                      <a:pt x="161" y="297"/>
                      <a:pt x="184" y="206"/>
                      <a:pt x="184" y="138"/>
                    </a:cubicBezTo>
                    <a:cubicBezTo>
                      <a:pt x="184" y="115"/>
                      <a:pt x="184" y="115"/>
                      <a:pt x="184" y="115"/>
                    </a:cubicBezTo>
                    <a:cubicBezTo>
                      <a:pt x="184" y="92"/>
                      <a:pt x="184" y="69"/>
                      <a:pt x="184" y="46"/>
                    </a:cubicBezTo>
                    <a:cubicBezTo>
                      <a:pt x="161" y="24"/>
                      <a:pt x="138" y="24"/>
                      <a:pt x="115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6451217" y="1766145"/>
                <a:ext cx="9893" cy="2511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929" extrusionOk="0">
                    <a:moveTo>
                      <a:pt x="69" y="0"/>
                    </a:moveTo>
                    <a:cubicBezTo>
                      <a:pt x="23" y="0"/>
                      <a:pt x="1" y="46"/>
                      <a:pt x="1" y="92"/>
                    </a:cubicBezTo>
                    <a:cubicBezTo>
                      <a:pt x="1" y="160"/>
                      <a:pt x="1" y="229"/>
                      <a:pt x="23" y="274"/>
                    </a:cubicBezTo>
                    <a:cubicBezTo>
                      <a:pt x="23" y="343"/>
                      <a:pt x="46" y="411"/>
                      <a:pt x="69" y="480"/>
                    </a:cubicBezTo>
                    <a:cubicBezTo>
                      <a:pt x="92" y="548"/>
                      <a:pt x="92" y="594"/>
                      <a:pt x="115" y="662"/>
                    </a:cubicBezTo>
                    <a:cubicBezTo>
                      <a:pt x="138" y="731"/>
                      <a:pt x="183" y="822"/>
                      <a:pt x="206" y="891"/>
                    </a:cubicBezTo>
                    <a:cubicBezTo>
                      <a:pt x="219" y="917"/>
                      <a:pt x="248" y="928"/>
                      <a:pt x="275" y="928"/>
                    </a:cubicBezTo>
                    <a:cubicBezTo>
                      <a:pt x="293" y="928"/>
                      <a:pt x="311" y="923"/>
                      <a:pt x="320" y="913"/>
                    </a:cubicBezTo>
                    <a:cubicBezTo>
                      <a:pt x="343" y="913"/>
                      <a:pt x="343" y="891"/>
                      <a:pt x="366" y="868"/>
                    </a:cubicBezTo>
                    <a:cubicBezTo>
                      <a:pt x="366" y="845"/>
                      <a:pt x="366" y="822"/>
                      <a:pt x="343" y="799"/>
                    </a:cubicBezTo>
                    <a:cubicBezTo>
                      <a:pt x="343" y="777"/>
                      <a:pt x="320" y="754"/>
                      <a:pt x="320" y="731"/>
                    </a:cubicBezTo>
                    <a:cubicBezTo>
                      <a:pt x="297" y="685"/>
                      <a:pt x="297" y="662"/>
                      <a:pt x="275" y="617"/>
                    </a:cubicBezTo>
                    <a:cubicBezTo>
                      <a:pt x="252" y="571"/>
                      <a:pt x="252" y="548"/>
                      <a:pt x="229" y="503"/>
                    </a:cubicBezTo>
                    <a:cubicBezTo>
                      <a:pt x="229" y="457"/>
                      <a:pt x="206" y="411"/>
                      <a:pt x="206" y="366"/>
                    </a:cubicBezTo>
                    <a:cubicBezTo>
                      <a:pt x="183" y="320"/>
                      <a:pt x="183" y="274"/>
                      <a:pt x="183" y="206"/>
                    </a:cubicBezTo>
                    <a:cubicBezTo>
                      <a:pt x="160" y="183"/>
                      <a:pt x="160" y="137"/>
                      <a:pt x="160" y="92"/>
                    </a:cubicBezTo>
                    <a:cubicBezTo>
                      <a:pt x="160" y="69"/>
                      <a:pt x="160" y="46"/>
                      <a:pt x="138" y="23"/>
                    </a:cubicBezTo>
                    <a:cubicBezTo>
                      <a:pt x="115" y="23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6490086" y="1678540"/>
                <a:ext cx="315305" cy="94064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3480" extrusionOk="0">
                    <a:moveTo>
                      <a:pt x="5564" y="2801"/>
                    </a:moveTo>
                    <a:lnTo>
                      <a:pt x="5564" y="2801"/>
                    </a:lnTo>
                    <a:cubicBezTo>
                      <a:pt x="5558" y="2804"/>
                      <a:pt x="5553" y="2806"/>
                      <a:pt x="5547" y="2808"/>
                    </a:cubicBezTo>
                    <a:cubicBezTo>
                      <a:pt x="5547" y="2808"/>
                      <a:pt x="5557" y="2808"/>
                      <a:pt x="5564" y="2801"/>
                    </a:cubicBezTo>
                    <a:close/>
                    <a:moveTo>
                      <a:pt x="11573" y="0"/>
                    </a:moveTo>
                    <a:cubicBezTo>
                      <a:pt x="11573" y="0"/>
                      <a:pt x="11550" y="23"/>
                      <a:pt x="11550" y="23"/>
                    </a:cubicBezTo>
                    <a:cubicBezTo>
                      <a:pt x="11413" y="92"/>
                      <a:pt x="11276" y="160"/>
                      <a:pt x="11139" y="229"/>
                    </a:cubicBezTo>
                    <a:cubicBezTo>
                      <a:pt x="11025" y="297"/>
                      <a:pt x="10888" y="365"/>
                      <a:pt x="10751" y="434"/>
                    </a:cubicBezTo>
                    <a:cubicBezTo>
                      <a:pt x="10614" y="502"/>
                      <a:pt x="10500" y="571"/>
                      <a:pt x="10363" y="617"/>
                    </a:cubicBezTo>
                    <a:cubicBezTo>
                      <a:pt x="10226" y="685"/>
                      <a:pt x="10089" y="731"/>
                      <a:pt x="9952" y="799"/>
                    </a:cubicBezTo>
                    <a:cubicBezTo>
                      <a:pt x="9838" y="845"/>
                      <a:pt x="9701" y="890"/>
                      <a:pt x="9564" y="959"/>
                    </a:cubicBezTo>
                    <a:cubicBezTo>
                      <a:pt x="9427" y="1005"/>
                      <a:pt x="9291" y="1050"/>
                      <a:pt x="9154" y="1096"/>
                    </a:cubicBezTo>
                    <a:cubicBezTo>
                      <a:pt x="8902" y="1187"/>
                      <a:pt x="8651" y="1278"/>
                      <a:pt x="8400" y="1370"/>
                    </a:cubicBezTo>
                    <a:cubicBezTo>
                      <a:pt x="8332" y="1393"/>
                      <a:pt x="8241" y="1438"/>
                      <a:pt x="8172" y="1461"/>
                    </a:cubicBezTo>
                    <a:lnTo>
                      <a:pt x="8149" y="1461"/>
                    </a:lnTo>
                    <a:cubicBezTo>
                      <a:pt x="8081" y="1484"/>
                      <a:pt x="8035" y="1507"/>
                      <a:pt x="7989" y="1507"/>
                    </a:cubicBezTo>
                    <a:lnTo>
                      <a:pt x="8012" y="1507"/>
                    </a:lnTo>
                    <a:cubicBezTo>
                      <a:pt x="7716" y="1598"/>
                      <a:pt x="7442" y="1689"/>
                      <a:pt x="7168" y="1803"/>
                    </a:cubicBezTo>
                    <a:lnTo>
                      <a:pt x="7213" y="1781"/>
                    </a:lnTo>
                    <a:lnTo>
                      <a:pt x="7213" y="1781"/>
                    </a:lnTo>
                    <a:cubicBezTo>
                      <a:pt x="7145" y="1803"/>
                      <a:pt x="7099" y="1803"/>
                      <a:pt x="7054" y="1826"/>
                    </a:cubicBezTo>
                    <a:lnTo>
                      <a:pt x="7099" y="1803"/>
                    </a:lnTo>
                    <a:lnTo>
                      <a:pt x="7099" y="1803"/>
                    </a:lnTo>
                    <a:cubicBezTo>
                      <a:pt x="6803" y="1918"/>
                      <a:pt x="6506" y="2009"/>
                      <a:pt x="6209" y="2100"/>
                    </a:cubicBezTo>
                    <a:cubicBezTo>
                      <a:pt x="5912" y="2169"/>
                      <a:pt x="5638" y="2283"/>
                      <a:pt x="5342" y="2351"/>
                    </a:cubicBezTo>
                    <a:cubicBezTo>
                      <a:pt x="5022" y="2443"/>
                      <a:pt x="4703" y="2511"/>
                      <a:pt x="4383" y="2580"/>
                    </a:cubicBezTo>
                    <a:cubicBezTo>
                      <a:pt x="4246" y="2602"/>
                      <a:pt x="4086" y="2625"/>
                      <a:pt x="3949" y="2671"/>
                    </a:cubicBezTo>
                    <a:cubicBezTo>
                      <a:pt x="3790" y="2694"/>
                      <a:pt x="3653" y="2739"/>
                      <a:pt x="3516" y="2762"/>
                    </a:cubicBezTo>
                    <a:cubicBezTo>
                      <a:pt x="3356" y="2785"/>
                      <a:pt x="3196" y="2808"/>
                      <a:pt x="3036" y="2831"/>
                    </a:cubicBezTo>
                    <a:cubicBezTo>
                      <a:pt x="2899" y="2853"/>
                      <a:pt x="2762" y="2853"/>
                      <a:pt x="2648" y="2853"/>
                    </a:cubicBezTo>
                    <a:cubicBezTo>
                      <a:pt x="2489" y="2876"/>
                      <a:pt x="2352" y="2876"/>
                      <a:pt x="2215" y="2876"/>
                    </a:cubicBezTo>
                    <a:lnTo>
                      <a:pt x="1735" y="2876"/>
                    </a:lnTo>
                    <a:cubicBezTo>
                      <a:pt x="1439" y="2853"/>
                      <a:pt x="1142" y="2831"/>
                      <a:pt x="845" y="2762"/>
                    </a:cubicBezTo>
                    <a:cubicBezTo>
                      <a:pt x="777" y="2762"/>
                      <a:pt x="731" y="2739"/>
                      <a:pt x="663" y="2716"/>
                    </a:cubicBezTo>
                    <a:cubicBezTo>
                      <a:pt x="594" y="2694"/>
                      <a:pt x="503" y="2671"/>
                      <a:pt x="434" y="2625"/>
                    </a:cubicBezTo>
                    <a:cubicBezTo>
                      <a:pt x="406" y="2616"/>
                      <a:pt x="370" y="2610"/>
                      <a:pt x="332" y="2610"/>
                    </a:cubicBezTo>
                    <a:cubicBezTo>
                      <a:pt x="279" y="2610"/>
                      <a:pt x="223" y="2621"/>
                      <a:pt x="183" y="2648"/>
                    </a:cubicBezTo>
                    <a:cubicBezTo>
                      <a:pt x="115" y="2671"/>
                      <a:pt x="69" y="2739"/>
                      <a:pt x="46" y="2831"/>
                    </a:cubicBezTo>
                    <a:cubicBezTo>
                      <a:pt x="1" y="2899"/>
                      <a:pt x="23" y="2990"/>
                      <a:pt x="46" y="3059"/>
                    </a:cubicBezTo>
                    <a:cubicBezTo>
                      <a:pt x="92" y="3150"/>
                      <a:pt x="160" y="3196"/>
                      <a:pt x="229" y="3219"/>
                    </a:cubicBezTo>
                    <a:cubicBezTo>
                      <a:pt x="320" y="3264"/>
                      <a:pt x="389" y="3287"/>
                      <a:pt x="480" y="3310"/>
                    </a:cubicBezTo>
                    <a:cubicBezTo>
                      <a:pt x="571" y="3333"/>
                      <a:pt x="685" y="3356"/>
                      <a:pt x="777" y="3378"/>
                    </a:cubicBezTo>
                    <a:cubicBezTo>
                      <a:pt x="959" y="3424"/>
                      <a:pt x="1142" y="3424"/>
                      <a:pt x="1324" y="3447"/>
                    </a:cubicBezTo>
                    <a:cubicBezTo>
                      <a:pt x="1507" y="3470"/>
                      <a:pt x="1667" y="3470"/>
                      <a:pt x="1849" y="3470"/>
                    </a:cubicBezTo>
                    <a:cubicBezTo>
                      <a:pt x="1910" y="3477"/>
                      <a:pt x="1971" y="3480"/>
                      <a:pt x="2032" y="3480"/>
                    </a:cubicBezTo>
                    <a:cubicBezTo>
                      <a:pt x="2154" y="3480"/>
                      <a:pt x="2276" y="3470"/>
                      <a:pt x="2397" y="3470"/>
                    </a:cubicBezTo>
                    <a:lnTo>
                      <a:pt x="2466" y="3470"/>
                    </a:lnTo>
                    <a:cubicBezTo>
                      <a:pt x="2694" y="3447"/>
                      <a:pt x="2945" y="3424"/>
                      <a:pt x="3196" y="3378"/>
                    </a:cubicBezTo>
                    <a:cubicBezTo>
                      <a:pt x="3447" y="3356"/>
                      <a:pt x="3721" y="3287"/>
                      <a:pt x="3972" y="3219"/>
                    </a:cubicBezTo>
                    <a:cubicBezTo>
                      <a:pt x="4086" y="3196"/>
                      <a:pt x="4223" y="3150"/>
                      <a:pt x="4337" y="3127"/>
                    </a:cubicBezTo>
                    <a:cubicBezTo>
                      <a:pt x="4474" y="3104"/>
                      <a:pt x="4611" y="3059"/>
                      <a:pt x="4748" y="3036"/>
                    </a:cubicBezTo>
                    <a:cubicBezTo>
                      <a:pt x="5022" y="2968"/>
                      <a:pt x="5296" y="2876"/>
                      <a:pt x="5570" y="2785"/>
                    </a:cubicBezTo>
                    <a:lnTo>
                      <a:pt x="5570" y="2785"/>
                    </a:lnTo>
                    <a:cubicBezTo>
                      <a:pt x="5570" y="2793"/>
                      <a:pt x="5567" y="2798"/>
                      <a:pt x="5564" y="2801"/>
                    </a:cubicBezTo>
                    <a:lnTo>
                      <a:pt x="5564" y="2801"/>
                    </a:lnTo>
                    <a:cubicBezTo>
                      <a:pt x="5855" y="2690"/>
                      <a:pt x="6147" y="2600"/>
                      <a:pt x="6460" y="2488"/>
                    </a:cubicBezTo>
                    <a:cubicBezTo>
                      <a:pt x="6734" y="2374"/>
                      <a:pt x="7031" y="2283"/>
                      <a:pt x="7328" y="2169"/>
                    </a:cubicBezTo>
                    <a:cubicBezTo>
                      <a:pt x="7624" y="2055"/>
                      <a:pt x="7898" y="1963"/>
                      <a:pt x="8172" y="1849"/>
                    </a:cubicBezTo>
                    <a:cubicBezTo>
                      <a:pt x="8446" y="1735"/>
                      <a:pt x="8720" y="1621"/>
                      <a:pt x="8994" y="1484"/>
                    </a:cubicBezTo>
                    <a:cubicBezTo>
                      <a:pt x="9199" y="1393"/>
                      <a:pt x="9405" y="1301"/>
                      <a:pt x="9633" y="1187"/>
                    </a:cubicBezTo>
                    <a:cubicBezTo>
                      <a:pt x="9838" y="1096"/>
                      <a:pt x="10044" y="982"/>
                      <a:pt x="10272" y="868"/>
                    </a:cubicBezTo>
                    <a:cubicBezTo>
                      <a:pt x="10477" y="753"/>
                      <a:pt x="10706" y="639"/>
                      <a:pt x="10934" y="525"/>
                    </a:cubicBezTo>
                    <a:cubicBezTo>
                      <a:pt x="11048" y="480"/>
                      <a:pt x="11162" y="411"/>
                      <a:pt x="11276" y="365"/>
                    </a:cubicBezTo>
                    <a:cubicBezTo>
                      <a:pt x="11390" y="297"/>
                      <a:pt x="11505" y="229"/>
                      <a:pt x="11619" y="160"/>
                    </a:cubicBezTo>
                    <a:cubicBezTo>
                      <a:pt x="11664" y="137"/>
                      <a:pt x="11664" y="92"/>
                      <a:pt x="11642" y="69"/>
                    </a:cubicBezTo>
                    <a:cubicBezTo>
                      <a:pt x="11642" y="23"/>
                      <a:pt x="11619" y="0"/>
                      <a:pt x="11573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6472192" y="1767983"/>
                <a:ext cx="72224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696" extrusionOk="0">
                    <a:moveTo>
                      <a:pt x="160" y="1"/>
                    </a:moveTo>
                    <a:cubicBezTo>
                      <a:pt x="92" y="1"/>
                      <a:pt x="46" y="47"/>
                      <a:pt x="24" y="92"/>
                    </a:cubicBezTo>
                    <a:cubicBezTo>
                      <a:pt x="1" y="184"/>
                      <a:pt x="46" y="252"/>
                      <a:pt x="115" y="298"/>
                    </a:cubicBezTo>
                    <a:cubicBezTo>
                      <a:pt x="206" y="320"/>
                      <a:pt x="320" y="366"/>
                      <a:pt x="412" y="412"/>
                    </a:cubicBezTo>
                    <a:cubicBezTo>
                      <a:pt x="526" y="435"/>
                      <a:pt x="617" y="480"/>
                      <a:pt x="708" y="503"/>
                    </a:cubicBezTo>
                    <a:cubicBezTo>
                      <a:pt x="822" y="526"/>
                      <a:pt x="914" y="549"/>
                      <a:pt x="1005" y="572"/>
                    </a:cubicBezTo>
                    <a:cubicBezTo>
                      <a:pt x="1119" y="594"/>
                      <a:pt x="1256" y="617"/>
                      <a:pt x="1370" y="640"/>
                    </a:cubicBezTo>
                    <a:cubicBezTo>
                      <a:pt x="1553" y="663"/>
                      <a:pt x="1735" y="686"/>
                      <a:pt x="1941" y="686"/>
                    </a:cubicBezTo>
                    <a:cubicBezTo>
                      <a:pt x="2008" y="692"/>
                      <a:pt x="2073" y="695"/>
                      <a:pt x="2137" y="695"/>
                    </a:cubicBezTo>
                    <a:cubicBezTo>
                      <a:pt x="2291" y="695"/>
                      <a:pt x="2441" y="679"/>
                      <a:pt x="2603" y="663"/>
                    </a:cubicBezTo>
                    <a:cubicBezTo>
                      <a:pt x="2648" y="663"/>
                      <a:pt x="2671" y="594"/>
                      <a:pt x="2648" y="572"/>
                    </a:cubicBezTo>
                    <a:cubicBezTo>
                      <a:pt x="2648" y="534"/>
                      <a:pt x="2618" y="497"/>
                      <a:pt x="2582" y="497"/>
                    </a:cubicBezTo>
                    <a:cubicBezTo>
                      <a:pt x="2574" y="497"/>
                      <a:pt x="2565" y="499"/>
                      <a:pt x="2557" y="503"/>
                    </a:cubicBezTo>
                    <a:cubicBezTo>
                      <a:pt x="2466" y="503"/>
                      <a:pt x="2352" y="526"/>
                      <a:pt x="2238" y="526"/>
                    </a:cubicBezTo>
                    <a:lnTo>
                      <a:pt x="1758" y="526"/>
                    </a:lnTo>
                    <a:cubicBezTo>
                      <a:pt x="1598" y="503"/>
                      <a:pt x="1416" y="480"/>
                      <a:pt x="1256" y="435"/>
                    </a:cubicBezTo>
                    <a:cubicBezTo>
                      <a:pt x="1142" y="412"/>
                      <a:pt x="1028" y="366"/>
                      <a:pt x="914" y="343"/>
                    </a:cubicBezTo>
                    <a:cubicBezTo>
                      <a:pt x="800" y="298"/>
                      <a:pt x="685" y="229"/>
                      <a:pt x="594" y="184"/>
                    </a:cubicBezTo>
                    <a:lnTo>
                      <a:pt x="594" y="184"/>
                    </a:lnTo>
                    <a:cubicBezTo>
                      <a:pt x="594" y="184"/>
                      <a:pt x="617" y="206"/>
                      <a:pt x="617" y="206"/>
                    </a:cubicBezTo>
                    <a:cubicBezTo>
                      <a:pt x="548" y="161"/>
                      <a:pt x="503" y="138"/>
                      <a:pt x="434" y="115"/>
                    </a:cubicBezTo>
                    <a:cubicBezTo>
                      <a:pt x="366" y="69"/>
                      <a:pt x="275" y="47"/>
                      <a:pt x="206" y="24"/>
                    </a:cubicBezTo>
                    <a:cubicBezTo>
                      <a:pt x="183" y="1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7028091" y="1288606"/>
                <a:ext cx="273327" cy="269327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9964" extrusionOk="0">
                    <a:moveTo>
                      <a:pt x="9770" y="1"/>
                    </a:moveTo>
                    <a:cubicBezTo>
                      <a:pt x="9701" y="1"/>
                      <a:pt x="9633" y="24"/>
                      <a:pt x="9564" y="69"/>
                    </a:cubicBezTo>
                    <a:cubicBezTo>
                      <a:pt x="9564" y="92"/>
                      <a:pt x="9541" y="115"/>
                      <a:pt x="9518" y="138"/>
                    </a:cubicBezTo>
                    <a:cubicBezTo>
                      <a:pt x="9496" y="183"/>
                      <a:pt x="9473" y="229"/>
                      <a:pt x="9473" y="275"/>
                    </a:cubicBezTo>
                    <a:cubicBezTo>
                      <a:pt x="9450" y="297"/>
                      <a:pt x="9450" y="320"/>
                      <a:pt x="9450" y="343"/>
                    </a:cubicBezTo>
                    <a:cubicBezTo>
                      <a:pt x="9404" y="503"/>
                      <a:pt x="9359" y="663"/>
                      <a:pt x="9290" y="822"/>
                    </a:cubicBezTo>
                    <a:cubicBezTo>
                      <a:pt x="9222" y="982"/>
                      <a:pt x="9153" y="1142"/>
                      <a:pt x="9062" y="1302"/>
                    </a:cubicBezTo>
                    <a:cubicBezTo>
                      <a:pt x="9016" y="1416"/>
                      <a:pt x="8948" y="1553"/>
                      <a:pt x="8879" y="1667"/>
                    </a:cubicBezTo>
                    <a:cubicBezTo>
                      <a:pt x="8788" y="1804"/>
                      <a:pt x="8697" y="1941"/>
                      <a:pt x="8583" y="2101"/>
                    </a:cubicBezTo>
                    <a:cubicBezTo>
                      <a:pt x="8491" y="2238"/>
                      <a:pt x="8400" y="2375"/>
                      <a:pt x="8309" y="2489"/>
                    </a:cubicBezTo>
                    <a:cubicBezTo>
                      <a:pt x="8195" y="2626"/>
                      <a:pt x="8080" y="2763"/>
                      <a:pt x="7966" y="2877"/>
                    </a:cubicBezTo>
                    <a:lnTo>
                      <a:pt x="7966" y="2877"/>
                    </a:lnTo>
                    <a:cubicBezTo>
                      <a:pt x="7949" y="2894"/>
                      <a:pt x="7932" y="2911"/>
                      <a:pt x="7921" y="2922"/>
                    </a:cubicBezTo>
                    <a:cubicBezTo>
                      <a:pt x="7921" y="2922"/>
                      <a:pt x="7921" y="2922"/>
                      <a:pt x="7922" y="2922"/>
                    </a:cubicBezTo>
                    <a:lnTo>
                      <a:pt x="7922" y="2922"/>
                    </a:lnTo>
                    <a:cubicBezTo>
                      <a:pt x="7908" y="2938"/>
                      <a:pt x="7898" y="2953"/>
                      <a:pt x="7898" y="2968"/>
                    </a:cubicBezTo>
                    <a:cubicBezTo>
                      <a:pt x="7829" y="3036"/>
                      <a:pt x="7761" y="3105"/>
                      <a:pt x="7692" y="3196"/>
                    </a:cubicBezTo>
                    <a:cubicBezTo>
                      <a:pt x="7684" y="3196"/>
                      <a:pt x="7676" y="3199"/>
                      <a:pt x="7669" y="3204"/>
                    </a:cubicBezTo>
                    <a:lnTo>
                      <a:pt x="7669" y="3204"/>
                    </a:lnTo>
                    <a:cubicBezTo>
                      <a:pt x="7669" y="3201"/>
                      <a:pt x="7670" y="3199"/>
                      <a:pt x="7670" y="3196"/>
                    </a:cubicBezTo>
                    <a:lnTo>
                      <a:pt x="7670" y="3196"/>
                    </a:lnTo>
                    <a:cubicBezTo>
                      <a:pt x="7601" y="3288"/>
                      <a:pt x="7510" y="3379"/>
                      <a:pt x="7419" y="3470"/>
                    </a:cubicBezTo>
                    <a:cubicBezTo>
                      <a:pt x="7213" y="3698"/>
                      <a:pt x="7008" y="3927"/>
                      <a:pt x="6779" y="4155"/>
                    </a:cubicBezTo>
                    <a:cubicBezTo>
                      <a:pt x="6528" y="4383"/>
                      <a:pt x="6277" y="4634"/>
                      <a:pt x="6026" y="4862"/>
                    </a:cubicBezTo>
                    <a:cubicBezTo>
                      <a:pt x="5775" y="5091"/>
                      <a:pt x="5524" y="5319"/>
                      <a:pt x="5273" y="5547"/>
                    </a:cubicBezTo>
                    <a:cubicBezTo>
                      <a:pt x="5045" y="5775"/>
                      <a:pt x="4794" y="6004"/>
                      <a:pt x="4543" y="6232"/>
                    </a:cubicBezTo>
                    <a:cubicBezTo>
                      <a:pt x="4314" y="6460"/>
                      <a:pt x="4063" y="6666"/>
                      <a:pt x="3789" y="6894"/>
                    </a:cubicBezTo>
                    <a:cubicBezTo>
                      <a:pt x="3675" y="7008"/>
                      <a:pt x="3538" y="7099"/>
                      <a:pt x="3424" y="7213"/>
                    </a:cubicBezTo>
                    <a:cubicBezTo>
                      <a:pt x="3287" y="7305"/>
                      <a:pt x="3173" y="7396"/>
                      <a:pt x="3059" y="7510"/>
                    </a:cubicBezTo>
                    <a:cubicBezTo>
                      <a:pt x="2945" y="7602"/>
                      <a:pt x="2808" y="7716"/>
                      <a:pt x="2694" y="7807"/>
                    </a:cubicBezTo>
                    <a:cubicBezTo>
                      <a:pt x="2557" y="7921"/>
                      <a:pt x="2420" y="8035"/>
                      <a:pt x="2283" y="8126"/>
                    </a:cubicBezTo>
                    <a:cubicBezTo>
                      <a:pt x="2032" y="8332"/>
                      <a:pt x="1781" y="8515"/>
                      <a:pt x="1530" y="8720"/>
                    </a:cubicBezTo>
                    <a:cubicBezTo>
                      <a:pt x="1301" y="8903"/>
                      <a:pt x="1050" y="9108"/>
                      <a:pt x="799" y="9268"/>
                    </a:cubicBezTo>
                    <a:cubicBezTo>
                      <a:pt x="548" y="9450"/>
                      <a:pt x="297" y="9656"/>
                      <a:pt x="46" y="9816"/>
                    </a:cubicBezTo>
                    <a:cubicBezTo>
                      <a:pt x="0" y="9838"/>
                      <a:pt x="0" y="9907"/>
                      <a:pt x="46" y="9930"/>
                    </a:cubicBezTo>
                    <a:cubicBezTo>
                      <a:pt x="57" y="9953"/>
                      <a:pt x="74" y="9964"/>
                      <a:pt x="94" y="9964"/>
                    </a:cubicBezTo>
                    <a:cubicBezTo>
                      <a:pt x="114" y="9964"/>
                      <a:pt x="137" y="9953"/>
                      <a:pt x="160" y="9930"/>
                    </a:cubicBezTo>
                    <a:cubicBezTo>
                      <a:pt x="320" y="9838"/>
                      <a:pt x="480" y="9701"/>
                      <a:pt x="639" y="9587"/>
                    </a:cubicBezTo>
                    <a:cubicBezTo>
                      <a:pt x="799" y="9473"/>
                      <a:pt x="959" y="9359"/>
                      <a:pt x="1119" y="9245"/>
                    </a:cubicBezTo>
                    <a:cubicBezTo>
                      <a:pt x="1279" y="9108"/>
                      <a:pt x="1461" y="8994"/>
                      <a:pt x="1621" y="8857"/>
                    </a:cubicBezTo>
                    <a:cubicBezTo>
                      <a:pt x="1689" y="8811"/>
                      <a:pt x="1781" y="8743"/>
                      <a:pt x="1872" y="8674"/>
                    </a:cubicBezTo>
                    <a:cubicBezTo>
                      <a:pt x="1940" y="8606"/>
                      <a:pt x="2032" y="8560"/>
                      <a:pt x="2100" y="8515"/>
                    </a:cubicBezTo>
                    <a:cubicBezTo>
                      <a:pt x="2374" y="8332"/>
                      <a:pt x="2648" y="8172"/>
                      <a:pt x="2922" y="7967"/>
                    </a:cubicBezTo>
                    <a:cubicBezTo>
                      <a:pt x="3036" y="7875"/>
                      <a:pt x="3173" y="7784"/>
                      <a:pt x="3310" y="7693"/>
                    </a:cubicBezTo>
                    <a:cubicBezTo>
                      <a:pt x="3447" y="7602"/>
                      <a:pt x="3561" y="7510"/>
                      <a:pt x="3698" y="7419"/>
                    </a:cubicBezTo>
                    <a:cubicBezTo>
                      <a:pt x="3835" y="7328"/>
                      <a:pt x="3972" y="7213"/>
                      <a:pt x="4109" y="7122"/>
                    </a:cubicBezTo>
                    <a:cubicBezTo>
                      <a:pt x="4246" y="7008"/>
                      <a:pt x="4360" y="6917"/>
                      <a:pt x="4497" y="6803"/>
                    </a:cubicBezTo>
                    <a:cubicBezTo>
                      <a:pt x="4634" y="6711"/>
                      <a:pt x="4771" y="6597"/>
                      <a:pt x="4885" y="6506"/>
                    </a:cubicBezTo>
                    <a:cubicBezTo>
                      <a:pt x="5022" y="6392"/>
                      <a:pt x="5136" y="6278"/>
                      <a:pt x="5273" y="6186"/>
                    </a:cubicBezTo>
                    <a:cubicBezTo>
                      <a:pt x="5524" y="5958"/>
                      <a:pt x="5798" y="5730"/>
                      <a:pt x="6049" y="5524"/>
                    </a:cubicBezTo>
                    <a:cubicBezTo>
                      <a:pt x="6300" y="5296"/>
                      <a:pt x="6574" y="5068"/>
                      <a:pt x="6825" y="4862"/>
                    </a:cubicBezTo>
                    <a:cubicBezTo>
                      <a:pt x="6871" y="4817"/>
                      <a:pt x="6939" y="4748"/>
                      <a:pt x="6985" y="4703"/>
                    </a:cubicBezTo>
                    <a:cubicBezTo>
                      <a:pt x="7053" y="4634"/>
                      <a:pt x="7122" y="4589"/>
                      <a:pt x="7190" y="4520"/>
                    </a:cubicBezTo>
                    <a:cubicBezTo>
                      <a:pt x="7304" y="4406"/>
                      <a:pt x="7419" y="4292"/>
                      <a:pt x="7533" y="4178"/>
                    </a:cubicBezTo>
                    <a:cubicBezTo>
                      <a:pt x="7761" y="3972"/>
                      <a:pt x="7989" y="3744"/>
                      <a:pt x="8195" y="3516"/>
                    </a:cubicBezTo>
                    <a:cubicBezTo>
                      <a:pt x="8339" y="3392"/>
                      <a:pt x="8466" y="3249"/>
                      <a:pt x="8590" y="3104"/>
                    </a:cubicBezTo>
                    <a:lnTo>
                      <a:pt x="8590" y="3104"/>
                    </a:lnTo>
                    <a:cubicBezTo>
                      <a:pt x="8585" y="3112"/>
                      <a:pt x="8583" y="3120"/>
                      <a:pt x="8583" y="3128"/>
                    </a:cubicBezTo>
                    <a:cubicBezTo>
                      <a:pt x="8674" y="3014"/>
                      <a:pt x="8788" y="2899"/>
                      <a:pt x="8879" y="2785"/>
                    </a:cubicBezTo>
                    <a:cubicBezTo>
                      <a:pt x="8948" y="2671"/>
                      <a:pt x="9039" y="2580"/>
                      <a:pt x="9108" y="2466"/>
                    </a:cubicBezTo>
                    <a:cubicBezTo>
                      <a:pt x="9245" y="2260"/>
                      <a:pt x="9381" y="2055"/>
                      <a:pt x="9496" y="1850"/>
                    </a:cubicBezTo>
                    <a:cubicBezTo>
                      <a:pt x="9633" y="1621"/>
                      <a:pt x="9747" y="1393"/>
                      <a:pt x="9861" y="1142"/>
                    </a:cubicBezTo>
                    <a:cubicBezTo>
                      <a:pt x="9906" y="1028"/>
                      <a:pt x="9929" y="914"/>
                      <a:pt x="9975" y="800"/>
                    </a:cubicBezTo>
                    <a:cubicBezTo>
                      <a:pt x="10043" y="663"/>
                      <a:pt x="10066" y="503"/>
                      <a:pt x="10089" y="343"/>
                    </a:cubicBezTo>
                    <a:cubicBezTo>
                      <a:pt x="10112" y="160"/>
                      <a:pt x="9975" y="24"/>
                      <a:pt x="9815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7226140" y="1278740"/>
                <a:ext cx="40113" cy="8379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100" extrusionOk="0">
                    <a:moveTo>
                      <a:pt x="1301" y="0"/>
                    </a:moveTo>
                    <a:cubicBezTo>
                      <a:pt x="1256" y="0"/>
                      <a:pt x="1210" y="23"/>
                      <a:pt x="1164" y="46"/>
                    </a:cubicBezTo>
                    <a:cubicBezTo>
                      <a:pt x="1141" y="92"/>
                      <a:pt x="1119" y="137"/>
                      <a:pt x="1119" y="183"/>
                    </a:cubicBezTo>
                    <a:cubicBezTo>
                      <a:pt x="1119" y="252"/>
                      <a:pt x="1096" y="320"/>
                      <a:pt x="1096" y="366"/>
                    </a:cubicBezTo>
                    <a:cubicBezTo>
                      <a:pt x="1096" y="457"/>
                      <a:pt x="1096" y="525"/>
                      <a:pt x="1096" y="617"/>
                    </a:cubicBezTo>
                    <a:cubicBezTo>
                      <a:pt x="1096" y="777"/>
                      <a:pt x="1050" y="936"/>
                      <a:pt x="1027" y="1119"/>
                    </a:cubicBezTo>
                    <a:cubicBezTo>
                      <a:pt x="1027" y="1096"/>
                      <a:pt x="1027" y="1096"/>
                      <a:pt x="1027" y="1096"/>
                    </a:cubicBezTo>
                    <a:cubicBezTo>
                      <a:pt x="982" y="1279"/>
                      <a:pt x="936" y="1438"/>
                      <a:pt x="868" y="1621"/>
                    </a:cubicBezTo>
                    <a:cubicBezTo>
                      <a:pt x="799" y="1804"/>
                      <a:pt x="753" y="1986"/>
                      <a:pt x="662" y="2146"/>
                    </a:cubicBezTo>
                    <a:cubicBezTo>
                      <a:pt x="662" y="2123"/>
                      <a:pt x="662" y="2123"/>
                      <a:pt x="662" y="2123"/>
                    </a:cubicBezTo>
                    <a:cubicBezTo>
                      <a:pt x="594" y="2260"/>
                      <a:pt x="525" y="2374"/>
                      <a:pt x="434" y="2511"/>
                    </a:cubicBezTo>
                    <a:cubicBezTo>
                      <a:pt x="388" y="2557"/>
                      <a:pt x="343" y="2625"/>
                      <a:pt x="297" y="2694"/>
                    </a:cubicBezTo>
                    <a:cubicBezTo>
                      <a:pt x="251" y="2740"/>
                      <a:pt x="206" y="2785"/>
                      <a:pt x="160" y="2831"/>
                    </a:cubicBezTo>
                    <a:cubicBezTo>
                      <a:pt x="114" y="2876"/>
                      <a:pt x="92" y="2922"/>
                      <a:pt x="46" y="2968"/>
                    </a:cubicBezTo>
                    <a:cubicBezTo>
                      <a:pt x="23" y="2991"/>
                      <a:pt x="0" y="3036"/>
                      <a:pt x="46" y="3082"/>
                    </a:cubicBezTo>
                    <a:cubicBezTo>
                      <a:pt x="57" y="3093"/>
                      <a:pt x="74" y="3099"/>
                      <a:pt x="94" y="3099"/>
                    </a:cubicBezTo>
                    <a:cubicBezTo>
                      <a:pt x="114" y="3099"/>
                      <a:pt x="137" y="3093"/>
                      <a:pt x="160" y="3082"/>
                    </a:cubicBezTo>
                    <a:cubicBezTo>
                      <a:pt x="251" y="2991"/>
                      <a:pt x="320" y="2899"/>
                      <a:pt x="411" y="2808"/>
                    </a:cubicBezTo>
                    <a:cubicBezTo>
                      <a:pt x="480" y="2694"/>
                      <a:pt x="571" y="2580"/>
                      <a:pt x="662" y="2466"/>
                    </a:cubicBezTo>
                    <a:cubicBezTo>
                      <a:pt x="731" y="2374"/>
                      <a:pt x="822" y="2260"/>
                      <a:pt x="890" y="2146"/>
                    </a:cubicBezTo>
                    <a:cubicBezTo>
                      <a:pt x="959" y="2032"/>
                      <a:pt x="1005" y="1895"/>
                      <a:pt x="1073" y="1758"/>
                    </a:cubicBezTo>
                    <a:cubicBezTo>
                      <a:pt x="1119" y="1621"/>
                      <a:pt x="1187" y="1507"/>
                      <a:pt x="1233" y="1370"/>
                    </a:cubicBezTo>
                    <a:cubicBezTo>
                      <a:pt x="1256" y="1302"/>
                      <a:pt x="1278" y="1233"/>
                      <a:pt x="1301" y="1187"/>
                    </a:cubicBezTo>
                    <a:cubicBezTo>
                      <a:pt x="1324" y="1119"/>
                      <a:pt x="1347" y="1050"/>
                      <a:pt x="1370" y="982"/>
                    </a:cubicBezTo>
                    <a:cubicBezTo>
                      <a:pt x="1415" y="845"/>
                      <a:pt x="1438" y="708"/>
                      <a:pt x="1461" y="548"/>
                    </a:cubicBezTo>
                    <a:cubicBezTo>
                      <a:pt x="1484" y="434"/>
                      <a:pt x="1484" y="297"/>
                      <a:pt x="1484" y="160"/>
                    </a:cubicBezTo>
                    <a:cubicBezTo>
                      <a:pt x="1461" y="137"/>
                      <a:pt x="1461" y="92"/>
                      <a:pt x="1438" y="69"/>
                    </a:cubicBezTo>
                    <a:cubicBezTo>
                      <a:pt x="1393" y="46"/>
                      <a:pt x="1370" y="23"/>
                      <a:pt x="1301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7287822" y="1267009"/>
                <a:ext cx="14839" cy="14839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97" y="1"/>
                    </a:moveTo>
                    <a:cubicBezTo>
                      <a:pt x="229" y="1"/>
                      <a:pt x="161" y="24"/>
                      <a:pt x="92" y="69"/>
                    </a:cubicBezTo>
                    <a:cubicBezTo>
                      <a:pt x="46" y="115"/>
                      <a:pt x="24" y="183"/>
                      <a:pt x="1" y="252"/>
                    </a:cubicBezTo>
                    <a:cubicBezTo>
                      <a:pt x="1" y="320"/>
                      <a:pt x="24" y="389"/>
                      <a:pt x="69" y="434"/>
                    </a:cubicBezTo>
                    <a:cubicBezTo>
                      <a:pt x="115" y="503"/>
                      <a:pt x="183" y="549"/>
                      <a:pt x="252" y="549"/>
                    </a:cubicBezTo>
                    <a:cubicBezTo>
                      <a:pt x="320" y="549"/>
                      <a:pt x="389" y="526"/>
                      <a:pt x="457" y="480"/>
                    </a:cubicBezTo>
                    <a:cubicBezTo>
                      <a:pt x="503" y="434"/>
                      <a:pt x="526" y="366"/>
                      <a:pt x="549" y="298"/>
                    </a:cubicBezTo>
                    <a:cubicBezTo>
                      <a:pt x="549" y="229"/>
                      <a:pt x="526" y="161"/>
                      <a:pt x="480" y="92"/>
                    </a:cubicBezTo>
                    <a:cubicBezTo>
                      <a:pt x="434" y="46"/>
                      <a:pt x="366" y="1"/>
                      <a:pt x="297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6632615" y="1333638"/>
                <a:ext cx="256677" cy="292492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0821" extrusionOk="0">
                    <a:moveTo>
                      <a:pt x="343" y="1"/>
                    </a:moveTo>
                    <a:cubicBezTo>
                      <a:pt x="229" y="115"/>
                      <a:pt x="114" y="252"/>
                      <a:pt x="0" y="366"/>
                    </a:cubicBezTo>
                    <a:cubicBezTo>
                      <a:pt x="1005" y="800"/>
                      <a:pt x="1940" y="1370"/>
                      <a:pt x="2831" y="2010"/>
                    </a:cubicBezTo>
                    <a:lnTo>
                      <a:pt x="2762" y="1987"/>
                    </a:lnTo>
                    <a:lnTo>
                      <a:pt x="2762" y="1987"/>
                    </a:lnTo>
                    <a:cubicBezTo>
                      <a:pt x="3949" y="2877"/>
                      <a:pt x="4999" y="3904"/>
                      <a:pt x="5935" y="5045"/>
                    </a:cubicBezTo>
                    <a:cubicBezTo>
                      <a:pt x="5935" y="5068"/>
                      <a:pt x="5935" y="5068"/>
                      <a:pt x="5935" y="5068"/>
                    </a:cubicBezTo>
                    <a:cubicBezTo>
                      <a:pt x="5935" y="5068"/>
                      <a:pt x="5958" y="5091"/>
                      <a:pt x="5958" y="5091"/>
                    </a:cubicBezTo>
                    <a:cubicBezTo>
                      <a:pt x="6985" y="6415"/>
                      <a:pt x="7852" y="7853"/>
                      <a:pt x="8537" y="9405"/>
                    </a:cubicBezTo>
                    <a:cubicBezTo>
                      <a:pt x="8537" y="9405"/>
                      <a:pt x="8537" y="9428"/>
                      <a:pt x="8537" y="9428"/>
                    </a:cubicBezTo>
                    <a:cubicBezTo>
                      <a:pt x="8537" y="9428"/>
                      <a:pt x="8537" y="9428"/>
                      <a:pt x="8537" y="9451"/>
                    </a:cubicBezTo>
                    <a:lnTo>
                      <a:pt x="8560" y="9451"/>
                    </a:lnTo>
                    <a:cubicBezTo>
                      <a:pt x="8742" y="9884"/>
                      <a:pt x="8902" y="10341"/>
                      <a:pt x="9062" y="10820"/>
                    </a:cubicBezTo>
                    <a:cubicBezTo>
                      <a:pt x="9153" y="10752"/>
                      <a:pt x="9245" y="10706"/>
                      <a:pt x="9359" y="10660"/>
                    </a:cubicBezTo>
                    <a:lnTo>
                      <a:pt x="9381" y="10660"/>
                    </a:lnTo>
                    <a:cubicBezTo>
                      <a:pt x="9404" y="10638"/>
                      <a:pt x="9450" y="10615"/>
                      <a:pt x="9496" y="10569"/>
                    </a:cubicBezTo>
                    <a:cubicBezTo>
                      <a:pt x="9290" y="9953"/>
                      <a:pt x="9039" y="9314"/>
                      <a:pt x="8742" y="8697"/>
                    </a:cubicBezTo>
                    <a:cubicBezTo>
                      <a:pt x="7943" y="6963"/>
                      <a:pt x="6871" y="5342"/>
                      <a:pt x="5592" y="3904"/>
                    </a:cubicBezTo>
                    <a:cubicBezTo>
                      <a:pt x="4406" y="2580"/>
                      <a:pt x="2990" y="1393"/>
                      <a:pt x="1415" y="526"/>
                    </a:cubicBezTo>
                    <a:cubicBezTo>
                      <a:pt x="1073" y="320"/>
                      <a:pt x="708" y="161"/>
                      <a:pt x="34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6897293" y="164767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6886183" y="1649537"/>
                <a:ext cx="29030" cy="17893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6620" extrusionOk="0">
                    <a:moveTo>
                      <a:pt x="457" y="0"/>
                    </a:moveTo>
                    <a:cubicBezTo>
                      <a:pt x="343" y="46"/>
                      <a:pt x="252" y="115"/>
                      <a:pt x="160" y="160"/>
                    </a:cubicBezTo>
                    <a:cubicBezTo>
                      <a:pt x="115" y="183"/>
                      <a:pt x="46" y="206"/>
                      <a:pt x="0" y="229"/>
                    </a:cubicBezTo>
                    <a:cubicBezTo>
                      <a:pt x="160" y="822"/>
                      <a:pt x="297" y="1438"/>
                      <a:pt x="366" y="2055"/>
                    </a:cubicBezTo>
                    <a:lnTo>
                      <a:pt x="388" y="2055"/>
                    </a:lnTo>
                    <a:cubicBezTo>
                      <a:pt x="388" y="2055"/>
                      <a:pt x="388" y="2078"/>
                      <a:pt x="388" y="2078"/>
                    </a:cubicBezTo>
                    <a:cubicBezTo>
                      <a:pt x="525" y="3242"/>
                      <a:pt x="571" y="4383"/>
                      <a:pt x="411" y="5547"/>
                    </a:cubicBezTo>
                    <a:cubicBezTo>
                      <a:pt x="366" y="5912"/>
                      <a:pt x="320" y="6255"/>
                      <a:pt x="229" y="6620"/>
                    </a:cubicBezTo>
                    <a:cubicBezTo>
                      <a:pt x="366" y="6597"/>
                      <a:pt x="503" y="6574"/>
                      <a:pt x="662" y="6551"/>
                    </a:cubicBezTo>
                    <a:lnTo>
                      <a:pt x="754" y="6551"/>
                    </a:lnTo>
                    <a:cubicBezTo>
                      <a:pt x="1050" y="5159"/>
                      <a:pt x="1073" y="3721"/>
                      <a:pt x="891" y="2306"/>
                    </a:cubicBezTo>
                    <a:cubicBezTo>
                      <a:pt x="799" y="1530"/>
                      <a:pt x="662" y="754"/>
                      <a:pt x="457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6622749" y="1337962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6863343" y="158782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6896671" y="170567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6793011" y="1470004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6793011" y="147062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6793633" y="147122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6863343" y="1587828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6896049" y="17044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6896049" y="1704435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2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3" y="24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6830042" y="1220733"/>
                <a:ext cx="142529" cy="356634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13194" extrusionOk="0">
                    <a:moveTo>
                      <a:pt x="662" y="1"/>
                    </a:moveTo>
                    <a:cubicBezTo>
                      <a:pt x="594" y="1"/>
                      <a:pt x="503" y="24"/>
                      <a:pt x="434" y="24"/>
                    </a:cubicBezTo>
                    <a:cubicBezTo>
                      <a:pt x="343" y="47"/>
                      <a:pt x="251" y="69"/>
                      <a:pt x="160" y="69"/>
                    </a:cubicBezTo>
                    <a:cubicBezTo>
                      <a:pt x="0" y="1667"/>
                      <a:pt x="137" y="3265"/>
                      <a:pt x="480" y="4840"/>
                    </a:cubicBezTo>
                    <a:cubicBezTo>
                      <a:pt x="913" y="6734"/>
                      <a:pt x="1667" y="8560"/>
                      <a:pt x="2671" y="10227"/>
                    </a:cubicBezTo>
                    <a:cubicBezTo>
                      <a:pt x="3287" y="11277"/>
                      <a:pt x="4018" y="12281"/>
                      <a:pt x="4839" y="13194"/>
                    </a:cubicBezTo>
                    <a:cubicBezTo>
                      <a:pt x="4931" y="13148"/>
                      <a:pt x="5022" y="13103"/>
                      <a:pt x="5113" y="13057"/>
                    </a:cubicBezTo>
                    <a:cubicBezTo>
                      <a:pt x="5159" y="13011"/>
                      <a:pt x="5227" y="12988"/>
                      <a:pt x="5273" y="12943"/>
                    </a:cubicBezTo>
                    <a:cubicBezTo>
                      <a:pt x="5022" y="12646"/>
                      <a:pt x="4748" y="12349"/>
                      <a:pt x="4520" y="12053"/>
                    </a:cubicBezTo>
                    <a:cubicBezTo>
                      <a:pt x="3470" y="10729"/>
                      <a:pt x="2602" y="9268"/>
                      <a:pt x="1941" y="7716"/>
                    </a:cubicBezTo>
                    <a:cubicBezTo>
                      <a:pt x="1347" y="6346"/>
                      <a:pt x="936" y="4908"/>
                      <a:pt x="708" y="3425"/>
                    </a:cubicBezTo>
                    <a:cubicBezTo>
                      <a:pt x="708" y="3425"/>
                      <a:pt x="708" y="3402"/>
                      <a:pt x="708" y="3402"/>
                    </a:cubicBezTo>
                    <a:lnTo>
                      <a:pt x="708" y="3379"/>
                    </a:lnTo>
                    <a:cubicBezTo>
                      <a:pt x="571" y="2261"/>
                      <a:pt x="525" y="1119"/>
                      <a:pt x="662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6991681" y="159401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6984275" y="1594639"/>
                <a:ext cx="151179" cy="98741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3653" extrusionOk="0">
                    <a:moveTo>
                      <a:pt x="434" y="0"/>
                    </a:moveTo>
                    <a:cubicBezTo>
                      <a:pt x="275" y="91"/>
                      <a:pt x="138" y="160"/>
                      <a:pt x="1" y="251"/>
                    </a:cubicBezTo>
                    <a:cubicBezTo>
                      <a:pt x="206" y="479"/>
                      <a:pt x="434" y="685"/>
                      <a:pt x="663" y="890"/>
                    </a:cubicBezTo>
                    <a:cubicBezTo>
                      <a:pt x="2032" y="2077"/>
                      <a:pt x="3584" y="3059"/>
                      <a:pt x="5296" y="3652"/>
                    </a:cubicBezTo>
                    <a:cubicBezTo>
                      <a:pt x="5342" y="3561"/>
                      <a:pt x="5410" y="3492"/>
                      <a:pt x="5479" y="3401"/>
                    </a:cubicBezTo>
                    <a:cubicBezTo>
                      <a:pt x="5502" y="3355"/>
                      <a:pt x="5547" y="3287"/>
                      <a:pt x="5593" y="3241"/>
                    </a:cubicBezTo>
                    <a:cubicBezTo>
                      <a:pt x="5365" y="3173"/>
                      <a:pt x="5159" y="3081"/>
                      <a:pt x="4931" y="3013"/>
                    </a:cubicBezTo>
                    <a:lnTo>
                      <a:pt x="4954" y="3013"/>
                    </a:lnTo>
                    <a:cubicBezTo>
                      <a:pt x="3904" y="2579"/>
                      <a:pt x="2922" y="2009"/>
                      <a:pt x="1986" y="1324"/>
                    </a:cubicBezTo>
                    <a:cubicBezTo>
                      <a:pt x="1964" y="1301"/>
                      <a:pt x="1964" y="1301"/>
                      <a:pt x="1964" y="1301"/>
                    </a:cubicBezTo>
                    <a:cubicBezTo>
                      <a:pt x="1416" y="890"/>
                      <a:pt x="914" y="457"/>
                      <a:pt x="434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7116938" y="1675459"/>
                <a:ext cx="622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23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23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6849152" y="131328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7037335" y="162980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7037957" y="1630400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23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7038578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7116938" y="167545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6849152" y="1312068"/>
                <a:ext cx="27" cy="1243"/>
              </a:xfrm>
              <a:custGeom>
                <a:avLst/>
                <a:gdLst/>
                <a:ahLst/>
                <a:cxnLst/>
                <a:rect l="l" t="t" r="r" b="b"/>
                <a:pathLst>
                  <a:path w="1" h="46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46"/>
                    </a:cubicBezTo>
                    <a:cubicBezTo>
                      <a:pt x="1" y="23"/>
                      <a:pt x="1" y="23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7037335" y="1629805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" y="0"/>
                    </a:moveTo>
                    <a:cubicBezTo>
                      <a:pt x="1" y="0"/>
                      <a:pt x="23" y="23"/>
                      <a:pt x="23" y="23"/>
                    </a:cubicBezTo>
                    <a:cubicBezTo>
                      <a:pt x="2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7037957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7037957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7037957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6570905" y="1217030"/>
                <a:ext cx="596012" cy="509651"/>
              </a:xfrm>
              <a:custGeom>
                <a:avLst/>
                <a:gdLst/>
                <a:ahLst/>
                <a:cxnLst/>
                <a:rect l="l" t="t" r="r" b="b"/>
                <a:pathLst>
                  <a:path w="22050" h="18855" extrusionOk="0">
                    <a:moveTo>
                      <a:pt x="11391" y="1"/>
                    </a:moveTo>
                    <a:cubicBezTo>
                      <a:pt x="10386" y="1"/>
                      <a:pt x="9405" y="138"/>
                      <a:pt x="8446" y="389"/>
                    </a:cubicBezTo>
                    <a:cubicBezTo>
                      <a:pt x="8378" y="412"/>
                      <a:pt x="8286" y="435"/>
                      <a:pt x="8218" y="457"/>
                    </a:cubicBezTo>
                    <a:cubicBezTo>
                      <a:pt x="7510" y="663"/>
                      <a:pt x="6826" y="937"/>
                      <a:pt x="6186" y="1256"/>
                    </a:cubicBezTo>
                    <a:cubicBezTo>
                      <a:pt x="6141" y="1279"/>
                      <a:pt x="6072" y="1325"/>
                      <a:pt x="6027" y="1348"/>
                    </a:cubicBezTo>
                    <a:cubicBezTo>
                      <a:pt x="5844" y="1439"/>
                      <a:pt x="5661" y="1553"/>
                      <a:pt x="5502" y="1644"/>
                    </a:cubicBezTo>
                    <a:cubicBezTo>
                      <a:pt x="5479" y="1644"/>
                      <a:pt x="5479" y="1644"/>
                      <a:pt x="5479" y="1667"/>
                    </a:cubicBezTo>
                    <a:cubicBezTo>
                      <a:pt x="5251" y="1781"/>
                      <a:pt x="5045" y="1941"/>
                      <a:pt x="4840" y="2078"/>
                    </a:cubicBezTo>
                    <a:cubicBezTo>
                      <a:pt x="4817" y="2101"/>
                      <a:pt x="4794" y="2101"/>
                      <a:pt x="4771" y="2124"/>
                    </a:cubicBezTo>
                    <a:cubicBezTo>
                      <a:pt x="3950" y="2694"/>
                      <a:pt x="3219" y="3402"/>
                      <a:pt x="2580" y="4178"/>
                    </a:cubicBezTo>
                    <a:cubicBezTo>
                      <a:pt x="2146" y="4703"/>
                      <a:pt x="1758" y="5274"/>
                      <a:pt x="1439" y="5867"/>
                    </a:cubicBezTo>
                    <a:cubicBezTo>
                      <a:pt x="1439" y="5890"/>
                      <a:pt x="1439" y="5890"/>
                      <a:pt x="1439" y="5890"/>
                    </a:cubicBezTo>
                    <a:cubicBezTo>
                      <a:pt x="1279" y="6141"/>
                      <a:pt x="1142" y="6415"/>
                      <a:pt x="1028" y="6689"/>
                    </a:cubicBezTo>
                    <a:cubicBezTo>
                      <a:pt x="959" y="6849"/>
                      <a:pt x="891" y="6985"/>
                      <a:pt x="822" y="7145"/>
                    </a:cubicBezTo>
                    <a:cubicBezTo>
                      <a:pt x="822" y="7168"/>
                      <a:pt x="800" y="7191"/>
                      <a:pt x="800" y="7214"/>
                    </a:cubicBezTo>
                    <a:cubicBezTo>
                      <a:pt x="617" y="7716"/>
                      <a:pt x="457" y="8195"/>
                      <a:pt x="320" y="8697"/>
                    </a:cubicBezTo>
                    <a:cubicBezTo>
                      <a:pt x="297" y="8834"/>
                      <a:pt x="275" y="8948"/>
                      <a:pt x="252" y="9085"/>
                    </a:cubicBezTo>
                    <a:cubicBezTo>
                      <a:pt x="161" y="9451"/>
                      <a:pt x="115" y="9839"/>
                      <a:pt x="69" y="10227"/>
                    </a:cubicBezTo>
                    <a:cubicBezTo>
                      <a:pt x="24" y="10683"/>
                      <a:pt x="1" y="11163"/>
                      <a:pt x="1" y="11642"/>
                    </a:cubicBezTo>
                    <a:cubicBezTo>
                      <a:pt x="24" y="11779"/>
                      <a:pt x="24" y="11916"/>
                      <a:pt x="24" y="12030"/>
                    </a:cubicBezTo>
                    <a:cubicBezTo>
                      <a:pt x="46" y="12486"/>
                      <a:pt x="115" y="12943"/>
                      <a:pt x="183" y="13399"/>
                    </a:cubicBezTo>
                    <a:cubicBezTo>
                      <a:pt x="275" y="13833"/>
                      <a:pt x="366" y="14267"/>
                      <a:pt x="503" y="14678"/>
                    </a:cubicBezTo>
                    <a:cubicBezTo>
                      <a:pt x="503" y="14678"/>
                      <a:pt x="503" y="14700"/>
                      <a:pt x="503" y="14700"/>
                    </a:cubicBezTo>
                    <a:cubicBezTo>
                      <a:pt x="503" y="14700"/>
                      <a:pt x="503" y="14723"/>
                      <a:pt x="503" y="14723"/>
                    </a:cubicBezTo>
                    <a:cubicBezTo>
                      <a:pt x="549" y="14837"/>
                      <a:pt x="571" y="14952"/>
                      <a:pt x="617" y="15043"/>
                    </a:cubicBezTo>
                    <a:cubicBezTo>
                      <a:pt x="754" y="15431"/>
                      <a:pt x="891" y="15796"/>
                      <a:pt x="1051" y="16161"/>
                    </a:cubicBezTo>
                    <a:cubicBezTo>
                      <a:pt x="1256" y="16595"/>
                      <a:pt x="1484" y="17006"/>
                      <a:pt x="1735" y="17417"/>
                    </a:cubicBezTo>
                    <a:cubicBezTo>
                      <a:pt x="1804" y="17508"/>
                      <a:pt x="1872" y="17622"/>
                      <a:pt x="1941" y="17736"/>
                    </a:cubicBezTo>
                    <a:cubicBezTo>
                      <a:pt x="2192" y="18079"/>
                      <a:pt x="2443" y="18421"/>
                      <a:pt x="2717" y="18763"/>
                    </a:cubicBezTo>
                    <a:cubicBezTo>
                      <a:pt x="2717" y="18763"/>
                      <a:pt x="2740" y="18763"/>
                      <a:pt x="2740" y="18786"/>
                    </a:cubicBezTo>
                    <a:cubicBezTo>
                      <a:pt x="2763" y="18809"/>
                      <a:pt x="2785" y="18832"/>
                      <a:pt x="2808" y="18855"/>
                    </a:cubicBezTo>
                    <a:lnTo>
                      <a:pt x="2854" y="18855"/>
                    </a:lnTo>
                    <a:cubicBezTo>
                      <a:pt x="2945" y="18809"/>
                      <a:pt x="3059" y="18786"/>
                      <a:pt x="3151" y="18763"/>
                    </a:cubicBezTo>
                    <a:cubicBezTo>
                      <a:pt x="3082" y="18672"/>
                      <a:pt x="2991" y="18558"/>
                      <a:pt x="2900" y="18467"/>
                    </a:cubicBezTo>
                    <a:cubicBezTo>
                      <a:pt x="2900" y="18467"/>
                      <a:pt x="2900" y="18444"/>
                      <a:pt x="2877" y="18444"/>
                    </a:cubicBezTo>
                    <a:cubicBezTo>
                      <a:pt x="2877" y="18444"/>
                      <a:pt x="2877" y="18421"/>
                      <a:pt x="2854" y="18421"/>
                    </a:cubicBezTo>
                    <a:cubicBezTo>
                      <a:pt x="2854" y="18398"/>
                      <a:pt x="2831" y="18375"/>
                      <a:pt x="2808" y="18375"/>
                    </a:cubicBezTo>
                    <a:cubicBezTo>
                      <a:pt x="2808" y="18352"/>
                      <a:pt x="2808" y="18352"/>
                      <a:pt x="2808" y="18352"/>
                    </a:cubicBezTo>
                    <a:cubicBezTo>
                      <a:pt x="2785" y="18330"/>
                      <a:pt x="2763" y="18307"/>
                      <a:pt x="2740" y="18261"/>
                    </a:cubicBezTo>
                    <a:lnTo>
                      <a:pt x="2717" y="18238"/>
                    </a:lnTo>
                    <a:cubicBezTo>
                      <a:pt x="2694" y="18216"/>
                      <a:pt x="2694" y="18216"/>
                      <a:pt x="2694" y="18193"/>
                    </a:cubicBezTo>
                    <a:cubicBezTo>
                      <a:pt x="2671" y="18170"/>
                      <a:pt x="2648" y="18147"/>
                      <a:pt x="2648" y="18147"/>
                    </a:cubicBezTo>
                    <a:cubicBezTo>
                      <a:pt x="2648" y="18147"/>
                      <a:pt x="2626" y="18124"/>
                      <a:pt x="2626" y="18124"/>
                    </a:cubicBezTo>
                    <a:cubicBezTo>
                      <a:pt x="2101" y="17439"/>
                      <a:pt x="1667" y="16709"/>
                      <a:pt x="1302" y="15933"/>
                    </a:cubicBezTo>
                    <a:cubicBezTo>
                      <a:pt x="1302" y="15933"/>
                      <a:pt x="1302" y="15933"/>
                      <a:pt x="1302" y="15910"/>
                    </a:cubicBezTo>
                    <a:cubicBezTo>
                      <a:pt x="1302" y="15887"/>
                      <a:pt x="1279" y="15865"/>
                      <a:pt x="1279" y="15842"/>
                    </a:cubicBezTo>
                    <a:cubicBezTo>
                      <a:pt x="1279" y="15842"/>
                      <a:pt x="1279" y="15842"/>
                      <a:pt x="1279" y="15819"/>
                    </a:cubicBezTo>
                    <a:cubicBezTo>
                      <a:pt x="1256" y="15819"/>
                      <a:pt x="1256" y="15796"/>
                      <a:pt x="1233" y="15773"/>
                    </a:cubicBezTo>
                    <a:cubicBezTo>
                      <a:pt x="1233" y="15750"/>
                      <a:pt x="1233" y="15728"/>
                      <a:pt x="1210" y="15705"/>
                    </a:cubicBezTo>
                    <a:cubicBezTo>
                      <a:pt x="1142" y="15522"/>
                      <a:pt x="1074" y="15340"/>
                      <a:pt x="1005" y="15157"/>
                    </a:cubicBezTo>
                    <a:cubicBezTo>
                      <a:pt x="1005" y="15134"/>
                      <a:pt x="1005" y="15134"/>
                      <a:pt x="1005" y="15134"/>
                    </a:cubicBezTo>
                    <a:cubicBezTo>
                      <a:pt x="982" y="15111"/>
                      <a:pt x="982" y="15088"/>
                      <a:pt x="959" y="15066"/>
                    </a:cubicBezTo>
                    <a:cubicBezTo>
                      <a:pt x="959" y="15066"/>
                      <a:pt x="959" y="15043"/>
                      <a:pt x="959" y="15043"/>
                    </a:cubicBezTo>
                    <a:cubicBezTo>
                      <a:pt x="959" y="15020"/>
                      <a:pt x="937" y="14997"/>
                      <a:pt x="937" y="14974"/>
                    </a:cubicBezTo>
                    <a:cubicBezTo>
                      <a:pt x="937" y="14974"/>
                      <a:pt x="937" y="14952"/>
                      <a:pt x="937" y="14952"/>
                    </a:cubicBezTo>
                    <a:cubicBezTo>
                      <a:pt x="914" y="14929"/>
                      <a:pt x="914" y="14906"/>
                      <a:pt x="914" y="14883"/>
                    </a:cubicBezTo>
                    <a:cubicBezTo>
                      <a:pt x="914" y="14883"/>
                      <a:pt x="891" y="14860"/>
                      <a:pt x="891" y="14860"/>
                    </a:cubicBezTo>
                    <a:cubicBezTo>
                      <a:pt x="891" y="14837"/>
                      <a:pt x="891" y="14815"/>
                      <a:pt x="891" y="14815"/>
                    </a:cubicBezTo>
                    <a:cubicBezTo>
                      <a:pt x="868" y="14792"/>
                      <a:pt x="868" y="14769"/>
                      <a:pt x="868" y="14746"/>
                    </a:cubicBezTo>
                    <a:cubicBezTo>
                      <a:pt x="868" y="14746"/>
                      <a:pt x="845" y="14723"/>
                      <a:pt x="845" y="14723"/>
                    </a:cubicBezTo>
                    <a:cubicBezTo>
                      <a:pt x="845" y="14700"/>
                      <a:pt x="845" y="14678"/>
                      <a:pt x="822" y="14655"/>
                    </a:cubicBezTo>
                    <a:cubicBezTo>
                      <a:pt x="822" y="14655"/>
                      <a:pt x="822" y="14632"/>
                      <a:pt x="822" y="14632"/>
                    </a:cubicBezTo>
                    <a:cubicBezTo>
                      <a:pt x="822" y="14609"/>
                      <a:pt x="800" y="14586"/>
                      <a:pt x="800" y="14563"/>
                    </a:cubicBezTo>
                    <a:cubicBezTo>
                      <a:pt x="800" y="14541"/>
                      <a:pt x="800" y="14541"/>
                      <a:pt x="800" y="14541"/>
                    </a:cubicBezTo>
                    <a:cubicBezTo>
                      <a:pt x="640" y="14038"/>
                      <a:pt x="526" y="13514"/>
                      <a:pt x="457" y="12989"/>
                    </a:cubicBezTo>
                    <a:cubicBezTo>
                      <a:pt x="457" y="12966"/>
                      <a:pt x="434" y="12943"/>
                      <a:pt x="434" y="12920"/>
                    </a:cubicBezTo>
                    <a:cubicBezTo>
                      <a:pt x="389" y="12555"/>
                      <a:pt x="366" y="12190"/>
                      <a:pt x="343" y="11824"/>
                    </a:cubicBezTo>
                    <a:cubicBezTo>
                      <a:pt x="343" y="11802"/>
                      <a:pt x="343" y="11779"/>
                      <a:pt x="343" y="11756"/>
                    </a:cubicBezTo>
                    <a:cubicBezTo>
                      <a:pt x="343" y="11756"/>
                      <a:pt x="343" y="11733"/>
                      <a:pt x="343" y="11733"/>
                    </a:cubicBezTo>
                    <a:cubicBezTo>
                      <a:pt x="343" y="11710"/>
                      <a:pt x="343" y="11710"/>
                      <a:pt x="343" y="11687"/>
                    </a:cubicBezTo>
                    <a:cubicBezTo>
                      <a:pt x="343" y="11665"/>
                      <a:pt x="343" y="11642"/>
                      <a:pt x="343" y="11619"/>
                    </a:cubicBezTo>
                    <a:cubicBezTo>
                      <a:pt x="320" y="11277"/>
                      <a:pt x="343" y="10934"/>
                      <a:pt x="366" y="10615"/>
                    </a:cubicBezTo>
                    <a:cubicBezTo>
                      <a:pt x="366" y="10592"/>
                      <a:pt x="366" y="10592"/>
                      <a:pt x="366" y="10592"/>
                    </a:cubicBezTo>
                    <a:cubicBezTo>
                      <a:pt x="366" y="10569"/>
                      <a:pt x="366" y="10546"/>
                      <a:pt x="366" y="10523"/>
                    </a:cubicBezTo>
                    <a:cubicBezTo>
                      <a:pt x="389" y="10341"/>
                      <a:pt x="389" y="10158"/>
                      <a:pt x="412" y="9976"/>
                    </a:cubicBezTo>
                    <a:cubicBezTo>
                      <a:pt x="412" y="9976"/>
                      <a:pt x="412" y="9976"/>
                      <a:pt x="412" y="9953"/>
                    </a:cubicBezTo>
                    <a:cubicBezTo>
                      <a:pt x="549" y="9017"/>
                      <a:pt x="800" y="8081"/>
                      <a:pt x="1165" y="7214"/>
                    </a:cubicBezTo>
                    <a:cubicBezTo>
                      <a:pt x="1159" y="7214"/>
                      <a:pt x="1154" y="7214"/>
                      <a:pt x="1151" y="7214"/>
                    </a:cubicBezTo>
                    <a:lnTo>
                      <a:pt x="1151" y="7214"/>
                    </a:lnTo>
                    <a:cubicBezTo>
                      <a:pt x="1515" y="6333"/>
                      <a:pt x="1969" y="5518"/>
                      <a:pt x="2534" y="4749"/>
                    </a:cubicBezTo>
                    <a:lnTo>
                      <a:pt x="2534" y="4771"/>
                    </a:lnTo>
                    <a:cubicBezTo>
                      <a:pt x="3082" y="4041"/>
                      <a:pt x="3698" y="3379"/>
                      <a:pt x="4406" y="2808"/>
                    </a:cubicBezTo>
                    <a:lnTo>
                      <a:pt x="4429" y="2808"/>
                    </a:lnTo>
                    <a:cubicBezTo>
                      <a:pt x="4429" y="2786"/>
                      <a:pt x="4452" y="2786"/>
                      <a:pt x="4474" y="2763"/>
                    </a:cubicBezTo>
                    <a:cubicBezTo>
                      <a:pt x="4474" y="2763"/>
                      <a:pt x="4474" y="2740"/>
                      <a:pt x="4497" y="2740"/>
                    </a:cubicBezTo>
                    <a:cubicBezTo>
                      <a:pt x="4497" y="2740"/>
                      <a:pt x="4520" y="2717"/>
                      <a:pt x="4520" y="2717"/>
                    </a:cubicBezTo>
                    <a:cubicBezTo>
                      <a:pt x="4543" y="2717"/>
                      <a:pt x="4543" y="2717"/>
                      <a:pt x="4543" y="2694"/>
                    </a:cubicBezTo>
                    <a:cubicBezTo>
                      <a:pt x="4771" y="2535"/>
                      <a:pt x="4999" y="2352"/>
                      <a:pt x="5228" y="2192"/>
                    </a:cubicBezTo>
                    <a:cubicBezTo>
                      <a:pt x="5753" y="1850"/>
                      <a:pt x="6301" y="1553"/>
                      <a:pt x="6871" y="1279"/>
                    </a:cubicBezTo>
                    <a:cubicBezTo>
                      <a:pt x="6917" y="1279"/>
                      <a:pt x="6940" y="1256"/>
                      <a:pt x="6962" y="1256"/>
                    </a:cubicBezTo>
                    <a:lnTo>
                      <a:pt x="6985" y="1234"/>
                    </a:lnTo>
                    <a:cubicBezTo>
                      <a:pt x="7008" y="1234"/>
                      <a:pt x="7031" y="1234"/>
                      <a:pt x="7054" y="1211"/>
                    </a:cubicBezTo>
                    <a:cubicBezTo>
                      <a:pt x="7533" y="1028"/>
                      <a:pt x="8012" y="845"/>
                      <a:pt x="8515" y="709"/>
                    </a:cubicBezTo>
                    <a:lnTo>
                      <a:pt x="8583" y="709"/>
                    </a:lnTo>
                    <a:cubicBezTo>
                      <a:pt x="8583" y="686"/>
                      <a:pt x="8583" y="686"/>
                      <a:pt x="8606" y="686"/>
                    </a:cubicBezTo>
                    <a:cubicBezTo>
                      <a:pt x="8948" y="594"/>
                      <a:pt x="9313" y="526"/>
                      <a:pt x="9679" y="457"/>
                    </a:cubicBezTo>
                    <a:lnTo>
                      <a:pt x="9724" y="457"/>
                    </a:lnTo>
                    <a:cubicBezTo>
                      <a:pt x="9770" y="457"/>
                      <a:pt x="9816" y="435"/>
                      <a:pt x="9838" y="435"/>
                    </a:cubicBezTo>
                    <a:lnTo>
                      <a:pt x="9861" y="435"/>
                    </a:lnTo>
                    <a:cubicBezTo>
                      <a:pt x="10362" y="363"/>
                      <a:pt x="10870" y="329"/>
                      <a:pt x="11380" y="329"/>
                    </a:cubicBezTo>
                    <a:cubicBezTo>
                      <a:pt x="11846" y="329"/>
                      <a:pt x="12315" y="357"/>
                      <a:pt x="12783" y="412"/>
                    </a:cubicBezTo>
                    <a:cubicBezTo>
                      <a:pt x="13057" y="457"/>
                      <a:pt x="13331" y="503"/>
                      <a:pt x="13605" y="572"/>
                    </a:cubicBezTo>
                    <a:lnTo>
                      <a:pt x="13673" y="572"/>
                    </a:lnTo>
                    <a:cubicBezTo>
                      <a:pt x="14244" y="709"/>
                      <a:pt x="14814" y="868"/>
                      <a:pt x="15362" y="1074"/>
                    </a:cubicBezTo>
                    <a:cubicBezTo>
                      <a:pt x="15408" y="1097"/>
                      <a:pt x="15453" y="1119"/>
                      <a:pt x="15499" y="1142"/>
                    </a:cubicBezTo>
                    <a:lnTo>
                      <a:pt x="15522" y="1142"/>
                    </a:lnTo>
                    <a:lnTo>
                      <a:pt x="15499" y="1119"/>
                    </a:lnTo>
                    <a:lnTo>
                      <a:pt x="15499" y="1119"/>
                    </a:lnTo>
                    <a:cubicBezTo>
                      <a:pt x="15750" y="1234"/>
                      <a:pt x="15978" y="1348"/>
                      <a:pt x="16230" y="1462"/>
                    </a:cubicBezTo>
                    <a:cubicBezTo>
                      <a:pt x="16823" y="1759"/>
                      <a:pt x="17416" y="2101"/>
                      <a:pt x="17964" y="2512"/>
                    </a:cubicBezTo>
                    <a:lnTo>
                      <a:pt x="17987" y="2512"/>
                    </a:lnTo>
                    <a:cubicBezTo>
                      <a:pt x="17987" y="2512"/>
                      <a:pt x="17987" y="2535"/>
                      <a:pt x="17987" y="2535"/>
                    </a:cubicBezTo>
                    <a:cubicBezTo>
                      <a:pt x="18375" y="2808"/>
                      <a:pt x="18740" y="3128"/>
                      <a:pt x="19060" y="3448"/>
                    </a:cubicBezTo>
                    <a:cubicBezTo>
                      <a:pt x="19402" y="3790"/>
                      <a:pt x="19745" y="4132"/>
                      <a:pt x="20041" y="4520"/>
                    </a:cubicBezTo>
                    <a:cubicBezTo>
                      <a:pt x="20498" y="5114"/>
                      <a:pt x="20909" y="5753"/>
                      <a:pt x="21251" y="6415"/>
                    </a:cubicBezTo>
                    <a:cubicBezTo>
                      <a:pt x="21251" y="6438"/>
                      <a:pt x="21251" y="6438"/>
                      <a:pt x="21251" y="6438"/>
                    </a:cubicBezTo>
                    <a:lnTo>
                      <a:pt x="21297" y="6483"/>
                    </a:lnTo>
                    <a:cubicBezTo>
                      <a:pt x="21297" y="6506"/>
                      <a:pt x="21297" y="6506"/>
                      <a:pt x="21297" y="6529"/>
                    </a:cubicBezTo>
                    <a:cubicBezTo>
                      <a:pt x="21320" y="6529"/>
                      <a:pt x="21320" y="6552"/>
                      <a:pt x="21320" y="6552"/>
                    </a:cubicBezTo>
                    <a:cubicBezTo>
                      <a:pt x="21342" y="6575"/>
                      <a:pt x="21342" y="6597"/>
                      <a:pt x="21342" y="6620"/>
                    </a:cubicBezTo>
                    <a:lnTo>
                      <a:pt x="21365" y="6620"/>
                    </a:lnTo>
                    <a:cubicBezTo>
                      <a:pt x="21411" y="6757"/>
                      <a:pt x="21479" y="6894"/>
                      <a:pt x="21525" y="7008"/>
                    </a:cubicBezTo>
                    <a:cubicBezTo>
                      <a:pt x="21616" y="7214"/>
                      <a:pt x="21685" y="7396"/>
                      <a:pt x="21753" y="7579"/>
                    </a:cubicBezTo>
                    <a:cubicBezTo>
                      <a:pt x="21753" y="7579"/>
                      <a:pt x="21753" y="7579"/>
                      <a:pt x="21753" y="7602"/>
                    </a:cubicBezTo>
                    <a:cubicBezTo>
                      <a:pt x="21776" y="7625"/>
                      <a:pt x="21776" y="7625"/>
                      <a:pt x="21776" y="7647"/>
                    </a:cubicBezTo>
                    <a:cubicBezTo>
                      <a:pt x="21776" y="7670"/>
                      <a:pt x="21799" y="7693"/>
                      <a:pt x="21799" y="7693"/>
                    </a:cubicBezTo>
                    <a:cubicBezTo>
                      <a:pt x="21799" y="7716"/>
                      <a:pt x="21799" y="7716"/>
                      <a:pt x="21799" y="7716"/>
                    </a:cubicBezTo>
                    <a:lnTo>
                      <a:pt x="21799" y="7739"/>
                    </a:lnTo>
                    <a:cubicBezTo>
                      <a:pt x="21890" y="7647"/>
                      <a:pt x="21982" y="7556"/>
                      <a:pt x="22050" y="7465"/>
                    </a:cubicBezTo>
                    <a:cubicBezTo>
                      <a:pt x="22004" y="7305"/>
                      <a:pt x="21936" y="7145"/>
                      <a:pt x="21867" y="7008"/>
                    </a:cubicBezTo>
                    <a:cubicBezTo>
                      <a:pt x="21753" y="6666"/>
                      <a:pt x="21593" y="6346"/>
                      <a:pt x="21434" y="6050"/>
                    </a:cubicBezTo>
                    <a:cubicBezTo>
                      <a:pt x="21388" y="5981"/>
                      <a:pt x="21342" y="5890"/>
                      <a:pt x="21320" y="5821"/>
                    </a:cubicBezTo>
                    <a:cubicBezTo>
                      <a:pt x="20817" y="4954"/>
                      <a:pt x="20201" y="4132"/>
                      <a:pt x="19494" y="3425"/>
                    </a:cubicBezTo>
                    <a:cubicBezTo>
                      <a:pt x="18809" y="2694"/>
                      <a:pt x="17987" y="2078"/>
                      <a:pt x="17120" y="1576"/>
                    </a:cubicBezTo>
                    <a:cubicBezTo>
                      <a:pt x="16275" y="1074"/>
                      <a:pt x="15362" y="686"/>
                      <a:pt x="14426" y="412"/>
                    </a:cubicBezTo>
                    <a:lnTo>
                      <a:pt x="14221" y="366"/>
                    </a:lnTo>
                    <a:cubicBezTo>
                      <a:pt x="14175" y="366"/>
                      <a:pt x="14130" y="343"/>
                      <a:pt x="14084" y="321"/>
                    </a:cubicBezTo>
                    <a:lnTo>
                      <a:pt x="14038" y="321"/>
                    </a:lnTo>
                    <a:cubicBezTo>
                      <a:pt x="13582" y="206"/>
                      <a:pt x="13125" y="138"/>
                      <a:pt x="12669" y="69"/>
                    </a:cubicBezTo>
                    <a:cubicBezTo>
                      <a:pt x="12258" y="24"/>
                      <a:pt x="11824" y="1"/>
                      <a:pt x="11391" y="1"/>
                    </a:cubicBezTo>
                    <a:close/>
                  </a:path>
                </a:pathLst>
              </a:custGeom>
              <a:solidFill>
                <a:srgbClr val="E98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7056472" y="12849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7057094" y="12849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6674565" y="1462598"/>
                <a:ext cx="512110" cy="369635"/>
              </a:xfrm>
              <a:custGeom>
                <a:avLst/>
                <a:gdLst/>
                <a:ahLst/>
                <a:cxnLst/>
                <a:rect l="l" t="t" r="r" b="b"/>
                <a:pathLst>
                  <a:path w="18946" h="13675" extrusionOk="0">
                    <a:moveTo>
                      <a:pt x="18694" y="0"/>
                    </a:moveTo>
                    <a:cubicBezTo>
                      <a:pt x="18626" y="69"/>
                      <a:pt x="18557" y="115"/>
                      <a:pt x="18489" y="160"/>
                    </a:cubicBezTo>
                    <a:cubicBezTo>
                      <a:pt x="18466" y="183"/>
                      <a:pt x="18420" y="206"/>
                      <a:pt x="18398" y="229"/>
                    </a:cubicBezTo>
                    <a:cubicBezTo>
                      <a:pt x="18443" y="411"/>
                      <a:pt x="18466" y="594"/>
                      <a:pt x="18489" y="776"/>
                    </a:cubicBezTo>
                    <a:cubicBezTo>
                      <a:pt x="18489" y="776"/>
                      <a:pt x="18489" y="776"/>
                      <a:pt x="18489" y="799"/>
                    </a:cubicBezTo>
                    <a:cubicBezTo>
                      <a:pt x="18626" y="1758"/>
                      <a:pt x="18626" y="2717"/>
                      <a:pt x="18512" y="3675"/>
                    </a:cubicBezTo>
                    <a:cubicBezTo>
                      <a:pt x="18443" y="4109"/>
                      <a:pt x="18375" y="4565"/>
                      <a:pt x="18261" y="4976"/>
                    </a:cubicBezTo>
                    <a:cubicBezTo>
                      <a:pt x="18261" y="4999"/>
                      <a:pt x="18261" y="4999"/>
                      <a:pt x="18261" y="4999"/>
                    </a:cubicBezTo>
                    <a:cubicBezTo>
                      <a:pt x="18261" y="5022"/>
                      <a:pt x="18238" y="5045"/>
                      <a:pt x="18238" y="5045"/>
                    </a:cubicBezTo>
                    <a:cubicBezTo>
                      <a:pt x="18238" y="5068"/>
                      <a:pt x="18238" y="5090"/>
                      <a:pt x="18238" y="5113"/>
                    </a:cubicBezTo>
                    <a:cubicBezTo>
                      <a:pt x="18101" y="5570"/>
                      <a:pt x="17964" y="6003"/>
                      <a:pt x="17781" y="6460"/>
                    </a:cubicBezTo>
                    <a:cubicBezTo>
                      <a:pt x="17553" y="7031"/>
                      <a:pt x="17256" y="7578"/>
                      <a:pt x="16937" y="8103"/>
                    </a:cubicBezTo>
                    <a:cubicBezTo>
                      <a:pt x="16937" y="8126"/>
                      <a:pt x="16914" y="8149"/>
                      <a:pt x="16914" y="8149"/>
                    </a:cubicBezTo>
                    <a:cubicBezTo>
                      <a:pt x="16891" y="8172"/>
                      <a:pt x="16891" y="8172"/>
                      <a:pt x="16891" y="8195"/>
                    </a:cubicBezTo>
                    <a:cubicBezTo>
                      <a:pt x="16891" y="8195"/>
                      <a:pt x="16868" y="8218"/>
                      <a:pt x="16868" y="8218"/>
                    </a:cubicBezTo>
                    <a:cubicBezTo>
                      <a:pt x="16845" y="8240"/>
                      <a:pt x="16845" y="8263"/>
                      <a:pt x="16845" y="8263"/>
                    </a:cubicBezTo>
                    <a:cubicBezTo>
                      <a:pt x="16823" y="8286"/>
                      <a:pt x="16823" y="8286"/>
                      <a:pt x="16823" y="8286"/>
                    </a:cubicBezTo>
                    <a:lnTo>
                      <a:pt x="16777" y="8354"/>
                    </a:lnTo>
                    <a:cubicBezTo>
                      <a:pt x="16663" y="8537"/>
                      <a:pt x="16549" y="8720"/>
                      <a:pt x="16412" y="8879"/>
                    </a:cubicBezTo>
                    <a:cubicBezTo>
                      <a:pt x="15818" y="9655"/>
                      <a:pt x="15156" y="10363"/>
                      <a:pt x="14380" y="10979"/>
                    </a:cubicBezTo>
                    <a:cubicBezTo>
                      <a:pt x="14380" y="10979"/>
                      <a:pt x="14358" y="11002"/>
                      <a:pt x="14358" y="11002"/>
                    </a:cubicBezTo>
                    <a:lnTo>
                      <a:pt x="14312" y="11025"/>
                    </a:lnTo>
                    <a:cubicBezTo>
                      <a:pt x="14312" y="11048"/>
                      <a:pt x="14289" y="11048"/>
                      <a:pt x="14289" y="11048"/>
                    </a:cubicBezTo>
                    <a:cubicBezTo>
                      <a:pt x="14266" y="11071"/>
                      <a:pt x="14266" y="11071"/>
                      <a:pt x="14243" y="11093"/>
                    </a:cubicBezTo>
                    <a:cubicBezTo>
                      <a:pt x="14243" y="11093"/>
                      <a:pt x="14221" y="11093"/>
                      <a:pt x="14198" y="11116"/>
                    </a:cubicBezTo>
                    <a:cubicBezTo>
                      <a:pt x="14198" y="11116"/>
                      <a:pt x="14175" y="11139"/>
                      <a:pt x="14175" y="11139"/>
                    </a:cubicBezTo>
                    <a:cubicBezTo>
                      <a:pt x="14152" y="11139"/>
                      <a:pt x="14152" y="11162"/>
                      <a:pt x="14129" y="11162"/>
                    </a:cubicBezTo>
                    <a:cubicBezTo>
                      <a:pt x="14129" y="11185"/>
                      <a:pt x="14106" y="11185"/>
                      <a:pt x="14084" y="11208"/>
                    </a:cubicBezTo>
                    <a:cubicBezTo>
                      <a:pt x="14084" y="11208"/>
                      <a:pt x="14061" y="11208"/>
                      <a:pt x="14061" y="11230"/>
                    </a:cubicBezTo>
                    <a:cubicBezTo>
                      <a:pt x="14038" y="11230"/>
                      <a:pt x="14038" y="11253"/>
                      <a:pt x="14015" y="11253"/>
                    </a:cubicBezTo>
                    <a:lnTo>
                      <a:pt x="13992" y="11276"/>
                    </a:lnTo>
                    <a:cubicBezTo>
                      <a:pt x="13969" y="11299"/>
                      <a:pt x="13947" y="11299"/>
                      <a:pt x="13924" y="11322"/>
                    </a:cubicBezTo>
                    <a:lnTo>
                      <a:pt x="13901" y="11322"/>
                    </a:lnTo>
                    <a:cubicBezTo>
                      <a:pt x="13901" y="11345"/>
                      <a:pt x="13878" y="11367"/>
                      <a:pt x="13855" y="11367"/>
                    </a:cubicBezTo>
                    <a:lnTo>
                      <a:pt x="13833" y="11367"/>
                    </a:lnTo>
                    <a:cubicBezTo>
                      <a:pt x="13444" y="11664"/>
                      <a:pt x="13011" y="11915"/>
                      <a:pt x="12577" y="12121"/>
                    </a:cubicBezTo>
                    <a:cubicBezTo>
                      <a:pt x="12577" y="12143"/>
                      <a:pt x="12554" y="12143"/>
                      <a:pt x="12554" y="12143"/>
                    </a:cubicBezTo>
                    <a:cubicBezTo>
                      <a:pt x="12554" y="12143"/>
                      <a:pt x="12531" y="12143"/>
                      <a:pt x="12531" y="12166"/>
                    </a:cubicBezTo>
                    <a:cubicBezTo>
                      <a:pt x="12326" y="12258"/>
                      <a:pt x="12121" y="12349"/>
                      <a:pt x="11915" y="12440"/>
                    </a:cubicBezTo>
                    <a:cubicBezTo>
                      <a:pt x="11892" y="12463"/>
                      <a:pt x="11892" y="12463"/>
                      <a:pt x="11892" y="12463"/>
                    </a:cubicBezTo>
                    <a:cubicBezTo>
                      <a:pt x="11596" y="12577"/>
                      <a:pt x="11299" y="12691"/>
                      <a:pt x="10979" y="12805"/>
                    </a:cubicBezTo>
                    <a:lnTo>
                      <a:pt x="10911" y="12805"/>
                    </a:lnTo>
                    <a:cubicBezTo>
                      <a:pt x="10911" y="12828"/>
                      <a:pt x="10888" y="12828"/>
                      <a:pt x="10865" y="12828"/>
                    </a:cubicBezTo>
                    <a:lnTo>
                      <a:pt x="10842" y="12828"/>
                    </a:lnTo>
                    <a:cubicBezTo>
                      <a:pt x="10820" y="12851"/>
                      <a:pt x="10797" y="12851"/>
                      <a:pt x="10774" y="12851"/>
                    </a:cubicBezTo>
                    <a:cubicBezTo>
                      <a:pt x="10295" y="13011"/>
                      <a:pt x="9792" y="13125"/>
                      <a:pt x="9313" y="13193"/>
                    </a:cubicBezTo>
                    <a:cubicBezTo>
                      <a:pt x="9267" y="13216"/>
                      <a:pt x="9245" y="13216"/>
                      <a:pt x="9222" y="13216"/>
                    </a:cubicBezTo>
                    <a:lnTo>
                      <a:pt x="9199" y="13216"/>
                    </a:lnTo>
                    <a:cubicBezTo>
                      <a:pt x="9176" y="13216"/>
                      <a:pt x="9153" y="13239"/>
                      <a:pt x="9131" y="13239"/>
                    </a:cubicBezTo>
                    <a:lnTo>
                      <a:pt x="9062" y="13239"/>
                    </a:lnTo>
                    <a:cubicBezTo>
                      <a:pt x="8609" y="13309"/>
                      <a:pt x="8155" y="13339"/>
                      <a:pt x="7702" y="13339"/>
                    </a:cubicBezTo>
                    <a:cubicBezTo>
                      <a:pt x="7562" y="13339"/>
                      <a:pt x="7422" y="13336"/>
                      <a:pt x="7282" y="13330"/>
                    </a:cubicBezTo>
                    <a:cubicBezTo>
                      <a:pt x="6916" y="13330"/>
                      <a:pt x="6551" y="13308"/>
                      <a:pt x="6186" y="13262"/>
                    </a:cubicBezTo>
                    <a:cubicBezTo>
                      <a:pt x="5205" y="13125"/>
                      <a:pt x="4269" y="12897"/>
                      <a:pt x="3379" y="12531"/>
                    </a:cubicBezTo>
                    <a:lnTo>
                      <a:pt x="3401" y="12531"/>
                    </a:lnTo>
                    <a:cubicBezTo>
                      <a:pt x="2511" y="12166"/>
                      <a:pt x="1689" y="11710"/>
                      <a:pt x="913" y="11139"/>
                    </a:cubicBezTo>
                    <a:cubicBezTo>
                      <a:pt x="913" y="11139"/>
                      <a:pt x="913" y="11116"/>
                      <a:pt x="891" y="11116"/>
                    </a:cubicBezTo>
                    <a:cubicBezTo>
                      <a:pt x="822" y="11071"/>
                      <a:pt x="754" y="11002"/>
                      <a:pt x="685" y="10957"/>
                    </a:cubicBezTo>
                    <a:cubicBezTo>
                      <a:pt x="662" y="10934"/>
                      <a:pt x="662" y="10934"/>
                      <a:pt x="662" y="10934"/>
                    </a:cubicBezTo>
                    <a:cubicBezTo>
                      <a:pt x="639" y="10934"/>
                      <a:pt x="639" y="10911"/>
                      <a:pt x="639" y="10911"/>
                    </a:cubicBezTo>
                    <a:cubicBezTo>
                      <a:pt x="548" y="10842"/>
                      <a:pt x="457" y="10774"/>
                      <a:pt x="366" y="10683"/>
                    </a:cubicBezTo>
                    <a:cubicBezTo>
                      <a:pt x="320" y="10705"/>
                      <a:pt x="251" y="10728"/>
                      <a:pt x="206" y="10751"/>
                    </a:cubicBezTo>
                    <a:cubicBezTo>
                      <a:pt x="137" y="10774"/>
                      <a:pt x="69" y="10797"/>
                      <a:pt x="0" y="10797"/>
                    </a:cubicBezTo>
                    <a:cubicBezTo>
                      <a:pt x="46" y="10842"/>
                      <a:pt x="69" y="10865"/>
                      <a:pt x="115" y="10888"/>
                    </a:cubicBezTo>
                    <a:cubicBezTo>
                      <a:pt x="503" y="11230"/>
                      <a:pt x="913" y="11550"/>
                      <a:pt x="1347" y="11824"/>
                    </a:cubicBezTo>
                    <a:cubicBezTo>
                      <a:pt x="2100" y="12326"/>
                      <a:pt x="2899" y="12714"/>
                      <a:pt x="3744" y="13011"/>
                    </a:cubicBezTo>
                    <a:cubicBezTo>
                      <a:pt x="4246" y="13193"/>
                      <a:pt x="4748" y="13330"/>
                      <a:pt x="5250" y="13444"/>
                    </a:cubicBezTo>
                    <a:cubicBezTo>
                      <a:pt x="5342" y="13467"/>
                      <a:pt x="5456" y="13467"/>
                      <a:pt x="5547" y="13490"/>
                    </a:cubicBezTo>
                    <a:cubicBezTo>
                      <a:pt x="5912" y="13559"/>
                      <a:pt x="6300" y="13604"/>
                      <a:pt x="6665" y="13627"/>
                    </a:cubicBezTo>
                    <a:cubicBezTo>
                      <a:pt x="6711" y="13650"/>
                      <a:pt x="6734" y="13650"/>
                      <a:pt x="6780" y="13650"/>
                    </a:cubicBezTo>
                    <a:cubicBezTo>
                      <a:pt x="6989" y="13667"/>
                      <a:pt x="7198" y="13675"/>
                      <a:pt x="7406" y="13675"/>
                    </a:cubicBezTo>
                    <a:cubicBezTo>
                      <a:pt x="7742" y="13675"/>
                      <a:pt x="8076" y="13655"/>
                      <a:pt x="8400" y="13627"/>
                    </a:cubicBezTo>
                    <a:lnTo>
                      <a:pt x="8606" y="13627"/>
                    </a:lnTo>
                    <a:cubicBezTo>
                      <a:pt x="9039" y="13581"/>
                      <a:pt x="9450" y="13513"/>
                      <a:pt x="9861" y="13444"/>
                    </a:cubicBezTo>
                    <a:cubicBezTo>
                      <a:pt x="9861" y="13422"/>
                      <a:pt x="9884" y="13422"/>
                      <a:pt x="9907" y="13422"/>
                    </a:cubicBezTo>
                    <a:cubicBezTo>
                      <a:pt x="10409" y="13308"/>
                      <a:pt x="10888" y="13171"/>
                      <a:pt x="11367" y="13011"/>
                    </a:cubicBezTo>
                    <a:cubicBezTo>
                      <a:pt x="11436" y="12988"/>
                      <a:pt x="11504" y="12965"/>
                      <a:pt x="11573" y="12942"/>
                    </a:cubicBezTo>
                    <a:cubicBezTo>
                      <a:pt x="11961" y="12783"/>
                      <a:pt x="12326" y="12623"/>
                      <a:pt x="12691" y="12440"/>
                    </a:cubicBezTo>
                    <a:cubicBezTo>
                      <a:pt x="12691" y="12440"/>
                      <a:pt x="12714" y="12440"/>
                      <a:pt x="12714" y="12417"/>
                    </a:cubicBezTo>
                    <a:cubicBezTo>
                      <a:pt x="13239" y="12166"/>
                      <a:pt x="13764" y="11847"/>
                      <a:pt x="14243" y="11504"/>
                    </a:cubicBezTo>
                    <a:cubicBezTo>
                      <a:pt x="14540" y="11276"/>
                      <a:pt x="14860" y="11025"/>
                      <a:pt x="15156" y="10751"/>
                    </a:cubicBezTo>
                    <a:cubicBezTo>
                      <a:pt x="15179" y="10728"/>
                      <a:pt x="15202" y="10705"/>
                      <a:pt x="15225" y="10705"/>
                    </a:cubicBezTo>
                    <a:cubicBezTo>
                      <a:pt x="15567" y="10363"/>
                      <a:pt x="15910" y="10021"/>
                      <a:pt x="16206" y="9655"/>
                    </a:cubicBezTo>
                    <a:cubicBezTo>
                      <a:pt x="16252" y="9610"/>
                      <a:pt x="16320" y="9541"/>
                      <a:pt x="16366" y="9473"/>
                    </a:cubicBezTo>
                    <a:cubicBezTo>
                      <a:pt x="16617" y="9176"/>
                      <a:pt x="16845" y="8857"/>
                      <a:pt x="17051" y="8514"/>
                    </a:cubicBezTo>
                    <a:cubicBezTo>
                      <a:pt x="17074" y="8491"/>
                      <a:pt x="17097" y="8446"/>
                      <a:pt x="17119" y="8423"/>
                    </a:cubicBezTo>
                    <a:cubicBezTo>
                      <a:pt x="17462" y="7921"/>
                      <a:pt x="17736" y="7396"/>
                      <a:pt x="17964" y="6848"/>
                    </a:cubicBezTo>
                    <a:cubicBezTo>
                      <a:pt x="18124" y="6483"/>
                      <a:pt x="18261" y="6095"/>
                      <a:pt x="18398" y="5707"/>
                    </a:cubicBezTo>
                    <a:cubicBezTo>
                      <a:pt x="18398" y="5707"/>
                      <a:pt x="18398" y="5707"/>
                      <a:pt x="18398" y="5684"/>
                    </a:cubicBezTo>
                    <a:cubicBezTo>
                      <a:pt x="18626" y="4999"/>
                      <a:pt x="18763" y="4292"/>
                      <a:pt x="18854" y="3584"/>
                    </a:cubicBezTo>
                    <a:cubicBezTo>
                      <a:pt x="18854" y="3561"/>
                      <a:pt x="18854" y="3561"/>
                      <a:pt x="18854" y="3538"/>
                    </a:cubicBezTo>
                    <a:cubicBezTo>
                      <a:pt x="18854" y="3516"/>
                      <a:pt x="18854" y="3516"/>
                      <a:pt x="18854" y="3516"/>
                    </a:cubicBezTo>
                    <a:cubicBezTo>
                      <a:pt x="18877" y="3379"/>
                      <a:pt x="18877" y="3264"/>
                      <a:pt x="18900" y="3127"/>
                    </a:cubicBezTo>
                    <a:lnTo>
                      <a:pt x="18900" y="3059"/>
                    </a:lnTo>
                    <a:cubicBezTo>
                      <a:pt x="18900" y="2922"/>
                      <a:pt x="18923" y="2785"/>
                      <a:pt x="18923" y="2648"/>
                    </a:cubicBezTo>
                    <a:cubicBezTo>
                      <a:pt x="18945" y="1758"/>
                      <a:pt x="18877" y="868"/>
                      <a:pt x="18694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6996628" y="179885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6996006" y="1799473"/>
                <a:ext cx="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7056472" y="1284903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23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7057094" y="128490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7057094" y="128552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7057094" y="128552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6693081" y="1289849"/>
                <a:ext cx="622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0"/>
                    </a:moveTo>
                    <a:lnTo>
                      <a:pt x="23" y="0"/>
                    </a:ln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23" y="23"/>
                    </a:lnTo>
                    <a:lnTo>
                      <a:pt x="23" y="0"/>
                    </a:ln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0" y="23"/>
                      <a:pt x="0" y="23"/>
                    </a:cubicBezTo>
                    <a:cubicBezTo>
                      <a:pt x="0" y="23"/>
                      <a:pt x="23" y="23"/>
                      <a:pt x="23" y="23"/>
                    </a:cubicBezTo>
                    <a:lnTo>
                      <a:pt x="23" y="23"/>
                    </a:ln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2"/>
              <p:cNvSpPr/>
              <p:nvPr/>
            </p:nvSpPr>
            <p:spPr>
              <a:xfrm>
                <a:off x="6693081" y="1289849"/>
                <a:ext cx="622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0"/>
                    </a:moveTo>
                    <a:lnTo>
                      <a:pt x="0" y="23"/>
                    </a:lnTo>
                    <a:lnTo>
                      <a:pt x="23" y="23"/>
                    </a:lnTo>
                    <a:cubicBezTo>
                      <a:pt x="23" y="23"/>
                      <a:pt x="23" y="23"/>
                      <a:pt x="23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>
                <a:off x="6582015" y="148603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>
                <a:off x="6582015" y="148665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/>
              <p:nvPr/>
            </p:nvSpPr>
            <p:spPr>
              <a:xfrm>
                <a:off x="6996628" y="179885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2"/>
              <p:cNvSpPr/>
              <p:nvPr/>
            </p:nvSpPr>
            <p:spPr>
              <a:xfrm>
                <a:off x="6996006" y="1798851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0" y="23"/>
                    </a:lnTo>
                    <a:cubicBezTo>
                      <a:pt x="0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2"/>
              <p:cNvSpPr/>
              <p:nvPr/>
            </p:nvSpPr>
            <p:spPr>
              <a:xfrm>
                <a:off x="6996006" y="1799473"/>
                <a:ext cx="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>
                <a:off x="6920106" y="182044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2"/>
              <p:cNvSpPr/>
              <p:nvPr/>
            </p:nvSpPr>
            <p:spPr>
              <a:xfrm>
                <a:off x="6920106" y="182044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6919511" y="1820448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6437026" y="1246033"/>
                <a:ext cx="892774" cy="559629"/>
              </a:xfrm>
              <a:custGeom>
                <a:avLst/>
                <a:gdLst/>
                <a:ahLst/>
                <a:cxnLst/>
                <a:rect l="l" t="t" r="r" b="b"/>
                <a:pathLst>
                  <a:path w="33029" h="20704" extrusionOk="0">
                    <a:moveTo>
                      <a:pt x="1210" y="17165"/>
                    </a:moveTo>
                    <a:cubicBezTo>
                      <a:pt x="1188" y="17188"/>
                      <a:pt x="1188" y="17188"/>
                      <a:pt x="1188" y="17188"/>
                    </a:cubicBezTo>
                    <a:cubicBezTo>
                      <a:pt x="1188" y="17188"/>
                      <a:pt x="1210" y="17188"/>
                      <a:pt x="1210" y="17165"/>
                    </a:cubicBezTo>
                    <a:close/>
                    <a:moveTo>
                      <a:pt x="30450" y="1"/>
                    </a:moveTo>
                    <a:cubicBezTo>
                      <a:pt x="29993" y="24"/>
                      <a:pt x="29514" y="92"/>
                      <a:pt x="29057" y="161"/>
                    </a:cubicBezTo>
                    <a:cubicBezTo>
                      <a:pt x="28578" y="252"/>
                      <a:pt x="28121" y="343"/>
                      <a:pt x="27665" y="457"/>
                    </a:cubicBezTo>
                    <a:cubicBezTo>
                      <a:pt x="26683" y="708"/>
                      <a:pt x="25748" y="1028"/>
                      <a:pt x="24789" y="1370"/>
                    </a:cubicBezTo>
                    <a:cubicBezTo>
                      <a:pt x="24469" y="1484"/>
                      <a:pt x="24127" y="1621"/>
                      <a:pt x="23785" y="1735"/>
                    </a:cubicBezTo>
                    <a:cubicBezTo>
                      <a:pt x="23876" y="1827"/>
                      <a:pt x="23967" y="1918"/>
                      <a:pt x="24059" y="1987"/>
                    </a:cubicBezTo>
                    <a:cubicBezTo>
                      <a:pt x="24264" y="1918"/>
                      <a:pt x="24469" y="1827"/>
                      <a:pt x="24675" y="1758"/>
                    </a:cubicBezTo>
                    <a:cubicBezTo>
                      <a:pt x="25405" y="1484"/>
                      <a:pt x="26136" y="1233"/>
                      <a:pt x="26866" y="1028"/>
                    </a:cubicBezTo>
                    <a:cubicBezTo>
                      <a:pt x="27619" y="800"/>
                      <a:pt x="28350" y="617"/>
                      <a:pt x="29103" y="480"/>
                    </a:cubicBezTo>
                    <a:cubicBezTo>
                      <a:pt x="29642" y="393"/>
                      <a:pt x="30180" y="320"/>
                      <a:pt x="30719" y="320"/>
                    </a:cubicBezTo>
                    <a:cubicBezTo>
                      <a:pt x="30888" y="320"/>
                      <a:pt x="31057" y="327"/>
                      <a:pt x="31226" y="343"/>
                    </a:cubicBezTo>
                    <a:cubicBezTo>
                      <a:pt x="31477" y="366"/>
                      <a:pt x="31728" y="412"/>
                      <a:pt x="31956" y="480"/>
                    </a:cubicBezTo>
                    <a:cubicBezTo>
                      <a:pt x="32070" y="526"/>
                      <a:pt x="32184" y="594"/>
                      <a:pt x="32298" y="663"/>
                    </a:cubicBezTo>
                    <a:cubicBezTo>
                      <a:pt x="32367" y="708"/>
                      <a:pt x="32435" y="777"/>
                      <a:pt x="32481" y="822"/>
                    </a:cubicBezTo>
                    <a:cubicBezTo>
                      <a:pt x="32527" y="891"/>
                      <a:pt x="32572" y="959"/>
                      <a:pt x="32618" y="1028"/>
                    </a:cubicBezTo>
                    <a:cubicBezTo>
                      <a:pt x="32641" y="1096"/>
                      <a:pt x="32664" y="1188"/>
                      <a:pt x="32686" y="1256"/>
                    </a:cubicBezTo>
                    <a:cubicBezTo>
                      <a:pt x="32686" y="1393"/>
                      <a:pt x="32686" y="1507"/>
                      <a:pt x="32686" y="1644"/>
                    </a:cubicBezTo>
                    <a:cubicBezTo>
                      <a:pt x="32664" y="1827"/>
                      <a:pt x="32618" y="1987"/>
                      <a:pt x="32550" y="2169"/>
                    </a:cubicBezTo>
                    <a:cubicBezTo>
                      <a:pt x="32367" y="2671"/>
                      <a:pt x="32093" y="3128"/>
                      <a:pt x="31773" y="3561"/>
                    </a:cubicBezTo>
                    <a:lnTo>
                      <a:pt x="31796" y="3516"/>
                    </a:lnTo>
                    <a:lnTo>
                      <a:pt x="31796" y="3516"/>
                    </a:lnTo>
                    <a:cubicBezTo>
                      <a:pt x="31614" y="3767"/>
                      <a:pt x="31431" y="4018"/>
                      <a:pt x="31226" y="4246"/>
                    </a:cubicBezTo>
                    <a:cubicBezTo>
                      <a:pt x="30746" y="4817"/>
                      <a:pt x="30244" y="5365"/>
                      <a:pt x="29719" y="5890"/>
                    </a:cubicBezTo>
                    <a:cubicBezTo>
                      <a:pt x="29331" y="6255"/>
                      <a:pt x="28920" y="6620"/>
                      <a:pt x="28509" y="6985"/>
                    </a:cubicBezTo>
                    <a:cubicBezTo>
                      <a:pt x="28487" y="7008"/>
                      <a:pt x="28441" y="7054"/>
                      <a:pt x="28418" y="7077"/>
                    </a:cubicBezTo>
                    <a:cubicBezTo>
                      <a:pt x="28395" y="7077"/>
                      <a:pt x="28395" y="7099"/>
                      <a:pt x="28372" y="7099"/>
                    </a:cubicBezTo>
                    <a:cubicBezTo>
                      <a:pt x="28350" y="7122"/>
                      <a:pt x="28327" y="7145"/>
                      <a:pt x="28304" y="7168"/>
                    </a:cubicBezTo>
                    <a:cubicBezTo>
                      <a:pt x="28281" y="7191"/>
                      <a:pt x="28258" y="7214"/>
                      <a:pt x="28236" y="7236"/>
                    </a:cubicBezTo>
                    <a:lnTo>
                      <a:pt x="28190" y="7282"/>
                    </a:lnTo>
                    <a:cubicBezTo>
                      <a:pt x="28053" y="7396"/>
                      <a:pt x="27916" y="7510"/>
                      <a:pt x="27802" y="7602"/>
                    </a:cubicBezTo>
                    <a:lnTo>
                      <a:pt x="27779" y="7602"/>
                    </a:lnTo>
                    <a:lnTo>
                      <a:pt x="27779" y="7624"/>
                    </a:lnTo>
                    <a:cubicBezTo>
                      <a:pt x="27596" y="7761"/>
                      <a:pt x="27437" y="7921"/>
                      <a:pt x="27254" y="8058"/>
                    </a:cubicBezTo>
                    <a:cubicBezTo>
                      <a:pt x="26067" y="9017"/>
                      <a:pt x="24857" y="9930"/>
                      <a:pt x="23602" y="10774"/>
                    </a:cubicBezTo>
                    <a:cubicBezTo>
                      <a:pt x="23556" y="10820"/>
                      <a:pt x="23534" y="10843"/>
                      <a:pt x="23488" y="10866"/>
                    </a:cubicBezTo>
                    <a:cubicBezTo>
                      <a:pt x="23465" y="10866"/>
                      <a:pt x="23465" y="10888"/>
                      <a:pt x="23442" y="10888"/>
                    </a:cubicBezTo>
                    <a:cubicBezTo>
                      <a:pt x="23419" y="10911"/>
                      <a:pt x="23397" y="10934"/>
                      <a:pt x="23374" y="10934"/>
                    </a:cubicBezTo>
                    <a:cubicBezTo>
                      <a:pt x="23168" y="11071"/>
                      <a:pt x="22986" y="11208"/>
                      <a:pt x="22780" y="11345"/>
                    </a:cubicBezTo>
                    <a:cubicBezTo>
                      <a:pt x="21046" y="12509"/>
                      <a:pt x="19242" y="13605"/>
                      <a:pt x="17416" y="14655"/>
                    </a:cubicBezTo>
                    <a:cubicBezTo>
                      <a:pt x="15956" y="15476"/>
                      <a:pt x="14472" y="16230"/>
                      <a:pt x="12965" y="16960"/>
                    </a:cubicBezTo>
                    <a:cubicBezTo>
                      <a:pt x="12874" y="17006"/>
                      <a:pt x="12783" y="17051"/>
                      <a:pt x="12692" y="17074"/>
                    </a:cubicBezTo>
                    <a:cubicBezTo>
                      <a:pt x="11276" y="17759"/>
                      <a:pt x="9861" y="18375"/>
                      <a:pt x="8378" y="18900"/>
                    </a:cubicBezTo>
                    <a:cubicBezTo>
                      <a:pt x="7647" y="19174"/>
                      <a:pt x="6894" y="19448"/>
                      <a:pt x="6118" y="19676"/>
                    </a:cubicBezTo>
                    <a:cubicBezTo>
                      <a:pt x="5410" y="19882"/>
                      <a:pt x="4680" y="20064"/>
                      <a:pt x="3927" y="20201"/>
                    </a:cubicBezTo>
                    <a:cubicBezTo>
                      <a:pt x="3390" y="20300"/>
                      <a:pt x="2853" y="20365"/>
                      <a:pt x="2317" y="20365"/>
                    </a:cubicBezTo>
                    <a:cubicBezTo>
                      <a:pt x="2237" y="20365"/>
                      <a:pt x="2157" y="20364"/>
                      <a:pt x="2078" y="20361"/>
                    </a:cubicBezTo>
                    <a:lnTo>
                      <a:pt x="2009" y="20361"/>
                    </a:lnTo>
                    <a:cubicBezTo>
                      <a:pt x="1941" y="20361"/>
                      <a:pt x="1849" y="20361"/>
                      <a:pt x="1781" y="20338"/>
                    </a:cubicBezTo>
                    <a:lnTo>
                      <a:pt x="1621" y="20338"/>
                    </a:lnTo>
                    <a:cubicBezTo>
                      <a:pt x="1530" y="20315"/>
                      <a:pt x="1416" y="20292"/>
                      <a:pt x="1325" y="20270"/>
                    </a:cubicBezTo>
                    <a:lnTo>
                      <a:pt x="1256" y="20270"/>
                    </a:lnTo>
                    <a:cubicBezTo>
                      <a:pt x="1256" y="20270"/>
                      <a:pt x="1256" y="20247"/>
                      <a:pt x="1256" y="20247"/>
                    </a:cubicBezTo>
                    <a:cubicBezTo>
                      <a:pt x="1188" y="20247"/>
                      <a:pt x="1119" y="20224"/>
                      <a:pt x="1073" y="20201"/>
                    </a:cubicBezTo>
                    <a:cubicBezTo>
                      <a:pt x="1051" y="20201"/>
                      <a:pt x="1028" y="20178"/>
                      <a:pt x="1028" y="20178"/>
                    </a:cubicBezTo>
                    <a:lnTo>
                      <a:pt x="1005" y="20178"/>
                    </a:lnTo>
                    <a:cubicBezTo>
                      <a:pt x="936" y="20155"/>
                      <a:pt x="891" y="20110"/>
                      <a:pt x="822" y="20087"/>
                    </a:cubicBezTo>
                    <a:lnTo>
                      <a:pt x="800" y="20087"/>
                    </a:lnTo>
                    <a:cubicBezTo>
                      <a:pt x="800" y="20064"/>
                      <a:pt x="800" y="20064"/>
                      <a:pt x="800" y="20064"/>
                    </a:cubicBezTo>
                    <a:lnTo>
                      <a:pt x="777" y="20064"/>
                    </a:lnTo>
                    <a:cubicBezTo>
                      <a:pt x="754" y="20041"/>
                      <a:pt x="731" y="20041"/>
                      <a:pt x="708" y="20019"/>
                    </a:cubicBezTo>
                    <a:cubicBezTo>
                      <a:pt x="640" y="19973"/>
                      <a:pt x="594" y="19904"/>
                      <a:pt x="526" y="19859"/>
                    </a:cubicBezTo>
                    <a:cubicBezTo>
                      <a:pt x="503" y="19813"/>
                      <a:pt x="457" y="19767"/>
                      <a:pt x="434" y="19722"/>
                    </a:cubicBezTo>
                    <a:cubicBezTo>
                      <a:pt x="434" y="19699"/>
                      <a:pt x="412" y="19676"/>
                      <a:pt x="412" y="19653"/>
                    </a:cubicBezTo>
                    <a:cubicBezTo>
                      <a:pt x="366" y="19585"/>
                      <a:pt x="343" y="19516"/>
                      <a:pt x="343" y="19425"/>
                    </a:cubicBezTo>
                    <a:cubicBezTo>
                      <a:pt x="320" y="19402"/>
                      <a:pt x="320" y="19357"/>
                      <a:pt x="320" y="19334"/>
                    </a:cubicBezTo>
                    <a:cubicBezTo>
                      <a:pt x="320" y="19242"/>
                      <a:pt x="320" y="19174"/>
                      <a:pt x="320" y="19083"/>
                    </a:cubicBezTo>
                    <a:cubicBezTo>
                      <a:pt x="320" y="19037"/>
                      <a:pt x="343" y="18969"/>
                      <a:pt x="343" y="18923"/>
                    </a:cubicBezTo>
                    <a:cubicBezTo>
                      <a:pt x="343" y="18900"/>
                      <a:pt x="343" y="18900"/>
                      <a:pt x="343" y="18900"/>
                    </a:cubicBezTo>
                    <a:cubicBezTo>
                      <a:pt x="389" y="18763"/>
                      <a:pt x="412" y="18626"/>
                      <a:pt x="457" y="18512"/>
                    </a:cubicBezTo>
                    <a:cubicBezTo>
                      <a:pt x="480" y="18444"/>
                      <a:pt x="526" y="18375"/>
                      <a:pt x="548" y="18307"/>
                    </a:cubicBezTo>
                    <a:cubicBezTo>
                      <a:pt x="708" y="17919"/>
                      <a:pt x="936" y="17553"/>
                      <a:pt x="1188" y="17188"/>
                    </a:cubicBezTo>
                    <a:cubicBezTo>
                      <a:pt x="1347" y="16960"/>
                      <a:pt x="1507" y="16754"/>
                      <a:pt x="1690" y="16549"/>
                    </a:cubicBezTo>
                    <a:cubicBezTo>
                      <a:pt x="1690" y="16526"/>
                      <a:pt x="1713" y="16503"/>
                      <a:pt x="1713" y="16503"/>
                    </a:cubicBezTo>
                    <a:lnTo>
                      <a:pt x="1735" y="16481"/>
                    </a:lnTo>
                    <a:cubicBezTo>
                      <a:pt x="1872" y="16321"/>
                      <a:pt x="2009" y="16161"/>
                      <a:pt x="2146" y="16001"/>
                    </a:cubicBezTo>
                    <a:cubicBezTo>
                      <a:pt x="2169" y="15978"/>
                      <a:pt x="2169" y="15978"/>
                      <a:pt x="2192" y="15956"/>
                    </a:cubicBezTo>
                    <a:cubicBezTo>
                      <a:pt x="2192" y="15956"/>
                      <a:pt x="2215" y="15933"/>
                      <a:pt x="2215" y="15933"/>
                    </a:cubicBezTo>
                    <a:cubicBezTo>
                      <a:pt x="2215" y="15910"/>
                      <a:pt x="2238" y="15910"/>
                      <a:pt x="2238" y="15910"/>
                    </a:cubicBezTo>
                    <a:cubicBezTo>
                      <a:pt x="2511" y="15590"/>
                      <a:pt x="2808" y="15294"/>
                      <a:pt x="3105" y="14997"/>
                    </a:cubicBezTo>
                    <a:cubicBezTo>
                      <a:pt x="3493" y="14609"/>
                      <a:pt x="3881" y="14244"/>
                      <a:pt x="4292" y="13879"/>
                    </a:cubicBezTo>
                    <a:cubicBezTo>
                      <a:pt x="4337" y="13833"/>
                      <a:pt x="4383" y="13810"/>
                      <a:pt x="4406" y="13764"/>
                    </a:cubicBezTo>
                    <a:cubicBezTo>
                      <a:pt x="4452" y="13742"/>
                      <a:pt x="4497" y="13696"/>
                      <a:pt x="4520" y="13673"/>
                    </a:cubicBezTo>
                    <a:cubicBezTo>
                      <a:pt x="4543" y="13673"/>
                      <a:pt x="4543" y="13650"/>
                      <a:pt x="4543" y="13650"/>
                    </a:cubicBezTo>
                    <a:cubicBezTo>
                      <a:pt x="4771" y="13468"/>
                      <a:pt x="4999" y="13262"/>
                      <a:pt x="5205" y="13080"/>
                    </a:cubicBezTo>
                    <a:cubicBezTo>
                      <a:pt x="5250" y="13057"/>
                      <a:pt x="5273" y="13034"/>
                      <a:pt x="5296" y="13011"/>
                    </a:cubicBezTo>
                    <a:cubicBezTo>
                      <a:pt x="5296" y="12965"/>
                      <a:pt x="5296" y="12920"/>
                      <a:pt x="5273" y="12897"/>
                    </a:cubicBezTo>
                    <a:cubicBezTo>
                      <a:pt x="5250" y="12806"/>
                      <a:pt x="5250" y="12737"/>
                      <a:pt x="5228" y="12646"/>
                    </a:cubicBezTo>
                    <a:cubicBezTo>
                      <a:pt x="4908" y="12920"/>
                      <a:pt x="4589" y="13194"/>
                      <a:pt x="4269" y="13468"/>
                    </a:cubicBezTo>
                    <a:cubicBezTo>
                      <a:pt x="4246" y="13490"/>
                      <a:pt x="4223" y="13490"/>
                      <a:pt x="4223" y="13513"/>
                    </a:cubicBezTo>
                    <a:cubicBezTo>
                      <a:pt x="4201" y="13536"/>
                      <a:pt x="4201" y="13536"/>
                      <a:pt x="4178" y="13536"/>
                    </a:cubicBezTo>
                    <a:cubicBezTo>
                      <a:pt x="4064" y="13650"/>
                      <a:pt x="3949" y="13742"/>
                      <a:pt x="3835" y="13856"/>
                    </a:cubicBezTo>
                    <a:cubicBezTo>
                      <a:pt x="3790" y="13901"/>
                      <a:pt x="3721" y="13947"/>
                      <a:pt x="3676" y="13993"/>
                    </a:cubicBezTo>
                    <a:cubicBezTo>
                      <a:pt x="2968" y="14655"/>
                      <a:pt x="2283" y="15339"/>
                      <a:pt x="1644" y="16070"/>
                    </a:cubicBezTo>
                    <a:cubicBezTo>
                      <a:pt x="1370" y="16412"/>
                      <a:pt x="1096" y="16754"/>
                      <a:pt x="845" y="17120"/>
                    </a:cubicBezTo>
                    <a:cubicBezTo>
                      <a:pt x="594" y="17485"/>
                      <a:pt x="366" y="17873"/>
                      <a:pt x="206" y="18284"/>
                    </a:cubicBezTo>
                    <a:cubicBezTo>
                      <a:pt x="183" y="18329"/>
                      <a:pt x="160" y="18398"/>
                      <a:pt x="138" y="18444"/>
                    </a:cubicBezTo>
                    <a:cubicBezTo>
                      <a:pt x="46" y="18695"/>
                      <a:pt x="1" y="18946"/>
                      <a:pt x="1" y="19197"/>
                    </a:cubicBezTo>
                    <a:lnTo>
                      <a:pt x="1" y="19220"/>
                    </a:lnTo>
                    <a:lnTo>
                      <a:pt x="1" y="19242"/>
                    </a:lnTo>
                    <a:cubicBezTo>
                      <a:pt x="1" y="19379"/>
                      <a:pt x="23" y="19539"/>
                      <a:pt x="69" y="19676"/>
                    </a:cubicBezTo>
                    <a:cubicBezTo>
                      <a:pt x="92" y="19745"/>
                      <a:pt x="115" y="19813"/>
                      <a:pt x="160" y="19882"/>
                    </a:cubicBezTo>
                    <a:cubicBezTo>
                      <a:pt x="206" y="19950"/>
                      <a:pt x="252" y="20041"/>
                      <a:pt x="320" y="20087"/>
                    </a:cubicBezTo>
                    <a:cubicBezTo>
                      <a:pt x="320" y="20110"/>
                      <a:pt x="320" y="20110"/>
                      <a:pt x="320" y="20110"/>
                    </a:cubicBezTo>
                    <a:cubicBezTo>
                      <a:pt x="366" y="20155"/>
                      <a:pt x="412" y="20201"/>
                      <a:pt x="480" y="20247"/>
                    </a:cubicBezTo>
                    <a:cubicBezTo>
                      <a:pt x="571" y="20315"/>
                      <a:pt x="685" y="20384"/>
                      <a:pt x="800" y="20429"/>
                    </a:cubicBezTo>
                    <a:cubicBezTo>
                      <a:pt x="822" y="20452"/>
                      <a:pt x="868" y="20475"/>
                      <a:pt x="914" y="20498"/>
                    </a:cubicBezTo>
                    <a:cubicBezTo>
                      <a:pt x="982" y="20521"/>
                      <a:pt x="1028" y="20543"/>
                      <a:pt x="1096" y="20543"/>
                    </a:cubicBezTo>
                    <a:cubicBezTo>
                      <a:pt x="1119" y="20566"/>
                      <a:pt x="1165" y="20566"/>
                      <a:pt x="1188" y="20589"/>
                    </a:cubicBezTo>
                    <a:cubicBezTo>
                      <a:pt x="1461" y="20658"/>
                      <a:pt x="1758" y="20680"/>
                      <a:pt x="2032" y="20680"/>
                    </a:cubicBezTo>
                    <a:lnTo>
                      <a:pt x="2123" y="20680"/>
                    </a:lnTo>
                    <a:cubicBezTo>
                      <a:pt x="2146" y="20680"/>
                      <a:pt x="2169" y="20703"/>
                      <a:pt x="2169" y="20703"/>
                    </a:cubicBezTo>
                    <a:lnTo>
                      <a:pt x="2238" y="20703"/>
                    </a:lnTo>
                    <a:cubicBezTo>
                      <a:pt x="2466" y="20703"/>
                      <a:pt x="2671" y="20680"/>
                      <a:pt x="2877" y="20658"/>
                    </a:cubicBezTo>
                    <a:lnTo>
                      <a:pt x="3014" y="20658"/>
                    </a:lnTo>
                    <a:cubicBezTo>
                      <a:pt x="3036" y="20658"/>
                      <a:pt x="3059" y="20658"/>
                      <a:pt x="3082" y="20635"/>
                    </a:cubicBezTo>
                    <a:lnTo>
                      <a:pt x="3219" y="20635"/>
                    </a:lnTo>
                    <a:cubicBezTo>
                      <a:pt x="3379" y="20612"/>
                      <a:pt x="3561" y="20589"/>
                      <a:pt x="3721" y="20566"/>
                    </a:cubicBezTo>
                    <a:cubicBezTo>
                      <a:pt x="4474" y="20452"/>
                      <a:pt x="5205" y="20270"/>
                      <a:pt x="5935" y="20064"/>
                    </a:cubicBezTo>
                    <a:cubicBezTo>
                      <a:pt x="5958" y="20041"/>
                      <a:pt x="6004" y="20041"/>
                      <a:pt x="6027" y="20041"/>
                    </a:cubicBezTo>
                    <a:cubicBezTo>
                      <a:pt x="6027" y="20041"/>
                      <a:pt x="6027" y="20019"/>
                      <a:pt x="6049" y="20019"/>
                    </a:cubicBezTo>
                    <a:lnTo>
                      <a:pt x="6095" y="20019"/>
                    </a:lnTo>
                    <a:cubicBezTo>
                      <a:pt x="6118" y="19996"/>
                      <a:pt x="6141" y="19996"/>
                      <a:pt x="6141" y="19996"/>
                    </a:cubicBezTo>
                    <a:lnTo>
                      <a:pt x="6186" y="19996"/>
                    </a:lnTo>
                    <a:cubicBezTo>
                      <a:pt x="6209" y="19973"/>
                      <a:pt x="6232" y="19973"/>
                      <a:pt x="6232" y="19973"/>
                    </a:cubicBezTo>
                    <a:cubicBezTo>
                      <a:pt x="6255" y="19973"/>
                      <a:pt x="6255" y="19973"/>
                      <a:pt x="6278" y="19950"/>
                    </a:cubicBezTo>
                    <a:lnTo>
                      <a:pt x="6346" y="19950"/>
                    </a:lnTo>
                    <a:cubicBezTo>
                      <a:pt x="6346" y="19950"/>
                      <a:pt x="6346" y="19927"/>
                      <a:pt x="6346" y="19927"/>
                    </a:cubicBezTo>
                    <a:cubicBezTo>
                      <a:pt x="6369" y="19927"/>
                      <a:pt x="6415" y="19927"/>
                      <a:pt x="6437" y="19904"/>
                    </a:cubicBezTo>
                    <a:cubicBezTo>
                      <a:pt x="6460" y="19904"/>
                      <a:pt x="6483" y="19904"/>
                      <a:pt x="6529" y="19882"/>
                    </a:cubicBezTo>
                    <a:cubicBezTo>
                      <a:pt x="6552" y="19882"/>
                      <a:pt x="6574" y="19859"/>
                      <a:pt x="6597" y="19859"/>
                    </a:cubicBezTo>
                    <a:lnTo>
                      <a:pt x="6620" y="19859"/>
                    </a:lnTo>
                    <a:cubicBezTo>
                      <a:pt x="6666" y="19836"/>
                      <a:pt x="6711" y="19836"/>
                      <a:pt x="6757" y="19813"/>
                    </a:cubicBezTo>
                    <a:cubicBezTo>
                      <a:pt x="6803" y="19790"/>
                      <a:pt x="6825" y="19790"/>
                      <a:pt x="6871" y="19767"/>
                    </a:cubicBezTo>
                    <a:cubicBezTo>
                      <a:pt x="6894" y="19767"/>
                      <a:pt x="6940" y="19767"/>
                      <a:pt x="6962" y="19745"/>
                    </a:cubicBezTo>
                    <a:cubicBezTo>
                      <a:pt x="6985" y="19745"/>
                      <a:pt x="7008" y="19745"/>
                      <a:pt x="7031" y="19722"/>
                    </a:cubicBezTo>
                    <a:cubicBezTo>
                      <a:pt x="7076" y="19722"/>
                      <a:pt x="7122" y="19699"/>
                      <a:pt x="7145" y="19676"/>
                    </a:cubicBezTo>
                    <a:lnTo>
                      <a:pt x="7168" y="19676"/>
                    </a:lnTo>
                    <a:cubicBezTo>
                      <a:pt x="8035" y="19402"/>
                      <a:pt x="8880" y="19083"/>
                      <a:pt x="9724" y="18740"/>
                    </a:cubicBezTo>
                    <a:cubicBezTo>
                      <a:pt x="11231" y="18124"/>
                      <a:pt x="12737" y="17439"/>
                      <a:pt x="14198" y="16709"/>
                    </a:cubicBezTo>
                    <a:cubicBezTo>
                      <a:pt x="14244" y="16686"/>
                      <a:pt x="14266" y="16686"/>
                      <a:pt x="14312" y="16663"/>
                    </a:cubicBezTo>
                    <a:lnTo>
                      <a:pt x="14335" y="16640"/>
                    </a:lnTo>
                    <a:cubicBezTo>
                      <a:pt x="14677" y="16481"/>
                      <a:pt x="14997" y="16321"/>
                      <a:pt x="15339" y="16138"/>
                    </a:cubicBezTo>
                    <a:cubicBezTo>
                      <a:pt x="15339" y="16138"/>
                      <a:pt x="15362" y="16138"/>
                      <a:pt x="15362" y="16115"/>
                    </a:cubicBezTo>
                    <a:cubicBezTo>
                      <a:pt x="15385" y="16115"/>
                      <a:pt x="15408" y="16115"/>
                      <a:pt x="15408" y="16093"/>
                    </a:cubicBezTo>
                    <a:lnTo>
                      <a:pt x="15453" y="16093"/>
                    </a:lnTo>
                    <a:cubicBezTo>
                      <a:pt x="16298" y="15636"/>
                      <a:pt x="17142" y="15180"/>
                      <a:pt x="17964" y="14700"/>
                    </a:cubicBezTo>
                    <a:cubicBezTo>
                      <a:pt x="19083" y="14084"/>
                      <a:pt x="20155" y="13422"/>
                      <a:pt x="21251" y="12737"/>
                    </a:cubicBezTo>
                    <a:cubicBezTo>
                      <a:pt x="22164" y="12144"/>
                      <a:pt x="23077" y="11550"/>
                      <a:pt x="23967" y="10911"/>
                    </a:cubicBezTo>
                    <a:lnTo>
                      <a:pt x="23990" y="10911"/>
                    </a:lnTo>
                    <a:cubicBezTo>
                      <a:pt x="24013" y="10888"/>
                      <a:pt x="24059" y="10866"/>
                      <a:pt x="24081" y="10843"/>
                    </a:cubicBezTo>
                    <a:cubicBezTo>
                      <a:pt x="24835" y="10318"/>
                      <a:pt x="25588" y="9770"/>
                      <a:pt x="26318" y="9222"/>
                    </a:cubicBezTo>
                    <a:cubicBezTo>
                      <a:pt x="26935" y="8743"/>
                      <a:pt x="27528" y="8263"/>
                      <a:pt x="28121" y="7761"/>
                    </a:cubicBezTo>
                    <a:cubicBezTo>
                      <a:pt x="28144" y="7739"/>
                      <a:pt x="28144" y="7739"/>
                      <a:pt x="28167" y="7716"/>
                    </a:cubicBezTo>
                    <a:cubicBezTo>
                      <a:pt x="28920" y="7077"/>
                      <a:pt x="29674" y="6392"/>
                      <a:pt x="30381" y="5684"/>
                    </a:cubicBezTo>
                    <a:cubicBezTo>
                      <a:pt x="31066" y="4977"/>
                      <a:pt x="31728" y="4223"/>
                      <a:pt x="32276" y="3402"/>
                    </a:cubicBezTo>
                    <a:cubicBezTo>
                      <a:pt x="32527" y="3037"/>
                      <a:pt x="32732" y="2626"/>
                      <a:pt x="32892" y="2169"/>
                    </a:cubicBezTo>
                    <a:cubicBezTo>
                      <a:pt x="32960" y="1964"/>
                      <a:pt x="33006" y="1735"/>
                      <a:pt x="33029" y="1507"/>
                    </a:cubicBezTo>
                    <a:cubicBezTo>
                      <a:pt x="33029" y="1393"/>
                      <a:pt x="33006" y="1279"/>
                      <a:pt x="32983" y="1188"/>
                    </a:cubicBezTo>
                    <a:cubicBezTo>
                      <a:pt x="32983" y="1119"/>
                      <a:pt x="32960" y="1074"/>
                      <a:pt x="32960" y="1028"/>
                    </a:cubicBezTo>
                    <a:cubicBezTo>
                      <a:pt x="32938" y="959"/>
                      <a:pt x="32892" y="891"/>
                      <a:pt x="32869" y="822"/>
                    </a:cubicBezTo>
                    <a:cubicBezTo>
                      <a:pt x="32823" y="731"/>
                      <a:pt x="32755" y="640"/>
                      <a:pt x="32686" y="571"/>
                    </a:cubicBezTo>
                    <a:cubicBezTo>
                      <a:pt x="32618" y="480"/>
                      <a:pt x="32527" y="412"/>
                      <a:pt x="32435" y="366"/>
                    </a:cubicBezTo>
                    <a:cubicBezTo>
                      <a:pt x="32230" y="229"/>
                      <a:pt x="32002" y="161"/>
                      <a:pt x="31796" y="92"/>
                    </a:cubicBezTo>
                    <a:cubicBezTo>
                      <a:pt x="31591" y="46"/>
                      <a:pt x="31385" y="24"/>
                      <a:pt x="31180" y="1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6469110" y="1710625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23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7188487" y="145148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7188487" y="145148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6469732" y="171000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23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6516008" y="1304040"/>
                <a:ext cx="704591" cy="441265"/>
              </a:xfrm>
              <a:custGeom>
                <a:avLst/>
                <a:gdLst/>
                <a:ahLst/>
                <a:cxnLst/>
                <a:rect l="l" t="t" r="r" b="b"/>
                <a:pathLst>
                  <a:path w="26067" h="16325" extrusionOk="0">
                    <a:moveTo>
                      <a:pt x="25642" y="1658"/>
                    </a:moveTo>
                    <a:cubicBezTo>
                      <a:pt x="25633" y="1668"/>
                      <a:pt x="25633" y="1673"/>
                      <a:pt x="25633" y="1689"/>
                    </a:cubicBezTo>
                    <a:cubicBezTo>
                      <a:pt x="25636" y="1679"/>
                      <a:pt x="25639" y="1668"/>
                      <a:pt x="25642" y="1658"/>
                    </a:cubicBezTo>
                    <a:close/>
                    <a:moveTo>
                      <a:pt x="24309" y="0"/>
                    </a:moveTo>
                    <a:cubicBezTo>
                      <a:pt x="24104" y="0"/>
                      <a:pt x="23898" y="0"/>
                      <a:pt x="23693" y="23"/>
                    </a:cubicBezTo>
                    <a:cubicBezTo>
                      <a:pt x="23214" y="69"/>
                      <a:pt x="22734" y="160"/>
                      <a:pt x="22278" y="274"/>
                    </a:cubicBezTo>
                    <a:cubicBezTo>
                      <a:pt x="22095" y="320"/>
                      <a:pt x="21913" y="366"/>
                      <a:pt x="21730" y="411"/>
                    </a:cubicBezTo>
                    <a:cubicBezTo>
                      <a:pt x="21798" y="480"/>
                      <a:pt x="21867" y="548"/>
                      <a:pt x="21913" y="617"/>
                    </a:cubicBezTo>
                    <a:cubicBezTo>
                      <a:pt x="21935" y="639"/>
                      <a:pt x="21958" y="662"/>
                      <a:pt x="21981" y="685"/>
                    </a:cubicBezTo>
                    <a:cubicBezTo>
                      <a:pt x="22346" y="594"/>
                      <a:pt x="22734" y="502"/>
                      <a:pt x="23099" y="434"/>
                    </a:cubicBezTo>
                    <a:lnTo>
                      <a:pt x="23099" y="434"/>
                    </a:lnTo>
                    <a:lnTo>
                      <a:pt x="23077" y="457"/>
                    </a:lnTo>
                    <a:cubicBezTo>
                      <a:pt x="23487" y="386"/>
                      <a:pt x="23896" y="328"/>
                      <a:pt x="24317" y="328"/>
                    </a:cubicBezTo>
                    <a:cubicBezTo>
                      <a:pt x="24435" y="328"/>
                      <a:pt x="24554" y="333"/>
                      <a:pt x="24674" y="343"/>
                    </a:cubicBezTo>
                    <a:cubicBezTo>
                      <a:pt x="24857" y="366"/>
                      <a:pt x="25040" y="388"/>
                      <a:pt x="25222" y="457"/>
                    </a:cubicBezTo>
                    <a:cubicBezTo>
                      <a:pt x="25291" y="480"/>
                      <a:pt x="25382" y="525"/>
                      <a:pt x="25450" y="571"/>
                    </a:cubicBezTo>
                    <a:cubicBezTo>
                      <a:pt x="25496" y="617"/>
                      <a:pt x="25542" y="662"/>
                      <a:pt x="25587" y="708"/>
                    </a:cubicBezTo>
                    <a:cubicBezTo>
                      <a:pt x="25633" y="754"/>
                      <a:pt x="25656" y="799"/>
                      <a:pt x="25679" y="822"/>
                    </a:cubicBezTo>
                    <a:cubicBezTo>
                      <a:pt x="25702" y="891"/>
                      <a:pt x="25724" y="936"/>
                      <a:pt x="25724" y="982"/>
                    </a:cubicBezTo>
                    <a:cubicBezTo>
                      <a:pt x="25747" y="1073"/>
                      <a:pt x="25747" y="1164"/>
                      <a:pt x="25747" y="1233"/>
                    </a:cubicBezTo>
                    <a:cubicBezTo>
                      <a:pt x="25726" y="1382"/>
                      <a:pt x="25685" y="1511"/>
                      <a:pt x="25642" y="1658"/>
                    </a:cubicBezTo>
                    <a:lnTo>
                      <a:pt x="25642" y="1658"/>
                    </a:lnTo>
                    <a:cubicBezTo>
                      <a:pt x="25645" y="1654"/>
                      <a:pt x="25650" y="1650"/>
                      <a:pt x="25656" y="1644"/>
                    </a:cubicBezTo>
                    <a:lnTo>
                      <a:pt x="25656" y="1644"/>
                    </a:lnTo>
                    <a:cubicBezTo>
                      <a:pt x="25519" y="2009"/>
                      <a:pt x="25314" y="2351"/>
                      <a:pt x="25085" y="2671"/>
                    </a:cubicBezTo>
                    <a:cubicBezTo>
                      <a:pt x="24674" y="3242"/>
                      <a:pt x="24195" y="3766"/>
                      <a:pt x="23693" y="4269"/>
                    </a:cubicBezTo>
                    <a:cubicBezTo>
                      <a:pt x="23145" y="4816"/>
                      <a:pt x="22575" y="5341"/>
                      <a:pt x="21981" y="5844"/>
                    </a:cubicBezTo>
                    <a:cubicBezTo>
                      <a:pt x="20383" y="7167"/>
                      <a:pt x="18694" y="8377"/>
                      <a:pt x="16959" y="9496"/>
                    </a:cubicBezTo>
                    <a:cubicBezTo>
                      <a:pt x="15225" y="10614"/>
                      <a:pt x="13444" y="11641"/>
                      <a:pt x="11618" y="12577"/>
                    </a:cubicBezTo>
                    <a:cubicBezTo>
                      <a:pt x="11048" y="12874"/>
                      <a:pt x="10477" y="13148"/>
                      <a:pt x="9884" y="13422"/>
                    </a:cubicBezTo>
                    <a:cubicBezTo>
                      <a:pt x="8788" y="13947"/>
                      <a:pt x="7647" y="14426"/>
                      <a:pt x="6505" y="14860"/>
                    </a:cubicBezTo>
                    <a:cubicBezTo>
                      <a:pt x="5935" y="15065"/>
                      <a:pt x="5341" y="15270"/>
                      <a:pt x="4748" y="15453"/>
                    </a:cubicBezTo>
                    <a:cubicBezTo>
                      <a:pt x="4177" y="15613"/>
                      <a:pt x="3607" y="15750"/>
                      <a:pt x="3013" y="15864"/>
                    </a:cubicBezTo>
                    <a:lnTo>
                      <a:pt x="2990" y="15864"/>
                    </a:lnTo>
                    <a:cubicBezTo>
                      <a:pt x="2581" y="15935"/>
                      <a:pt x="2171" y="15993"/>
                      <a:pt x="1761" y="15993"/>
                    </a:cubicBezTo>
                    <a:cubicBezTo>
                      <a:pt x="1646" y="15993"/>
                      <a:pt x="1531" y="15988"/>
                      <a:pt x="1415" y="15978"/>
                    </a:cubicBezTo>
                    <a:cubicBezTo>
                      <a:pt x="1233" y="15955"/>
                      <a:pt x="1050" y="15932"/>
                      <a:pt x="868" y="15864"/>
                    </a:cubicBezTo>
                    <a:cubicBezTo>
                      <a:pt x="776" y="15841"/>
                      <a:pt x="708" y="15795"/>
                      <a:pt x="617" y="15750"/>
                    </a:cubicBezTo>
                    <a:cubicBezTo>
                      <a:pt x="571" y="15704"/>
                      <a:pt x="525" y="15658"/>
                      <a:pt x="502" y="15636"/>
                    </a:cubicBezTo>
                    <a:cubicBezTo>
                      <a:pt x="457" y="15590"/>
                      <a:pt x="434" y="15521"/>
                      <a:pt x="388" y="15476"/>
                    </a:cubicBezTo>
                    <a:cubicBezTo>
                      <a:pt x="365" y="15430"/>
                      <a:pt x="365" y="15362"/>
                      <a:pt x="343" y="15316"/>
                    </a:cubicBezTo>
                    <a:cubicBezTo>
                      <a:pt x="343" y="15225"/>
                      <a:pt x="343" y="15156"/>
                      <a:pt x="343" y="15088"/>
                    </a:cubicBezTo>
                    <a:cubicBezTo>
                      <a:pt x="365" y="14905"/>
                      <a:pt x="411" y="14745"/>
                      <a:pt x="457" y="14586"/>
                    </a:cubicBezTo>
                    <a:cubicBezTo>
                      <a:pt x="594" y="14243"/>
                      <a:pt x="799" y="13901"/>
                      <a:pt x="1027" y="13604"/>
                    </a:cubicBezTo>
                    <a:cubicBezTo>
                      <a:pt x="1324" y="13170"/>
                      <a:pt x="1667" y="12782"/>
                      <a:pt x="2032" y="12394"/>
                    </a:cubicBezTo>
                    <a:cubicBezTo>
                      <a:pt x="2055" y="12372"/>
                      <a:pt x="2100" y="12326"/>
                      <a:pt x="2123" y="12303"/>
                    </a:cubicBezTo>
                    <a:cubicBezTo>
                      <a:pt x="2123" y="12303"/>
                      <a:pt x="2146" y="12280"/>
                      <a:pt x="2169" y="12257"/>
                    </a:cubicBezTo>
                    <a:cubicBezTo>
                      <a:pt x="2192" y="12235"/>
                      <a:pt x="2214" y="12212"/>
                      <a:pt x="2237" y="12166"/>
                    </a:cubicBezTo>
                    <a:lnTo>
                      <a:pt x="2283" y="12143"/>
                    </a:lnTo>
                    <a:cubicBezTo>
                      <a:pt x="2306" y="12098"/>
                      <a:pt x="2351" y="12075"/>
                      <a:pt x="2374" y="12029"/>
                    </a:cubicBezTo>
                    <a:lnTo>
                      <a:pt x="2397" y="12029"/>
                    </a:lnTo>
                    <a:cubicBezTo>
                      <a:pt x="2488" y="11938"/>
                      <a:pt x="2557" y="11847"/>
                      <a:pt x="2648" y="11755"/>
                    </a:cubicBezTo>
                    <a:cubicBezTo>
                      <a:pt x="2625" y="11664"/>
                      <a:pt x="2580" y="11527"/>
                      <a:pt x="2534" y="11413"/>
                    </a:cubicBezTo>
                    <a:cubicBezTo>
                      <a:pt x="2420" y="11550"/>
                      <a:pt x="2283" y="11664"/>
                      <a:pt x="2169" y="11801"/>
                    </a:cubicBezTo>
                    <a:cubicBezTo>
                      <a:pt x="2123" y="11824"/>
                      <a:pt x="2100" y="11869"/>
                      <a:pt x="2077" y="11892"/>
                    </a:cubicBezTo>
                    <a:cubicBezTo>
                      <a:pt x="1735" y="12235"/>
                      <a:pt x="1415" y="12577"/>
                      <a:pt x="1096" y="12965"/>
                    </a:cubicBezTo>
                    <a:cubicBezTo>
                      <a:pt x="822" y="13285"/>
                      <a:pt x="571" y="13650"/>
                      <a:pt x="365" y="14038"/>
                    </a:cubicBezTo>
                    <a:cubicBezTo>
                      <a:pt x="251" y="14220"/>
                      <a:pt x="160" y="14449"/>
                      <a:pt x="92" y="14654"/>
                    </a:cubicBezTo>
                    <a:cubicBezTo>
                      <a:pt x="23" y="14837"/>
                      <a:pt x="0" y="15042"/>
                      <a:pt x="23" y="15248"/>
                    </a:cubicBezTo>
                    <a:cubicBezTo>
                      <a:pt x="23" y="15407"/>
                      <a:pt x="69" y="15567"/>
                      <a:pt x="137" y="15704"/>
                    </a:cubicBezTo>
                    <a:cubicBezTo>
                      <a:pt x="183" y="15773"/>
                      <a:pt x="229" y="15818"/>
                      <a:pt x="274" y="15887"/>
                    </a:cubicBezTo>
                    <a:cubicBezTo>
                      <a:pt x="343" y="15955"/>
                      <a:pt x="411" y="16001"/>
                      <a:pt x="502" y="16046"/>
                    </a:cubicBezTo>
                    <a:cubicBezTo>
                      <a:pt x="639" y="16138"/>
                      <a:pt x="822" y="16206"/>
                      <a:pt x="982" y="16229"/>
                    </a:cubicBezTo>
                    <a:cubicBezTo>
                      <a:pt x="1164" y="16298"/>
                      <a:pt x="1370" y="16298"/>
                      <a:pt x="1552" y="16320"/>
                    </a:cubicBezTo>
                    <a:cubicBezTo>
                      <a:pt x="1614" y="16323"/>
                      <a:pt x="1675" y="16325"/>
                      <a:pt x="1736" y="16325"/>
                    </a:cubicBezTo>
                    <a:cubicBezTo>
                      <a:pt x="2131" y="16325"/>
                      <a:pt x="2524" y="16266"/>
                      <a:pt x="2899" y="16206"/>
                    </a:cubicBezTo>
                    <a:cubicBezTo>
                      <a:pt x="3881" y="16069"/>
                      <a:pt x="4816" y="15795"/>
                      <a:pt x="5729" y="15476"/>
                    </a:cubicBezTo>
                    <a:cubicBezTo>
                      <a:pt x="6688" y="15156"/>
                      <a:pt x="7647" y="14768"/>
                      <a:pt x="8583" y="14380"/>
                    </a:cubicBezTo>
                    <a:cubicBezTo>
                      <a:pt x="10477" y="13559"/>
                      <a:pt x="12303" y="12623"/>
                      <a:pt x="14083" y="11618"/>
                    </a:cubicBezTo>
                    <a:cubicBezTo>
                      <a:pt x="15864" y="10591"/>
                      <a:pt x="17599" y="9518"/>
                      <a:pt x="19265" y="8332"/>
                    </a:cubicBezTo>
                    <a:cubicBezTo>
                      <a:pt x="20132" y="7715"/>
                      <a:pt x="20977" y="7099"/>
                      <a:pt x="21776" y="6437"/>
                    </a:cubicBezTo>
                    <a:cubicBezTo>
                      <a:pt x="22575" y="5775"/>
                      <a:pt x="23351" y="5090"/>
                      <a:pt x="24081" y="4360"/>
                    </a:cubicBezTo>
                    <a:cubicBezTo>
                      <a:pt x="24401" y="4018"/>
                      <a:pt x="24720" y="3652"/>
                      <a:pt x="25040" y="3287"/>
                    </a:cubicBezTo>
                    <a:cubicBezTo>
                      <a:pt x="25314" y="2922"/>
                      <a:pt x="25587" y="2534"/>
                      <a:pt x="25793" y="2123"/>
                    </a:cubicBezTo>
                    <a:cubicBezTo>
                      <a:pt x="25907" y="1918"/>
                      <a:pt x="25975" y="1689"/>
                      <a:pt x="26044" y="1461"/>
                    </a:cubicBezTo>
                    <a:cubicBezTo>
                      <a:pt x="26044" y="1370"/>
                      <a:pt x="26067" y="1279"/>
                      <a:pt x="26067" y="1187"/>
                    </a:cubicBezTo>
                    <a:cubicBezTo>
                      <a:pt x="26067" y="1073"/>
                      <a:pt x="26067" y="982"/>
                      <a:pt x="26044" y="868"/>
                    </a:cubicBezTo>
                    <a:cubicBezTo>
                      <a:pt x="25998" y="685"/>
                      <a:pt x="25861" y="502"/>
                      <a:pt x="25724" y="366"/>
                    </a:cubicBezTo>
                    <a:cubicBezTo>
                      <a:pt x="25656" y="297"/>
                      <a:pt x="25542" y="251"/>
                      <a:pt x="25450" y="206"/>
                    </a:cubicBezTo>
                    <a:cubicBezTo>
                      <a:pt x="25359" y="137"/>
                      <a:pt x="25245" y="114"/>
                      <a:pt x="25131" y="92"/>
                    </a:cubicBezTo>
                    <a:cubicBezTo>
                      <a:pt x="24903" y="23"/>
                      <a:pt x="24674" y="0"/>
                      <a:pt x="24446" y="0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>
                <a:off x="7193433" y="1376210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1"/>
                    </a:moveTo>
                    <a:cubicBezTo>
                      <a:pt x="0" y="1"/>
                      <a:pt x="0" y="24"/>
                      <a:pt x="0" y="24"/>
                    </a:cubicBezTo>
                    <a:cubicBezTo>
                      <a:pt x="0" y="24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>
                <a:off x="6783145" y="166680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6597449" y="173281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>
                <a:off x="8212059" y="1117100"/>
                <a:ext cx="602174" cy="600958"/>
              </a:xfrm>
              <a:custGeom>
                <a:avLst/>
                <a:gdLst/>
                <a:ahLst/>
                <a:cxnLst/>
                <a:rect l="l" t="t" r="r" b="b"/>
                <a:pathLst>
                  <a:path w="22278" h="22233" extrusionOk="0">
                    <a:moveTo>
                      <a:pt x="11436" y="2899"/>
                    </a:moveTo>
                    <a:cubicBezTo>
                      <a:pt x="11664" y="2899"/>
                      <a:pt x="11892" y="2899"/>
                      <a:pt x="12120" y="2922"/>
                    </a:cubicBezTo>
                    <a:cubicBezTo>
                      <a:pt x="12257" y="2922"/>
                      <a:pt x="12417" y="2945"/>
                      <a:pt x="12554" y="2945"/>
                    </a:cubicBezTo>
                    <a:cubicBezTo>
                      <a:pt x="12714" y="2968"/>
                      <a:pt x="12851" y="2990"/>
                      <a:pt x="13010" y="3036"/>
                    </a:cubicBezTo>
                    <a:cubicBezTo>
                      <a:pt x="13147" y="3059"/>
                      <a:pt x="13307" y="3105"/>
                      <a:pt x="13444" y="3127"/>
                    </a:cubicBezTo>
                    <a:cubicBezTo>
                      <a:pt x="13581" y="3173"/>
                      <a:pt x="13718" y="3219"/>
                      <a:pt x="13855" y="3264"/>
                    </a:cubicBezTo>
                    <a:lnTo>
                      <a:pt x="13901" y="3287"/>
                    </a:lnTo>
                    <a:lnTo>
                      <a:pt x="13946" y="3287"/>
                    </a:lnTo>
                    <a:cubicBezTo>
                      <a:pt x="14083" y="3356"/>
                      <a:pt x="14266" y="3401"/>
                      <a:pt x="14426" y="3493"/>
                    </a:cubicBezTo>
                    <a:cubicBezTo>
                      <a:pt x="14563" y="3538"/>
                      <a:pt x="14677" y="3607"/>
                      <a:pt x="14814" y="3675"/>
                    </a:cubicBezTo>
                    <a:lnTo>
                      <a:pt x="14905" y="3721"/>
                    </a:lnTo>
                    <a:cubicBezTo>
                      <a:pt x="15019" y="3766"/>
                      <a:pt x="15133" y="3812"/>
                      <a:pt x="15225" y="3858"/>
                    </a:cubicBezTo>
                    <a:cubicBezTo>
                      <a:pt x="15521" y="4018"/>
                      <a:pt x="15795" y="4177"/>
                      <a:pt x="16023" y="4337"/>
                    </a:cubicBezTo>
                    <a:cubicBezTo>
                      <a:pt x="16138" y="4428"/>
                      <a:pt x="16252" y="4520"/>
                      <a:pt x="16389" y="4611"/>
                    </a:cubicBezTo>
                    <a:cubicBezTo>
                      <a:pt x="16503" y="4702"/>
                      <a:pt x="16617" y="4816"/>
                      <a:pt x="16731" y="4908"/>
                    </a:cubicBezTo>
                    <a:cubicBezTo>
                      <a:pt x="16845" y="4976"/>
                      <a:pt x="16959" y="5090"/>
                      <a:pt x="17051" y="5182"/>
                    </a:cubicBezTo>
                    <a:cubicBezTo>
                      <a:pt x="17165" y="5273"/>
                      <a:pt x="17256" y="5387"/>
                      <a:pt x="17370" y="5501"/>
                    </a:cubicBezTo>
                    <a:cubicBezTo>
                      <a:pt x="17370" y="5524"/>
                      <a:pt x="17370" y="5524"/>
                      <a:pt x="17370" y="5524"/>
                    </a:cubicBezTo>
                    <a:lnTo>
                      <a:pt x="17416" y="5547"/>
                    </a:lnTo>
                    <a:cubicBezTo>
                      <a:pt x="17553" y="5729"/>
                      <a:pt x="17690" y="5889"/>
                      <a:pt x="17827" y="6072"/>
                    </a:cubicBezTo>
                    <a:cubicBezTo>
                      <a:pt x="17918" y="6186"/>
                      <a:pt x="18009" y="6300"/>
                      <a:pt x="18078" y="6414"/>
                    </a:cubicBezTo>
                    <a:lnTo>
                      <a:pt x="18169" y="6574"/>
                    </a:lnTo>
                    <a:cubicBezTo>
                      <a:pt x="18215" y="6665"/>
                      <a:pt x="18260" y="6734"/>
                      <a:pt x="18306" y="6802"/>
                    </a:cubicBezTo>
                    <a:lnTo>
                      <a:pt x="18374" y="6916"/>
                    </a:lnTo>
                    <a:cubicBezTo>
                      <a:pt x="18443" y="7008"/>
                      <a:pt x="18489" y="7099"/>
                      <a:pt x="18557" y="7190"/>
                    </a:cubicBezTo>
                    <a:cubicBezTo>
                      <a:pt x="18626" y="7350"/>
                      <a:pt x="18694" y="7487"/>
                      <a:pt x="18762" y="7670"/>
                    </a:cubicBezTo>
                    <a:cubicBezTo>
                      <a:pt x="18808" y="7738"/>
                      <a:pt x="18831" y="7829"/>
                      <a:pt x="18877" y="7898"/>
                    </a:cubicBezTo>
                    <a:cubicBezTo>
                      <a:pt x="18899" y="7943"/>
                      <a:pt x="18922" y="8012"/>
                      <a:pt x="18968" y="8080"/>
                    </a:cubicBezTo>
                    <a:cubicBezTo>
                      <a:pt x="19014" y="8195"/>
                      <a:pt x="19059" y="8331"/>
                      <a:pt x="19105" y="8468"/>
                    </a:cubicBezTo>
                    <a:cubicBezTo>
                      <a:pt x="19128" y="8537"/>
                      <a:pt x="19173" y="8583"/>
                      <a:pt x="19196" y="8651"/>
                    </a:cubicBezTo>
                    <a:cubicBezTo>
                      <a:pt x="19219" y="8720"/>
                      <a:pt x="19265" y="8811"/>
                      <a:pt x="19287" y="8879"/>
                    </a:cubicBezTo>
                    <a:cubicBezTo>
                      <a:pt x="19310" y="8971"/>
                      <a:pt x="19333" y="9062"/>
                      <a:pt x="19356" y="9153"/>
                    </a:cubicBezTo>
                    <a:cubicBezTo>
                      <a:pt x="19356" y="9222"/>
                      <a:pt x="19356" y="9267"/>
                      <a:pt x="19379" y="9336"/>
                    </a:cubicBezTo>
                    <a:lnTo>
                      <a:pt x="19424" y="9518"/>
                    </a:lnTo>
                    <a:cubicBezTo>
                      <a:pt x="19447" y="9655"/>
                      <a:pt x="19470" y="9792"/>
                      <a:pt x="19493" y="9929"/>
                    </a:cubicBezTo>
                    <a:cubicBezTo>
                      <a:pt x="19516" y="10021"/>
                      <a:pt x="19539" y="10112"/>
                      <a:pt x="19539" y="10203"/>
                    </a:cubicBezTo>
                    <a:cubicBezTo>
                      <a:pt x="19539" y="10294"/>
                      <a:pt x="19516" y="10409"/>
                      <a:pt x="19516" y="10500"/>
                    </a:cubicBezTo>
                    <a:cubicBezTo>
                      <a:pt x="19516" y="10546"/>
                      <a:pt x="19470" y="10591"/>
                      <a:pt x="19424" y="10637"/>
                    </a:cubicBezTo>
                    <a:cubicBezTo>
                      <a:pt x="19447" y="10705"/>
                      <a:pt x="19447" y="10774"/>
                      <a:pt x="19447" y="10865"/>
                    </a:cubicBezTo>
                    <a:cubicBezTo>
                      <a:pt x="19447" y="10934"/>
                      <a:pt x="19447" y="11025"/>
                      <a:pt x="19447" y="11093"/>
                    </a:cubicBezTo>
                    <a:lnTo>
                      <a:pt x="19447" y="11185"/>
                    </a:lnTo>
                    <a:lnTo>
                      <a:pt x="19447" y="11344"/>
                    </a:lnTo>
                    <a:cubicBezTo>
                      <a:pt x="19447" y="11504"/>
                      <a:pt x="19447" y="11641"/>
                      <a:pt x="19447" y="11801"/>
                    </a:cubicBezTo>
                    <a:cubicBezTo>
                      <a:pt x="19447" y="11984"/>
                      <a:pt x="19424" y="12189"/>
                      <a:pt x="19379" y="12440"/>
                    </a:cubicBezTo>
                    <a:lnTo>
                      <a:pt x="19379" y="12394"/>
                    </a:lnTo>
                    <a:cubicBezTo>
                      <a:pt x="19333" y="12919"/>
                      <a:pt x="19242" y="13307"/>
                      <a:pt x="19128" y="13650"/>
                    </a:cubicBezTo>
                    <a:cubicBezTo>
                      <a:pt x="18991" y="14015"/>
                      <a:pt x="18854" y="14357"/>
                      <a:pt x="18694" y="14700"/>
                    </a:cubicBezTo>
                    <a:cubicBezTo>
                      <a:pt x="18694" y="14745"/>
                      <a:pt x="18671" y="14768"/>
                      <a:pt x="18648" y="14791"/>
                    </a:cubicBezTo>
                    <a:lnTo>
                      <a:pt x="18626" y="14860"/>
                    </a:lnTo>
                    <a:cubicBezTo>
                      <a:pt x="18626" y="14860"/>
                      <a:pt x="18626" y="14882"/>
                      <a:pt x="18626" y="14882"/>
                    </a:cubicBezTo>
                    <a:lnTo>
                      <a:pt x="18603" y="14928"/>
                    </a:lnTo>
                    <a:lnTo>
                      <a:pt x="18511" y="15156"/>
                    </a:lnTo>
                    <a:cubicBezTo>
                      <a:pt x="18466" y="15225"/>
                      <a:pt x="18443" y="15293"/>
                      <a:pt x="18397" y="15362"/>
                    </a:cubicBezTo>
                    <a:lnTo>
                      <a:pt x="18420" y="15339"/>
                    </a:lnTo>
                    <a:lnTo>
                      <a:pt x="18374" y="15430"/>
                    </a:lnTo>
                    <a:cubicBezTo>
                      <a:pt x="18329" y="15567"/>
                      <a:pt x="18283" y="15681"/>
                      <a:pt x="18215" y="15795"/>
                    </a:cubicBezTo>
                    <a:cubicBezTo>
                      <a:pt x="18169" y="15864"/>
                      <a:pt x="18123" y="15932"/>
                      <a:pt x="18078" y="16024"/>
                    </a:cubicBezTo>
                    <a:cubicBezTo>
                      <a:pt x="18055" y="16069"/>
                      <a:pt x="18009" y="16115"/>
                      <a:pt x="17986" y="16161"/>
                    </a:cubicBezTo>
                    <a:cubicBezTo>
                      <a:pt x="17941" y="16206"/>
                      <a:pt x="17918" y="16275"/>
                      <a:pt x="17872" y="16320"/>
                    </a:cubicBezTo>
                    <a:cubicBezTo>
                      <a:pt x="17758" y="16526"/>
                      <a:pt x="17621" y="16731"/>
                      <a:pt x="17461" y="16891"/>
                    </a:cubicBezTo>
                    <a:cubicBezTo>
                      <a:pt x="17393" y="16937"/>
                      <a:pt x="17347" y="17005"/>
                      <a:pt x="17302" y="17051"/>
                    </a:cubicBezTo>
                    <a:cubicBezTo>
                      <a:pt x="17256" y="17096"/>
                      <a:pt x="17210" y="17142"/>
                      <a:pt x="17165" y="17211"/>
                    </a:cubicBezTo>
                    <a:cubicBezTo>
                      <a:pt x="17096" y="17256"/>
                      <a:pt x="17051" y="17302"/>
                      <a:pt x="17005" y="17370"/>
                    </a:cubicBezTo>
                    <a:cubicBezTo>
                      <a:pt x="16959" y="17393"/>
                      <a:pt x="16936" y="17416"/>
                      <a:pt x="16914" y="17439"/>
                    </a:cubicBezTo>
                    <a:lnTo>
                      <a:pt x="16845" y="17507"/>
                    </a:lnTo>
                    <a:lnTo>
                      <a:pt x="16731" y="17599"/>
                    </a:lnTo>
                    <a:cubicBezTo>
                      <a:pt x="16663" y="17667"/>
                      <a:pt x="16594" y="17735"/>
                      <a:pt x="16503" y="17804"/>
                    </a:cubicBezTo>
                    <a:cubicBezTo>
                      <a:pt x="16411" y="17895"/>
                      <a:pt x="16320" y="17964"/>
                      <a:pt x="16183" y="18055"/>
                    </a:cubicBezTo>
                    <a:cubicBezTo>
                      <a:pt x="16115" y="18101"/>
                      <a:pt x="16046" y="18169"/>
                      <a:pt x="16001" y="18215"/>
                    </a:cubicBezTo>
                    <a:cubicBezTo>
                      <a:pt x="15932" y="18260"/>
                      <a:pt x="15886" y="18306"/>
                      <a:pt x="15818" y="18352"/>
                    </a:cubicBezTo>
                    <a:cubicBezTo>
                      <a:pt x="15681" y="18466"/>
                      <a:pt x="15521" y="18557"/>
                      <a:pt x="15339" y="18649"/>
                    </a:cubicBezTo>
                    <a:cubicBezTo>
                      <a:pt x="15247" y="18671"/>
                      <a:pt x="15156" y="18717"/>
                      <a:pt x="15042" y="18763"/>
                    </a:cubicBezTo>
                    <a:cubicBezTo>
                      <a:pt x="14973" y="18785"/>
                      <a:pt x="14882" y="18808"/>
                      <a:pt x="14791" y="18808"/>
                    </a:cubicBezTo>
                    <a:lnTo>
                      <a:pt x="14722" y="18808"/>
                    </a:lnTo>
                    <a:lnTo>
                      <a:pt x="14585" y="18877"/>
                    </a:lnTo>
                    <a:cubicBezTo>
                      <a:pt x="14517" y="18922"/>
                      <a:pt x="14471" y="18945"/>
                      <a:pt x="14403" y="18991"/>
                    </a:cubicBezTo>
                    <a:cubicBezTo>
                      <a:pt x="14266" y="19059"/>
                      <a:pt x="14129" y="19128"/>
                      <a:pt x="13992" y="19196"/>
                    </a:cubicBezTo>
                    <a:cubicBezTo>
                      <a:pt x="13855" y="19265"/>
                      <a:pt x="13672" y="19333"/>
                      <a:pt x="13490" y="19379"/>
                    </a:cubicBezTo>
                    <a:cubicBezTo>
                      <a:pt x="13399" y="19402"/>
                      <a:pt x="13307" y="19425"/>
                      <a:pt x="13193" y="19447"/>
                    </a:cubicBezTo>
                    <a:lnTo>
                      <a:pt x="13033" y="19493"/>
                    </a:lnTo>
                    <a:cubicBezTo>
                      <a:pt x="12896" y="19516"/>
                      <a:pt x="12737" y="19562"/>
                      <a:pt x="12577" y="19584"/>
                    </a:cubicBezTo>
                    <a:cubicBezTo>
                      <a:pt x="12417" y="19607"/>
                      <a:pt x="12257" y="19630"/>
                      <a:pt x="12097" y="19653"/>
                    </a:cubicBezTo>
                    <a:cubicBezTo>
                      <a:pt x="12006" y="19653"/>
                      <a:pt x="11915" y="19676"/>
                      <a:pt x="11824" y="19676"/>
                    </a:cubicBezTo>
                    <a:lnTo>
                      <a:pt x="11664" y="19676"/>
                    </a:lnTo>
                    <a:cubicBezTo>
                      <a:pt x="11504" y="19698"/>
                      <a:pt x="11367" y="19698"/>
                      <a:pt x="11207" y="19721"/>
                    </a:cubicBezTo>
                    <a:lnTo>
                      <a:pt x="10751" y="19721"/>
                    </a:lnTo>
                    <a:cubicBezTo>
                      <a:pt x="10454" y="19721"/>
                      <a:pt x="10157" y="19676"/>
                      <a:pt x="9838" y="19630"/>
                    </a:cubicBezTo>
                    <a:cubicBezTo>
                      <a:pt x="9746" y="19607"/>
                      <a:pt x="9655" y="19584"/>
                      <a:pt x="9541" y="19562"/>
                    </a:cubicBezTo>
                    <a:lnTo>
                      <a:pt x="9450" y="19562"/>
                    </a:lnTo>
                    <a:cubicBezTo>
                      <a:pt x="9381" y="19539"/>
                      <a:pt x="9290" y="19516"/>
                      <a:pt x="9221" y="19516"/>
                    </a:cubicBezTo>
                    <a:lnTo>
                      <a:pt x="9176" y="19493"/>
                    </a:lnTo>
                    <a:cubicBezTo>
                      <a:pt x="9130" y="19493"/>
                      <a:pt x="9062" y="19493"/>
                      <a:pt x="9016" y="19470"/>
                    </a:cubicBezTo>
                    <a:cubicBezTo>
                      <a:pt x="8902" y="19447"/>
                      <a:pt x="8811" y="19402"/>
                      <a:pt x="8719" y="19379"/>
                    </a:cubicBezTo>
                    <a:lnTo>
                      <a:pt x="8605" y="19333"/>
                    </a:lnTo>
                    <a:lnTo>
                      <a:pt x="8445" y="19288"/>
                    </a:lnTo>
                    <a:cubicBezTo>
                      <a:pt x="8354" y="19265"/>
                      <a:pt x="8286" y="19242"/>
                      <a:pt x="8194" y="19196"/>
                    </a:cubicBezTo>
                    <a:cubicBezTo>
                      <a:pt x="7875" y="19082"/>
                      <a:pt x="7601" y="18968"/>
                      <a:pt x="7304" y="18854"/>
                    </a:cubicBezTo>
                    <a:cubicBezTo>
                      <a:pt x="7167" y="18785"/>
                      <a:pt x="7053" y="18717"/>
                      <a:pt x="6916" y="18649"/>
                    </a:cubicBezTo>
                    <a:lnTo>
                      <a:pt x="6734" y="18534"/>
                    </a:lnTo>
                    <a:cubicBezTo>
                      <a:pt x="6665" y="18512"/>
                      <a:pt x="6597" y="18466"/>
                      <a:pt x="6528" y="18443"/>
                    </a:cubicBezTo>
                    <a:cubicBezTo>
                      <a:pt x="6414" y="18375"/>
                      <a:pt x="6300" y="18260"/>
                      <a:pt x="6186" y="18169"/>
                    </a:cubicBezTo>
                    <a:lnTo>
                      <a:pt x="6140" y="18146"/>
                    </a:lnTo>
                    <a:cubicBezTo>
                      <a:pt x="6026" y="18055"/>
                      <a:pt x="5912" y="17941"/>
                      <a:pt x="5798" y="17850"/>
                    </a:cubicBezTo>
                    <a:cubicBezTo>
                      <a:pt x="5684" y="17758"/>
                      <a:pt x="5569" y="17644"/>
                      <a:pt x="5478" y="17530"/>
                    </a:cubicBezTo>
                    <a:cubicBezTo>
                      <a:pt x="5364" y="17416"/>
                      <a:pt x="5273" y="17302"/>
                      <a:pt x="5159" y="17188"/>
                    </a:cubicBezTo>
                    <a:cubicBezTo>
                      <a:pt x="5067" y="17074"/>
                      <a:pt x="4976" y="16982"/>
                      <a:pt x="4885" y="16891"/>
                    </a:cubicBezTo>
                    <a:lnTo>
                      <a:pt x="4839" y="16845"/>
                    </a:lnTo>
                    <a:cubicBezTo>
                      <a:pt x="4748" y="16731"/>
                      <a:pt x="4611" y="16594"/>
                      <a:pt x="4519" y="16434"/>
                    </a:cubicBezTo>
                    <a:cubicBezTo>
                      <a:pt x="4428" y="16320"/>
                      <a:pt x="4360" y="16229"/>
                      <a:pt x="4291" y="16138"/>
                    </a:cubicBezTo>
                    <a:cubicBezTo>
                      <a:pt x="4177" y="15978"/>
                      <a:pt x="4086" y="15841"/>
                      <a:pt x="3972" y="15704"/>
                    </a:cubicBezTo>
                    <a:cubicBezTo>
                      <a:pt x="3880" y="15567"/>
                      <a:pt x="3812" y="15453"/>
                      <a:pt x="3743" y="15339"/>
                    </a:cubicBezTo>
                    <a:lnTo>
                      <a:pt x="3629" y="15111"/>
                    </a:lnTo>
                    <a:lnTo>
                      <a:pt x="3561" y="14951"/>
                    </a:lnTo>
                    <a:lnTo>
                      <a:pt x="3538" y="14905"/>
                    </a:lnTo>
                    <a:cubicBezTo>
                      <a:pt x="3401" y="14677"/>
                      <a:pt x="3264" y="14403"/>
                      <a:pt x="3173" y="14175"/>
                    </a:cubicBezTo>
                    <a:cubicBezTo>
                      <a:pt x="3173" y="14175"/>
                      <a:pt x="3173" y="14152"/>
                      <a:pt x="3173" y="14152"/>
                    </a:cubicBezTo>
                    <a:cubicBezTo>
                      <a:pt x="3173" y="14152"/>
                      <a:pt x="3173" y="14129"/>
                      <a:pt x="3150" y="14129"/>
                    </a:cubicBezTo>
                    <a:cubicBezTo>
                      <a:pt x="3150" y="14129"/>
                      <a:pt x="3150" y="14106"/>
                      <a:pt x="3150" y="14106"/>
                    </a:cubicBezTo>
                    <a:lnTo>
                      <a:pt x="3104" y="14015"/>
                    </a:lnTo>
                    <a:cubicBezTo>
                      <a:pt x="3036" y="13901"/>
                      <a:pt x="2990" y="13764"/>
                      <a:pt x="2945" y="13627"/>
                    </a:cubicBezTo>
                    <a:cubicBezTo>
                      <a:pt x="2899" y="13490"/>
                      <a:pt x="2853" y="13353"/>
                      <a:pt x="2830" y="13216"/>
                    </a:cubicBezTo>
                    <a:cubicBezTo>
                      <a:pt x="2785" y="13056"/>
                      <a:pt x="2762" y="12919"/>
                      <a:pt x="2739" y="12760"/>
                    </a:cubicBezTo>
                    <a:cubicBezTo>
                      <a:pt x="2716" y="12600"/>
                      <a:pt x="2693" y="12440"/>
                      <a:pt x="2671" y="12257"/>
                    </a:cubicBezTo>
                    <a:cubicBezTo>
                      <a:pt x="2671" y="12143"/>
                      <a:pt x="2671" y="12052"/>
                      <a:pt x="2671" y="11938"/>
                    </a:cubicBezTo>
                    <a:lnTo>
                      <a:pt x="2671" y="11801"/>
                    </a:lnTo>
                    <a:lnTo>
                      <a:pt x="2671" y="11596"/>
                    </a:lnTo>
                    <a:lnTo>
                      <a:pt x="2671" y="11367"/>
                    </a:lnTo>
                    <a:cubicBezTo>
                      <a:pt x="2671" y="11230"/>
                      <a:pt x="2693" y="11071"/>
                      <a:pt x="2693" y="10934"/>
                    </a:cubicBezTo>
                    <a:lnTo>
                      <a:pt x="2716" y="10842"/>
                    </a:lnTo>
                    <a:cubicBezTo>
                      <a:pt x="2716" y="10705"/>
                      <a:pt x="2739" y="10546"/>
                      <a:pt x="2762" y="10409"/>
                    </a:cubicBezTo>
                    <a:cubicBezTo>
                      <a:pt x="2785" y="10249"/>
                      <a:pt x="2808" y="10089"/>
                      <a:pt x="2830" y="9952"/>
                    </a:cubicBezTo>
                    <a:lnTo>
                      <a:pt x="2853" y="9815"/>
                    </a:lnTo>
                    <a:cubicBezTo>
                      <a:pt x="2876" y="9701"/>
                      <a:pt x="2899" y="9610"/>
                      <a:pt x="2922" y="9518"/>
                    </a:cubicBezTo>
                    <a:cubicBezTo>
                      <a:pt x="2967" y="9290"/>
                      <a:pt x="3036" y="8993"/>
                      <a:pt x="3150" y="8697"/>
                    </a:cubicBezTo>
                    <a:cubicBezTo>
                      <a:pt x="3264" y="8468"/>
                      <a:pt x="3378" y="8195"/>
                      <a:pt x="3515" y="7875"/>
                    </a:cubicBezTo>
                    <a:cubicBezTo>
                      <a:pt x="3629" y="7624"/>
                      <a:pt x="3766" y="7373"/>
                      <a:pt x="3880" y="7099"/>
                    </a:cubicBezTo>
                    <a:cubicBezTo>
                      <a:pt x="3926" y="6985"/>
                      <a:pt x="3994" y="6871"/>
                      <a:pt x="4063" y="6734"/>
                    </a:cubicBezTo>
                    <a:cubicBezTo>
                      <a:pt x="4154" y="6620"/>
                      <a:pt x="4246" y="6505"/>
                      <a:pt x="4337" y="6391"/>
                    </a:cubicBezTo>
                    <a:lnTo>
                      <a:pt x="4383" y="6323"/>
                    </a:lnTo>
                    <a:cubicBezTo>
                      <a:pt x="4428" y="6254"/>
                      <a:pt x="4474" y="6186"/>
                      <a:pt x="4542" y="6117"/>
                    </a:cubicBezTo>
                    <a:cubicBezTo>
                      <a:pt x="4588" y="6026"/>
                      <a:pt x="4656" y="5958"/>
                      <a:pt x="4725" y="5866"/>
                    </a:cubicBezTo>
                    <a:lnTo>
                      <a:pt x="4725" y="5844"/>
                    </a:lnTo>
                    <a:lnTo>
                      <a:pt x="4748" y="5821"/>
                    </a:lnTo>
                    <a:cubicBezTo>
                      <a:pt x="4748" y="5752"/>
                      <a:pt x="4748" y="5684"/>
                      <a:pt x="4771" y="5615"/>
                    </a:cubicBezTo>
                    <a:cubicBezTo>
                      <a:pt x="4839" y="5478"/>
                      <a:pt x="4953" y="5341"/>
                      <a:pt x="5067" y="5227"/>
                    </a:cubicBezTo>
                    <a:cubicBezTo>
                      <a:pt x="5136" y="5159"/>
                      <a:pt x="5204" y="5113"/>
                      <a:pt x="5250" y="5045"/>
                    </a:cubicBezTo>
                    <a:lnTo>
                      <a:pt x="5341" y="4976"/>
                    </a:lnTo>
                    <a:lnTo>
                      <a:pt x="5455" y="4885"/>
                    </a:lnTo>
                    <a:cubicBezTo>
                      <a:pt x="5524" y="4816"/>
                      <a:pt x="5592" y="4771"/>
                      <a:pt x="5638" y="4702"/>
                    </a:cubicBezTo>
                    <a:cubicBezTo>
                      <a:pt x="5706" y="4657"/>
                      <a:pt x="5752" y="4611"/>
                      <a:pt x="5821" y="4565"/>
                    </a:cubicBezTo>
                    <a:cubicBezTo>
                      <a:pt x="5866" y="4542"/>
                      <a:pt x="5935" y="4497"/>
                      <a:pt x="6003" y="4451"/>
                    </a:cubicBezTo>
                    <a:cubicBezTo>
                      <a:pt x="6140" y="4383"/>
                      <a:pt x="6277" y="4291"/>
                      <a:pt x="6391" y="4223"/>
                    </a:cubicBezTo>
                    <a:lnTo>
                      <a:pt x="6482" y="4154"/>
                    </a:lnTo>
                    <a:cubicBezTo>
                      <a:pt x="6574" y="4086"/>
                      <a:pt x="6642" y="4018"/>
                      <a:pt x="6734" y="3972"/>
                    </a:cubicBezTo>
                    <a:cubicBezTo>
                      <a:pt x="6870" y="3903"/>
                      <a:pt x="7007" y="3835"/>
                      <a:pt x="7167" y="3744"/>
                    </a:cubicBezTo>
                    <a:cubicBezTo>
                      <a:pt x="7304" y="3698"/>
                      <a:pt x="7441" y="3629"/>
                      <a:pt x="7601" y="3561"/>
                    </a:cubicBezTo>
                    <a:cubicBezTo>
                      <a:pt x="7898" y="3447"/>
                      <a:pt x="8149" y="3356"/>
                      <a:pt x="8400" y="3287"/>
                    </a:cubicBezTo>
                    <a:cubicBezTo>
                      <a:pt x="8696" y="3219"/>
                      <a:pt x="8993" y="3150"/>
                      <a:pt x="9267" y="3082"/>
                    </a:cubicBezTo>
                    <a:lnTo>
                      <a:pt x="9244" y="3082"/>
                    </a:lnTo>
                    <a:cubicBezTo>
                      <a:pt x="9427" y="3059"/>
                      <a:pt x="9610" y="3013"/>
                      <a:pt x="9792" y="2990"/>
                    </a:cubicBezTo>
                    <a:cubicBezTo>
                      <a:pt x="9906" y="2968"/>
                      <a:pt x="10043" y="2968"/>
                      <a:pt x="10157" y="2945"/>
                    </a:cubicBezTo>
                    <a:lnTo>
                      <a:pt x="10317" y="2945"/>
                    </a:lnTo>
                    <a:cubicBezTo>
                      <a:pt x="10682" y="2899"/>
                      <a:pt x="11048" y="2899"/>
                      <a:pt x="11436" y="2899"/>
                    </a:cubicBezTo>
                    <a:close/>
                    <a:moveTo>
                      <a:pt x="11184" y="0"/>
                    </a:moveTo>
                    <a:cubicBezTo>
                      <a:pt x="11025" y="0"/>
                      <a:pt x="10888" y="0"/>
                      <a:pt x="10728" y="23"/>
                    </a:cubicBezTo>
                    <a:lnTo>
                      <a:pt x="10591" y="23"/>
                    </a:lnTo>
                    <a:cubicBezTo>
                      <a:pt x="10271" y="46"/>
                      <a:pt x="9975" y="92"/>
                      <a:pt x="9701" y="137"/>
                    </a:cubicBezTo>
                    <a:cubicBezTo>
                      <a:pt x="9450" y="183"/>
                      <a:pt x="9199" y="229"/>
                      <a:pt x="8833" y="343"/>
                    </a:cubicBezTo>
                    <a:cubicBezTo>
                      <a:pt x="8149" y="525"/>
                      <a:pt x="7555" y="731"/>
                      <a:pt x="7007" y="936"/>
                    </a:cubicBezTo>
                    <a:lnTo>
                      <a:pt x="6802" y="1027"/>
                    </a:lnTo>
                    <a:lnTo>
                      <a:pt x="6619" y="1096"/>
                    </a:lnTo>
                    <a:cubicBezTo>
                      <a:pt x="6551" y="1119"/>
                      <a:pt x="6482" y="1142"/>
                      <a:pt x="6414" y="1187"/>
                    </a:cubicBezTo>
                    <a:cubicBezTo>
                      <a:pt x="6345" y="1210"/>
                      <a:pt x="6254" y="1233"/>
                      <a:pt x="6186" y="1256"/>
                    </a:cubicBezTo>
                    <a:cubicBezTo>
                      <a:pt x="6049" y="1324"/>
                      <a:pt x="5912" y="1393"/>
                      <a:pt x="5775" y="1461"/>
                    </a:cubicBezTo>
                    <a:cubicBezTo>
                      <a:pt x="5638" y="1530"/>
                      <a:pt x="5524" y="1598"/>
                      <a:pt x="5410" y="1689"/>
                    </a:cubicBezTo>
                    <a:cubicBezTo>
                      <a:pt x="5318" y="1735"/>
                      <a:pt x="5250" y="1781"/>
                      <a:pt x="5181" y="1826"/>
                    </a:cubicBezTo>
                    <a:lnTo>
                      <a:pt x="5022" y="1918"/>
                    </a:lnTo>
                    <a:cubicBezTo>
                      <a:pt x="4885" y="2009"/>
                      <a:pt x="4725" y="2100"/>
                      <a:pt x="4588" y="2191"/>
                    </a:cubicBezTo>
                    <a:cubicBezTo>
                      <a:pt x="4497" y="2260"/>
                      <a:pt x="4405" y="2351"/>
                      <a:pt x="4314" y="2420"/>
                    </a:cubicBezTo>
                    <a:lnTo>
                      <a:pt x="4200" y="2511"/>
                    </a:lnTo>
                    <a:cubicBezTo>
                      <a:pt x="4154" y="2534"/>
                      <a:pt x="4109" y="2580"/>
                      <a:pt x="4063" y="2602"/>
                    </a:cubicBezTo>
                    <a:cubicBezTo>
                      <a:pt x="3994" y="2648"/>
                      <a:pt x="3926" y="2716"/>
                      <a:pt x="3835" y="2762"/>
                    </a:cubicBezTo>
                    <a:cubicBezTo>
                      <a:pt x="3310" y="3219"/>
                      <a:pt x="2876" y="3607"/>
                      <a:pt x="2488" y="4063"/>
                    </a:cubicBezTo>
                    <a:cubicBezTo>
                      <a:pt x="2328" y="4269"/>
                      <a:pt x="2146" y="4520"/>
                      <a:pt x="1963" y="4771"/>
                    </a:cubicBezTo>
                    <a:cubicBezTo>
                      <a:pt x="1895" y="4885"/>
                      <a:pt x="1803" y="4999"/>
                      <a:pt x="1712" y="5113"/>
                    </a:cubicBezTo>
                    <a:cubicBezTo>
                      <a:pt x="1666" y="5182"/>
                      <a:pt x="1643" y="5227"/>
                      <a:pt x="1598" y="5296"/>
                    </a:cubicBezTo>
                    <a:cubicBezTo>
                      <a:pt x="1552" y="5387"/>
                      <a:pt x="1507" y="5478"/>
                      <a:pt x="1484" y="5570"/>
                    </a:cubicBezTo>
                    <a:lnTo>
                      <a:pt x="1461" y="5592"/>
                    </a:lnTo>
                    <a:cubicBezTo>
                      <a:pt x="1461" y="5615"/>
                      <a:pt x="1438" y="5638"/>
                      <a:pt x="1438" y="5661"/>
                    </a:cubicBezTo>
                    <a:cubicBezTo>
                      <a:pt x="1392" y="5729"/>
                      <a:pt x="1347" y="5821"/>
                      <a:pt x="1301" y="5889"/>
                    </a:cubicBezTo>
                    <a:cubicBezTo>
                      <a:pt x="1255" y="5935"/>
                      <a:pt x="1233" y="6003"/>
                      <a:pt x="1187" y="6049"/>
                    </a:cubicBezTo>
                    <a:lnTo>
                      <a:pt x="1164" y="6095"/>
                    </a:lnTo>
                    <a:cubicBezTo>
                      <a:pt x="1141" y="6140"/>
                      <a:pt x="1096" y="6163"/>
                      <a:pt x="1073" y="6209"/>
                    </a:cubicBezTo>
                    <a:lnTo>
                      <a:pt x="1050" y="6277"/>
                    </a:lnTo>
                    <a:cubicBezTo>
                      <a:pt x="1004" y="6346"/>
                      <a:pt x="982" y="6391"/>
                      <a:pt x="959" y="6437"/>
                    </a:cubicBezTo>
                    <a:cubicBezTo>
                      <a:pt x="913" y="6483"/>
                      <a:pt x="890" y="6551"/>
                      <a:pt x="867" y="6620"/>
                    </a:cubicBezTo>
                    <a:cubicBezTo>
                      <a:pt x="799" y="6779"/>
                      <a:pt x="730" y="6985"/>
                      <a:pt x="662" y="7167"/>
                    </a:cubicBezTo>
                    <a:lnTo>
                      <a:pt x="594" y="7373"/>
                    </a:lnTo>
                    <a:cubicBezTo>
                      <a:pt x="525" y="7533"/>
                      <a:pt x="479" y="7670"/>
                      <a:pt x="434" y="7829"/>
                    </a:cubicBezTo>
                    <a:cubicBezTo>
                      <a:pt x="365" y="8058"/>
                      <a:pt x="320" y="8286"/>
                      <a:pt x="274" y="8537"/>
                    </a:cubicBezTo>
                    <a:cubicBezTo>
                      <a:pt x="228" y="8720"/>
                      <a:pt x="183" y="8925"/>
                      <a:pt x="160" y="9176"/>
                    </a:cubicBezTo>
                    <a:cubicBezTo>
                      <a:pt x="114" y="9541"/>
                      <a:pt x="69" y="9838"/>
                      <a:pt x="46" y="10112"/>
                    </a:cubicBezTo>
                    <a:lnTo>
                      <a:pt x="46" y="10317"/>
                    </a:lnTo>
                    <a:cubicBezTo>
                      <a:pt x="23" y="10409"/>
                      <a:pt x="23" y="10500"/>
                      <a:pt x="23" y="10591"/>
                    </a:cubicBezTo>
                    <a:cubicBezTo>
                      <a:pt x="0" y="10728"/>
                      <a:pt x="0" y="10865"/>
                      <a:pt x="0" y="11002"/>
                    </a:cubicBezTo>
                    <a:cubicBezTo>
                      <a:pt x="0" y="11093"/>
                      <a:pt x="0" y="11185"/>
                      <a:pt x="0" y="11276"/>
                    </a:cubicBezTo>
                    <a:lnTo>
                      <a:pt x="0" y="11413"/>
                    </a:lnTo>
                    <a:lnTo>
                      <a:pt x="0" y="11481"/>
                    </a:lnTo>
                    <a:cubicBezTo>
                      <a:pt x="0" y="11596"/>
                      <a:pt x="0" y="11710"/>
                      <a:pt x="0" y="11824"/>
                    </a:cubicBezTo>
                    <a:cubicBezTo>
                      <a:pt x="23" y="11915"/>
                      <a:pt x="23" y="12029"/>
                      <a:pt x="23" y="12143"/>
                    </a:cubicBezTo>
                    <a:cubicBezTo>
                      <a:pt x="46" y="12326"/>
                      <a:pt x="69" y="12486"/>
                      <a:pt x="91" y="12668"/>
                    </a:cubicBezTo>
                    <a:lnTo>
                      <a:pt x="91" y="12737"/>
                    </a:lnTo>
                    <a:cubicBezTo>
                      <a:pt x="114" y="12874"/>
                      <a:pt x="137" y="13011"/>
                      <a:pt x="160" y="13148"/>
                    </a:cubicBezTo>
                    <a:cubicBezTo>
                      <a:pt x="183" y="13262"/>
                      <a:pt x="205" y="13376"/>
                      <a:pt x="228" y="13513"/>
                    </a:cubicBezTo>
                    <a:cubicBezTo>
                      <a:pt x="297" y="13741"/>
                      <a:pt x="365" y="13992"/>
                      <a:pt x="457" y="14266"/>
                    </a:cubicBezTo>
                    <a:cubicBezTo>
                      <a:pt x="525" y="14494"/>
                      <a:pt x="616" y="14700"/>
                      <a:pt x="708" y="14905"/>
                    </a:cubicBezTo>
                    <a:lnTo>
                      <a:pt x="753" y="15019"/>
                    </a:lnTo>
                    <a:cubicBezTo>
                      <a:pt x="799" y="15133"/>
                      <a:pt x="845" y="15225"/>
                      <a:pt x="890" y="15316"/>
                    </a:cubicBezTo>
                    <a:cubicBezTo>
                      <a:pt x="913" y="15362"/>
                      <a:pt x="936" y="15430"/>
                      <a:pt x="959" y="15476"/>
                    </a:cubicBezTo>
                    <a:cubicBezTo>
                      <a:pt x="1027" y="15613"/>
                      <a:pt x="1073" y="15750"/>
                      <a:pt x="1141" y="15864"/>
                    </a:cubicBezTo>
                    <a:cubicBezTo>
                      <a:pt x="1187" y="15978"/>
                      <a:pt x="1255" y="16069"/>
                      <a:pt x="1301" y="16183"/>
                    </a:cubicBezTo>
                    <a:lnTo>
                      <a:pt x="1347" y="16275"/>
                    </a:lnTo>
                    <a:cubicBezTo>
                      <a:pt x="1392" y="16389"/>
                      <a:pt x="1461" y="16526"/>
                      <a:pt x="1552" y="16663"/>
                    </a:cubicBezTo>
                    <a:cubicBezTo>
                      <a:pt x="1598" y="16731"/>
                      <a:pt x="1643" y="16800"/>
                      <a:pt x="1712" y="16891"/>
                    </a:cubicBezTo>
                    <a:lnTo>
                      <a:pt x="1803" y="17005"/>
                    </a:lnTo>
                    <a:cubicBezTo>
                      <a:pt x="1849" y="17096"/>
                      <a:pt x="1895" y="17165"/>
                      <a:pt x="1940" y="17256"/>
                    </a:cubicBezTo>
                    <a:lnTo>
                      <a:pt x="2032" y="17393"/>
                    </a:lnTo>
                    <a:cubicBezTo>
                      <a:pt x="2146" y="17576"/>
                      <a:pt x="2260" y="17735"/>
                      <a:pt x="2397" y="17895"/>
                    </a:cubicBezTo>
                    <a:lnTo>
                      <a:pt x="2511" y="18055"/>
                    </a:lnTo>
                    <a:cubicBezTo>
                      <a:pt x="2693" y="18306"/>
                      <a:pt x="2899" y="18557"/>
                      <a:pt x="3081" y="18808"/>
                    </a:cubicBezTo>
                    <a:cubicBezTo>
                      <a:pt x="3173" y="18922"/>
                      <a:pt x="3287" y="19037"/>
                      <a:pt x="3378" y="19128"/>
                    </a:cubicBezTo>
                    <a:cubicBezTo>
                      <a:pt x="3469" y="19219"/>
                      <a:pt x="3584" y="19310"/>
                      <a:pt x="3675" y="19379"/>
                    </a:cubicBezTo>
                    <a:lnTo>
                      <a:pt x="3721" y="19425"/>
                    </a:lnTo>
                    <a:cubicBezTo>
                      <a:pt x="3858" y="19539"/>
                      <a:pt x="3994" y="19653"/>
                      <a:pt x="4131" y="19744"/>
                    </a:cubicBezTo>
                    <a:cubicBezTo>
                      <a:pt x="4246" y="19835"/>
                      <a:pt x="4360" y="19927"/>
                      <a:pt x="4474" y="19995"/>
                    </a:cubicBezTo>
                    <a:lnTo>
                      <a:pt x="4519" y="20041"/>
                    </a:lnTo>
                    <a:cubicBezTo>
                      <a:pt x="4611" y="20109"/>
                      <a:pt x="4702" y="20155"/>
                      <a:pt x="4793" y="20223"/>
                    </a:cubicBezTo>
                    <a:lnTo>
                      <a:pt x="4930" y="20292"/>
                    </a:lnTo>
                    <a:lnTo>
                      <a:pt x="4999" y="20338"/>
                    </a:lnTo>
                    <a:cubicBezTo>
                      <a:pt x="5113" y="20406"/>
                      <a:pt x="5204" y="20475"/>
                      <a:pt x="5318" y="20543"/>
                    </a:cubicBezTo>
                    <a:cubicBezTo>
                      <a:pt x="5364" y="20589"/>
                      <a:pt x="5432" y="20611"/>
                      <a:pt x="5478" y="20657"/>
                    </a:cubicBezTo>
                    <a:cubicBezTo>
                      <a:pt x="5547" y="20703"/>
                      <a:pt x="5615" y="20748"/>
                      <a:pt x="5706" y="20794"/>
                    </a:cubicBezTo>
                    <a:cubicBezTo>
                      <a:pt x="5821" y="20863"/>
                      <a:pt x="5957" y="20931"/>
                      <a:pt x="6072" y="21000"/>
                    </a:cubicBezTo>
                    <a:lnTo>
                      <a:pt x="6117" y="21022"/>
                    </a:lnTo>
                    <a:cubicBezTo>
                      <a:pt x="6323" y="21114"/>
                      <a:pt x="6551" y="21205"/>
                      <a:pt x="6779" y="21296"/>
                    </a:cubicBezTo>
                    <a:lnTo>
                      <a:pt x="6916" y="21342"/>
                    </a:lnTo>
                    <a:cubicBezTo>
                      <a:pt x="7030" y="21388"/>
                      <a:pt x="7167" y="21433"/>
                      <a:pt x="7281" y="21479"/>
                    </a:cubicBezTo>
                    <a:cubicBezTo>
                      <a:pt x="7350" y="21502"/>
                      <a:pt x="7418" y="21524"/>
                      <a:pt x="7487" y="21547"/>
                    </a:cubicBezTo>
                    <a:lnTo>
                      <a:pt x="7532" y="21570"/>
                    </a:lnTo>
                    <a:lnTo>
                      <a:pt x="7555" y="21570"/>
                    </a:lnTo>
                    <a:lnTo>
                      <a:pt x="7669" y="21616"/>
                    </a:lnTo>
                    <a:cubicBezTo>
                      <a:pt x="7806" y="21684"/>
                      <a:pt x="7943" y="21730"/>
                      <a:pt x="8080" y="21776"/>
                    </a:cubicBezTo>
                    <a:lnTo>
                      <a:pt x="8172" y="21798"/>
                    </a:lnTo>
                    <a:cubicBezTo>
                      <a:pt x="8286" y="21844"/>
                      <a:pt x="8377" y="21867"/>
                      <a:pt x="8491" y="21890"/>
                    </a:cubicBezTo>
                    <a:cubicBezTo>
                      <a:pt x="8560" y="21913"/>
                      <a:pt x="8628" y="21935"/>
                      <a:pt x="8696" y="21958"/>
                    </a:cubicBezTo>
                    <a:cubicBezTo>
                      <a:pt x="8765" y="21958"/>
                      <a:pt x="8833" y="21958"/>
                      <a:pt x="8879" y="21981"/>
                    </a:cubicBezTo>
                    <a:cubicBezTo>
                      <a:pt x="8970" y="21981"/>
                      <a:pt x="9062" y="22004"/>
                      <a:pt x="9153" y="22027"/>
                    </a:cubicBezTo>
                    <a:cubicBezTo>
                      <a:pt x="9199" y="22027"/>
                      <a:pt x="9244" y="22049"/>
                      <a:pt x="9313" y="22049"/>
                    </a:cubicBezTo>
                    <a:cubicBezTo>
                      <a:pt x="9473" y="22095"/>
                      <a:pt x="9655" y="22118"/>
                      <a:pt x="9838" y="22141"/>
                    </a:cubicBezTo>
                    <a:cubicBezTo>
                      <a:pt x="10020" y="22164"/>
                      <a:pt x="10226" y="22186"/>
                      <a:pt x="10431" y="22186"/>
                    </a:cubicBezTo>
                    <a:cubicBezTo>
                      <a:pt x="10682" y="22209"/>
                      <a:pt x="10865" y="22232"/>
                      <a:pt x="11048" y="22232"/>
                    </a:cubicBezTo>
                    <a:lnTo>
                      <a:pt x="11116" y="22232"/>
                    </a:lnTo>
                    <a:cubicBezTo>
                      <a:pt x="11230" y="22232"/>
                      <a:pt x="11367" y="22209"/>
                      <a:pt x="11504" y="22209"/>
                    </a:cubicBezTo>
                    <a:cubicBezTo>
                      <a:pt x="11595" y="22186"/>
                      <a:pt x="11687" y="22186"/>
                      <a:pt x="11778" y="22186"/>
                    </a:cubicBezTo>
                    <a:cubicBezTo>
                      <a:pt x="11961" y="22186"/>
                      <a:pt x="12143" y="22141"/>
                      <a:pt x="12326" y="22118"/>
                    </a:cubicBezTo>
                    <a:lnTo>
                      <a:pt x="12485" y="22095"/>
                    </a:lnTo>
                    <a:lnTo>
                      <a:pt x="12668" y="22072"/>
                    </a:lnTo>
                    <a:cubicBezTo>
                      <a:pt x="12759" y="22049"/>
                      <a:pt x="12851" y="22049"/>
                      <a:pt x="12942" y="22027"/>
                    </a:cubicBezTo>
                    <a:cubicBezTo>
                      <a:pt x="13056" y="22027"/>
                      <a:pt x="13147" y="21981"/>
                      <a:pt x="13239" y="21958"/>
                    </a:cubicBezTo>
                    <a:cubicBezTo>
                      <a:pt x="13284" y="21958"/>
                      <a:pt x="13330" y="21935"/>
                      <a:pt x="13376" y="21935"/>
                    </a:cubicBezTo>
                    <a:cubicBezTo>
                      <a:pt x="13513" y="21913"/>
                      <a:pt x="13650" y="21867"/>
                      <a:pt x="13787" y="21821"/>
                    </a:cubicBezTo>
                    <a:cubicBezTo>
                      <a:pt x="13901" y="21776"/>
                      <a:pt x="14015" y="21730"/>
                      <a:pt x="14152" y="21707"/>
                    </a:cubicBezTo>
                    <a:cubicBezTo>
                      <a:pt x="14243" y="21684"/>
                      <a:pt x="14357" y="21661"/>
                      <a:pt x="14448" y="21639"/>
                    </a:cubicBezTo>
                    <a:cubicBezTo>
                      <a:pt x="14585" y="21593"/>
                      <a:pt x="14722" y="21547"/>
                      <a:pt x="14882" y="21502"/>
                    </a:cubicBezTo>
                    <a:cubicBezTo>
                      <a:pt x="15156" y="21433"/>
                      <a:pt x="15430" y="21342"/>
                      <a:pt x="15727" y="21205"/>
                    </a:cubicBezTo>
                    <a:cubicBezTo>
                      <a:pt x="15818" y="21182"/>
                      <a:pt x="15886" y="21114"/>
                      <a:pt x="15978" y="21068"/>
                    </a:cubicBezTo>
                    <a:lnTo>
                      <a:pt x="16023" y="21045"/>
                    </a:lnTo>
                    <a:cubicBezTo>
                      <a:pt x="16115" y="20977"/>
                      <a:pt x="16183" y="20931"/>
                      <a:pt x="16274" y="20885"/>
                    </a:cubicBezTo>
                    <a:lnTo>
                      <a:pt x="16320" y="20885"/>
                    </a:lnTo>
                    <a:cubicBezTo>
                      <a:pt x="16366" y="20840"/>
                      <a:pt x="16434" y="20817"/>
                      <a:pt x="16503" y="20771"/>
                    </a:cubicBezTo>
                    <a:cubicBezTo>
                      <a:pt x="16548" y="20748"/>
                      <a:pt x="16594" y="20726"/>
                      <a:pt x="16640" y="20703"/>
                    </a:cubicBezTo>
                    <a:cubicBezTo>
                      <a:pt x="16685" y="20680"/>
                      <a:pt x="16754" y="20657"/>
                      <a:pt x="16799" y="20634"/>
                    </a:cubicBezTo>
                    <a:cubicBezTo>
                      <a:pt x="16845" y="20611"/>
                      <a:pt x="16914" y="20566"/>
                      <a:pt x="16959" y="20543"/>
                    </a:cubicBezTo>
                    <a:cubicBezTo>
                      <a:pt x="17073" y="20497"/>
                      <a:pt x="17165" y="20429"/>
                      <a:pt x="17256" y="20360"/>
                    </a:cubicBezTo>
                    <a:lnTo>
                      <a:pt x="17324" y="20315"/>
                    </a:lnTo>
                    <a:cubicBezTo>
                      <a:pt x="17461" y="20223"/>
                      <a:pt x="17576" y="20132"/>
                      <a:pt x="17712" y="20018"/>
                    </a:cubicBezTo>
                    <a:lnTo>
                      <a:pt x="17804" y="19927"/>
                    </a:lnTo>
                    <a:cubicBezTo>
                      <a:pt x="17872" y="19858"/>
                      <a:pt x="17941" y="19813"/>
                      <a:pt x="18032" y="19744"/>
                    </a:cubicBezTo>
                    <a:cubicBezTo>
                      <a:pt x="18123" y="19653"/>
                      <a:pt x="18215" y="19562"/>
                      <a:pt x="18306" y="19493"/>
                    </a:cubicBezTo>
                    <a:lnTo>
                      <a:pt x="18352" y="19447"/>
                    </a:lnTo>
                    <a:cubicBezTo>
                      <a:pt x="18397" y="19379"/>
                      <a:pt x="18466" y="19333"/>
                      <a:pt x="18534" y="19288"/>
                    </a:cubicBezTo>
                    <a:cubicBezTo>
                      <a:pt x="18603" y="19219"/>
                      <a:pt x="18671" y="19151"/>
                      <a:pt x="18740" y="19082"/>
                    </a:cubicBezTo>
                    <a:cubicBezTo>
                      <a:pt x="18785" y="19037"/>
                      <a:pt x="18831" y="18991"/>
                      <a:pt x="18854" y="18945"/>
                    </a:cubicBezTo>
                    <a:cubicBezTo>
                      <a:pt x="18922" y="18877"/>
                      <a:pt x="18991" y="18808"/>
                      <a:pt x="19059" y="18740"/>
                    </a:cubicBezTo>
                    <a:cubicBezTo>
                      <a:pt x="19219" y="18603"/>
                      <a:pt x="19333" y="18489"/>
                      <a:pt x="19447" y="18375"/>
                    </a:cubicBezTo>
                    <a:cubicBezTo>
                      <a:pt x="19584" y="18215"/>
                      <a:pt x="19721" y="18055"/>
                      <a:pt x="19835" y="17895"/>
                    </a:cubicBezTo>
                    <a:cubicBezTo>
                      <a:pt x="19904" y="17827"/>
                      <a:pt x="19949" y="17758"/>
                      <a:pt x="20018" y="17667"/>
                    </a:cubicBezTo>
                    <a:cubicBezTo>
                      <a:pt x="20155" y="17530"/>
                      <a:pt x="20269" y="17370"/>
                      <a:pt x="20383" y="17211"/>
                    </a:cubicBezTo>
                    <a:cubicBezTo>
                      <a:pt x="20566" y="16959"/>
                      <a:pt x="20725" y="16686"/>
                      <a:pt x="20862" y="16412"/>
                    </a:cubicBezTo>
                    <a:cubicBezTo>
                      <a:pt x="20908" y="16320"/>
                      <a:pt x="20954" y="16229"/>
                      <a:pt x="20999" y="16115"/>
                    </a:cubicBezTo>
                    <a:lnTo>
                      <a:pt x="21045" y="16024"/>
                    </a:lnTo>
                    <a:lnTo>
                      <a:pt x="21136" y="15864"/>
                    </a:lnTo>
                    <a:cubicBezTo>
                      <a:pt x="21182" y="15773"/>
                      <a:pt x="21228" y="15681"/>
                      <a:pt x="21273" y="15590"/>
                    </a:cubicBezTo>
                    <a:cubicBezTo>
                      <a:pt x="21319" y="15499"/>
                      <a:pt x="21342" y="15407"/>
                      <a:pt x="21387" y="15339"/>
                    </a:cubicBezTo>
                    <a:lnTo>
                      <a:pt x="21479" y="15156"/>
                    </a:lnTo>
                    <a:cubicBezTo>
                      <a:pt x="21547" y="14974"/>
                      <a:pt x="21593" y="14814"/>
                      <a:pt x="21661" y="14677"/>
                    </a:cubicBezTo>
                    <a:lnTo>
                      <a:pt x="21730" y="14449"/>
                    </a:lnTo>
                    <a:cubicBezTo>
                      <a:pt x="21775" y="14335"/>
                      <a:pt x="21798" y="14243"/>
                      <a:pt x="21844" y="14152"/>
                    </a:cubicBezTo>
                    <a:lnTo>
                      <a:pt x="21867" y="14061"/>
                    </a:lnTo>
                    <a:cubicBezTo>
                      <a:pt x="21890" y="13992"/>
                      <a:pt x="21912" y="13947"/>
                      <a:pt x="21912" y="13878"/>
                    </a:cubicBezTo>
                    <a:cubicBezTo>
                      <a:pt x="21958" y="13787"/>
                      <a:pt x="21981" y="13673"/>
                      <a:pt x="22004" y="13581"/>
                    </a:cubicBezTo>
                    <a:cubicBezTo>
                      <a:pt x="22072" y="13353"/>
                      <a:pt x="22095" y="13148"/>
                      <a:pt x="22118" y="12942"/>
                    </a:cubicBezTo>
                    <a:cubicBezTo>
                      <a:pt x="22141" y="12805"/>
                      <a:pt x="22141" y="12668"/>
                      <a:pt x="22141" y="12531"/>
                    </a:cubicBezTo>
                    <a:lnTo>
                      <a:pt x="22141" y="12486"/>
                    </a:lnTo>
                    <a:cubicBezTo>
                      <a:pt x="22186" y="12303"/>
                      <a:pt x="22209" y="12120"/>
                      <a:pt x="22232" y="11984"/>
                    </a:cubicBezTo>
                    <a:lnTo>
                      <a:pt x="22255" y="11824"/>
                    </a:lnTo>
                    <a:cubicBezTo>
                      <a:pt x="22255" y="11732"/>
                      <a:pt x="22255" y="11641"/>
                      <a:pt x="22278" y="11550"/>
                    </a:cubicBezTo>
                    <a:cubicBezTo>
                      <a:pt x="22278" y="11344"/>
                      <a:pt x="22278" y="11185"/>
                      <a:pt x="22255" y="11002"/>
                    </a:cubicBezTo>
                    <a:cubicBezTo>
                      <a:pt x="22232" y="10728"/>
                      <a:pt x="22186" y="10431"/>
                      <a:pt x="22141" y="10089"/>
                    </a:cubicBezTo>
                    <a:cubicBezTo>
                      <a:pt x="22118" y="10043"/>
                      <a:pt x="22118" y="9998"/>
                      <a:pt x="22118" y="9952"/>
                    </a:cubicBezTo>
                    <a:lnTo>
                      <a:pt x="22118" y="9906"/>
                    </a:lnTo>
                    <a:cubicBezTo>
                      <a:pt x="22095" y="9747"/>
                      <a:pt x="22095" y="9610"/>
                      <a:pt x="22072" y="9473"/>
                    </a:cubicBezTo>
                    <a:cubicBezTo>
                      <a:pt x="22049" y="9336"/>
                      <a:pt x="22026" y="9199"/>
                      <a:pt x="22004" y="9062"/>
                    </a:cubicBezTo>
                    <a:cubicBezTo>
                      <a:pt x="22004" y="8925"/>
                      <a:pt x="21958" y="8788"/>
                      <a:pt x="21935" y="8628"/>
                    </a:cubicBezTo>
                    <a:cubicBezTo>
                      <a:pt x="21912" y="8491"/>
                      <a:pt x="21890" y="8354"/>
                      <a:pt x="21867" y="8195"/>
                    </a:cubicBezTo>
                    <a:cubicBezTo>
                      <a:pt x="21821" y="7898"/>
                      <a:pt x="21753" y="7601"/>
                      <a:pt x="21661" y="7350"/>
                    </a:cubicBezTo>
                    <a:cubicBezTo>
                      <a:pt x="21593" y="7167"/>
                      <a:pt x="21524" y="7008"/>
                      <a:pt x="21456" y="6825"/>
                    </a:cubicBezTo>
                    <a:cubicBezTo>
                      <a:pt x="21365" y="6620"/>
                      <a:pt x="21250" y="6460"/>
                      <a:pt x="21113" y="6300"/>
                    </a:cubicBezTo>
                    <a:cubicBezTo>
                      <a:pt x="21091" y="6277"/>
                      <a:pt x="21045" y="6232"/>
                      <a:pt x="20999" y="6232"/>
                    </a:cubicBezTo>
                    <a:cubicBezTo>
                      <a:pt x="20840" y="5935"/>
                      <a:pt x="20703" y="5661"/>
                      <a:pt x="20543" y="5410"/>
                    </a:cubicBezTo>
                    <a:cubicBezTo>
                      <a:pt x="20497" y="5296"/>
                      <a:pt x="20429" y="5204"/>
                      <a:pt x="20360" y="5090"/>
                    </a:cubicBezTo>
                    <a:cubicBezTo>
                      <a:pt x="20292" y="4976"/>
                      <a:pt x="20200" y="4862"/>
                      <a:pt x="20109" y="4748"/>
                    </a:cubicBezTo>
                    <a:lnTo>
                      <a:pt x="20109" y="4725"/>
                    </a:lnTo>
                    <a:lnTo>
                      <a:pt x="20086" y="4725"/>
                    </a:lnTo>
                    <a:lnTo>
                      <a:pt x="20086" y="4702"/>
                    </a:lnTo>
                    <a:lnTo>
                      <a:pt x="19972" y="4542"/>
                    </a:lnTo>
                    <a:lnTo>
                      <a:pt x="19858" y="4383"/>
                    </a:lnTo>
                    <a:cubicBezTo>
                      <a:pt x="19767" y="4246"/>
                      <a:pt x="19675" y="4109"/>
                      <a:pt x="19561" y="3972"/>
                    </a:cubicBezTo>
                    <a:lnTo>
                      <a:pt x="19447" y="3835"/>
                    </a:lnTo>
                    <a:lnTo>
                      <a:pt x="19242" y="3584"/>
                    </a:lnTo>
                    <a:cubicBezTo>
                      <a:pt x="19150" y="3470"/>
                      <a:pt x="19059" y="3378"/>
                      <a:pt x="18968" y="3287"/>
                    </a:cubicBezTo>
                    <a:lnTo>
                      <a:pt x="18922" y="3241"/>
                    </a:lnTo>
                    <a:lnTo>
                      <a:pt x="18854" y="3173"/>
                    </a:lnTo>
                    <a:cubicBezTo>
                      <a:pt x="18762" y="3082"/>
                      <a:pt x="18671" y="2968"/>
                      <a:pt x="18580" y="2876"/>
                    </a:cubicBezTo>
                    <a:cubicBezTo>
                      <a:pt x="18466" y="2762"/>
                      <a:pt x="18329" y="2648"/>
                      <a:pt x="18192" y="2534"/>
                    </a:cubicBezTo>
                    <a:cubicBezTo>
                      <a:pt x="18078" y="2443"/>
                      <a:pt x="17964" y="2351"/>
                      <a:pt x="17827" y="2260"/>
                    </a:cubicBezTo>
                    <a:cubicBezTo>
                      <a:pt x="17690" y="2146"/>
                      <a:pt x="17553" y="2055"/>
                      <a:pt x="17439" y="1986"/>
                    </a:cubicBezTo>
                    <a:cubicBezTo>
                      <a:pt x="17370" y="1963"/>
                      <a:pt x="17302" y="1918"/>
                      <a:pt x="17210" y="1872"/>
                    </a:cubicBezTo>
                    <a:lnTo>
                      <a:pt x="17119" y="1826"/>
                    </a:lnTo>
                    <a:cubicBezTo>
                      <a:pt x="16982" y="1758"/>
                      <a:pt x="16868" y="1712"/>
                      <a:pt x="16731" y="1644"/>
                    </a:cubicBezTo>
                    <a:cubicBezTo>
                      <a:pt x="16571" y="1552"/>
                      <a:pt x="16366" y="1461"/>
                      <a:pt x="16160" y="1370"/>
                    </a:cubicBezTo>
                    <a:cubicBezTo>
                      <a:pt x="16092" y="1324"/>
                      <a:pt x="16001" y="1301"/>
                      <a:pt x="15932" y="1256"/>
                    </a:cubicBezTo>
                    <a:cubicBezTo>
                      <a:pt x="15932" y="1233"/>
                      <a:pt x="15932" y="1187"/>
                      <a:pt x="15909" y="1164"/>
                    </a:cubicBezTo>
                    <a:cubicBezTo>
                      <a:pt x="15886" y="1119"/>
                      <a:pt x="15864" y="1119"/>
                      <a:pt x="15818" y="1096"/>
                    </a:cubicBezTo>
                    <a:cubicBezTo>
                      <a:pt x="15704" y="1027"/>
                      <a:pt x="15590" y="982"/>
                      <a:pt x="15476" y="936"/>
                    </a:cubicBezTo>
                    <a:cubicBezTo>
                      <a:pt x="15384" y="890"/>
                      <a:pt x="15293" y="868"/>
                      <a:pt x="15179" y="822"/>
                    </a:cubicBezTo>
                    <a:lnTo>
                      <a:pt x="15019" y="731"/>
                    </a:lnTo>
                    <a:cubicBezTo>
                      <a:pt x="14791" y="617"/>
                      <a:pt x="14563" y="502"/>
                      <a:pt x="14334" y="434"/>
                    </a:cubicBezTo>
                    <a:cubicBezTo>
                      <a:pt x="14060" y="343"/>
                      <a:pt x="13764" y="274"/>
                      <a:pt x="13467" y="229"/>
                    </a:cubicBezTo>
                    <a:cubicBezTo>
                      <a:pt x="13170" y="183"/>
                      <a:pt x="12874" y="137"/>
                      <a:pt x="12600" y="92"/>
                    </a:cubicBezTo>
                    <a:lnTo>
                      <a:pt x="12531" y="92"/>
                    </a:lnTo>
                    <a:cubicBezTo>
                      <a:pt x="12394" y="69"/>
                      <a:pt x="12257" y="46"/>
                      <a:pt x="12143" y="46"/>
                    </a:cubicBezTo>
                    <a:cubicBezTo>
                      <a:pt x="12029" y="23"/>
                      <a:pt x="11915" y="23"/>
                      <a:pt x="11801" y="23"/>
                    </a:cubicBezTo>
                    <a:lnTo>
                      <a:pt x="11687" y="23"/>
                    </a:lnTo>
                    <a:cubicBezTo>
                      <a:pt x="11527" y="0"/>
                      <a:pt x="11367" y="0"/>
                      <a:pt x="11207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2"/>
              <p:cNvSpPr/>
              <p:nvPr/>
            </p:nvSpPr>
            <p:spPr>
              <a:xfrm>
                <a:off x="8479818" y="1403375"/>
                <a:ext cx="59250" cy="635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352" extrusionOk="0">
                    <a:moveTo>
                      <a:pt x="1142" y="0"/>
                    </a:moveTo>
                    <a:cubicBezTo>
                      <a:pt x="1005" y="0"/>
                      <a:pt x="868" y="46"/>
                      <a:pt x="753" y="114"/>
                    </a:cubicBezTo>
                    <a:cubicBezTo>
                      <a:pt x="662" y="137"/>
                      <a:pt x="571" y="206"/>
                      <a:pt x="502" y="274"/>
                    </a:cubicBezTo>
                    <a:cubicBezTo>
                      <a:pt x="480" y="297"/>
                      <a:pt x="480" y="297"/>
                      <a:pt x="434" y="320"/>
                    </a:cubicBezTo>
                    <a:cubicBezTo>
                      <a:pt x="365" y="388"/>
                      <a:pt x="320" y="457"/>
                      <a:pt x="251" y="548"/>
                    </a:cubicBezTo>
                    <a:lnTo>
                      <a:pt x="228" y="571"/>
                    </a:lnTo>
                    <a:cubicBezTo>
                      <a:pt x="206" y="616"/>
                      <a:pt x="160" y="685"/>
                      <a:pt x="137" y="731"/>
                    </a:cubicBezTo>
                    <a:cubicBezTo>
                      <a:pt x="114" y="776"/>
                      <a:pt x="92" y="799"/>
                      <a:pt x="69" y="845"/>
                    </a:cubicBezTo>
                    <a:cubicBezTo>
                      <a:pt x="23" y="936"/>
                      <a:pt x="0" y="1027"/>
                      <a:pt x="0" y="1164"/>
                    </a:cubicBezTo>
                    <a:cubicBezTo>
                      <a:pt x="0" y="1256"/>
                      <a:pt x="23" y="1347"/>
                      <a:pt x="46" y="1461"/>
                    </a:cubicBezTo>
                    <a:cubicBezTo>
                      <a:pt x="92" y="1621"/>
                      <a:pt x="137" y="1735"/>
                      <a:pt x="206" y="1849"/>
                    </a:cubicBezTo>
                    <a:cubicBezTo>
                      <a:pt x="274" y="1940"/>
                      <a:pt x="343" y="2009"/>
                      <a:pt x="411" y="2077"/>
                    </a:cubicBezTo>
                    <a:cubicBezTo>
                      <a:pt x="457" y="2100"/>
                      <a:pt x="502" y="2146"/>
                      <a:pt x="548" y="2169"/>
                    </a:cubicBezTo>
                    <a:cubicBezTo>
                      <a:pt x="617" y="2214"/>
                      <a:pt x="685" y="2237"/>
                      <a:pt x="753" y="2283"/>
                    </a:cubicBezTo>
                    <a:cubicBezTo>
                      <a:pt x="822" y="2306"/>
                      <a:pt x="890" y="2306"/>
                      <a:pt x="1005" y="2328"/>
                    </a:cubicBezTo>
                    <a:lnTo>
                      <a:pt x="1187" y="2328"/>
                    </a:lnTo>
                    <a:cubicBezTo>
                      <a:pt x="1233" y="2328"/>
                      <a:pt x="1278" y="2351"/>
                      <a:pt x="1301" y="2351"/>
                    </a:cubicBezTo>
                    <a:cubicBezTo>
                      <a:pt x="1324" y="2351"/>
                      <a:pt x="1347" y="2328"/>
                      <a:pt x="1370" y="2328"/>
                    </a:cubicBezTo>
                    <a:cubicBezTo>
                      <a:pt x="1530" y="2328"/>
                      <a:pt x="1621" y="2283"/>
                      <a:pt x="1712" y="2214"/>
                    </a:cubicBezTo>
                    <a:cubicBezTo>
                      <a:pt x="1872" y="2123"/>
                      <a:pt x="1986" y="1986"/>
                      <a:pt x="2077" y="1849"/>
                    </a:cubicBezTo>
                    <a:cubicBezTo>
                      <a:pt x="2146" y="1712"/>
                      <a:pt x="2191" y="1529"/>
                      <a:pt x="2191" y="1370"/>
                    </a:cubicBezTo>
                    <a:cubicBezTo>
                      <a:pt x="2191" y="1324"/>
                      <a:pt x="2191" y="1301"/>
                      <a:pt x="2191" y="1256"/>
                    </a:cubicBezTo>
                    <a:lnTo>
                      <a:pt x="2191" y="1210"/>
                    </a:lnTo>
                    <a:cubicBezTo>
                      <a:pt x="2191" y="1141"/>
                      <a:pt x="2169" y="1050"/>
                      <a:pt x="2169" y="982"/>
                    </a:cubicBezTo>
                    <a:cubicBezTo>
                      <a:pt x="2123" y="708"/>
                      <a:pt x="2009" y="480"/>
                      <a:pt x="1872" y="343"/>
                    </a:cubicBezTo>
                    <a:cubicBezTo>
                      <a:pt x="1781" y="228"/>
                      <a:pt x="1666" y="160"/>
                      <a:pt x="1552" y="114"/>
                    </a:cubicBezTo>
                    <a:cubicBezTo>
                      <a:pt x="1507" y="69"/>
                      <a:pt x="1438" y="46"/>
                      <a:pt x="1370" y="23"/>
                    </a:cubicBezTo>
                    <a:cubicBezTo>
                      <a:pt x="1301" y="0"/>
                      <a:pt x="1233" y="0"/>
                      <a:pt x="1164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8841966" y="1355235"/>
                <a:ext cx="138231" cy="141313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5228" extrusionOk="0">
                    <a:moveTo>
                      <a:pt x="2534" y="1"/>
                    </a:moveTo>
                    <a:cubicBezTo>
                      <a:pt x="2466" y="1"/>
                      <a:pt x="2397" y="1"/>
                      <a:pt x="2329" y="24"/>
                    </a:cubicBezTo>
                    <a:cubicBezTo>
                      <a:pt x="2238" y="24"/>
                      <a:pt x="2146" y="46"/>
                      <a:pt x="2078" y="69"/>
                    </a:cubicBezTo>
                    <a:lnTo>
                      <a:pt x="1986" y="92"/>
                    </a:lnTo>
                    <a:cubicBezTo>
                      <a:pt x="1827" y="115"/>
                      <a:pt x="1690" y="183"/>
                      <a:pt x="1576" y="229"/>
                    </a:cubicBezTo>
                    <a:cubicBezTo>
                      <a:pt x="1507" y="252"/>
                      <a:pt x="1462" y="298"/>
                      <a:pt x="1416" y="320"/>
                    </a:cubicBezTo>
                    <a:cubicBezTo>
                      <a:pt x="1347" y="366"/>
                      <a:pt x="1279" y="434"/>
                      <a:pt x="1210" y="480"/>
                    </a:cubicBezTo>
                    <a:cubicBezTo>
                      <a:pt x="1165" y="526"/>
                      <a:pt x="1119" y="571"/>
                      <a:pt x="1096" y="617"/>
                    </a:cubicBezTo>
                    <a:cubicBezTo>
                      <a:pt x="1028" y="663"/>
                      <a:pt x="982" y="708"/>
                      <a:pt x="937" y="754"/>
                    </a:cubicBezTo>
                    <a:cubicBezTo>
                      <a:pt x="822" y="823"/>
                      <a:pt x="708" y="937"/>
                      <a:pt x="594" y="1051"/>
                    </a:cubicBezTo>
                    <a:lnTo>
                      <a:pt x="526" y="1142"/>
                    </a:lnTo>
                    <a:lnTo>
                      <a:pt x="457" y="1211"/>
                    </a:lnTo>
                    <a:lnTo>
                      <a:pt x="412" y="1256"/>
                    </a:lnTo>
                    <a:cubicBezTo>
                      <a:pt x="366" y="1325"/>
                      <a:pt x="343" y="1370"/>
                      <a:pt x="297" y="1416"/>
                    </a:cubicBezTo>
                    <a:cubicBezTo>
                      <a:pt x="206" y="1530"/>
                      <a:pt x="138" y="1690"/>
                      <a:pt x="115" y="1850"/>
                    </a:cubicBezTo>
                    <a:cubicBezTo>
                      <a:pt x="69" y="2032"/>
                      <a:pt x="46" y="2192"/>
                      <a:pt x="24" y="2375"/>
                    </a:cubicBezTo>
                    <a:lnTo>
                      <a:pt x="24" y="2420"/>
                    </a:lnTo>
                    <a:cubicBezTo>
                      <a:pt x="24" y="2557"/>
                      <a:pt x="1" y="2671"/>
                      <a:pt x="24" y="2786"/>
                    </a:cubicBezTo>
                    <a:cubicBezTo>
                      <a:pt x="24" y="2922"/>
                      <a:pt x="46" y="3059"/>
                      <a:pt x="69" y="3196"/>
                    </a:cubicBezTo>
                    <a:lnTo>
                      <a:pt x="92" y="3265"/>
                    </a:lnTo>
                    <a:cubicBezTo>
                      <a:pt x="115" y="3402"/>
                      <a:pt x="138" y="3539"/>
                      <a:pt x="183" y="3676"/>
                    </a:cubicBezTo>
                    <a:cubicBezTo>
                      <a:pt x="206" y="3835"/>
                      <a:pt x="275" y="3972"/>
                      <a:pt x="343" y="4087"/>
                    </a:cubicBezTo>
                    <a:cubicBezTo>
                      <a:pt x="389" y="4201"/>
                      <a:pt x="480" y="4315"/>
                      <a:pt x="549" y="4406"/>
                    </a:cubicBezTo>
                    <a:cubicBezTo>
                      <a:pt x="685" y="4566"/>
                      <a:pt x="868" y="4680"/>
                      <a:pt x="1028" y="4794"/>
                    </a:cubicBezTo>
                    <a:lnTo>
                      <a:pt x="1119" y="4840"/>
                    </a:lnTo>
                    <a:cubicBezTo>
                      <a:pt x="1233" y="4908"/>
                      <a:pt x="1370" y="4977"/>
                      <a:pt x="1576" y="5045"/>
                    </a:cubicBezTo>
                    <a:lnTo>
                      <a:pt x="1621" y="5068"/>
                    </a:lnTo>
                    <a:cubicBezTo>
                      <a:pt x="1735" y="5114"/>
                      <a:pt x="1872" y="5159"/>
                      <a:pt x="1986" y="5182"/>
                    </a:cubicBezTo>
                    <a:cubicBezTo>
                      <a:pt x="2169" y="5205"/>
                      <a:pt x="2375" y="5228"/>
                      <a:pt x="2603" y="5228"/>
                    </a:cubicBezTo>
                    <a:lnTo>
                      <a:pt x="2785" y="5228"/>
                    </a:lnTo>
                    <a:cubicBezTo>
                      <a:pt x="2991" y="5228"/>
                      <a:pt x="3128" y="5205"/>
                      <a:pt x="3265" y="5159"/>
                    </a:cubicBezTo>
                    <a:cubicBezTo>
                      <a:pt x="3447" y="5114"/>
                      <a:pt x="3630" y="5022"/>
                      <a:pt x="3790" y="4931"/>
                    </a:cubicBezTo>
                    <a:cubicBezTo>
                      <a:pt x="3949" y="4840"/>
                      <a:pt x="4064" y="4748"/>
                      <a:pt x="4155" y="4657"/>
                    </a:cubicBezTo>
                    <a:cubicBezTo>
                      <a:pt x="4246" y="4566"/>
                      <a:pt x="4315" y="4475"/>
                      <a:pt x="4383" y="4383"/>
                    </a:cubicBezTo>
                    <a:lnTo>
                      <a:pt x="4406" y="4360"/>
                    </a:lnTo>
                    <a:cubicBezTo>
                      <a:pt x="4406" y="4360"/>
                      <a:pt x="4406" y="4338"/>
                      <a:pt x="4406" y="4338"/>
                    </a:cubicBezTo>
                    <a:cubicBezTo>
                      <a:pt x="4406" y="4338"/>
                      <a:pt x="4429" y="4315"/>
                      <a:pt x="4429" y="4315"/>
                    </a:cubicBezTo>
                    <a:cubicBezTo>
                      <a:pt x="4589" y="4132"/>
                      <a:pt x="4703" y="3927"/>
                      <a:pt x="4840" y="3676"/>
                    </a:cubicBezTo>
                    <a:cubicBezTo>
                      <a:pt x="4908" y="3562"/>
                      <a:pt x="4954" y="3470"/>
                      <a:pt x="4999" y="3356"/>
                    </a:cubicBezTo>
                    <a:cubicBezTo>
                      <a:pt x="5045" y="3219"/>
                      <a:pt x="5068" y="3059"/>
                      <a:pt x="5091" y="2900"/>
                    </a:cubicBezTo>
                    <a:cubicBezTo>
                      <a:pt x="5114" y="2786"/>
                      <a:pt x="5114" y="2649"/>
                      <a:pt x="5114" y="2512"/>
                    </a:cubicBezTo>
                    <a:cubicBezTo>
                      <a:pt x="5114" y="2352"/>
                      <a:pt x="5068" y="2215"/>
                      <a:pt x="4977" y="2032"/>
                    </a:cubicBezTo>
                    <a:cubicBezTo>
                      <a:pt x="4931" y="1872"/>
                      <a:pt x="4862" y="1736"/>
                      <a:pt x="4794" y="1599"/>
                    </a:cubicBezTo>
                    <a:cubicBezTo>
                      <a:pt x="4748" y="1507"/>
                      <a:pt x="4680" y="1416"/>
                      <a:pt x="4634" y="1325"/>
                    </a:cubicBezTo>
                    <a:cubicBezTo>
                      <a:pt x="4543" y="1165"/>
                      <a:pt x="4429" y="1028"/>
                      <a:pt x="4292" y="891"/>
                    </a:cubicBezTo>
                    <a:cubicBezTo>
                      <a:pt x="4155" y="754"/>
                      <a:pt x="3995" y="663"/>
                      <a:pt x="3858" y="549"/>
                    </a:cubicBezTo>
                    <a:lnTo>
                      <a:pt x="3813" y="526"/>
                    </a:lnTo>
                    <a:cubicBezTo>
                      <a:pt x="3813" y="526"/>
                      <a:pt x="3790" y="503"/>
                      <a:pt x="3790" y="503"/>
                    </a:cubicBezTo>
                    <a:lnTo>
                      <a:pt x="3767" y="480"/>
                    </a:lnTo>
                    <a:cubicBezTo>
                      <a:pt x="3676" y="389"/>
                      <a:pt x="3561" y="320"/>
                      <a:pt x="3470" y="252"/>
                    </a:cubicBezTo>
                    <a:cubicBezTo>
                      <a:pt x="3356" y="206"/>
                      <a:pt x="3242" y="138"/>
                      <a:pt x="3128" y="115"/>
                    </a:cubicBezTo>
                    <a:cubicBezTo>
                      <a:pt x="3036" y="69"/>
                      <a:pt x="2922" y="46"/>
                      <a:pt x="2785" y="24"/>
                    </a:cubicBezTo>
                    <a:cubicBezTo>
                      <a:pt x="2717" y="1"/>
                      <a:pt x="2626" y="1"/>
                      <a:pt x="2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8479818" y="1403375"/>
                <a:ext cx="59250" cy="635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352" extrusionOk="0">
                    <a:moveTo>
                      <a:pt x="1142" y="0"/>
                    </a:moveTo>
                    <a:cubicBezTo>
                      <a:pt x="1005" y="0"/>
                      <a:pt x="868" y="46"/>
                      <a:pt x="753" y="114"/>
                    </a:cubicBezTo>
                    <a:cubicBezTo>
                      <a:pt x="662" y="137"/>
                      <a:pt x="571" y="206"/>
                      <a:pt x="502" y="274"/>
                    </a:cubicBezTo>
                    <a:cubicBezTo>
                      <a:pt x="480" y="297"/>
                      <a:pt x="480" y="297"/>
                      <a:pt x="434" y="320"/>
                    </a:cubicBezTo>
                    <a:cubicBezTo>
                      <a:pt x="365" y="388"/>
                      <a:pt x="320" y="457"/>
                      <a:pt x="251" y="548"/>
                    </a:cubicBezTo>
                    <a:lnTo>
                      <a:pt x="228" y="571"/>
                    </a:lnTo>
                    <a:cubicBezTo>
                      <a:pt x="206" y="616"/>
                      <a:pt x="160" y="685"/>
                      <a:pt x="137" y="731"/>
                    </a:cubicBezTo>
                    <a:cubicBezTo>
                      <a:pt x="114" y="776"/>
                      <a:pt x="92" y="799"/>
                      <a:pt x="69" y="845"/>
                    </a:cubicBezTo>
                    <a:cubicBezTo>
                      <a:pt x="23" y="936"/>
                      <a:pt x="0" y="1027"/>
                      <a:pt x="0" y="1164"/>
                    </a:cubicBezTo>
                    <a:cubicBezTo>
                      <a:pt x="0" y="1256"/>
                      <a:pt x="23" y="1347"/>
                      <a:pt x="46" y="1461"/>
                    </a:cubicBezTo>
                    <a:cubicBezTo>
                      <a:pt x="92" y="1621"/>
                      <a:pt x="137" y="1735"/>
                      <a:pt x="206" y="1849"/>
                    </a:cubicBezTo>
                    <a:cubicBezTo>
                      <a:pt x="274" y="1940"/>
                      <a:pt x="343" y="2009"/>
                      <a:pt x="411" y="2077"/>
                    </a:cubicBezTo>
                    <a:cubicBezTo>
                      <a:pt x="457" y="2100"/>
                      <a:pt x="502" y="2146"/>
                      <a:pt x="548" y="2169"/>
                    </a:cubicBezTo>
                    <a:cubicBezTo>
                      <a:pt x="617" y="2214"/>
                      <a:pt x="685" y="2237"/>
                      <a:pt x="753" y="2283"/>
                    </a:cubicBezTo>
                    <a:cubicBezTo>
                      <a:pt x="822" y="2306"/>
                      <a:pt x="890" y="2306"/>
                      <a:pt x="1005" y="2328"/>
                    </a:cubicBezTo>
                    <a:lnTo>
                      <a:pt x="1187" y="2328"/>
                    </a:lnTo>
                    <a:cubicBezTo>
                      <a:pt x="1233" y="2328"/>
                      <a:pt x="1278" y="2351"/>
                      <a:pt x="1301" y="2351"/>
                    </a:cubicBezTo>
                    <a:cubicBezTo>
                      <a:pt x="1324" y="2351"/>
                      <a:pt x="1347" y="2328"/>
                      <a:pt x="1370" y="2328"/>
                    </a:cubicBezTo>
                    <a:cubicBezTo>
                      <a:pt x="1530" y="2328"/>
                      <a:pt x="1621" y="2283"/>
                      <a:pt x="1712" y="2214"/>
                    </a:cubicBezTo>
                    <a:cubicBezTo>
                      <a:pt x="1872" y="2123"/>
                      <a:pt x="1986" y="1986"/>
                      <a:pt x="2077" y="1849"/>
                    </a:cubicBezTo>
                    <a:cubicBezTo>
                      <a:pt x="2146" y="1712"/>
                      <a:pt x="2191" y="1529"/>
                      <a:pt x="2191" y="1370"/>
                    </a:cubicBezTo>
                    <a:cubicBezTo>
                      <a:pt x="2191" y="1324"/>
                      <a:pt x="2191" y="1301"/>
                      <a:pt x="2191" y="1256"/>
                    </a:cubicBezTo>
                    <a:lnTo>
                      <a:pt x="2191" y="1210"/>
                    </a:lnTo>
                    <a:cubicBezTo>
                      <a:pt x="2191" y="1141"/>
                      <a:pt x="2169" y="1050"/>
                      <a:pt x="2169" y="982"/>
                    </a:cubicBezTo>
                    <a:cubicBezTo>
                      <a:pt x="2123" y="708"/>
                      <a:pt x="2009" y="480"/>
                      <a:pt x="1872" y="343"/>
                    </a:cubicBezTo>
                    <a:cubicBezTo>
                      <a:pt x="1781" y="228"/>
                      <a:pt x="1666" y="160"/>
                      <a:pt x="1552" y="114"/>
                    </a:cubicBezTo>
                    <a:cubicBezTo>
                      <a:pt x="1507" y="69"/>
                      <a:pt x="1438" y="46"/>
                      <a:pt x="1370" y="23"/>
                    </a:cubicBezTo>
                    <a:cubicBezTo>
                      <a:pt x="1301" y="0"/>
                      <a:pt x="1233" y="0"/>
                      <a:pt x="1164" y="0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>
                <a:off x="8284229" y="1195460"/>
                <a:ext cx="455969" cy="454726"/>
              </a:xfrm>
              <a:custGeom>
                <a:avLst/>
                <a:gdLst/>
                <a:ahLst/>
                <a:cxnLst/>
                <a:rect l="l" t="t" r="r" b="b"/>
                <a:pathLst>
                  <a:path w="16869" h="16823" extrusionOk="0">
                    <a:moveTo>
                      <a:pt x="8400" y="7692"/>
                    </a:moveTo>
                    <a:cubicBezTo>
                      <a:pt x="8469" y="7692"/>
                      <a:pt x="8537" y="7692"/>
                      <a:pt x="8606" y="7715"/>
                    </a:cubicBezTo>
                    <a:cubicBezTo>
                      <a:pt x="8674" y="7738"/>
                      <a:pt x="8743" y="7761"/>
                      <a:pt x="8788" y="7806"/>
                    </a:cubicBezTo>
                    <a:cubicBezTo>
                      <a:pt x="8902" y="7852"/>
                      <a:pt x="9017" y="7920"/>
                      <a:pt x="9108" y="8035"/>
                    </a:cubicBezTo>
                    <a:cubicBezTo>
                      <a:pt x="9245" y="8172"/>
                      <a:pt x="9359" y="8400"/>
                      <a:pt x="9405" y="8674"/>
                    </a:cubicBezTo>
                    <a:cubicBezTo>
                      <a:pt x="9405" y="8742"/>
                      <a:pt x="9427" y="8833"/>
                      <a:pt x="9427" y="8902"/>
                    </a:cubicBezTo>
                    <a:lnTo>
                      <a:pt x="9427" y="8948"/>
                    </a:lnTo>
                    <a:cubicBezTo>
                      <a:pt x="9427" y="8993"/>
                      <a:pt x="9427" y="9016"/>
                      <a:pt x="9427" y="9062"/>
                    </a:cubicBezTo>
                    <a:cubicBezTo>
                      <a:pt x="9427" y="9221"/>
                      <a:pt x="9382" y="9404"/>
                      <a:pt x="9313" y="9541"/>
                    </a:cubicBezTo>
                    <a:cubicBezTo>
                      <a:pt x="9222" y="9678"/>
                      <a:pt x="9108" y="9815"/>
                      <a:pt x="8948" y="9906"/>
                    </a:cubicBezTo>
                    <a:cubicBezTo>
                      <a:pt x="8857" y="9975"/>
                      <a:pt x="8766" y="10020"/>
                      <a:pt x="8606" y="10020"/>
                    </a:cubicBezTo>
                    <a:cubicBezTo>
                      <a:pt x="8583" y="10043"/>
                      <a:pt x="8560" y="10043"/>
                      <a:pt x="8537" y="10043"/>
                    </a:cubicBezTo>
                    <a:cubicBezTo>
                      <a:pt x="8514" y="10043"/>
                      <a:pt x="8469" y="10020"/>
                      <a:pt x="8423" y="10020"/>
                    </a:cubicBezTo>
                    <a:lnTo>
                      <a:pt x="8241" y="10020"/>
                    </a:lnTo>
                    <a:cubicBezTo>
                      <a:pt x="8126" y="9998"/>
                      <a:pt x="8058" y="9998"/>
                      <a:pt x="7989" y="9975"/>
                    </a:cubicBezTo>
                    <a:cubicBezTo>
                      <a:pt x="7921" y="9929"/>
                      <a:pt x="7853" y="9906"/>
                      <a:pt x="7784" y="9861"/>
                    </a:cubicBezTo>
                    <a:cubicBezTo>
                      <a:pt x="7738" y="9838"/>
                      <a:pt x="7693" y="9792"/>
                      <a:pt x="7647" y="9769"/>
                    </a:cubicBezTo>
                    <a:cubicBezTo>
                      <a:pt x="7579" y="9701"/>
                      <a:pt x="7510" y="9632"/>
                      <a:pt x="7442" y="9541"/>
                    </a:cubicBezTo>
                    <a:cubicBezTo>
                      <a:pt x="7373" y="9427"/>
                      <a:pt x="7328" y="9313"/>
                      <a:pt x="7282" y="9153"/>
                    </a:cubicBezTo>
                    <a:cubicBezTo>
                      <a:pt x="7259" y="9039"/>
                      <a:pt x="7236" y="8948"/>
                      <a:pt x="7236" y="8856"/>
                    </a:cubicBezTo>
                    <a:cubicBezTo>
                      <a:pt x="7236" y="8719"/>
                      <a:pt x="7259" y="8628"/>
                      <a:pt x="7305" y="8537"/>
                    </a:cubicBezTo>
                    <a:cubicBezTo>
                      <a:pt x="7328" y="8491"/>
                      <a:pt x="7350" y="8468"/>
                      <a:pt x="7373" y="8423"/>
                    </a:cubicBezTo>
                    <a:cubicBezTo>
                      <a:pt x="7396" y="8377"/>
                      <a:pt x="7442" y="8308"/>
                      <a:pt x="7464" y="8263"/>
                    </a:cubicBezTo>
                    <a:lnTo>
                      <a:pt x="7487" y="8240"/>
                    </a:lnTo>
                    <a:cubicBezTo>
                      <a:pt x="7556" y="8149"/>
                      <a:pt x="7601" y="8080"/>
                      <a:pt x="7670" y="8012"/>
                    </a:cubicBezTo>
                    <a:cubicBezTo>
                      <a:pt x="7716" y="7989"/>
                      <a:pt x="7716" y="7989"/>
                      <a:pt x="7738" y="7966"/>
                    </a:cubicBezTo>
                    <a:cubicBezTo>
                      <a:pt x="7807" y="7898"/>
                      <a:pt x="7898" y="7829"/>
                      <a:pt x="7989" y="7806"/>
                    </a:cubicBezTo>
                    <a:cubicBezTo>
                      <a:pt x="8104" y="7738"/>
                      <a:pt x="8241" y="7692"/>
                      <a:pt x="8378" y="7692"/>
                    </a:cubicBezTo>
                    <a:close/>
                    <a:moveTo>
                      <a:pt x="8766" y="0"/>
                    </a:moveTo>
                    <a:cubicBezTo>
                      <a:pt x="8378" y="0"/>
                      <a:pt x="8012" y="0"/>
                      <a:pt x="7647" y="46"/>
                    </a:cubicBezTo>
                    <a:lnTo>
                      <a:pt x="7487" y="46"/>
                    </a:lnTo>
                    <a:cubicBezTo>
                      <a:pt x="7373" y="69"/>
                      <a:pt x="7236" y="69"/>
                      <a:pt x="7122" y="91"/>
                    </a:cubicBezTo>
                    <a:cubicBezTo>
                      <a:pt x="6940" y="114"/>
                      <a:pt x="6757" y="160"/>
                      <a:pt x="6574" y="183"/>
                    </a:cubicBezTo>
                    <a:lnTo>
                      <a:pt x="6597" y="183"/>
                    </a:lnTo>
                    <a:cubicBezTo>
                      <a:pt x="6323" y="251"/>
                      <a:pt x="6026" y="320"/>
                      <a:pt x="5730" y="388"/>
                    </a:cubicBezTo>
                    <a:cubicBezTo>
                      <a:pt x="5479" y="457"/>
                      <a:pt x="5228" y="548"/>
                      <a:pt x="4931" y="662"/>
                    </a:cubicBezTo>
                    <a:cubicBezTo>
                      <a:pt x="4771" y="730"/>
                      <a:pt x="4634" y="799"/>
                      <a:pt x="4497" y="845"/>
                    </a:cubicBezTo>
                    <a:cubicBezTo>
                      <a:pt x="4337" y="936"/>
                      <a:pt x="4200" y="1004"/>
                      <a:pt x="4064" y="1073"/>
                    </a:cubicBezTo>
                    <a:cubicBezTo>
                      <a:pt x="3972" y="1119"/>
                      <a:pt x="3904" y="1187"/>
                      <a:pt x="3812" y="1255"/>
                    </a:cubicBezTo>
                    <a:lnTo>
                      <a:pt x="3721" y="1324"/>
                    </a:lnTo>
                    <a:cubicBezTo>
                      <a:pt x="3584" y="1392"/>
                      <a:pt x="3470" y="1484"/>
                      <a:pt x="3333" y="1552"/>
                    </a:cubicBezTo>
                    <a:cubicBezTo>
                      <a:pt x="3265" y="1598"/>
                      <a:pt x="3196" y="1643"/>
                      <a:pt x="3151" y="1666"/>
                    </a:cubicBezTo>
                    <a:cubicBezTo>
                      <a:pt x="3082" y="1712"/>
                      <a:pt x="3036" y="1758"/>
                      <a:pt x="2991" y="1803"/>
                    </a:cubicBezTo>
                    <a:cubicBezTo>
                      <a:pt x="2922" y="1872"/>
                      <a:pt x="2854" y="1917"/>
                      <a:pt x="2785" y="1986"/>
                    </a:cubicBezTo>
                    <a:lnTo>
                      <a:pt x="2671" y="2077"/>
                    </a:lnTo>
                    <a:lnTo>
                      <a:pt x="2580" y="2146"/>
                    </a:lnTo>
                    <a:cubicBezTo>
                      <a:pt x="2534" y="2214"/>
                      <a:pt x="2466" y="2260"/>
                      <a:pt x="2397" y="2328"/>
                    </a:cubicBezTo>
                    <a:cubicBezTo>
                      <a:pt x="2283" y="2442"/>
                      <a:pt x="2169" y="2557"/>
                      <a:pt x="2101" y="2716"/>
                    </a:cubicBezTo>
                    <a:cubicBezTo>
                      <a:pt x="2078" y="2785"/>
                      <a:pt x="2078" y="2853"/>
                      <a:pt x="2078" y="2922"/>
                    </a:cubicBezTo>
                    <a:lnTo>
                      <a:pt x="2055" y="2945"/>
                    </a:lnTo>
                    <a:lnTo>
                      <a:pt x="2055" y="2967"/>
                    </a:lnTo>
                    <a:cubicBezTo>
                      <a:pt x="1986" y="3059"/>
                      <a:pt x="1918" y="3127"/>
                      <a:pt x="1872" y="3218"/>
                    </a:cubicBezTo>
                    <a:cubicBezTo>
                      <a:pt x="1804" y="3287"/>
                      <a:pt x="1758" y="3355"/>
                      <a:pt x="1713" y="3424"/>
                    </a:cubicBezTo>
                    <a:lnTo>
                      <a:pt x="1667" y="3492"/>
                    </a:lnTo>
                    <a:cubicBezTo>
                      <a:pt x="1576" y="3606"/>
                      <a:pt x="1484" y="3721"/>
                      <a:pt x="1393" y="3835"/>
                    </a:cubicBezTo>
                    <a:cubicBezTo>
                      <a:pt x="1324" y="3972"/>
                      <a:pt x="1256" y="4086"/>
                      <a:pt x="1210" y="4200"/>
                    </a:cubicBezTo>
                    <a:cubicBezTo>
                      <a:pt x="1096" y="4474"/>
                      <a:pt x="959" y="4725"/>
                      <a:pt x="845" y="4976"/>
                    </a:cubicBezTo>
                    <a:cubicBezTo>
                      <a:pt x="708" y="5296"/>
                      <a:pt x="594" y="5569"/>
                      <a:pt x="480" y="5798"/>
                    </a:cubicBezTo>
                    <a:cubicBezTo>
                      <a:pt x="366" y="6094"/>
                      <a:pt x="297" y="6391"/>
                      <a:pt x="252" y="6619"/>
                    </a:cubicBezTo>
                    <a:cubicBezTo>
                      <a:pt x="229" y="6711"/>
                      <a:pt x="206" y="6802"/>
                      <a:pt x="183" y="6916"/>
                    </a:cubicBezTo>
                    <a:lnTo>
                      <a:pt x="160" y="7053"/>
                    </a:lnTo>
                    <a:cubicBezTo>
                      <a:pt x="138" y="7190"/>
                      <a:pt x="115" y="7350"/>
                      <a:pt x="92" y="7510"/>
                    </a:cubicBezTo>
                    <a:cubicBezTo>
                      <a:pt x="69" y="7647"/>
                      <a:pt x="46" y="7806"/>
                      <a:pt x="46" y="7943"/>
                    </a:cubicBezTo>
                    <a:lnTo>
                      <a:pt x="23" y="8035"/>
                    </a:lnTo>
                    <a:cubicBezTo>
                      <a:pt x="23" y="8172"/>
                      <a:pt x="1" y="8331"/>
                      <a:pt x="1" y="8468"/>
                    </a:cubicBezTo>
                    <a:lnTo>
                      <a:pt x="1" y="8697"/>
                    </a:lnTo>
                    <a:lnTo>
                      <a:pt x="1" y="8902"/>
                    </a:lnTo>
                    <a:lnTo>
                      <a:pt x="1" y="9039"/>
                    </a:lnTo>
                    <a:cubicBezTo>
                      <a:pt x="1" y="9153"/>
                      <a:pt x="1" y="9244"/>
                      <a:pt x="1" y="9358"/>
                    </a:cubicBezTo>
                    <a:cubicBezTo>
                      <a:pt x="23" y="9541"/>
                      <a:pt x="46" y="9701"/>
                      <a:pt x="69" y="9861"/>
                    </a:cubicBezTo>
                    <a:cubicBezTo>
                      <a:pt x="92" y="10020"/>
                      <a:pt x="115" y="10157"/>
                      <a:pt x="160" y="10317"/>
                    </a:cubicBezTo>
                    <a:cubicBezTo>
                      <a:pt x="183" y="10454"/>
                      <a:pt x="229" y="10591"/>
                      <a:pt x="275" y="10728"/>
                    </a:cubicBezTo>
                    <a:cubicBezTo>
                      <a:pt x="320" y="10865"/>
                      <a:pt x="366" y="11002"/>
                      <a:pt x="434" y="11116"/>
                    </a:cubicBezTo>
                    <a:lnTo>
                      <a:pt x="480" y="11207"/>
                    </a:lnTo>
                    <a:cubicBezTo>
                      <a:pt x="480" y="11207"/>
                      <a:pt x="480" y="11230"/>
                      <a:pt x="480" y="11230"/>
                    </a:cubicBezTo>
                    <a:lnTo>
                      <a:pt x="503" y="11230"/>
                    </a:lnTo>
                    <a:cubicBezTo>
                      <a:pt x="503" y="11230"/>
                      <a:pt x="503" y="11253"/>
                      <a:pt x="503" y="11253"/>
                    </a:cubicBezTo>
                    <a:cubicBezTo>
                      <a:pt x="503" y="11253"/>
                      <a:pt x="503" y="11276"/>
                      <a:pt x="503" y="11276"/>
                    </a:cubicBezTo>
                    <a:cubicBezTo>
                      <a:pt x="594" y="11504"/>
                      <a:pt x="731" y="11778"/>
                      <a:pt x="868" y="12006"/>
                    </a:cubicBezTo>
                    <a:lnTo>
                      <a:pt x="891" y="12052"/>
                    </a:lnTo>
                    <a:lnTo>
                      <a:pt x="959" y="12212"/>
                    </a:lnTo>
                    <a:cubicBezTo>
                      <a:pt x="1005" y="12280"/>
                      <a:pt x="1051" y="12371"/>
                      <a:pt x="1073" y="12440"/>
                    </a:cubicBezTo>
                    <a:cubicBezTo>
                      <a:pt x="1142" y="12554"/>
                      <a:pt x="1210" y="12668"/>
                      <a:pt x="1302" y="12805"/>
                    </a:cubicBezTo>
                    <a:cubicBezTo>
                      <a:pt x="1416" y="12942"/>
                      <a:pt x="1507" y="13079"/>
                      <a:pt x="1621" y="13239"/>
                    </a:cubicBezTo>
                    <a:cubicBezTo>
                      <a:pt x="1690" y="13330"/>
                      <a:pt x="1758" y="13421"/>
                      <a:pt x="1849" y="13535"/>
                    </a:cubicBezTo>
                    <a:cubicBezTo>
                      <a:pt x="1941" y="13695"/>
                      <a:pt x="2078" y="13832"/>
                      <a:pt x="2169" y="13946"/>
                    </a:cubicBezTo>
                    <a:lnTo>
                      <a:pt x="2215" y="13992"/>
                    </a:lnTo>
                    <a:cubicBezTo>
                      <a:pt x="2306" y="14083"/>
                      <a:pt x="2397" y="14175"/>
                      <a:pt x="2489" y="14289"/>
                    </a:cubicBezTo>
                    <a:cubicBezTo>
                      <a:pt x="2603" y="14403"/>
                      <a:pt x="2694" y="14517"/>
                      <a:pt x="2808" y="14631"/>
                    </a:cubicBezTo>
                    <a:cubicBezTo>
                      <a:pt x="2899" y="14745"/>
                      <a:pt x="3014" y="14859"/>
                      <a:pt x="3128" y="14951"/>
                    </a:cubicBezTo>
                    <a:cubicBezTo>
                      <a:pt x="3242" y="15042"/>
                      <a:pt x="3356" y="15156"/>
                      <a:pt x="3470" y="15247"/>
                    </a:cubicBezTo>
                    <a:lnTo>
                      <a:pt x="3516" y="15270"/>
                    </a:lnTo>
                    <a:cubicBezTo>
                      <a:pt x="3630" y="15361"/>
                      <a:pt x="3744" y="15476"/>
                      <a:pt x="3858" y="15544"/>
                    </a:cubicBezTo>
                    <a:cubicBezTo>
                      <a:pt x="3927" y="15567"/>
                      <a:pt x="3995" y="15613"/>
                      <a:pt x="4064" y="15635"/>
                    </a:cubicBezTo>
                    <a:cubicBezTo>
                      <a:pt x="4132" y="15681"/>
                      <a:pt x="4200" y="15704"/>
                      <a:pt x="4246" y="15750"/>
                    </a:cubicBezTo>
                    <a:cubicBezTo>
                      <a:pt x="4383" y="15818"/>
                      <a:pt x="4497" y="15886"/>
                      <a:pt x="4634" y="15955"/>
                    </a:cubicBezTo>
                    <a:cubicBezTo>
                      <a:pt x="4931" y="16069"/>
                      <a:pt x="5205" y="16183"/>
                      <a:pt x="5547" y="16297"/>
                    </a:cubicBezTo>
                    <a:cubicBezTo>
                      <a:pt x="5616" y="16320"/>
                      <a:pt x="5684" y="16366"/>
                      <a:pt x="5775" y="16389"/>
                    </a:cubicBezTo>
                    <a:lnTo>
                      <a:pt x="5935" y="16434"/>
                    </a:lnTo>
                    <a:lnTo>
                      <a:pt x="6049" y="16480"/>
                    </a:lnTo>
                    <a:cubicBezTo>
                      <a:pt x="6141" y="16503"/>
                      <a:pt x="6232" y="16548"/>
                      <a:pt x="6346" y="16571"/>
                    </a:cubicBezTo>
                    <a:cubicBezTo>
                      <a:pt x="6392" y="16594"/>
                      <a:pt x="6460" y="16594"/>
                      <a:pt x="6506" y="16594"/>
                    </a:cubicBezTo>
                    <a:lnTo>
                      <a:pt x="6551" y="16617"/>
                    </a:lnTo>
                    <a:cubicBezTo>
                      <a:pt x="6620" y="16617"/>
                      <a:pt x="6711" y="16640"/>
                      <a:pt x="6780" y="16663"/>
                    </a:cubicBezTo>
                    <a:lnTo>
                      <a:pt x="6871" y="16663"/>
                    </a:lnTo>
                    <a:cubicBezTo>
                      <a:pt x="6985" y="16685"/>
                      <a:pt x="7076" y="16708"/>
                      <a:pt x="7168" y="16731"/>
                    </a:cubicBezTo>
                    <a:cubicBezTo>
                      <a:pt x="7487" y="16777"/>
                      <a:pt x="7784" y="16822"/>
                      <a:pt x="8081" y="16822"/>
                    </a:cubicBezTo>
                    <a:lnTo>
                      <a:pt x="8332" y="16822"/>
                    </a:lnTo>
                    <a:cubicBezTo>
                      <a:pt x="8400" y="16822"/>
                      <a:pt x="8469" y="16822"/>
                      <a:pt x="8537" y="16799"/>
                    </a:cubicBezTo>
                    <a:cubicBezTo>
                      <a:pt x="8697" y="16799"/>
                      <a:pt x="8834" y="16799"/>
                      <a:pt x="8994" y="16777"/>
                    </a:cubicBezTo>
                    <a:lnTo>
                      <a:pt x="9154" y="16777"/>
                    </a:lnTo>
                    <a:cubicBezTo>
                      <a:pt x="9245" y="16754"/>
                      <a:pt x="9336" y="16754"/>
                      <a:pt x="9427" y="16754"/>
                    </a:cubicBezTo>
                    <a:cubicBezTo>
                      <a:pt x="9587" y="16731"/>
                      <a:pt x="9747" y="16708"/>
                      <a:pt x="9907" y="16685"/>
                    </a:cubicBezTo>
                    <a:cubicBezTo>
                      <a:pt x="10067" y="16663"/>
                      <a:pt x="10226" y="16617"/>
                      <a:pt x="10363" y="16594"/>
                    </a:cubicBezTo>
                    <a:lnTo>
                      <a:pt x="10546" y="16548"/>
                    </a:lnTo>
                    <a:cubicBezTo>
                      <a:pt x="10637" y="16526"/>
                      <a:pt x="10729" y="16503"/>
                      <a:pt x="10820" y="16480"/>
                    </a:cubicBezTo>
                    <a:cubicBezTo>
                      <a:pt x="11002" y="16434"/>
                      <a:pt x="11185" y="16366"/>
                      <a:pt x="11322" y="16297"/>
                    </a:cubicBezTo>
                    <a:cubicBezTo>
                      <a:pt x="11459" y="16229"/>
                      <a:pt x="11596" y="16160"/>
                      <a:pt x="11733" y="16092"/>
                    </a:cubicBezTo>
                    <a:cubicBezTo>
                      <a:pt x="11801" y="16046"/>
                      <a:pt x="11847" y="16023"/>
                      <a:pt x="11915" y="15978"/>
                    </a:cubicBezTo>
                    <a:lnTo>
                      <a:pt x="12052" y="15909"/>
                    </a:lnTo>
                    <a:lnTo>
                      <a:pt x="12121" y="15909"/>
                    </a:lnTo>
                    <a:cubicBezTo>
                      <a:pt x="12212" y="15909"/>
                      <a:pt x="12303" y="15886"/>
                      <a:pt x="12372" y="15864"/>
                    </a:cubicBezTo>
                    <a:cubicBezTo>
                      <a:pt x="12486" y="15818"/>
                      <a:pt x="12577" y="15772"/>
                      <a:pt x="12669" y="15750"/>
                    </a:cubicBezTo>
                    <a:cubicBezTo>
                      <a:pt x="12851" y="15658"/>
                      <a:pt x="13011" y="15567"/>
                      <a:pt x="13148" y="15453"/>
                    </a:cubicBezTo>
                    <a:cubicBezTo>
                      <a:pt x="13216" y="15407"/>
                      <a:pt x="13262" y="15361"/>
                      <a:pt x="13331" y="15316"/>
                    </a:cubicBezTo>
                    <a:cubicBezTo>
                      <a:pt x="13376" y="15270"/>
                      <a:pt x="13445" y="15202"/>
                      <a:pt x="13513" y="15156"/>
                    </a:cubicBezTo>
                    <a:cubicBezTo>
                      <a:pt x="13650" y="15065"/>
                      <a:pt x="13741" y="14996"/>
                      <a:pt x="13833" y="14905"/>
                    </a:cubicBezTo>
                    <a:cubicBezTo>
                      <a:pt x="13924" y="14836"/>
                      <a:pt x="13993" y="14768"/>
                      <a:pt x="14061" y="14700"/>
                    </a:cubicBezTo>
                    <a:lnTo>
                      <a:pt x="14175" y="14608"/>
                    </a:lnTo>
                    <a:lnTo>
                      <a:pt x="14244" y="14540"/>
                    </a:lnTo>
                    <a:cubicBezTo>
                      <a:pt x="14266" y="14517"/>
                      <a:pt x="14289" y="14494"/>
                      <a:pt x="14335" y="14471"/>
                    </a:cubicBezTo>
                    <a:cubicBezTo>
                      <a:pt x="14381" y="14403"/>
                      <a:pt x="14426" y="14357"/>
                      <a:pt x="14495" y="14312"/>
                    </a:cubicBezTo>
                    <a:cubicBezTo>
                      <a:pt x="14540" y="14243"/>
                      <a:pt x="14586" y="14197"/>
                      <a:pt x="14632" y="14152"/>
                    </a:cubicBezTo>
                    <a:cubicBezTo>
                      <a:pt x="14677" y="14106"/>
                      <a:pt x="14723" y="14038"/>
                      <a:pt x="14791" y="13992"/>
                    </a:cubicBezTo>
                    <a:cubicBezTo>
                      <a:pt x="14951" y="13832"/>
                      <a:pt x="15088" y="13627"/>
                      <a:pt x="15202" y="13421"/>
                    </a:cubicBezTo>
                    <a:cubicBezTo>
                      <a:pt x="15248" y="13376"/>
                      <a:pt x="15271" y="13307"/>
                      <a:pt x="15316" y="13262"/>
                    </a:cubicBezTo>
                    <a:cubicBezTo>
                      <a:pt x="15339" y="13216"/>
                      <a:pt x="15385" y="13170"/>
                      <a:pt x="15408" y="13125"/>
                    </a:cubicBezTo>
                    <a:cubicBezTo>
                      <a:pt x="15453" y="13033"/>
                      <a:pt x="15499" y="12965"/>
                      <a:pt x="15545" y="12896"/>
                    </a:cubicBezTo>
                    <a:cubicBezTo>
                      <a:pt x="15613" y="12782"/>
                      <a:pt x="15659" y="12668"/>
                      <a:pt x="15704" y="12531"/>
                    </a:cubicBezTo>
                    <a:lnTo>
                      <a:pt x="15750" y="12440"/>
                    </a:lnTo>
                    <a:lnTo>
                      <a:pt x="15727" y="12463"/>
                    </a:lnTo>
                    <a:cubicBezTo>
                      <a:pt x="15773" y="12394"/>
                      <a:pt x="15796" y="12326"/>
                      <a:pt x="15841" y="12257"/>
                    </a:cubicBezTo>
                    <a:lnTo>
                      <a:pt x="15933" y="12029"/>
                    </a:lnTo>
                    <a:lnTo>
                      <a:pt x="15956" y="11983"/>
                    </a:lnTo>
                    <a:cubicBezTo>
                      <a:pt x="15956" y="11983"/>
                      <a:pt x="15956" y="11961"/>
                      <a:pt x="15956" y="11961"/>
                    </a:cubicBezTo>
                    <a:lnTo>
                      <a:pt x="15978" y="11892"/>
                    </a:lnTo>
                    <a:cubicBezTo>
                      <a:pt x="16001" y="11869"/>
                      <a:pt x="16024" y="11846"/>
                      <a:pt x="16024" y="11801"/>
                    </a:cubicBezTo>
                    <a:cubicBezTo>
                      <a:pt x="16184" y="11458"/>
                      <a:pt x="16321" y="11116"/>
                      <a:pt x="16458" y="10751"/>
                    </a:cubicBezTo>
                    <a:cubicBezTo>
                      <a:pt x="16572" y="10408"/>
                      <a:pt x="16663" y="10020"/>
                      <a:pt x="16709" y="9495"/>
                    </a:cubicBezTo>
                    <a:lnTo>
                      <a:pt x="16709" y="9541"/>
                    </a:lnTo>
                    <a:cubicBezTo>
                      <a:pt x="16754" y="9290"/>
                      <a:pt x="16777" y="9085"/>
                      <a:pt x="16777" y="8902"/>
                    </a:cubicBezTo>
                    <a:cubicBezTo>
                      <a:pt x="16777" y="8742"/>
                      <a:pt x="16777" y="8605"/>
                      <a:pt x="16777" y="8445"/>
                    </a:cubicBezTo>
                    <a:lnTo>
                      <a:pt x="16777" y="8286"/>
                    </a:lnTo>
                    <a:lnTo>
                      <a:pt x="16777" y="8194"/>
                    </a:lnTo>
                    <a:cubicBezTo>
                      <a:pt x="16777" y="8103"/>
                      <a:pt x="16777" y="8035"/>
                      <a:pt x="16777" y="7966"/>
                    </a:cubicBezTo>
                    <a:cubicBezTo>
                      <a:pt x="16777" y="7875"/>
                      <a:pt x="16777" y="7806"/>
                      <a:pt x="16754" y="7715"/>
                    </a:cubicBezTo>
                    <a:cubicBezTo>
                      <a:pt x="16800" y="7692"/>
                      <a:pt x="16846" y="7647"/>
                      <a:pt x="16846" y="7601"/>
                    </a:cubicBezTo>
                    <a:cubicBezTo>
                      <a:pt x="16846" y="7510"/>
                      <a:pt x="16869" y="7395"/>
                      <a:pt x="16869" y="7304"/>
                    </a:cubicBezTo>
                    <a:cubicBezTo>
                      <a:pt x="16869" y="7213"/>
                      <a:pt x="16846" y="7122"/>
                      <a:pt x="16823" y="7030"/>
                    </a:cubicBezTo>
                    <a:cubicBezTo>
                      <a:pt x="16800" y="6893"/>
                      <a:pt x="16777" y="6756"/>
                      <a:pt x="16754" y="6619"/>
                    </a:cubicBezTo>
                    <a:lnTo>
                      <a:pt x="16709" y="6437"/>
                    </a:lnTo>
                    <a:cubicBezTo>
                      <a:pt x="16686" y="6368"/>
                      <a:pt x="16686" y="6323"/>
                      <a:pt x="16686" y="6254"/>
                    </a:cubicBezTo>
                    <a:cubicBezTo>
                      <a:pt x="16663" y="6163"/>
                      <a:pt x="16640" y="6072"/>
                      <a:pt x="16617" y="5980"/>
                    </a:cubicBezTo>
                    <a:cubicBezTo>
                      <a:pt x="16595" y="5912"/>
                      <a:pt x="16549" y="5821"/>
                      <a:pt x="16526" y="5752"/>
                    </a:cubicBezTo>
                    <a:cubicBezTo>
                      <a:pt x="16503" y="5684"/>
                      <a:pt x="16458" y="5638"/>
                      <a:pt x="16435" y="5569"/>
                    </a:cubicBezTo>
                    <a:cubicBezTo>
                      <a:pt x="16389" y="5432"/>
                      <a:pt x="16344" y="5296"/>
                      <a:pt x="16298" y="5181"/>
                    </a:cubicBezTo>
                    <a:cubicBezTo>
                      <a:pt x="16252" y="5113"/>
                      <a:pt x="16229" y="5044"/>
                      <a:pt x="16207" y="4999"/>
                    </a:cubicBezTo>
                    <a:cubicBezTo>
                      <a:pt x="16161" y="4908"/>
                      <a:pt x="16138" y="4839"/>
                      <a:pt x="16115" y="4771"/>
                    </a:cubicBezTo>
                    <a:cubicBezTo>
                      <a:pt x="16024" y="4588"/>
                      <a:pt x="15956" y="4451"/>
                      <a:pt x="15887" y="4291"/>
                    </a:cubicBezTo>
                    <a:cubicBezTo>
                      <a:pt x="15819" y="4200"/>
                      <a:pt x="15773" y="4109"/>
                      <a:pt x="15704" y="4017"/>
                    </a:cubicBezTo>
                    <a:lnTo>
                      <a:pt x="15636" y="3903"/>
                    </a:lnTo>
                    <a:cubicBezTo>
                      <a:pt x="15590" y="3835"/>
                      <a:pt x="15545" y="3766"/>
                      <a:pt x="15499" y="3675"/>
                    </a:cubicBezTo>
                    <a:lnTo>
                      <a:pt x="15408" y="3515"/>
                    </a:lnTo>
                    <a:cubicBezTo>
                      <a:pt x="15339" y="3401"/>
                      <a:pt x="15248" y="3287"/>
                      <a:pt x="15157" y="3173"/>
                    </a:cubicBezTo>
                    <a:cubicBezTo>
                      <a:pt x="15020" y="2990"/>
                      <a:pt x="14883" y="2830"/>
                      <a:pt x="14746" y="2648"/>
                    </a:cubicBezTo>
                    <a:lnTo>
                      <a:pt x="14700" y="2625"/>
                    </a:lnTo>
                    <a:cubicBezTo>
                      <a:pt x="14700" y="2625"/>
                      <a:pt x="14700" y="2625"/>
                      <a:pt x="14700" y="2602"/>
                    </a:cubicBezTo>
                    <a:cubicBezTo>
                      <a:pt x="14586" y="2488"/>
                      <a:pt x="14495" y="2374"/>
                      <a:pt x="14381" y="2283"/>
                    </a:cubicBezTo>
                    <a:cubicBezTo>
                      <a:pt x="14289" y="2191"/>
                      <a:pt x="14175" y="2077"/>
                      <a:pt x="14061" y="2009"/>
                    </a:cubicBezTo>
                    <a:cubicBezTo>
                      <a:pt x="13947" y="1917"/>
                      <a:pt x="13833" y="1803"/>
                      <a:pt x="13719" y="1712"/>
                    </a:cubicBezTo>
                    <a:cubicBezTo>
                      <a:pt x="13582" y="1621"/>
                      <a:pt x="13468" y="1529"/>
                      <a:pt x="13353" y="1438"/>
                    </a:cubicBezTo>
                    <a:cubicBezTo>
                      <a:pt x="13125" y="1278"/>
                      <a:pt x="12851" y="1119"/>
                      <a:pt x="12555" y="959"/>
                    </a:cubicBezTo>
                    <a:cubicBezTo>
                      <a:pt x="12463" y="913"/>
                      <a:pt x="12349" y="867"/>
                      <a:pt x="12235" y="822"/>
                    </a:cubicBezTo>
                    <a:lnTo>
                      <a:pt x="12144" y="776"/>
                    </a:lnTo>
                    <a:cubicBezTo>
                      <a:pt x="12007" y="708"/>
                      <a:pt x="11893" y="639"/>
                      <a:pt x="11756" y="594"/>
                    </a:cubicBezTo>
                    <a:cubicBezTo>
                      <a:pt x="11596" y="502"/>
                      <a:pt x="11413" y="457"/>
                      <a:pt x="11276" y="388"/>
                    </a:cubicBezTo>
                    <a:lnTo>
                      <a:pt x="11231" y="388"/>
                    </a:lnTo>
                    <a:lnTo>
                      <a:pt x="11185" y="365"/>
                    </a:lnTo>
                    <a:cubicBezTo>
                      <a:pt x="11048" y="320"/>
                      <a:pt x="10911" y="274"/>
                      <a:pt x="10774" y="228"/>
                    </a:cubicBezTo>
                    <a:cubicBezTo>
                      <a:pt x="10637" y="183"/>
                      <a:pt x="10477" y="160"/>
                      <a:pt x="10340" y="137"/>
                    </a:cubicBezTo>
                    <a:cubicBezTo>
                      <a:pt x="10181" y="91"/>
                      <a:pt x="10044" y="69"/>
                      <a:pt x="9884" y="69"/>
                    </a:cubicBezTo>
                    <a:cubicBezTo>
                      <a:pt x="9747" y="46"/>
                      <a:pt x="9587" y="23"/>
                      <a:pt x="9450" y="23"/>
                    </a:cubicBezTo>
                    <a:cubicBezTo>
                      <a:pt x="9222" y="0"/>
                      <a:pt x="8994" y="0"/>
                      <a:pt x="87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>
                <a:off x="8403918" y="946190"/>
                <a:ext cx="140691" cy="137610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5091" extrusionOk="0">
                    <a:moveTo>
                      <a:pt x="2420" y="1"/>
                    </a:moveTo>
                    <a:cubicBezTo>
                      <a:pt x="2260" y="1"/>
                      <a:pt x="2123" y="1"/>
                      <a:pt x="1987" y="23"/>
                    </a:cubicBezTo>
                    <a:cubicBezTo>
                      <a:pt x="1735" y="69"/>
                      <a:pt x="1507" y="160"/>
                      <a:pt x="1325" y="252"/>
                    </a:cubicBezTo>
                    <a:cubicBezTo>
                      <a:pt x="1210" y="297"/>
                      <a:pt x="1119" y="366"/>
                      <a:pt x="1028" y="434"/>
                    </a:cubicBezTo>
                    <a:lnTo>
                      <a:pt x="959" y="480"/>
                    </a:lnTo>
                    <a:cubicBezTo>
                      <a:pt x="868" y="526"/>
                      <a:pt x="822" y="594"/>
                      <a:pt x="777" y="640"/>
                    </a:cubicBezTo>
                    <a:cubicBezTo>
                      <a:pt x="685" y="754"/>
                      <a:pt x="594" y="868"/>
                      <a:pt x="480" y="1028"/>
                    </a:cubicBezTo>
                    <a:cubicBezTo>
                      <a:pt x="320" y="1279"/>
                      <a:pt x="183" y="1530"/>
                      <a:pt x="92" y="1804"/>
                    </a:cubicBezTo>
                    <a:cubicBezTo>
                      <a:pt x="92" y="1872"/>
                      <a:pt x="69" y="1918"/>
                      <a:pt x="46" y="1986"/>
                    </a:cubicBezTo>
                    <a:cubicBezTo>
                      <a:pt x="24" y="2055"/>
                      <a:pt x="24" y="2123"/>
                      <a:pt x="1" y="2192"/>
                    </a:cubicBezTo>
                    <a:cubicBezTo>
                      <a:pt x="1" y="2260"/>
                      <a:pt x="1" y="2306"/>
                      <a:pt x="24" y="2374"/>
                    </a:cubicBezTo>
                    <a:lnTo>
                      <a:pt x="24" y="2443"/>
                    </a:lnTo>
                    <a:cubicBezTo>
                      <a:pt x="24" y="2603"/>
                      <a:pt x="24" y="2740"/>
                      <a:pt x="46" y="2877"/>
                    </a:cubicBezTo>
                    <a:cubicBezTo>
                      <a:pt x="69" y="2991"/>
                      <a:pt x="115" y="3082"/>
                      <a:pt x="138" y="3196"/>
                    </a:cubicBezTo>
                    <a:lnTo>
                      <a:pt x="161" y="3288"/>
                    </a:lnTo>
                    <a:cubicBezTo>
                      <a:pt x="206" y="3447"/>
                      <a:pt x="252" y="3607"/>
                      <a:pt x="320" y="3767"/>
                    </a:cubicBezTo>
                    <a:cubicBezTo>
                      <a:pt x="366" y="3858"/>
                      <a:pt x="412" y="3949"/>
                      <a:pt x="480" y="4041"/>
                    </a:cubicBezTo>
                    <a:cubicBezTo>
                      <a:pt x="549" y="4155"/>
                      <a:pt x="640" y="4269"/>
                      <a:pt x="777" y="4383"/>
                    </a:cubicBezTo>
                    <a:cubicBezTo>
                      <a:pt x="868" y="4474"/>
                      <a:pt x="959" y="4543"/>
                      <a:pt x="1074" y="4611"/>
                    </a:cubicBezTo>
                    <a:cubicBezTo>
                      <a:pt x="1256" y="4748"/>
                      <a:pt x="1507" y="4862"/>
                      <a:pt x="1781" y="4931"/>
                    </a:cubicBezTo>
                    <a:cubicBezTo>
                      <a:pt x="1918" y="4977"/>
                      <a:pt x="2055" y="4977"/>
                      <a:pt x="2192" y="4977"/>
                    </a:cubicBezTo>
                    <a:lnTo>
                      <a:pt x="2534" y="4977"/>
                    </a:lnTo>
                    <a:cubicBezTo>
                      <a:pt x="2557" y="5022"/>
                      <a:pt x="2603" y="5045"/>
                      <a:pt x="2648" y="5068"/>
                    </a:cubicBezTo>
                    <a:cubicBezTo>
                      <a:pt x="2717" y="5091"/>
                      <a:pt x="2785" y="5091"/>
                      <a:pt x="2854" y="5091"/>
                    </a:cubicBezTo>
                    <a:lnTo>
                      <a:pt x="3059" y="5091"/>
                    </a:lnTo>
                    <a:cubicBezTo>
                      <a:pt x="3128" y="5091"/>
                      <a:pt x="3173" y="5091"/>
                      <a:pt x="3219" y="5068"/>
                    </a:cubicBezTo>
                    <a:lnTo>
                      <a:pt x="3242" y="5068"/>
                    </a:lnTo>
                    <a:cubicBezTo>
                      <a:pt x="3333" y="5068"/>
                      <a:pt x="3402" y="5045"/>
                      <a:pt x="3447" y="5022"/>
                    </a:cubicBezTo>
                    <a:cubicBezTo>
                      <a:pt x="3607" y="4954"/>
                      <a:pt x="3721" y="4862"/>
                      <a:pt x="3858" y="4771"/>
                    </a:cubicBezTo>
                    <a:cubicBezTo>
                      <a:pt x="3927" y="4726"/>
                      <a:pt x="3972" y="4703"/>
                      <a:pt x="4018" y="4657"/>
                    </a:cubicBezTo>
                    <a:cubicBezTo>
                      <a:pt x="4132" y="4566"/>
                      <a:pt x="4269" y="4474"/>
                      <a:pt x="4360" y="4383"/>
                    </a:cubicBezTo>
                    <a:cubicBezTo>
                      <a:pt x="4566" y="4201"/>
                      <a:pt x="4703" y="4041"/>
                      <a:pt x="4817" y="3858"/>
                    </a:cubicBezTo>
                    <a:cubicBezTo>
                      <a:pt x="4863" y="3790"/>
                      <a:pt x="4931" y="3698"/>
                      <a:pt x="4977" y="3607"/>
                    </a:cubicBezTo>
                    <a:cubicBezTo>
                      <a:pt x="5045" y="3470"/>
                      <a:pt x="5091" y="3310"/>
                      <a:pt x="5114" y="3151"/>
                    </a:cubicBezTo>
                    <a:cubicBezTo>
                      <a:pt x="5205" y="2854"/>
                      <a:pt x="5205" y="2534"/>
                      <a:pt x="5136" y="2123"/>
                    </a:cubicBezTo>
                    <a:cubicBezTo>
                      <a:pt x="5114" y="2009"/>
                      <a:pt x="5068" y="1872"/>
                      <a:pt x="5022" y="1713"/>
                    </a:cubicBezTo>
                    <a:cubicBezTo>
                      <a:pt x="4977" y="1553"/>
                      <a:pt x="4885" y="1416"/>
                      <a:pt x="4794" y="1302"/>
                    </a:cubicBezTo>
                    <a:cubicBezTo>
                      <a:pt x="4703" y="1165"/>
                      <a:pt x="4611" y="1028"/>
                      <a:pt x="4497" y="891"/>
                    </a:cubicBezTo>
                    <a:lnTo>
                      <a:pt x="4474" y="868"/>
                    </a:lnTo>
                    <a:cubicBezTo>
                      <a:pt x="4383" y="777"/>
                      <a:pt x="4292" y="685"/>
                      <a:pt x="4201" y="594"/>
                    </a:cubicBezTo>
                    <a:cubicBezTo>
                      <a:pt x="4086" y="480"/>
                      <a:pt x="3950" y="389"/>
                      <a:pt x="3835" y="320"/>
                    </a:cubicBezTo>
                    <a:cubicBezTo>
                      <a:pt x="3790" y="275"/>
                      <a:pt x="3721" y="252"/>
                      <a:pt x="3676" y="229"/>
                    </a:cubicBezTo>
                    <a:cubicBezTo>
                      <a:pt x="3584" y="183"/>
                      <a:pt x="3493" y="138"/>
                      <a:pt x="3425" y="115"/>
                    </a:cubicBezTo>
                    <a:cubicBezTo>
                      <a:pt x="3173" y="23"/>
                      <a:pt x="2900" y="1"/>
                      <a:pt x="2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8239819" y="1201001"/>
                <a:ext cx="103038" cy="40390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14943" extrusionOk="0">
                    <a:moveTo>
                      <a:pt x="358" y="5671"/>
                    </a:moveTo>
                    <a:cubicBezTo>
                      <a:pt x="343" y="5695"/>
                      <a:pt x="343" y="5733"/>
                      <a:pt x="343" y="5752"/>
                    </a:cubicBezTo>
                    <a:cubicBezTo>
                      <a:pt x="347" y="5725"/>
                      <a:pt x="352" y="5698"/>
                      <a:pt x="358" y="5671"/>
                    </a:cubicBezTo>
                    <a:close/>
                    <a:moveTo>
                      <a:pt x="3721" y="1"/>
                    </a:moveTo>
                    <a:cubicBezTo>
                      <a:pt x="3698" y="1"/>
                      <a:pt x="3675" y="1"/>
                      <a:pt x="3652" y="23"/>
                    </a:cubicBezTo>
                    <a:cubicBezTo>
                      <a:pt x="3607" y="69"/>
                      <a:pt x="3561" y="137"/>
                      <a:pt x="3515" y="183"/>
                    </a:cubicBezTo>
                    <a:cubicBezTo>
                      <a:pt x="3388" y="310"/>
                      <a:pt x="3279" y="419"/>
                      <a:pt x="3150" y="548"/>
                    </a:cubicBezTo>
                    <a:cubicBezTo>
                      <a:pt x="3059" y="662"/>
                      <a:pt x="2945" y="777"/>
                      <a:pt x="2831" y="891"/>
                    </a:cubicBezTo>
                    <a:cubicBezTo>
                      <a:pt x="2785" y="959"/>
                      <a:pt x="2716" y="1005"/>
                      <a:pt x="2671" y="1073"/>
                    </a:cubicBezTo>
                    <a:cubicBezTo>
                      <a:pt x="2625" y="1142"/>
                      <a:pt x="2557" y="1210"/>
                      <a:pt x="2511" y="1279"/>
                    </a:cubicBezTo>
                    <a:cubicBezTo>
                      <a:pt x="2420" y="1393"/>
                      <a:pt x="2328" y="1530"/>
                      <a:pt x="2237" y="1644"/>
                    </a:cubicBezTo>
                    <a:cubicBezTo>
                      <a:pt x="2146" y="1781"/>
                      <a:pt x="2032" y="1895"/>
                      <a:pt x="1940" y="2009"/>
                    </a:cubicBezTo>
                    <a:cubicBezTo>
                      <a:pt x="1758" y="2260"/>
                      <a:pt x="1598" y="2534"/>
                      <a:pt x="1438" y="2808"/>
                    </a:cubicBezTo>
                    <a:cubicBezTo>
                      <a:pt x="1393" y="2876"/>
                      <a:pt x="1347" y="2968"/>
                      <a:pt x="1301" y="3036"/>
                    </a:cubicBezTo>
                    <a:cubicBezTo>
                      <a:pt x="1278" y="3105"/>
                      <a:pt x="1233" y="3173"/>
                      <a:pt x="1210" y="3242"/>
                    </a:cubicBezTo>
                    <a:cubicBezTo>
                      <a:pt x="1141" y="3379"/>
                      <a:pt x="1073" y="3538"/>
                      <a:pt x="1005" y="3675"/>
                    </a:cubicBezTo>
                    <a:cubicBezTo>
                      <a:pt x="890" y="3995"/>
                      <a:pt x="776" y="4314"/>
                      <a:pt x="662" y="4634"/>
                    </a:cubicBezTo>
                    <a:cubicBezTo>
                      <a:pt x="535" y="4974"/>
                      <a:pt x="427" y="5313"/>
                      <a:pt x="358" y="5671"/>
                    </a:cubicBezTo>
                    <a:lnTo>
                      <a:pt x="358" y="5671"/>
                    </a:lnTo>
                    <a:cubicBezTo>
                      <a:pt x="360" y="5667"/>
                      <a:pt x="362" y="5664"/>
                      <a:pt x="365" y="5661"/>
                    </a:cubicBezTo>
                    <a:lnTo>
                      <a:pt x="365" y="5661"/>
                    </a:lnTo>
                    <a:cubicBezTo>
                      <a:pt x="320" y="5844"/>
                      <a:pt x="274" y="6026"/>
                      <a:pt x="228" y="6232"/>
                    </a:cubicBezTo>
                    <a:cubicBezTo>
                      <a:pt x="206" y="6369"/>
                      <a:pt x="183" y="6529"/>
                      <a:pt x="160" y="6688"/>
                    </a:cubicBezTo>
                    <a:cubicBezTo>
                      <a:pt x="114" y="7008"/>
                      <a:pt x="69" y="7350"/>
                      <a:pt x="46" y="7693"/>
                    </a:cubicBezTo>
                    <a:cubicBezTo>
                      <a:pt x="23" y="7852"/>
                      <a:pt x="23" y="8012"/>
                      <a:pt x="23" y="8195"/>
                    </a:cubicBezTo>
                    <a:cubicBezTo>
                      <a:pt x="0" y="8332"/>
                      <a:pt x="23" y="8492"/>
                      <a:pt x="23" y="8628"/>
                    </a:cubicBezTo>
                    <a:cubicBezTo>
                      <a:pt x="23" y="8811"/>
                      <a:pt x="23" y="8994"/>
                      <a:pt x="46" y="9199"/>
                    </a:cubicBezTo>
                    <a:cubicBezTo>
                      <a:pt x="69" y="9359"/>
                      <a:pt x="69" y="9519"/>
                      <a:pt x="91" y="9678"/>
                    </a:cubicBezTo>
                    <a:cubicBezTo>
                      <a:pt x="114" y="9838"/>
                      <a:pt x="137" y="9998"/>
                      <a:pt x="160" y="10181"/>
                    </a:cubicBezTo>
                    <a:cubicBezTo>
                      <a:pt x="183" y="10318"/>
                      <a:pt x="228" y="10477"/>
                      <a:pt x="251" y="10614"/>
                    </a:cubicBezTo>
                    <a:cubicBezTo>
                      <a:pt x="343" y="10934"/>
                      <a:pt x="411" y="11253"/>
                      <a:pt x="502" y="11596"/>
                    </a:cubicBezTo>
                    <a:cubicBezTo>
                      <a:pt x="594" y="11892"/>
                      <a:pt x="708" y="12212"/>
                      <a:pt x="822" y="12509"/>
                    </a:cubicBezTo>
                    <a:cubicBezTo>
                      <a:pt x="959" y="12805"/>
                      <a:pt x="1096" y="13102"/>
                      <a:pt x="1233" y="13376"/>
                    </a:cubicBezTo>
                    <a:cubicBezTo>
                      <a:pt x="1301" y="13536"/>
                      <a:pt x="1415" y="13673"/>
                      <a:pt x="1507" y="13810"/>
                    </a:cubicBezTo>
                    <a:cubicBezTo>
                      <a:pt x="1598" y="13947"/>
                      <a:pt x="1689" y="14061"/>
                      <a:pt x="1781" y="14198"/>
                    </a:cubicBezTo>
                    <a:cubicBezTo>
                      <a:pt x="1872" y="14312"/>
                      <a:pt x="1963" y="14449"/>
                      <a:pt x="2054" y="14563"/>
                    </a:cubicBezTo>
                    <a:cubicBezTo>
                      <a:pt x="2100" y="14609"/>
                      <a:pt x="2146" y="14677"/>
                      <a:pt x="2191" y="14723"/>
                    </a:cubicBezTo>
                    <a:cubicBezTo>
                      <a:pt x="2237" y="14791"/>
                      <a:pt x="2283" y="14837"/>
                      <a:pt x="2328" y="14883"/>
                    </a:cubicBezTo>
                    <a:cubicBezTo>
                      <a:pt x="2381" y="14925"/>
                      <a:pt x="2449" y="14943"/>
                      <a:pt x="2518" y="14943"/>
                    </a:cubicBezTo>
                    <a:cubicBezTo>
                      <a:pt x="2597" y="14943"/>
                      <a:pt x="2678" y="14919"/>
                      <a:pt x="2739" y="14883"/>
                    </a:cubicBezTo>
                    <a:cubicBezTo>
                      <a:pt x="2785" y="14814"/>
                      <a:pt x="2831" y="14746"/>
                      <a:pt x="2853" y="14654"/>
                    </a:cubicBezTo>
                    <a:cubicBezTo>
                      <a:pt x="2853" y="14586"/>
                      <a:pt x="2831" y="14472"/>
                      <a:pt x="2762" y="14426"/>
                    </a:cubicBezTo>
                    <a:cubicBezTo>
                      <a:pt x="2739" y="14380"/>
                      <a:pt x="2716" y="14358"/>
                      <a:pt x="2694" y="14335"/>
                    </a:cubicBezTo>
                    <a:lnTo>
                      <a:pt x="2602" y="14198"/>
                    </a:lnTo>
                    <a:cubicBezTo>
                      <a:pt x="2511" y="14107"/>
                      <a:pt x="2442" y="13992"/>
                      <a:pt x="2374" y="13901"/>
                    </a:cubicBezTo>
                    <a:cubicBezTo>
                      <a:pt x="2214" y="13696"/>
                      <a:pt x="2054" y="13490"/>
                      <a:pt x="1918" y="13262"/>
                    </a:cubicBezTo>
                    <a:cubicBezTo>
                      <a:pt x="1781" y="13034"/>
                      <a:pt x="1644" y="12783"/>
                      <a:pt x="1529" y="12509"/>
                    </a:cubicBezTo>
                    <a:cubicBezTo>
                      <a:pt x="1484" y="12372"/>
                      <a:pt x="1415" y="12235"/>
                      <a:pt x="1370" y="12098"/>
                    </a:cubicBezTo>
                    <a:cubicBezTo>
                      <a:pt x="1301" y="11961"/>
                      <a:pt x="1256" y="11824"/>
                      <a:pt x="1210" y="11687"/>
                    </a:cubicBezTo>
                    <a:cubicBezTo>
                      <a:pt x="1141" y="11459"/>
                      <a:pt x="1073" y="11231"/>
                      <a:pt x="1027" y="11002"/>
                    </a:cubicBezTo>
                    <a:cubicBezTo>
                      <a:pt x="959" y="10751"/>
                      <a:pt x="890" y="10523"/>
                      <a:pt x="845" y="10295"/>
                    </a:cubicBezTo>
                    <a:cubicBezTo>
                      <a:pt x="799" y="10044"/>
                      <a:pt x="753" y="9793"/>
                      <a:pt x="731" y="9541"/>
                    </a:cubicBezTo>
                    <a:cubicBezTo>
                      <a:pt x="708" y="9313"/>
                      <a:pt x="685" y="9085"/>
                      <a:pt x="662" y="8834"/>
                    </a:cubicBezTo>
                    <a:cubicBezTo>
                      <a:pt x="662" y="8606"/>
                      <a:pt x="662" y="8355"/>
                      <a:pt x="662" y="8126"/>
                    </a:cubicBezTo>
                    <a:cubicBezTo>
                      <a:pt x="662" y="7852"/>
                      <a:pt x="708" y="7578"/>
                      <a:pt x="731" y="7305"/>
                    </a:cubicBezTo>
                    <a:cubicBezTo>
                      <a:pt x="731" y="7168"/>
                      <a:pt x="753" y="7054"/>
                      <a:pt x="776" y="6917"/>
                    </a:cubicBezTo>
                    <a:cubicBezTo>
                      <a:pt x="776" y="6780"/>
                      <a:pt x="799" y="6643"/>
                      <a:pt x="822" y="6483"/>
                    </a:cubicBezTo>
                    <a:cubicBezTo>
                      <a:pt x="868" y="6255"/>
                      <a:pt x="913" y="6004"/>
                      <a:pt x="959" y="5752"/>
                    </a:cubicBezTo>
                    <a:cubicBezTo>
                      <a:pt x="1027" y="5456"/>
                      <a:pt x="1119" y="5182"/>
                      <a:pt x="1210" y="4908"/>
                    </a:cubicBezTo>
                    <a:cubicBezTo>
                      <a:pt x="1278" y="4611"/>
                      <a:pt x="1370" y="4337"/>
                      <a:pt x="1461" y="4063"/>
                    </a:cubicBezTo>
                    <a:cubicBezTo>
                      <a:pt x="1552" y="3812"/>
                      <a:pt x="1644" y="3538"/>
                      <a:pt x="1758" y="3265"/>
                    </a:cubicBezTo>
                    <a:cubicBezTo>
                      <a:pt x="1849" y="3013"/>
                      <a:pt x="1963" y="2740"/>
                      <a:pt x="2100" y="2488"/>
                    </a:cubicBezTo>
                    <a:cubicBezTo>
                      <a:pt x="2146" y="2397"/>
                      <a:pt x="2191" y="2329"/>
                      <a:pt x="2214" y="2260"/>
                    </a:cubicBezTo>
                    <a:cubicBezTo>
                      <a:pt x="2283" y="2169"/>
                      <a:pt x="2328" y="2100"/>
                      <a:pt x="2374" y="2009"/>
                    </a:cubicBezTo>
                    <a:cubicBezTo>
                      <a:pt x="2420" y="1941"/>
                      <a:pt x="2465" y="1872"/>
                      <a:pt x="2511" y="1781"/>
                    </a:cubicBezTo>
                    <a:cubicBezTo>
                      <a:pt x="2557" y="1690"/>
                      <a:pt x="2602" y="1621"/>
                      <a:pt x="2648" y="1530"/>
                    </a:cubicBezTo>
                    <a:cubicBezTo>
                      <a:pt x="2831" y="1210"/>
                      <a:pt x="3059" y="914"/>
                      <a:pt x="3310" y="617"/>
                    </a:cubicBezTo>
                    <a:lnTo>
                      <a:pt x="3333" y="617"/>
                    </a:lnTo>
                    <a:cubicBezTo>
                      <a:pt x="3470" y="457"/>
                      <a:pt x="3629" y="297"/>
                      <a:pt x="3789" y="115"/>
                    </a:cubicBezTo>
                    <a:cubicBezTo>
                      <a:pt x="3812" y="92"/>
                      <a:pt x="3812" y="23"/>
                      <a:pt x="3766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8320638" y="1609425"/>
                <a:ext cx="17921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20" y="1"/>
                    </a:moveTo>
                    <a:cubicBezTo>
                      <a:pt x="160" y="1"/>
                      <a:pt x="0" y="161"/>
                      <a:pt x="23" y="343"/>
                    </a:cubicBezTo>
                    <a:cubicBezTo>
                      <a:pt x="23" y="526"/>
                      <a:pt x="183" y="663"/>
                      <a:pt x="343" y="663"/>
                    </a:cubicBezTo>
                    <a:cubicBezTo>
                      <a:pt x="525" y="663"/>
                      <a:pt x="662" y="480"/>
                      <a:pt x="662" y="320"/>
                    </a:cubicBezTo>
                    <a:cubicBezTo>
                      <a:pt x="662" y="138"/>
                      <a:pt x="502" y="1"/>
                      <a:pt x="320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8347777" y="1629184"/>
                <a:ext cx="9893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3" extrusionOk="0">
                    <a:moveTo>
                      <a:pt x="160" y="0"/>
                    </a:moveTo>
                    <a:cubicBezTo>
                      <a:pt x="69" y="0"/>
                      <a:pt x="1" y="92"/>
                      <a:pt x="1" y="183"/>
                    </a:cubicBezTo>
                    <a:cubicBezTo>
                      <a:pt x="1" y="274"/>
                      <a:pt x="92" y="343"/>
                      <a:pt x="183" y="343"/>
                    </a:cubicBezTo>
                    <a:cubicBezTo>
                      <a:pt x="275" y="343"/>
                      <a:pt x="366" y="251"/>
                      <a:pt x="343" y="160"/>
                    </a:cubicBezTo>
                    <a:cubicBezTo>
                      <a:pt x="343" y="69"/>
                      <a:pt x="275" y="0"/>
                      <a:pt x="160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8706248" y="1242330"/>
                <a:ext cx="77144" cy="23016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8515" extrusionOk="0">
                    <a:moveTo>
                      <a:pt x="1614" y="3310"/>
                    </a:moveTo>
                    <a:cubicBezTo>
                      <a:pt x="1621" y="3326"/>
                      <a:pt x="1621" y="3341"/>
                      <a:pt x="1621" y="3356"/>
                    </a:cubicBezTo>
                    <a:cubicBezTo>
                      <a:pt x="1621" y="3333"/>
                      <a:pt x="1621" y="3333"/>
                      <a:pt x="1621" y="3310"/>
                    </a:cubicBezTo>
                    <a:cubicBezTo>
                      <a:pt x="1618" y="3310"/>
                      <a:pt x="1616" y="3310"/>
                      <a:pt x="1614" y="3310"/>
                    </a:cubicBezTo>
                    <a:close/>
                    <a:moveTo>
                      <a:pt x="206" y="1"/>
                    </a:moveTo>
                    <a:cubicBezTo>
                      <a:pt x="137" y="1"/>
                      <a:pt x="91" y="24"/>
                      <a:pt x="46" y="69"/>
                    </a:cubicBezTo>
                    <a:cubicBezTo>
                      <a:pt x="0" y="161"/>
                      <a:pt x="23" y="275"/>
                      <a:pt x="91" y="320"/>
                    </a:cubicBezTo>
                    <a:cubicBezTo>
                      <a:pt x="137" y="343"/>
                      <a:pt x="183" y="389"/>
                      <a:pt x="228" y="412"/>
                    </a:cubicBezTo>
                    <a:cubicBezTo>
                      <a:pt x="274" y="480"/>
                      <a:pt x="343" y="549"/>
                      <a:pt x="388" y="617"/>
                    </a:cubicBezTo>
                    <a:cubicBezTo>
                      <a:pt x="434" y="708"/>
                      <a:pt x="479" y="777"/>
                      <a:pt x="548" y="845"/>
                    </a:cubicBezTo>
                    <a:cubicBezTo>
                      <a:pt x="552" y="852"/>
                      <a:pt x="556" y="859"/>
                      <a:pt x="559" y="865"/>
                    </a:cubicBezTo>
                    <a:lnTo>
                      <a:pt x="559" y="865"/>
                    </a:lnTo>
                    <a:cubicBezTo>
                      <a:pt x="554" y="862"/>
                      <a:pt x="548" y="857"/>
                      <a:pt x="548" y="845"/>
                    </a:cubicBezTo>
                    <a:lnTo>
                      <a:pt x="548" y="845"/>
                    </a:lnTo>
                    <a:cubicBezTo>
                      <a:pt x="548" y="864"/>
                      <a:pt x="548" y="867"/>
                      <a:pt x="561" y="868"/>
                    </a:cubicBezTo>
                    <a:lnTo>
                      <a:pt x="561" y="868"/>
                    </a:lnTo>
                    <a:cubicBezTo>
                      <a:pt x="560" y="867"/>
                      <a:pt x="560" y="866"/>
                      <a:pt x="559" y="865"/>
                    </a:cubicBezTo>
                    <a:lnTo>
                      <a:pt x="559" y="865"/>
                    </a:lnTo>
                    <a:cubicBezTo>
                      <a:pt x="565" y="868"/>
                      <a:pt x="571" y="868"/>
                      <a:pt x="571" y="868"/>
                    </a:cubicBezTo>
                    <a:cubicBezTo>
                      <a:pt x="567" y="868"/>
                      <a:pt x="564" y="868"/>
                      <a:pt x="561" y="868"/>
                    </a:cubicBezTo>
                    <a:lnTo>
                      <a:pt x="561" y="868"/>
                    </a:lnTo>
                    <a:cubicBezTo>
                      <a:pt x="648" y="1020"/>
                      <a:pt x="734" y="1172"/>
                      <a:pt x="799" y="1325"/>
                    </a:cubicBezTo>
                    <a:cubicBezTo>
                      <a:pt x="867" y="1484"/>
                      <a:pt x="959" y="1644"/>
                      <a:pt x="1050" y="1804"/>
                    </a:cubicBezTo>
                    <a:cubicBezTo>
                      <a:pt x="1119" y="1964"/>
                      <a:pt x="1187" y="2124"/>
                      <a:pt x="1256" y="2283"/>
                    </a:cubicBezTo>
                    <a:cubicBezTo>
                      <a:pt x="1324" y="2443"/>
                      <a:pt x="1392" y="2603"/>
                      <a:pt x="1438" y="2785"/>
                    </a:cubicBezTo>
                    <a:cubicBezTo>
                      <a:pt x="1507" y="2945"/>
                      <a:pt x="1552" y="3128"/>
                      <a:pt x="1598" y="3288"/>
                    </a:cubicBezTo>
                    <a:cubicBezTo>
                      <a:pt x="1605" y="3295"/>
                      <a:pt x="1610" y="3302"/>
                      <a:pt x="1614" y="3310"/>
                    </a:cubicBezTo>
                    <a:lnTo>
                      <a:pt x="1614" y="3310"/>
                    </a:lnTo>
                    <a:cubicBezTo>
                      <a:pt x="1598" y="3305"/>
                      <a:pt x="1598" y="3288"/>
                      <a:pt x="1598" y="3288"/>
                    </a:cubicBezTo>
                    <a:lnTo>
                      <a:pt x="1598" y="3288"/>
                    </a:lnTo>
                    <a:cubicBezTo>
                      <a:pt x="1598" y="3308"/>
                      <a:pt x="1598" y="3310"/>
                      <a:pt x="1614" y="3310"/>
                    </a:cubicBezTo>
                    <a:lnTo>
                      <a:pt x="1614" y="3310"/>
                    </a:lnTo>
                    <a:cubicBezTo>
                      <a:pt x="1614" y="3310"/>
                      <a:pt x="1614" y="3310"/>
                      <a:pt x="1614" y="3310"/>
                    </a:cubicBezTo>
                    <a:lnTo>
                      <a:pt x="1614" y="3310"/>
                    </a:lnTo>
                    <a:cubicBezTo>
                      <a:pt x="1616" y="3310"/>
                      <a:pt x="1618" y="3310"/>
                      <a:pt x="1621" y="3310"/>
                    </a:cubicBezTo>
                    <a:cubicBezTo>
                      <a:pt x="1644" y="3425"/>
                      <a:pt x="1689" y="3562"/>
                      <a:pt x="1735" y="3676"/>
                    </a:cubicBezTo>
                    <a:cubicBezTo>
                      <a:pt x="1758" y="3813"/>
                      <a:pt x="1781" y="3927"/>
                      <a:pt x="1826" y="4041"/>
                    </a:cubicBezTo>
                    <a:cubicBezTo>
                      <a:pt x="1895" y="4269"/>
                      <a:pt x="1940" y="4497"/>
                      <a:pt x="1986" y="4726"/>
                    </a:cubicBezTo>
                    <a:cubicBezTo>
                      <a:pt x="2077" y="5228"/>
                      <a:pt x="2146" y="5753"/>
                      <a:pt x="2169" y="6255"/>
                    </a:cubicBezTo>
                    <a:cubicBezTo>
                      <a:pt x="2169" y="6278"/>
                      <a:pt x="2169" y="6301"/>
                      <a:pt x="2169" y="6346"/>
                    </a:cubicBezTo>
                    <a:cubicBezTo>
                      <a:pt x="2169" y="6643"/>
                      <a:pt x="2169" y="6940"/>
                      <a:pt x="2169" y="7236"/>
                    </a:cubicBezTo>
                    <a:cubicBezTo>
                      <a:pt x="2146" y="7533"/>
                      <a:pt x="2123" y="7853"/>
                      <a:pt x="2100" y="8149"/>
                    </a:cubicBezTo>
                    <a:cubicBezTo>
                      <a:pt x="2100" y="8332"/>
                      <a:pt x="2214" y="8492"/>
                      <a:pt x="2397" y="8515"/>
                    </a:cubicBezTo>
                    <a:cubicBezTo>
                      <a:pt x="2579" y="8515"/>
                      <a:pt x="2739" y="8378"/>
                      <a:pt x="2739" y="8195"/>
                    </a:cubicBezTo>
                    <a:cubicBezTo>
                      <a:pt x="2808" y="7556"/>
                      <a:pt x="2853" y="6894"/>
                      <a:pt x="2808" y="6232"/>
                    </a:cubicBezTo>
                    <a:cubicBezTo>
                      <a:pt x="2785" y="5616"/>
                      <a:pt x="2716" y="5000"/>
                      <a:pt x="2579" y="4383"/>
                    </a:cubicBezTo>
                    <a:cubicBezTo>
                      <a:pt x="2534" y="4155"/>
                      <a:pt x="2465" y="3950"/>
                      <a:pt x="2397" y="3721"/>
                    </a:cubicBezTo>
                    <a:cubicBezTo>
                      <a:pt x="2305" y="3447"/>
                      <a:pt x="2214" y="3151"/>
                      <a:pt x="2123" y="2877"/>
                    </a:cubicBezTo>
                    <a:cubicBezTo>
                      <a:pt x="2077" y="2717"/>
                      <a:pt x="2009" y="2557"/>
                      <a:pt x="1940" y="2397"/>
                    </a:cubicBezTo>
                    <a:cubicBezTo>
                      <a:pt x="1895" y="2238"/>
                      <a:pt x="1826" y="2078"/>
                      <a:pt x="1758" y="1941"/>
                    </a:cubicBezTo>
                    <a:cubicBezTo>
                      <a:pt x="1598" y="1644"/>
                      <a:pt x="1438" y="1347"/>
                      <a:pt x="1233" y="1074"/>
                    </a:cubicBezTo>
                    <a:lnTo>
                      <a:pt x="1233" y="1074"/>
                    </a:lnTo>
                    <a:cubicBezTo>
                      <a:pt x="1256" y="1096"/>
                      <a:pt x="1256" y="1096"/>
                      <a:pt x="1256" y="1096"/>
                    </a:cubicBezTo>
                    <a:cubicBezTo>
                      <a:pt x="1119" y="891"/>
                      <a:pt x="982" y="708"/>
                      <a:pt x="822" y="526"/>
                    </a:cubicBezTo>
                    <a:cubicBezTo>
                      <a:pt x="731" y="457"/>
                      <a:pt x="662" y="389"/>
                      <a:pt x="594" y="298"/>
                    </a:cubicBezTo>
                    <a:cubicBezTo>
                      <a:pt x="502" y="206"/>
                      <a:pt x="411" y="115"/>
                      <a:pt x="297" y="46"/>
                    </a:cubicBezTo>
                    <a:cubicBezTo>
                      <a:pt x="274" y="24"/>
                      <a:pt x="228" y="1"/>
                      <a:pt x="206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8755605" y="1486654"/>
                <a:ext cx="18516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3" extrusionOk="0">
                    <a:moveTo>
                      <a:pt x="365" y="1"/>
                    </a:moveTo>
                    <a:cubicBezTo>
                      <a:pt x="274" y="1"/>
                      <a:pt x="206" y="23"/>
                      <a:pt x="137" y="69"/>
                    </a:cubicBezTo>
                    <a:cubicBezTo>
                      <a:pt x="69" y="138"/>
                      <a:pt x="23" y="206"/>
                      <a:pt x="23" y="297"/>
                    </a:cubicBezTo>
                    <a:cubicBezTo>
                      <a:pt x="0" y="457"/>
                      <a:pt x="137" y="663"/>
                      <a:pt x="320" y="663"/>
                    </a:cubicBezTo>
                    <a:cubicBezTo>
                      <a:pt x="411" y="663"/>
                      <a:pt x="479" y="640"/>
                      <a:pt x="548" y="571"/>
                    </a:cubicBezTo>
                    <a:cubicBezTo>
                      <a:pt x="616" y="526"/>
                      <a:pt x="662" y="434"/>
                      <a:pt x="662" y="343"/>
                    </a:cubicBezTo>
                    <a:cubicBezTo>
                      <a:pt x="685" y="183"/>
                      <a:pt x="548" y="1"/>
                      <a:pt x="365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>
                <a:off x="8684651" y="1215814"/>
                <a:ext cx="18516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40" extrusionOk="0">
                    <a:moveTo>
                      <a:pt x="365" y="0"/>
                    </a:moveTo>
                    <a:cubicBezTo>
                      <a:pt x="274" y="0"/>
                      <a:pt x="206" y="0"/>
                      <a:pt x="137" y="69"/>
                    </a:cubicBezTo>
                    <a:cubicBezTo>
                      <a:pt x="69" y="114"/>
                      <a:pt x="23" y="206"/>
                      <a:pt x="23" y="297"/>
                    </a:cubicBezTo>
                    <a:cubicBezTo>
                      <a:pt x="0" y="457"/>
                      <a:pt x="137" y="639"/>
                      <a:pt x="320" y="639"/>
                    </a:cubicBezTo>
                    <a:cubicBezTo>
                      <a:pt x="411" y="639"/>
                      <a:pt x="480" y="617"/>
                      <a:pt x="548" y="571"/>
                    </a:cubicBezTo>
                    <a:cubicBezTo>
                      <a:pt x="617" y="502"/>
                      <a:pt x="662" y="434"/>
                      <a:pt x="662" y="343"/>
                    </a:cubicBezTo>
                    <a:cubicBezTo>
                      <a:pt x="685" y="183"/>
                      <a:pt x="548" y="0"/>
                      <a:pt x="365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>
                <a:off x="8329261" y="1240492"/>
                <a:ext cx="119716" cy="298627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1048" extrusionOk="0">
                    <a:moveTo>
                      <a:pt x="4155" y="0"/>
                    </a:moveTo>
                    <a:cubicBezTo>
                      <a:pt x="4132" y="0"/>
                      <a:pt x="4087" y="0"/>
                      <a:pt x="4064" y="23"/>
                    </a:cubicBezTo>
                    <a:cubicBezTo>
                      <a:pt x="3858" y="114"/>
                      <a:pt x="3676" y="229"/>
                      <a:pt x="3470" y="320"/>
                    </a:cubicBezTo>
                    <a:cubicBezTo>
                      <a:pt x="3242" y="480"/>
                      <a:pt x="3037" y="639"/>
                      <a:pt x="2808" y="799"/>
                    </a:cubicBezTo>
                    <a:cubicBezTo>
                      <a:pt x="2671" y="913"/>
                      <a:pt x="2512" y="1050"/>
                      <a:pt x="2375" y="1187"/>
                    </a:cubicBezTo>
                    <a:cubicBezTo>
                      <a:pt x="2192" y="1393"/>
                      <a:pt x="2032" y="1621"/>
                      <a:pt x="1873" y="1826"/>
                    </a:cubicBezTo>
                    <a:cubicBezTo>
                      <a:pt x="1713" y="2009"/>
                      <a:pt x="1553" y="2214"/>
                      <a:pt x="1416" y="2397"/>
                    </a:cubicBezTo>
                    <a:cubicBezTo>
                      <a:pt x="1256" y="2648"/>
                      <a:pt x="1119" y="2922"/>
                      <a:pt x="1005" y="3196"/>
                    </a:cubicBezTo>
                    <a:cubicBezTo>
                      <a:pt x="800" y="3675"/>
                      <a:pt x="594" y="4177"/>
                      <a:pt x="435" y="4702"/>
                    </a:cubicBezTo>
                    <a:cubicBezTo>
                      <a:pt x="275" y="5250"/>
                      <a:pt x="183" y="5844"/>
                      <a:pt x="92" y="6414"/>
                    </a:cubicBezTo>
                    <a:cubicBezTo>
                      <a:pt x="69" y="6665"/>
                      <a:pt x="24" y="6916"/>
                      <a:pt x="24" y="7167"/>
                    </a:cubicBezTo>
                    <a:cubicBezTo>
                      <a:pt x="1" y="7487"/>
                      <a:pt x="24" y="7784"/>
                      <a:pt x="47" y="8080"/>
                    </a:cubicBezTo>
                    <a:cubicBezTo>
                      <a:pt x="69" y="8332"/>
                      <a:pt x="92" y="8560"/>
                      <a:pt x="161" y="8811"/>
                    </a:cubicBezTo>
                    <a:cubicBezTo>
                      <a:pt x="183" y="9016"/>
                      <a:pt x="252" y="9199"/>
                      <a:pt x="320" y="9404"/>
                    </a:cubicBezTo>
                    <a:cubicBezTo>
                      <a:pt x="412" y="9655"/>
                      <a:pt x="526" y="9929"/>
                      <a:pt x="640" y="10180"/>
                    </a:cubicBezTo>
                    <a:cubicBezTo>
                      <a:pt x="663" y="10249"/>
                      <a:pt x="686" y="10340"/>
                      <a:pt x="731" y="10409"/>
                    </a:cubicBezTo>
                    <a:cubicBezTo>
                      <a:pt x="800" y="10500"/>
                      <a:pt x="845" y="10591"/>
                      <a:pt x="914" y="10660"/>
                    </a:cubicBezTo>
                    <a:cubicBezTo>
                      <a:pt x="1005" y="10751"/>
                      <a:pt x="1119" y="10819"/>
                      <a:pt x="1211" y="10911"/>
                    </a:cubicBezTo>
                    <a:cubicBezTo>
                      <a:pt x="1348" y="10979"/>
                      <a:pt x="1485" y="11048"/>
                      <a:pt x="1644" y="11048"/>
                    </a:cubicBezTo>
                    <a:cubicBezTo>
                      <a:pt x="1895" y="11048"/>
                      <a:pt x="2124" y="10979"/>
                      <a:pt x="2306" y="10819"/>
                    </a:cubicBezTo>
                    <a:cubicBezTo>
                      <a:pt x="2580" y="10568"/>
                      <a:pt x="2694" y="10112"/>
                      <a:pt x="2512" y="9770"/>
                    </a:cubicBezTo>
                    <a:cubicBezTo>
                      <a:pt x="2466" y="9655"/>
                      <a:pt x="2443" y="9541"/>
                      <a:pt x="2398" y="9450"/>
                    </a:cubicBezTo>
                    <a:cubicBezTo>
                      <a:pt x="2352" y="9336"/>
                      <a:pt x="2283" y="9267"/>
                      <a:pt x="2238" y="9176"/>
                    </a:cubicBezTo>
                    <a:cubicBezTo>
                      <a:pt x="2146" y="8971"/>
                      <a:pt x="2055" y="8788"/>
                      <a:pt x="1987" y="8583"/>
                    </a:cubicBezTo>
                    <a:cubicBezTo>
                      <a:pt x="1781" y="7966"/>
                      <a:pt x="1667" y="7350"/>
                      <a:pt x="1621" y="6688"/>
                    </a:cubicBezTo>
                    <a:cubicBezTo>
                      <a:pt x="1576" y="5981"/>
                      <a:pt x="1599" y="5250"/>
                      <a:pt x="1736" y="4520"/>
                    </a:cubicBezTo>
                    <a:cubicBezTo>
                      <a:pt x="1850" y="3926"/>
                      <a:pt x="1987" y="3310"/>
                      <a:pt x="2238" y="2762"/>
                    </a:cubicBezTo>
                    <a:cubicBezTo>
                      <a:pt x="2375" y="2488"/>
                      <a:pt x="2534" y="2214"/>
                      <a:pt x="2694" y="1940"/>
                    </a:cubicBezTo>
                    <a:cubicBezTo>
                      <a:pt x="2831" y="1689"/>
                      <a:pt x="2991" y="1461"/>
                      <a:pt x="3151" y="1233"/>
                    </a:cubicBezTo>
                    <a:cubicBezTo>
                      <a:pt x="3379" y="982"/>
                      <a:pt x="3607" y="754"/>
                      <a:pt x="3904" y="571"/>
                    </a:cubicBezTo>
                    <a:cubicBezTo>
                      <a:pt x="3995" y="502"/>
                      <a:pt x="4132" y="434"/>
                      <a:pt x="4246" y="366"/>
                    </a:cubicBezTo>
                    <a:cubicBezTo>
                      <a:pt x="4429" y="274"/>
                      <a:pt x="4338" y="0"/>
                      <a:pt x="4155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8392809" y="1544661"/>
                <a:ext cx="40140" cy="38274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16" extrusionOk="0">
                    <a:moveTo>
                      <a:pt x="777" y="0"/>
                    </a:moveTo>
                    <a:cubicBezTo>
                      <a:pt x="389" y="0"/>
                      <a:pt x="47" y="274"/>
                      <a:pt x="24" y="662"/>
                    </a:cubicBezTo>
                    <a:cubicBezTo>
                      <a:pt x="1" y="1050"/>
                      <a:pt x="320" y="1415"/>
                      <a:pt x="708" y="1415"/>
                    </a:cubicBezTo>
                    <a:cubicBezTo>
                      <a:pt x="1096" y="1415"/>
                      <a:pt x="1439" y="1141"/>
                      <a:pt x="1462" y="753"/>
                    </a:cubicBezTo>
                    <a:cubicBezTo>
                      <a:pt x="1485" y="365"/>
                      <a:pt x="1165" y="0"/>
                      <a:pt x="777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8469952" y="964083"/>
                <a:ext cx="15434" cy="5903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84" extrusionOk="0">
                    <a:moveTo>
                      <a:pt x="365" y="1"/>
                    </a:moveTo>
                    <a:cubicBezTo>
                      <a:pt x="342" y="23"/>
                      <a:pt x="342" y="46"/>
                      <a:pt x="320" y="46"/>
                    </a:cubicBezTo>
                    <a:cubicBezTo>
                      <a:pt x="320" y="69"/>
                      <a:pt x="320" y="92"/>
                      <a:pt x="342" y="115"/>
                    </a:cubicBezTo>
                    <a:cubicBezTo>
                      <a:pt x="342" y="138"/>
                      <a:pt x="342" y="138"/>
                      <a:pt x="342" y="160"/>
                    </a:cubicBezTo>
                    <a:cubicBezTo>
                      <a:pt x="365" y="252"/>
                      <a:pt x="388" y="366"/>
                      <a:pt x="411" y="480"/>
                    </a:cubicBezTo>
                    <a:cubicBezTo>
                      <a:pt x="411" y="594"/>
                      <a:pt x="411" y="708"/>
                      <a:pt x="411" y="822"/>
                    </a:cubicBezTo>
                    <a:cubicBezTo>
                      <a:pt x="411" y="891"/>
                      <a:pt x="388" y="959"/>
                      <a:pt x="388" y="1005"/>
                    </a:cubicBezTo>
                    <a:cubicBezTo>
                      <a:pt x="388" y="1073"/>
                      <a:pt x="365" y="1119"/>
                      <a:pt x="365" y="1188"/>
                    </a:cubicBezTo>
                    <a:cubicBezTo>
                      <a:pt x="365" y="1188"/>
                      <a:pt x="365" y="1165"/>
                      <a:pt x="365" y="1165"/>
                    </a:cubicBezTo>
                    <a:cubicBezTo>
                      <a:pt x="342" y="1210"/>
                      <a:pt x="342" y="1279"/>
                      <a:pt x="320" y="1324"/>
                    </a:cubicBezTo>
                    <a:cubicBezTo>
                      <a:pt x="320" y="1393"/>
                      <a:pt x="297" y="1461"/>
                      <a:pt x="274" y="1530"/>
                    </a:cubicBezTo>
                    <a:cubicBezTo>
                      <a:pt x="251" y="1576"/>
                      <a:pt x="228" y="1644"/>
                      <a:pt x="205" y="1712"/>
                    </a:cubicBezTo>
                    <a:cubicBezTo>
                      <a:pt x="183" y="1758"/>
                      <a:pt x="160" y="1804"/>
                      <a:pt x="137" y="1849"/>
                    </a:cubicBezTo>
                    <a:cubicBezTo>
                      <a:pt x="91" y="1941"/>
                      <a:pt x="69" y="2009"/>
                      <a:pt x="23" y="2078"/>
                    </a:cubicBezTo>
                    <a:cubicBezTo>
                      <a:pt x="0" y="2123"/>
                      <a:pt x="23" y="2169"/>
                      <a:pt x="69" y="2169"/>
                    </a:cubicBezTo>
                    <a:cubicBezTo>
                      <a:pt x="78" y="2178"/>
                      <a:pt x="95" y="2184"/>
                      <a:pt x="114" y="2184"/>
                    </a:cubicBezTo>
                    <a:cubicBezTo>
                      <a:pt x="140" y="2184"/>
                      <a:pt x="169" y="2173"/>
                      <a:pt x="183" y="2146"/>
                    </a:cubicBezTo>
                    <a:cubicBezTo>
                      <a:pt x="205" y="2123"/>
                      <a:pt x="228" y="2078"/>
                      <a:pt x="251" y="2032"/>
                    </a:cubicBezTo>
                    <a:cubicBezTo>
                      <a:pt x="274" y="2009"/>
                      <a:pt x="274" y="1964"/>
                      <a:pt x="297" y="1918"/>
                    </a:cubicBezTo>
                    <a:cubicBezTo>
                      <a:pt x="320" y="1895"/>
                      <a:pt x="342" y="1849"/>
                      <a:pt x="342" y="1827"/>
                    </a:cubicBezTo>
                    <a:cubicBezTo>
                      <a:pt x="365" y="1781"/>
                      <a:pt x="365" y="1735"/>
                      <a:pt x="388" y="1690"/>
                    </a:cubicBezTo>
                    <a:cubicBezTo>
                      <a:pt x="411" y="1598"/>
                      <a:pt x="457" y="1507"/>
                      <a:pt x="479" y="1416"/>
                    </a:cubicBezTo>
                    <a:cubicBezTo>
                      <a:pt x="502" y="1324"/>
                      <a:pt x="525" y="1233"/>
                      <a:pt x="525" y="1142"/>
                    </a:cubicBezTo>
                    <a:cubicBezTo>
                      <a:pt x="548" y="1051"/>
                      <a:pt x="571" y="959"/>
                      <a:pt x="571" y="868"/>
                    </a:cubicBezTo>
                    <a:cubicBezTo>
                      <a:pt x="571" y="777"/>
                      <a:pt x="571" y="685"/>
                      <a:pt x="571" y="571"/>
                    </a:cubicBezTo>
                    <a:cubicBezTo>
                      <a:pt x="571" y="480"/>
                      <a:pt x="571" y="411"/>
                      <a:pt x="548" y="320"/>
                    </a:cubicBezTo>
                    <a:cubicBezTo>
                      <a:pt x="548" y="275"/>
                      <a:pt x="525" y="229"/>
                      <a:pt x="525" y="206"/>
                    </a:cubicBezTo>
                    <a:cubicBezTo>
                      <a:pt x="525" y="138"/>
                      <a:pt x="502" y="92"/>
                      <a:pt x="479" y="46"/>
                    </a:cubicBezTo>
                    <a:cubicBezTo>
                      <a:pt x="457" y="23"/>
                      <a:pt x="434" y="1"/>
                      <a:pt x="41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>
                <a:off x="8476115" y="973949"/>
                <a:ext cx="21624" cy="6235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307" extrusionOk="0">
                    <a:moveTo>
                      <a:pt x="708" y="1"/>
                    </a:moveTo>
                    <a:cubicBezTo>
                      <a:pt x="685" y="1"/>
                      <a:pt x="639" y="46"/>
                      <a:pt x="639" y="92"/>
                    </a:cubicBezTo>
                    <a:cubicBezTo>
                      <a:pt x="639" y="229"/>
                      <a:pt x="639" y="389"/>
                      <a:pt x="617" y="526"/>
                    </a:cubicBezTo>
                    <a:cubicBezTo>
                      <a:pt x="617" y="594"/>
                      <a:pt x="617" y="663"/>
                      <a:pt x="594" y="754"/>
                    </a:cubicBezTo>
                    <a:cubicBezTo>
                      <a:pt x="594" y="823"/>
                      <a:pt x="571" y="891"/>
                      <a:pt x="571" y="959"/>
                    </a:cubicBezTo>
                    <a:cubicBezTo>
                      <a:pt x="548" y="1005"/>
                      <a:pt x="548" y="1074"/>
                      <a:pt x="525" y="1119"/>
                    </a:cubicBezTo>
                    <a:cubicBezTo>
                      <a:pt x="502" y="1188"/>
                      <a:pt x="502" y="1233"/>
                      <a:pt x="480" y="1279"/>
                    </a:cubicBezTo>
                    <a:cubicBezTo>
                      <a:pt x="434" y="1393"/>
                      <a:pt x="388" y="1484"/>
                      <a:pt x="343" y="1599"/>
                    </a:cubicBezTo>
                    <a:cubicBezTo>
                      <a:pt x="297" y="1690"/>
                      <a:pt x="251" y="1781"/>
                      <a:pt x="183" y="1872"/>
                    </a:cubicBezTo>
                    <a:cubicBezTo>
                      <a:pt x="137" y="1941"/>
                      <a:pt x="92" y="2032"/>
                      <a:pt x="46" y="2101"/>
                    </a:cubicBezTo>
                    <a:cubicBezTo>
                      <a:pt x="0" y="2169"/>
                      <a:pt x="23" y="2238"/>
                      <a:pt x="69" y="2283"/>
                    </a:cubicBezTo>
                    <a:cubicBezTo>
                      <a:pt x="114" y="2306"/>
                      <a:pt x="137" y="2306"/>
                      <a:pt x="183" y="2306"/>
                    </a:cubicBezTo>
                    <a:cubicBezTo>
                      <a:pt x="206" y="2306"/>
                      <a:pt x="251" y="2283"/>
                      <a:pt x="274" y="2238"/>
                    </a:cubicBezTo>
                    <a:cubicBezTo>
                      <a:pt x="320" y="2192"/>
                      <a:pt x="343" y="2124"/>
                      <a:pt x="388" y="2078"/>
                    </a:cubicBezTo>
                    <a:cubicBezTo>
                      <a:pt x="411" y="1987"/>
                      <a:pt x="457" y="1895"/>
                      <a:pt x="502" y="1827"/>
                    </a:cubicBezTo>
                    <a:cubicBezTo>
                      <a:pt x="548" y="1736"/>
                      <a:pt x="571" y="1621"/>
                      <a:pt x="617" y="1530"/>
                    </a:cubicBezTo>
                    <a:cubicBezTo>
                      <a:pt x="639" y="1439"/>
                      <a:pt x="685" y="1347"/>
                      <a:pt x="708" y="1256"/>
                    </a:cubicBezTo>
                    <a:cubicBezTo>
                      <a:pt x="731" y="1165"/>
                      <a:pt x="754" y="1074"/>
                      <a:pt x="754" y="982"/>
                    </a:cubicBezTo>
                    <a:cubicBezTo>
                      <a:pt x="776" y="891"/>
                      <a:pt x="799" y="777"/>
                      <a:pt x="799" y="686"/>
                    </a:cubicBezTo>
                    <a:cubicBezTo>
                      <a:pt x="799" y="503"/>
                      <a:pt x="799" y="298"/>
                      <a:pt x="799" y="92"/>
                    </a:cubicBezTo>
                    <a:cubicBezTo>
                      <a:pt x="799" y="46"/>
                      <a:pt x="776" y="24"/>
                      <a:pt x="73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/>
              <p:nvPr/>
            </p:nvSpPr>
            <p:spPr>
              <a:xfrm>
                <a:off x="8482278" y="975814"/>
                <a:ext cx="28409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831" extrusionOk="0">
                    <a:moveTo>
                      <a:pt x="868" y="0"/>
                    </a:moveTo>
                    <a:cubicBezTo>
                      <a:pt x="822" y="0"/>
                      <a:pt x="799" y="46"/>
                      <a:pt x="799" y="92"/>
                    </a:cubicBezTo>
                    <a:cubicBezTo>
                      <a:pt x="822" y="160"/>
                      <a:pt x="822" y="229"/>
                      <a:pt x="845" y="274"/>
                    </a:cubicBezTo>
                    <a:cubicBezTo>
                      <a:pt x="845" y="343"/>
                      <a:pt x="868" y="388"/>
                      <a:pt x="868" y="457"/>
                    </a:cubicBezTo>
                    <a:cubicBezTo>
                      <a:pt x="868" y="548"/>
                      <a:pt x="868" y="639"/>
                      <a:pt x="868" y="731"/>
                    </a:cubicBezTo>
                    <a:cubicBezTo>
                      <a:pt x="868" y="845"/>
                      <a:pt x="845" y="959"/>
                      <a:pt x="822" y="1073"/>
                    </a:cubicBezTo>
                    <a:cubicBezTo>
                      <a:pt x="799" y="1210"/>
                      <a:pt x="754" y="1370"/>
                      <a:pt x="685" y="1507"/>
                    </a:cubicBezTo>
                    <a:cubicBezTo>
                      <a:pt x="685" y="1552"/>
                      <a:pt x="640" y="1598"/>
                      <a:pt x="617" y="1667"/>
                    </a:cubicBezTo>
                    <a:cubicBezTo>
                      <a:pt x="594" y="1712"/>
                      <a:pt x="594" y="1758"/>
                      <a:pt x="571" y="1803"/>
                    </a:cubicBezTo>
                    <a:cubicBezTo>
                      <a:pt x="480" y="1940"/>
                      <a:pt x="411" y="2077"/>
                      <a:pt x="320" y="2237"/>
                    </a:cubicBezTo>
                    <a:cubicBezTo>
                      <a:pt x="252" y="2374"/>
                      <a:pt x="137" y="2488"/>
                      <a:pt x="46" y="2625"/>
                    </a:cubicBezTo>
                    <a:cubicBezTo>
                      <a:pt x="1" y="2694"/>
                      <a:pt x="23" y="2762"/>
                      <a:pt x="92" y="2808"/>
                    </a:cubicBezTo>
                    <a:cubicBezTo>
                      <a:pt x="115" y="2831"/>
                      <a:pt x="137" y="2831"/>
                      <a:pt x="183" y="2831"/>
                    </a:cubicBezTo>
                    <a:cubicBezTo>
                      <a:pt x="206" y="2808"/>
                      <a:pt x="229" y="2808"/>
                      <a:pt x="252" y="2762"/>
                    </a:cubicBezTo>
                    <a:cubicBezTo>
                      <a:pt x="320" y="2694"/>
                      <a:pt x="389" y="2602"/>
                      <a:pt x="457" y="2511"/>
                    </a:cubicBezTo>
                    <a:cubicBezTo>
                      <a:pt x="526" y="2420"/>
                      <a:pt x="571" y="2306"/>
                      <a:pt x="617" y="2214"/>
                    </a:cubicBezTo>
                    <a:cubicBezTo>
                      <a:pt x="662" y="2100"/>
                      <a:pt x="731" y="1986"/>
                      <a:pt x="777" y="1895"/>
                    </a:cubicBezTo>
                    <a:cubicBezTo>
                      <a:pt x="822" y="1781"/>
                      <a:pt x="868" y="1667"/>
                      <a:pt x="914" y="1552"/>
                    </a:cubicBezTo>
                    <a:cubicBezTo>
                      <a:pt x="914" y="1507"/>
                      <a:pt x="936" y="1461"/>
                      <a:pt x="959" y="1415"/>
                    </a:cubicBezTo>
                    <a:cubicBezTo>
                      <a:pt x="982" y="1324"/>
                      <a:pt x="1005" y="1233"/>
                      <a:pt x="1028" y="1142"/>
                    </a:cubicBezTo>
                    <a:cubicBezTo>
                      <a:pt x="1051" y="1005"/>
                      <a:pt x="1051" y="868"/>
                      <a:pt x="1051" y="731"/>
                    </a:cubicBezTo>
                    <a:cubicBezTo>
                      <a:pt x="1051" y="617"/>
                      <a:pt x="1051" y="480"/>
                      <a:pt x="1028" y="388"/>
                    </a:cubicBezTo>
                    <a:cubicBezTo>
                      <a:pt x="1028" y="274"/>
                      <a:pt x="982" y="160"/>
                      <a:pt x="959" y="69"/>
                    </a:cubicBezTo>
                    <a:cubicBezTo>
                      <a:pt x="959" y="23"/>
                      <a:pt x="914" y="0"/>
                      <a:pt x="891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8492144" y="1000493"/>
                <a:ext cx="30274" cy="5979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12" extrusionOk="0">
                    <a:moveTo>
                      <a:pt x="1028" y="0"/>
                    </a:moveTo>
                    <a:cubicBezTo>
                      <a:pt x="982" y="0"/>
                      <a:pt x="914" y="46"/>
                      <a:pt x="914" y="92"/>
                    </a:cubicBezTo>
                    <a:cubicBezTo>
                      <a:pt x="914" y="251"/>
                      <a:pt x="914" y="388"/>
                      <a:pt x="891" y="548"/>
                    </a:cubicBezTo>
                    <a:cubicBezTo>
                      <a:pt x="845" y="731"/>
                      <a:pt x="777" y="913"/>
                      <a:pt x="686" y="1096"/>
                    </a:cubicBezTo>
                    <a:cubicBezTo>
                      <a:pt x="640" y="1187"/>
                      <a:pt x="571" y="1301"/>
                      <a:pt x="526" y="1415"/>
                    </a:cubicBezTo>
                    <a:cubicBezTo>
                      <a:pt x="457" y="1507"/>
                      <a:pt x="389" y="1598"/>
                      <a:pt x="320" y="1689"/>
                    </a:cubicBezTo>
                    <a:cubicBezTo>
                      <a:pt x="275" y="1735"/>
                      <a:pt x="229" y="1781"/>
                      <a:pt x="183" y="1803"/>
                    </a:cubicBezTo>
                    <a:cubicBezTo>
                      <a:pt x="138" y="1849"/>
                      <a:pt x="115" y="1895"/>
                      <a:pt x="69" y="1940"/>
                    </a:cubicBezTo>
                    <a:cubicBezTo>
                      <a:pt x="24" y="1963"/>
                      <a:pt x="24" y="2009"/>
                      <a:pt x="1" y="2055"/>
                    </a:cubicBezTo>
                    <a:cubicBezTo>
                      <a:pt x="1" y="2077"/>
                      <a:pt x="24" y="2123"/>
                      <a:pt x="46" y="2169"/>
                    </a:cubicBezTo>
                    <a:cubicBezTo>
                      <a:pt x="71" y="2194"/>
                      <a:pt x="117" y="2212"/>
                      <a:pt x="165" y="2212"/>
                    </a:cubicBezTo>
                    <a:cubicBezTo>
                      <a:pt x="204" y="2212"/>
                      <a:pt x="244" y="2200"/>
                      <a:pt x="275" y="2169"/>
                    </a:cubicBezTo>
                    <a:cubicBezTo>
                      <a:pt x="320" y="2123"/>
                      <a:pt x="366" y="2077"/>
                      <a:pt x="412" y="2032"/>
                    </a:cubicBezTo>
                    <a:cubicBezTo>
                      <a:pt x="480" y="1963"/>
                      <a:pt x="549" y="1872"/>
                      <a:pt x="594" y="1803"/>
                    </a:cubicBezTo>
                    <a:cubicBezTo>
                      <a:pt x="708" y="1644"/>
                      <a:pt x="800" y="1461"/>
                      <a:pt x="868" y="1301"/>
                    </a:cubicBezTo>
                    <a:cubicBezTo>
                      <a:pt x="937" y="1142"/>
                      <a:pt x="1005" y="982"/>
                      <a:pt x="1051" y="799"/>
                    </a:cubicBezTo>
                    <a:cubicBezTo>
                      <a:pt x="1096" y="662"/>
                      <a:pt x="1119" y="525"/>
                      <a:pt x="1119" y="388"/>
                    </a:cubicBezTo>
                    <a:cubicBezTo>
                      <a:pt x="1119" y="297"/>
                      <a:pt x="1119" y="206"/>
                      <a:pt x="1119" y="114"/>
                    </a:cubicBezTo>
                    <a:cubicBezTo>
                      <a:pt x="1119" y="69"/>
                      <a:pt x="1096" y="0"/>
                      <a:pt x="1028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8898729" y="1382400"/>
                <a:ext cx="31490" cy="6679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2471" extrusionOk="0">
                    <a:moveTo>
                      <a:pt x="936" y="0"/>
                    </a:moveTo>
                    <a:cubicBezTo>
                      <a:pt x="868" y="0"/>
                      <a:pt x="822" y="91"/>
                      <a:pt x="845" y="160"/>
                    </a:cubicBezTo>
                    <a:cubicBezTo>
                      <a:pt x="845" y="228"/>
                      <a:pt x="868" y="297"/>
                      <a:pt x="868" y="365"/>
                    </a:cubicBezTo>
                    <a:cubicBezTo>
                      <a:pt x="868" y="457"/>
                      <a:pt x="868" y="548"/>
                      <a:pt x="868" y="616"/>
                    </a:cubicBezTo>
                    <a:cubicBezTo>
                      <a:pt x="868" y="708"/>
                      <a:pt x="845" y="776"/>
                      <a:pt x="822" y="845"/>
                    </a:cubicBezTo>
                    <a:cubicBezTo>
                      <a:pt x="822" y="936"/>
                      <a:pt x="800" y="1004"/>
                      <a:pt x="777" y="1096"/>
                    </a:cubicBezTo>
                    <a:cubicBezTo>
                      <a:pt x="731" y="1187"/>
                      <a:pt x="685" y="1256"/>
                      <a:pt x="640" y="1347"/>
                    </a:cubicBezTo>
                    <a:cubicBezTo>
                      <a:pt x="594" y="1461"/>
                      <a:pt x="526" y="1575"/>
                      <a:pt x="457" y="1689"/>
                    </a:cubicBezTo>
                    <a:cubicBezTo>
                      <a:pt x="389" y="1781"/>
                      <a:pt x="320" y="1872"/>
                      <a:pt x="252" y="1963"/>
                    </a:cubicBezTo>
                    <a:cubicBezTo>
                      <a:pt x="252" y="1986"/>
                      <a:pt x="252" y="1986"/>
                      <a:pt x="252" y="1986"/>
                    </a:cubicBezTo>
                    <a:cubicBezTo>
                      <a:pt x="183" y="2032"/>
                      <a:pt x="115" y="2100"/>
                      <a:pt x="69" y="2169"/>
                    </a:cubicBezTo>
                    <a:cubicBezTo>
                      <a:pt x="23" y="2214"/>
                      <a:pt x="1" y="2237"/>
                      <a:pt x="1" y="2283"/>
                    </a:cubicBezTo>
                    <a:cubicBezTo>
                      <a:pt x="1" y="2328"/>
                      <a:pt x="23" y="2374"/>
                      <a:pt x="46" y="2420"/>
                    </a:cubicBezTo>
                    <a:cubicBezTo>
                      <a:pt x="81" y="2454"/>
                      <a:pt x="126" y="2471"/>
                      <a:pt x="172" y="2471"/>
                    </a:cubicBezTo>
                    <a:cubicBezTo>
                      <a:pt x="217" y="2471"/>
                      <a:pt x="263" y="2454"/>
                      <a:pt x="297" y="2420"/>
                    </a:cubicBezTo>
                    <a:cubicBezTo>
                      <a:pt x="366" y="2351"/>
                      <a:pt x="434" y="2283"/>
                      <a:pt x="503" y="2191"/>
                    </a:cubicBezTo>
                    <a:cubicBezTo>
                      <a:pt x="571" y="2123"/>
                      <a:pt x="640" y="2032"/>
                      <a:pt x="685" y="1963"/>
                    </a:cubicBezTo>
                    <a:cubicBezTo>
                      <a:pt x="822" y="1758"/>
                      <a:pt x="914" y="1552"/>
                      <a:pt x="1005" y="1347"/>
                    </a:cubicBezTo>
                    <a:cubicBezTo>
                      <a:pt x="1073" y="1164"/>
                      <a:pt x="1119" y="959"/>
                      <a:pt x="1142" y="753"/>
                    </a:cubicBezTo>
                    <a:cubicBezTo>
                      <a:pt x="1165" y="525"/>
                      <a:pt x="1142" y="320"/>
                      <a:pt x="1096" y="91"/>
                    </a:cubicBezTo>
                    <a:cubicBezTo>
                      <a:pt x="1096" y="46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>
                <a:off x="8905514" y="1387319"/>
                <a:ext cx="42599" cy="7949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941" extrusionOk="0">
                    <a:moveTo>
                      <a:pt x="1439" y="1"/>
                    </a:moveTo>
                    <a:cubicBezTo>
                      <a:pt x="1370" y="1"/>
                      <a:pt x="1302" y="69"/>
                      <a:pt x="1302" y="138"/>
                    </a:cubicBezTo>
                    <a:cubicBezTo>
                      <a:pt x="1279" y="389"/>
                      <a:pt x="1279" y="617"/>
                      <a:pt x="1233" y="868"/>
                    </a:cubicBezTo>
                    <a:cubicBezTo>
                      <a:pt x="1188" y="1051"/>
                      <a:pt x="1119" y="1210"/>
                      <a:pt x="1051" y="1370"/>
                    </a:cubicBezTo>
                    <a:cubicBezTo>
                      <a:pt x="959" y="1530"/>
                      <a:pt x="868" y="1667"/>
                      <a:pt x="754" y="1827"/>
                    </a:cubicBezTo>
                    <a:cubicBezTo>
                      <a:pt x="663" y="1987"/>
                      <a:pt x="549" y="2123"/>
                      <a:pt x="434" y="2260"/>
                    </a:cubicBezTo>
                    <a:cubicBezTo>
                      <a:pt x="320" y="2397"/>
                      <a:pt x="183" y="2512"/>
                      <a:pt x="69" y="2648"/>
                    </a:cubicBezTo>
                    <a:cubicBezTo>
                      <a:pt x="1" y="2717"/>
                      <a:pt x="24" y="2808"/>
                      <a:pt x="69" y="2877"/>
                    </a:cubicBezTo>
                    <a:cubicBezTo>
                      <a:pt x="109" y="2917"/>
                      <a:pt x="164" y="2941"/>
                      <a:pt x="221" y="2941"/>
                    </a:cubicBezTo>
                    <a:cubicBezTo>
                      <a:pt x="263" y="2941"/>
                      <a:pt x="305" y="2928"/>
                      <a:pt x="343" y="2900"/>
                    </a:cubicBezTo>
                    <a:cubicBezTo>
                      <a:pt x="412" y="2808"/>
                      <a:pt x="503" y="2740"/>
                      <a:pt x="571" y="2648"/>
                    </a:cubicBezTo>
                    <a:cubicBezTo>
                      <a:pt x="663" y="2557"/>
                      <a:pt x="754" y="2443"/>
                      <a:pt x="845" y="2329"/>
                    </a:cubicBezTo>
                    <a:cubicBezTo>
                      <a:pt x="982" y="2123"/>
                      <a:pt x="1119" y="1918"/>
                      <a:pt x="1233" y="1690"/>
                    </a:cubicBezTo>
                    <a:cubicBezTo>
                      <a:pt x="1279" y="1599"/>
                      <a:pt x="1347" y="1484"/>
                      <a:pt x="1393" y="1370"/>
                    </a:cubicBezTo>
                    <a:cubicBezTo>
                      <a:pt x="1439" y="1210"/>
                      <a:pt x="1507" y="1028"/>
                      <a:pt x="1530" y="868"/>
                    </a:cubicBezTo>
                    <a:cubicBezTo>
                      <a:pt x="1530" y="754"/>
                      <a:pt x="1530" y="640"/>
                      <a:pt x="1553" y="503"/>
                    </a:cubicBezTo>
                    <a:cubicBezTo>
                      <a:pt x="1553" y="389"/>
                      <a:pt x="1553" y="275"/>
                      <a:pt x="1576" y="161"/>
                    </a:cubicBezTo>
                    <a:cubicBezTo>
                      <a:pt x="1576" y="69"/>
                      <a:pt x="1507" y="24"/>
                      <a:pt x="14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>
                <a:off x="8913541" y="1398429"/>
                <a:ext cx="46924" cy="8046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2977" extrusionOk="0">
                    <a:moveTo>
                      <a:pt x="1644" y="1"/>
                    </a:moveTo>
                    <a:cubicBezTo>
                      <a:pt x="1575" y="1"/>
                      <a:pt x="1530" y="23"/>
                      <a:pt x="1530" y="92"/>
                    </a:cubicBezTo>
                    <a:cubicBezTo>
                      <a:pt x="1530" y="274"/>
                      <a:pt x="1507" y="457"/>
                      <a:pt x="1484" y="640"/>
                    </a:cubicBezTo>
                    <a:cubicBezTo>
                      <a:pt x="1461" y="754"/>
                      <a:pt x="1438" y="868"/>
                      <a:pt x="1393" y="982"/>
                    </a:cubicBezTo>
                    <a:cubicBezTo>
                      <a:pt x="1370" y="1051"/>
                      <a:pt x="1324" y="1096"/>
                      <a:pt x="1301" y="1165"/>
                    </a:cubicBezTo>
                    <a:cubicBezTo>
                      <a:pt x="1279" y="1233"/>
                      <a:pt x="1256" y="1302"/>
                      <a:pt x="1210" y="1370"/>
                    </a:cubicBezTo>
                    <a:cubicBezTo>
                      <a:pt x="1210" y="1370"/>
                      <a:pt x="1232" y="1349"/>
                      <a:pt x="1233" y="1347"/>
                    </a:cubicBezTo>
                    <a:lnTo>
                      <a:pt x="1233" y="1347"/>
                    </a:lnTo>
                    <a:cubicBezTo>
                      <a:pt x="1187" y="1393"/>
                      <a:pt x="1164" y="1461"/>
                      <a:pt x="1119" y="1530"/>
                    </a:cubicBezTo>
                    <a:cubicBezTo>
                      <a:pt x="1073" y="1598"/>
                      <a:pt x="1028" y="1667"/>
                      <a:pt x="1005" y="1712"/>
                    </a:cubicBezTo>
                    <a:cubicBezTo>
                      <a:pt x="913" y="1849"/>
                      <a:pt x="822" y="1964"/>
                      <a:pt x="708" y="2078"/>
                    </a:cubicBezTo>
                    <a:cubicBezTo>
                      <a:pt x="708" y="2078"/>
                      <a:pt x="708" y="2055"/>
                      <a:pt x="708" y="2055"/>
                    </a:cubicBezTo>
                    <a:cubicBezTo>
                      <a:pt x="662" y="2123"/>
                      <a:pt x="617" y="2169"/>
                      <a:pt x="571" y="2237"/>
                    </a:cubicBezTo>
                    <a:cubicBezTo>
                      <a:pt x="503" y="2283"/>
                      <a:pt x="434" y="2352"/>
                      <a:pt x="388" y="2397"/>
                    </a:cubicBezTo>
                    <a:cubicBezTo>
                      <a:pt x="343" y="2443"/>
                      <a:pt x="274" y="2489"/>
                      <a:pt x="229" y="2534"/>
                    </a:cubicBezTo>
                    <a:cubicBezTo>
                      <a:pt x="183" y="2580"/>
                      <a:pt x="115" y="2625"/>
                      <a:pt x="69" y="2694"/>
                    </a:cubicBezTo>
                    <a:cubicBezTo>
                      <a:pt x="23" y="2717"/>
                      <a:pt x="0" y="2762"/>
                      <a:pt x="0" y="2808"/>
                    </a:cubicBezTo>
                    <a:cubicBezTo>
                      <a:pt x="0" y="2854"/>
                      <a:pt x="23" y="2899"/>
                      <a:pt x="46" y="2922"/>
                    </a:cubicBezTo>
                    <a:cubicBezTo>
                      <a:pt x="84" y="2960"/>
                      <a:pt x="128" y="2977"/>
                      <a:pt x="172" y="2977"/>
                    </a:cubicBezTo>
                    <a:cubicBezTo>
                      <a:pt x="208" y="2977"/>
                      <a:pt x="244" y="2966"/>
                      <a:pt x="274" y="2945"/>
                    </a:cubicBezTo>
                    <a:cubicBezTo>
                      <a:pt x="366" y="2854"/>
                      <a:pt x="457" y="2785"/>
                      <a:pt x="548" y="2694"/>
                    </a:cubicBezTo>
                    <a:cubicBezTo>
                      <a:pt x="640" y="2603"/>
                      <a:pt x="731" y="2511"/>
                      <a:pt x="822" y="2397"/>
                    </a:cubicBezTo>
                    <a:cubicBezTo>
                      <a:pt x="913" y="2283"/>
                      <a:pt x="1005" y="2192"/>
                      <a:pt x="1096" y="2078"/>
                    </a:cubicBezTo>
                    <a:cubicBezTo>
                      <a:pt x="1119" y="2009"/>
                      <a:pt x="1165" y="1964"/>
                      <a:pt x="1210" y="1895"/>
                    </a:cubicBezTo>
                    <a:cubicBezTo>
                      <a:pt x="1256" y="1827"/>
                      <a:pt x="1301" y="1781"/>
                      <a:pt x="1324" y="1712"/>
                    </a:cubicBezTo>
                    <a:cubicBezTo>
                      <a:pt x="1461" y="1461"/>
                      <a:pt x="1575" y="1188"/>
                      <a:pt x="1644" y="936"/>
                    </a:cubicBezTo>
                    <a:cubicBezTo>
                      <a:pt x="1667" y="868"/>
                      <a:pt x="1690" y="799"/>
                      <a:pt x="1690" y="731"/>
                    </a:cubicBezTo>
                    <a:cubicBezTo>
                      <a:pt x="1712" y="663"/>
                      <a:pt x="1712" y="594"/>
                      <a:pt x="1712" y="548"/>
                    </a:cubicBezTo>
                    <a:cubicBezTo>
                      <a:pt x="1712" y="389"/>
                      <a:pt x="1735" y="252"/>
                      <a:pt x="1735" y="92"/>
                    </a:cubicBezTo>
                    <a:cubicBezTo>
                      <a:pt x="1735" y="46"/>
                      <a:pt x="1690" y="1"/>
                      <a:pt x="1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>
                <a:off x="8930192" y="1423729"/>
                <a:ext cx="40761" cy="5606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074" extrusionOk="0">
                    <a:moveTo>
                      <a:pt x="1370" y="0"/>
                    </a:moveTo>
                    <a:cubicBezTo>
                      <a:pt x="1279" y="0"/>
                      <a:pt x="1233" y="46"/>
                      <a:pt x="1233" y="115"/>
                    </a:cubicBezTo>
                    <a:cubicBezTo>
                      <a:pt x="1210" y="229"/>
                      <a:pt x="1210" y="343"/>
                      <a:pt x="1188" y="457"/>
                    </a:cubicBezTo>
                    <a:cubicBezTo>
                      <a:pt x="1165" y="548"/>
                      <a:pt x="1119" y="640"/>
                      <a:pt x="1074" y="731"/>
                    </a:cubicBezTo>
                    <a:cubicBezTo>
                      <a:pt x="1028" y="822"/>
                      <a:pt x="959" y="936"/>
                      <a:pt x="891" y="1028"/>
                    </a:cubicBezTo>
                    <a:cubicBezTo>
                      <a:pt x="822" y="1119"/>
                      <a:pt x="754" y="1210"/>
                      <a:pt x="685" y="1301"/>
                    </a:cubicBezTo>
                    <a:cubicBezTo>
                      <a:pt x="617" y="1370"/>
                      <a:pt x="549" y="1438"/>
                      <a:pt x="480" y="1507"/>
                    </a:cubicBezTo>
                    <a:cubicBezTo>
                      <a:pt x="412" y="1575"/>
                      <a:pt x="343" y="1621"/>
                      <a:pt x="275" y="1667"/>
                    </a:cubicBezTo>
                    <a:cubicBezTo>
                      <a:pt x="229" y="1712"/>
                      <a:pt x="160" y="1735"/>
                      <a:pt x="115" y="1758"/>
                    </a:cubicBezTo>
                    <a:cubicBezTo>
                      <a:pt x="46" y="1804"/>
                      <a:pt x="1" y="1895"/>
                      <a:pt x="46" y="1986"/>
                    </a:cubicBezTo>
                    <a:cubicBezTo>
                      <a:pt x="79" y="2036"/>
                      <a:pt x="136" y="2073"/>
                      <a:pt x="199" y="2073"/>
                    </a:cubicBezTo>
                    <a:cubicBezTo>
                      <a:pt x="224" y="2073"/>
                      <a:pt x="249" y="2067"/>
                      <a:pt x="275" y="2055"/>
                    </a:cubicBezTo>
                    <a:cubicBezTo>
                      <a:pt x="366" y="2009"/>
                      <a:pt x="434" y="1963"/>
                      <a:pt x="526" y="1895"/>
                    </a:cubicBezTo>
                    <a:cubicBezTo>
                      <a:pt x="594" y="1849"/>
                      <a:pt x="663" y="1781"/>
                      <a:pt x="708" y="1712"/>
                    </a:cubicBezTo>
                    <a:cubicBezTo>
                      <a:pt x="845" y="1575"/>
                      <a:pt x="959" y="1438"/>
                      <a:pt x="1074" y="1279"/>
                    </a:cubicBezTo>
                    <a:cubicBezTo>
                      <a:pt x="1119" y="1210"/>
                      <a:pt x="1165" y="1142"/>
                      <a:pt x="1188" y="1073"/>
                    </a:cubicBezTo>
                    <a:cubicBezTo>
                      <a:pt x="1256" y="982"/>
                      <a:pt x="1302" y="891"/>
                      <a:pt x="1347" y="776"/>
                    </a:cubicBezTo>
                    <a:cubicBezTo>
                      <a:pt x="1370" y="754"/>
                      <a:pt x="1370" y="708"/>
                      <a:pt x="1393" y="662"/>
                    </a:cubicBezTo>
                    <a:cubicBezTo>
                      <a:pt x="1416" y="594"/>
                      <a:pt x="1439" y="525"/>
                      <a:pt x="1462" y="457"/>
                    </a:cubicBezTo>
                    <a:cubicBezTo>
                      <a:pt x="1462" y="343"/>
                      <a:pt x="1484" y="252"/>
                      <a:pt x="1484" y="137"/>
                    </a:cubicBezTo>
                    <a:cubicBezTo>
                      <a:pt x="1507" y="69"/>
                      <a:pt x="1439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8476737" y="1404591"/>
                <a:ext cx="61709" cy="56952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107" extrusionOk="0">
                    <a:moveTo>
                      <a:pt x="1164" y="1"/>
                    </a:moveTo>
                    <a:cubicBezTo>
                      <a:pt x="1073" y="1"/>
                      <a:pt x="982" y="24"/>
                      <a:pt x="867" y="24"/>
                    </a:cubicBezTo>
                    <a:lnTo>
                      <a:pt x="890" y="24"/>
                    </a:lnTo>
                    <a:cubicBezTo>
                      <a:pt x="845" y="46"/>
                      <a:pt x="776" y="46"/>
                      <a:pt x="708" y="69"/>
                    </a:cubicBezTo>
                    <a:cubicBezTo>
                      <a:pt x="662" y="92"/>
                      <a:pt x="616" y="115"/>
                      <a:pt x="571" y="161"/>
                    </a:cubicBezTo>
                    <a:cubicBezTo>
                      <a:pt x="525" y="183"/>
                      <a:pt x="479" y="206"/>
                      <a:pt x="434" y="252"/>
                    </a:cubicBezTo>
                    <a:cubicBezTo>
                      <a:pt x="411" y="275"/>
                      <a:pt x="365" y="298"/>
                      <a:pt x="342" y="343"/>
                    </a:cubicBezTo>
                    <a:cubicBezTo>
                      <a:pt x="274" y="412"/>
                      <a:pt x="206" y="503"/>
                      <a:pt x="160" y="571"/>
                    </a:cubicBezTo>
                    <a:cubicBezTo>
                      <a:pt x="91" y="686"/>
                      <a:pt x="69" y="777"/>
                      <a:pt x="23" y="891"/>
                    </a:cubicBezTo>
                    <a:cubicBezTo>
                      <a:pt x="0" y="937"/>
                      <a:pt x="46" y="982"/>
                      <a:pt x="69" y="982"/>
                    </a:cubicBezTo>
                    <a:cubicBezTo>
                      <a:pt x="81" y="988"/>
                      <a:pt x="93" y="991"/>
                      <a:pt x="105" y="991"/>
                    </a:cubicBezTo>
                    <a:cubicBezTo>
                      <a:pt x="137" y="991"/>
                      <a:pt x="166" y="970"/>
                      <a:pt x="183" y="937"/>
                    </a:cubicBezTo>
                    <a:cubicBezTo>
                      <a:pt x="206" y="891"/>
                      <a:pt x="228" y="823"/>
                      <a:pt x="251" y="777"/>
                    </a:cubicBezTo>
                    <a:lnTo>
                      <a:pt x="251" y="777"/>
                    </a:lnTo>
                    <a:lnTo>
                      <a:pt x="228" y="800"/>
                    </a:lnTo>
                    <a:cubicBezTo>
                      <a:pt x="274" y="708"/>
                      <a:pt x="320" y="640"/>
                      <a:pt x="365" y="549"/>
                    </a:cubicBezTo>
                    <a:cubicBezTo>
                      <a:pt x="411" y="526"/>
                      <a:pt x="434" y="480"/>
                      <a:pt x="479" y="457"/>
                    </a:cubicBezTo>
                    <a:cubicBezTo>
                      <a:pt x="479" y="457"/>
                      <a:pt x="479" y="457"/>
                      <a:pt x="479" y="435"/>
                    </a:cubicBezTo>
                    <a:lnTo>
                      <a:pt x="502" y="435"/>
                    </a:lnTo>
                    <a:cubicBezTo>
                      <a:pt x="479" y="435"/>
                      <a:pt x="479" y="435"/>
                      <a:pt x="479" y="457"/>
                    </a:cubicBezTo>
                    <a:cubicBezTo>
                      <a:pt x="571" y="389"/>
                      <a:pt x="662" y="320"/>
                      <a:pt x="753" y="275"/>
                    </a:cubicBezTo>
                    <a:cubicBezTo>
                      <a:pt x="776" y="275"/>
                      <a:pt x="822" y="275"/>
                      <a:pt x="845" y="252"/>
                    </a:cubicBezTo>
                    <a:lnTo>
                      <a:pt x="1187" y="252"/>
                    </a:lnTo>
                    <a:cubicBezTo>
                      <a:pt x="1233" y="252"/>
                      <a:pt x="1301" y="275"/>
                      <a:pt x="1347" y="298"/>
                    </a:cubicBezTo>
                    <a:cubicBezTo>
                      <a:pt x="1415" y="320"/>
                      <a:pt x="1484" y="366"/>
                      <a:pt x="1552" y="412"/>
                    </a:cubicBezTo>
                    <a:cubicBezTo>
                      <a:pt x="1598" y="457"/>
                      <a:pt x="1621" y="480"/>
                      <a:pt x="1666" y="526"/>
                    </a:cubicBezTo>
                    <a:cubicBezTo>
                      <a:pt x="1712" y="617"/>
                      <a:pt x="1758" y="708"/>
                      <a:pt x="1803" y="777"/>
                    </a:cubicBezTo>
                    <a:cubicBezTo>
                      <a:pt x="1826" y="845"/>
                      <a:pt x="1849" y="891"/>
                      <a:pt x="1849" y="937"/>
                    </a:cubicBezTo>
                    <a:cubicBezTo>
                      <a:pt x="1872" y="982"/>
                      <a:pt x="1895" y="1051"/>
                      <a:pt x="1895" y="1096"/>
                    </a:cubicBezTo>
                    <a:cubicBezTo>
                      <a:pt x="1895" y="1142"/>
                      <a:pt x="1917" y="1188"/>
                      <a:pt x="1917" y="1256"/>
                    </a:cubicBezTo>
                    <a:cubicBezTo>
                      <a:pt x="1917" y="1302"/>
                      <a:pt x="1917" y="1348"/>
                      <a:pt x="1917" y="1393"/>
                    </a:cubicBezTo>
                    <a:cubicBezTo>
                      <a:pt x="1895" y="1462"/>
                      <a:pt x="1895" y="1507"/>
                      <a:pt x="1849" y="1576"/>
                    </a:cubicBezTo>
                    <a:cubicBezTo>
                      <a:pt x="1826" y="1644"/>
                      <a:pt x="1803" y="1690"/>
                      <a:pt x="1758" y="1758"/>
                    </a:cubicBezTo>
                    <a:cubicBezTo>
                      <a:pt x="1735" y="1781"/>
                      <a:pt x="1712" y="1827"/>
                      <a:pt x="1689" y="1850"/>
                    </a:cubicBezTo>
                    <a:cubicBezTo>
                      <a:pt x="1666" y="1873"/>
                      <a:pt x="1644" y="1895"/>
                      <a:pt x="1644" y="1895"/>
                    </a:cubicBezTo>
                    <a:cubicBezTo>
                      <a:pt x="1598" y="1964"/>
                      <a:pt x="1598" y="2032"/>
                      <a:pt x="1644" y="2078"/>
                    </a:cubicBezTo>
                    <a:cubicBezTo>
                      <a:pt x="1664" y="2099"/>
                      <a:pt x="1689" y="2107"/>
                      <a:pt x="1716" y="2107"/>
                    </a:cubicBezTo>
                    <a:cubicBezTo>
                      <a:pt x="1777" y="2107"/>
                      <a:pt x="1847" y="2064"/>
                      <a:pt x="1895" y="2032"/>
                    </a:cubicBezTo>
                    <a:cubicBezTo>
                      <a:pt x="1940" y="1964"/>
                      <a:pt x="2009" y="1918"/>
                      <a:pt x="2054" y="1850"/>
                    </a:cubicBezTo>
                    <a:cubicBezTo>
                      <a:pt x="2146" y="1736"/>
                      <a:pt x="2191" y="1599"/>
                      <a:pt x="2237" y="1439"/>
                    </a:cubicBezTo>
                    <a:cubicBezTo>
                      <a:pt x="2260" y="1348"/>
                      <a:pt x="2260" y="1279"/>
                      <a:pt x="2283" y="1188"/>
                    </a:cubicBezTo>
                    <a:cubicBezTo>
                      <a:pt x="2283" y="1096"/>
                      <a:pt x="2283" y="1005"/>
                      <a:pt x="2283" y="937"/>
                    </a:cubicBezTo>
                    <a:cubicBezTo>
                      <a:pt x="2260" y="891"/>
                      <a:pt x="2260" y="845"/>
                      <a:pt x="2237" y="800"/>
                    </a:cubicBezTo>
                    <a:cubicBezTo>
                      <a:pt x="2237" y="731"/>
                      <a:pt x="2191" y="663"/>
                      <a:pt x="2169" y="617"/>
                    </a:cubicBezTo>
                    <a:cubicBezTo>
                      <a:pt x="2123" y="549"/>
                      <a:pt x="2077" y="480"/>
                      <a:pt x="2032" y="412"/>
                    </a:cubicBezTo>
                    <a:cubicBezTo>
                      <a:pt x="1963" y="343"/>
                      <a:pt x="1895" y="298"/>
                      <a:pt x="1849" y="252"/>
                    </a:cubicBezTo>
                    <a:cubicBezTo>
                      <a:pt x="1826" y="229"/>
                      <a:pt x="1803" y="229"/>
                      <a:pt x="1780" y="206"/>
                    </a:cubicBezTo>
                    <a:cubicBezTo>
                      <a:pt x="1758" y="206"/>
                      <a:pt x="1758" y="183"/>
                      <a:pt x="1735" y="183"/>
                    </a:cubicBezTo>
                    <a:cubicBezTo>
                      <a:pt x="1666" y="138"/>
                      <a:pt x="1575" y="92"/>
                      <a:pt x="1507" y="69"/>
                    </a:cubicBezTo>
                    <a:cubicBezTo>
                      <a:pt x="1415" y="24"/>
                      <a:pt x="1324" y="1"/>
                      <a:pt x="1233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8511281" y="1404591"/>
                <a:ext cx="24705" cy="60493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238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4"/>
                    </a:cubicBezTo>
                    <a:cubicBezTo>
                      <a:pt x="23" y="24"/>
                      <a:pt x="0" y="46"/>
                      <a:pt x="0" y="69"/>
                    </a:cubicBezTo>
                    <a:cubicBezTo>
                      <a:pt x="0" y="92"/>
                      <a:pt x="0" y="115"/>
                      <a:pt x="0" y="138"/>
                    </a:cubicBezTo>
                    <a:cubicBezTo>
                      <a:pt x="23" y="138"/>
                      <a:pt x="46" y="161"/>
                      <a:pt x="69" y="161"/>
                    </a:cubicBezTo>
                    <a:cubicBezTo>
                      <a:pt x="69" y="161"/>
                      <a:pt x="92" y="183"/>
                      <a:pt x="114" y="183"/>
                    </a:cubicBezTo>
                    <a:lnTo>
                      <a:pt x="92" y="183"/>
                    </a:lnTo>
                    <a:cubicBezTo>
                      <a:pt x="137" y="206"/>
                      <a:pt x="183" y="206"/>
                      <a:pt x="206" y="229"/>
                    </a:cubicBezTo>
                    <a:cubicBezTo>
                      <a:pt x="229" y="252"/>
                      <a:pt x="251" y="275"/>
                      <a:pt x="274" y="275"/>
                    </a:cubicBezTo>
                    <a:cubicBezTo>
                      <a:pt x="366" y="366"/>
                      <a:pt x="434" y="435"/>
                      <a:pt x="502" y="526"/>
                    </a:cubicBezTo>
                    <a:cubicBezTo>
                      <a:pt x="525" y="571"/>
                      <a:pt x="548" y="594"/>
                      <a:pt x="571" y="640"/>
                    </a:cubicBezTo>
                    <a:cubicBezTo>
                      <a:pt x="594" y="663"/>
                      <a:pt x="617" y="708"/>
                      <a:pt x="639" y="754"/>
                    </a:cubicBezTo>
                    <a:lnTo>
                      <a:pt x="617" y="731"/>
                    </a:lnTo>
                    <a:lnTo>
                      <a:pt x="617" y="731"/>
                    </a:lnTo>
                    <a:cubicBezTo>
                      <a:pt x="662" y="845"/>
                      <a:pt x="685" y="960"/>
                      <a:pt x="708" y="1074"/>
                    </a:cubicBezTo>
                    <a:cubicBezTo>
                      <a:pt x="708" y="1051"/>
                      <a:pt x="708" y="1051"/>
                      <a:pt x="708" y="1051"/>
                    </a:cubicBezTo>
                    <a:cubicBezTo>
                      <a:pt x="708" y="1096"/>
                      <a:pt x="708" y="1142"/>
                      <a:pt x="731" y="1188"/>
                    </a:cubicBezTo>
                    <a:cubicBezTo>
                      <a:pt x="731" y="1233"/>
                      <a:pt x="731" y="1256"/>
                      <a:pt x="708" y="1302"/>
                    </a:cubicBezTo>
                    <a:lnTo>
                      <a:pt x="708" y="1279"/>
                    </a:lnTo>
                    <a:cubicBezTo>
                      <a:pt x="708" y="1348"/>
                      <a:pt x="685" y="1416"/>
                      <a:pt x="662" y="1462"/>
                    </a:cubicBezTo>
                    <a:cubicBezTo>
                      <a:pt x="662" y="1484"/>
                      <a:pt x="639" y="1507"/>
                      <a:pt x="639" y="1553"/>
                    </a:cubicBezTo>
                    <a:cubicBezTo>
                      <a:pt x="617" y="1576"/>
                      <a:pt x="594" y="1621"/>
                      <a:pt x="571" y="1644"/>
                    </a:cubicBezTo>
                    <a:cubicBezTo>
                      <a:pt x="525" y="1690"/>
                      <a:pt x="502" y="1736"/>
                      <a:pt x="457" y="1781"/>
                    </a:cubicBezTo>
                    <a:cubicBezTo>
                      <a:pt x="411" y="1827"/>
                      <a:pt x="388" y="1850"/>
                      <a:pt x="343" y="1895"/>
                    </a:cubicBezTo>
                    <a:lnTo>
                      <a:pt x="320" y="1895"/>
                    </a:lnTo>
                    <a:cubicBezTo>
                      <a:pt x="274" y="1918"/>
                      <a:pt x="251" y="1964"/>
                      <a:pt x="206" y="1987"/>
                    </a:cubicBezTo>
                    <a:cubicBezTo>
                      <a:pt x="183" y="2009"/>
                      <a:pt x="137" y="2055"/>
                      <a:pt x="114" y="2078"/>
                    </a:cubicBezTo>
                    <a:cubicBezTo>
                      <a:pt x="69" y="2124"/>
                      <a:pt x="69" y="2169"/>
                      <a:pt x="114" y="2215"/>
                    </a:cubicBezTo>
                    <a:cubicBezTo>
                      <a:pt x="114" y="2215"/>
                      <a:pt x="137" y="2238"/>
                      <a:pt x="160" y="2238"/>
                    </a:cubicBezTo>
                    <a:cubicBezTo>
                      <a:pt x="183" y="2238"/>
                      <a:pt x="206" y="2215"/>
                      <a:pt x="229" y="2215"/>
                    </a:cubicBezTo>
                    <a:cubicBezTo>
                      <a:pt x="251" y="2192"/>
                      <a:pt x="297" y="2169"/>
                      <a:pt x="320" y="2124"/>
                    </a:cubicBezTo>
                    <a:cubicBezTo>
                      <a:pt x="343" y="2101"/>
                      <a:pt x="366" y="2078"/>
                      <a:pt x="388" y="2055"/>
                    </a:cubicBezTo>
                    <a:cubicBezTo>
                      <a:pt x="434" y="2032"/>
                      <a:pt x="457" y="2009"/>
                      <a:pt x="502" y="1987"/>
                    </a:cubicBezTo>
                    <a:cubicBezTo>
                      <a:pt x="525" y="1941"/>
                      <a:pt x="571" y="1918"/>
                      <a:pt x="594" y="1873"/>
                    </a:cubicBezTo>
                    <a:cubicBezTo>
                      <a:pt x="662" y="1804"/>
                      <a:pt x="708" y="1736"/>
                      <a:pt x="754" y="1667"/>
                    </a:cubicBezTo>
                    <a:cubicBezTo>
                      <a:pt x="868" y="1530"/>
                      <a:pt x="913" y="1348"/>
                      <a:pt x="891" y="1165"/>
                    </a:cubicBezTo>
                    <a:cubicBezTo>
                      <a:pt x="891" y="1074"/>
                      <a:pt x="868" y="960"/>
                      <a:pt x="845" y="845"/>
                    </a:cubicBezTo>
                    <a:cubicBezTo>
                      <a:pt x="822" y="800"/>
                      <a:pt x="822" y="754"/>
                      <a:pt x="799" y="708"/>
                    </a:cubicBezTo>
                    <a:cubicBezTo>
                      <a:pt x="776" y="663"/>
                      <a:pt x="754" y="617"/>
                      <a:pt x="731" y="571"/>
                    </a:cubicBezTo>
                    <a:cubicBezTo>
                      <a:pt x="708" y="526"/>
                      <a:pt x="662" y="480"/>
                      <a:pt x="639" y="435"/>
                    </a:cubicBezTo>
                    <a:cubicBezTo>
                      <a:pt x="617" y="389"/>
                      <a:pt x="571" y="343"/>
                      <a:pt x="525" y="298"/>
                    </a:cubicBezTo>
                    <a:cubicBezTo>
                      <a:pt x="502" y="275"/>
                      <a:pt x="480" y="229"/>
                      <a:pt x="434" y="206"/>
                    </a:cubicBezTo>
                    <a:cubicBezTo>
                      <a:pt x="388" y="161"/>
                      <a:pt x="343" y="138"/>
                      <a:pt x="297" y="92"/>
                    </a:cubicBezTo>
                    <a:cubicBezTo>
                      <a:pt x="229" y="69"/>
                      <a:pt x="160" y="46"/>
                      <a:pt x="92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2"/>
              <p:cNvSpPr/>
              <p:nvPr/>
            </p:nvSpPr>
            <p:spPr>
              <a:xfrm>
                <a:off x="8416271" y="964083"/>
                <a:ext cx="35193" cy="82171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040" extrusionOk="0">
                    <a:moveTo>
                      <a:pt x="1073" y="1"/>
                    </a:moveTo>
                    <a:cubicBezTo>
                      <a:pt x="1027" y="1"/>
                      <a:pt x="959" y="23"/>
                      <a:pt x="936" y="46"/>
                    </a:cubicBezTo>
                    <a:cubicBezTo>
                      <a:pt x="845" y="138"/>
                      <a:pt x="753" y="206"/>
                      <a:pt x="662" y="275"/>
                    </a:cubicBezTo>
                    <a:cubicBezTo>
                      <a:pt x="594" y="366"/>
                      <a:pt x="525" y="457"/>
                      <a:pt x="434" y="548"/>
                    </a:cubicBezTo>
                    <a:cubicBezTo>
                      <a:pt x="365" y="640"/>
                      <a:pt x="297" y="777"/>
                      <a:pt x="228" y="891"/>
                    </a:cubicBezTo>
                    <a:cubicBezTo>
                      <a:pt x="160" y="1005"/>
                      <a:pt x="114" y="1165"/>
                      <a:pt x="69" y="1302"/>
                    </a:cubicBezTo>
                    <a:cubicBezTo>
                      <a:pt x="46" y="1439"/>
                      <a:pt x="23" y="1598"/>
                      <a:pt x="23" y="1735"/>
                    </a:cubicBezTo>
                    <a:cubicBezTo>
                      <a:pt x="0" y="1895"/>
                      <a:pt x="0" y="2078"/>
                      <a:pt x="46" y="2215"/>
                    </a:cubicBezTo>
                    <a:cubicBezTo>
                      <a:pt x="69" y="2374"/>
                      <a:pt x="114" y="2511"/>
                      <a:pt x="183" y="2648"/>
                    </a:cubicBezTo>
                    <a:cubicBezTo>
                      <a:pt x="228" y="2762"/>
                      <a:pt x="274" y="2877"/>
                      <a:pt x="365" y="2945"/>
                    </a:cubicBezTo>
                    <a:cubicBezTo>
                      <a:pt x="437" y="3005"/>
                      <a:pt x="521" y="3039"/>
                      <a:pt x="605" y="3039"/>
                    </a:cubicBezTo>
                    <a:cubicBezTo>
                      <a:pt x="681" y="3039"/>
                      <a:pt x="757" y="3010"/>
                      <a:pt x="822" y="2945"/>
                    </a:cubicBezTo>
                    <a:cubicBezTo>
                      <a:pt x="936" y="2831"/>
                      <a:pt x="936" y="2648"/>
                      <a:pt x="822" y="2511"/>
                    </a:cubicBezTo>
                    <a:cubicBezTo>
                      <a:pt x="776" y="2420"/>
                      <a:pt x="731" y="2352"/>
                      <a:pt x="685" y="2260"/>
                    </a:cubicBezTo>
                    <a:cubicBezTo>
                      <a:pt x="662" y="2169"/>
                      <a:pt x="639" y="2101"/>
                      <a:pt x="617" y="2009"/>
                    </a:cubicBezTo>
                    <a:cubicBezTo>
                      <a:pt x="617" y="1827"/>
                      <a:pt x="617" y="1621"/>
                      <a:pt x="639" y="1439"/>
                    </a:cubicBezTo>
                    <a:cubicBezTo>
                      <a:pt x="662" y="1233"/>
                      <a:pt x="731" y="1051"/>
                      <a:pt x="822" y="868"/>
                    </a:cubicBezTo>
                    <a:cubicBezTo>
                      <a:pt x="868" y="754"/>
                      <a:pt x="913" y="663"/>
                      <a:pt x="982" y="571"/>
                    </a:cubicBezTo>
                    <a:cubicBezTo>
                      <a:pt x="1050" y="480"/>
                      <a:pt x="1141" y="411"/>
                      <a:pt x="1210" y="343"/>
                    </a:cubicBezTo>
                    <a:cubicBezTo>
                      <a:pt x="1301" y="275"/>
                      <a:pt x="1278" y="138"/>
                      <a:pt x="1210" y="69"/>
                    </a:cubicBezTo>
                    <a:cubicBezTo>
                      <a:pt x="1164" y="23"/>
                      <a:pt x="1119" y="1"/>
                      <a:pt x="1073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/>
              <p:nvPr/>
            </p:nvSpPr>
            <p:spPr>
              <a:xfrm>
                <a:off x="8859238" y="1377453"/>
                <a:ext cx="35193" cy="8371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097" extrusionOk="0">
                    <a:moveTo>
                      <a:pt x="1028" y="1"/>
                    </a:moveTo>
                    <a:cubicBezTo>
                      <a:pt x="982" y="1"/>
                      <a:pt x="959" y="23"/>
                      <a:pt x="914" y="46"/>
                    </a:cubicBezTo>
                    <a:cubicBezTo>
                      <a:pt x="823" y="115"/>
                      <a:pt x="708" y="206"/>
                      <a:pt x="617" y="297"/>
                    </a:cubicBezTo>
                    <a:cubicBezTo>
                      <a:pt x="526" y="389"/>
                      <a:pt x="457" y="503"/>
                      <a:pt x="389" y="594"/>
                    </a:cubicBezTo>
                    <a:cubicBezTo>
                      <a:pt x="320" y="708"/>
                      <a:pt x="275" y="799"/>
                      <a:pt x="229" y="914"/>
                    </a:cubicBezTo>
                    <a:cubicBezTo>
                      <a:pt x="161" y="1050"/>
                      <a:pt x="115" y="1187"/>
                      <a:pt x="92" y="1324"/>
                    </a:cubicBezTo>
                    <a:cubicBezTo>
                      <a:pt x="24" y="1575"/>
                      <a:pt x="1" y="1827"/>
                      <a:pt x="24" y="2100"/>
                    </a:cubicBezTo>
                    <a:cubicBezTo>
                      <a:pt x="24" y="2237"/>
                      <a:pt x="69" y="2374"/>
                      <a:pt x="92" y="2534"/>
                    </a:cubicBezTo>
                    <a:cubicBezTo>
                      <a:pt x="115" y="2580"/>
                      <a:pt x="115" y="2648"/>
                      <a:pt x="138" y="2694"/>
                    </a:cubicBezTo>
                    <a:cubicBezTo>
                      <a:pt x="138" y="2740"/>
                      <a:pt x="161" y="2762"/>
                      <a:pt x="161" y="2785"/>
                    </a:cubicBezTo>
                    <a:cubicBezTo>
                      <a:pt x="206" y="2877"/>
                      <a:pt x="229" y="2945"/>
                      <a:pt x="320" y="3013"/>
                    </a:cubicBezTo>
                    <a:cubicBezTo>
                      <a:pt x="375" y="3068"/>
                      <a:pt x="450" y="3096"/>
                      <a:pt x="526" y="3096"/>
                    </a:cubicBezTo>
                    <a:cubicBezTo>
                      <a:pt x="610" y="3096"/>
                      <a:pt x="694" y="3062"/>
                      <a:pt x="754" y="2991"/>
                    </a:cubicBezTo>
                    <a:cubicBezTo>
                      <a:pt x="800" y="2945"/>
                      <a:pt x="845" y="2854"/>
                      <a:pt x="845" y="2762"/>
                    </a:cubicBezTo>
                    <a:cubicBezTo>
                      <a:pt x="845" y="2694"/>
                      <a:pt x="800" y="2648"/>
                      <a:pt x="754" y="2580"/>
                    </a:cubicBezTo>
                    <a:cubicBezTo>
                      <a:pt x="708" y="2443"/>
                      <a:pt x="686" y="2306"/>
                      <a:pt x="663" y="2169"/>
                    </a:cubicBezTo>
                    <a:cubicBezTo>
                      <a:pt x="617" y="1986"/>
                      <a:pt x="617" y="1804"/>
                      <a:pt x="640" y="1598"/>
                    </a:cubicBezTo>
                    <a:cubicBezTo>
                      <a:pt x="663" y="1370"/>
                      <a:pt x="708" y="1142"/>
                      <a:pt x="800" y="914"/>
                    </a:cubicBezTo>
                    <a:cubicBezTo>
                      <a:pt x="845" y="822"/>
                      <a:pt x="891" y="708"/>
                      <a:pt x="937" y="617"/>
                    </a:cubicBezTo>
                    <a:cubicBezTo>
                      <a:pt x="982" y="571"/>
                      <a:pt x="1028" y="526"/>
                      <a:pt x="1074" y="480"/>
                    </a:cubicBezTo>
                    <a:cubicBezTo>
                      <a:pt x="1096" y="457"/>
                      <a:pt x="1119" y="434"/>
                      <a:pt x="1165" y="411"/>
                    </a:cubicBezTo>
                    <a:cubicBezTo>
                      <a:pt x="1256" y="343"/>
                      <a:pt x="1302" y="229"/>
                      <a:pt x="1233" y="115"/>
                    </a:cubicBezTo>
                    <a:cubicBezTo>
                      <a:pt x="1188" y="46"/>
                      <a:pt x="1119" y="1"/>
                      <a:pt x="102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8530391" y="1344747"/>
                <a:ext cx="61737" cy="7160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649" extrusionOk="0">
                    <a:moveTo>
                      <a:pt x="2010" y="1"/>
                    </a:moveTo>
                    <a:cubicBezTo>
                      <a:pt x="1964" y="1"/>
                      <a:pt x="1918" y="24"/>
                      <a:pt x="1873" y="46"/>
                    </a:cubicBezTo>
                    <a:cubicBezTo>
                      <a:pt x="1827" y="92"/>
                      <a:pt x="1781" y="138"/>
                      <a:pt x="1736" y="183"/>
                    </a:cubicBezTo>
                    <a:cubicBezTo>
                      <a:pt x="1713" y="229"/>
                      <a:pt x="1690" y="252"/>
                      <a:pt x="1667" y="298"/>
                    </a:cubicBezTo>
                    <a:cubicBezTo>
                      <a:pt x="1622" y="343"/>
                      <a:pt x="1576" y="412"/>
                      <a:pt x="1530" y="480"/>
                    </a:cubicBezTo>
                    <a:cubicBezTo>
                      <a:pt x="1462" y="526"/>
                      <a:pt x="1439" y="594"/>
                      <a:pt x="1393" y="640"/>
                    </a:cubicBezTo>
                    <a:cubicBezTo>
                      <a:pt x="1348" y="686"/>
                      <a:pt x="1325" y="708"/>
                      <a:pt x="1279" y="754"/>
                    </a:cubicBezTo>
                    <a:cubicBezTo>
                      <a:pt x="1097" y="959"/>
                      <a:pt x="914" y="1165"/>
                      <a:pt x="731" y="1370"/>
                    </a:cubicBezTo>
                    <a:cubicBezTo>
                      <a:pt x="594" y="1507"/>
                      <a:pt x="503" y="1667"/>
                      <a:pt x="389" y="1804"/>
                    </a:cubicBezTo>
                    <a:cubicBezTo>
                      <a:pt x="343" y="1872"/>
                      <a:pt x="298" y="1941"/>
                      <a:pt x="229" y="2009"/>
                    </a:cubicBezTo>
                    <a:cubicBezTo>
                      <a:pt x="184" y="2078"/>
                      <a:pt x="138" y="2146"/>
                      <a:pt x="92" y="2215"/>
                    </a:cubicBezTo>
                    <a:cubicBezTo>
                      <a:pt x="47" y="2306"/>
                      <a:pt x="1" y="2397"/>
                      <a:pt x="47" y="2512"/>
                    </a:cubicBezTo>
                    <a:cubicBezTo>
                      <a:pt x="69" y="2580"/>
                      <a:pt x="161" y="2649"/>
                      <a:pt x="229" y="2649"/>
                    </a:cubicBezTo>
                    <a:lnTo>
                      <a:pt x="298" y="2649"/>
                    </a:lnTo>
                    <a:cubicBezTo>
                      <a:pt x="320" y="2649"/>
                      <a:pt x="343" y="2649"/>
                      <a:pt x="366" y="2626"/>
                    </a:cubicBezTo>
                    <a:cubicBezTo>
                      <a:pt x="389" y="2626"/>
                      <a:pt x="412" y="2603"/>
                      <a:pt x="435" y="2603"/>
                    </a:cubicBezTo>
                    <a:cubicBezTo>
                      <a:pt x="457" y="2580"/>
                      <a:pt x="480" y="2534"/>
                      <a:pt x="503" y="2534"/>
                    </a:cubicBezTo>
                    <a:cubicBezTo>
                      <a:pt x="526" y="2489"/>
                      <a:pt x="549" y="2466"/>
                      <a:pt x="572" y="2443"/>
                    </a:cubicBezTo>
                    <a:cubicBezTo>
                      <a:pt x="640" y="2375"/>
                      <a:pt x="686" y="2329"/>
                      <a:pt x="754" y="2260"/>
                    </a:cubicBezTo>
                    <a:cubicBezTo>
                      <a:pt x="845" y="2124"/>
                      <a:pt x="960" y="1987"/>
                      <a:pt x="1051" y="1850"/>
                    </a:cubicBezTo>
                    <a:cubicBezTo>
                      <a:pt x="1119" y="1758"/>
                      <a:pt x="1211" y="1644"/>
                      <a:pt x="1279" y="1553"/>
                    </a:cubicBezTo>
                    <a:cubicBezTo>
                      <a:pt x="1370" y="1439"/>
                      <a:pt x="1462" y="1302"/>
                      <a:pt x="1530" y="1188"/>
                    </a:cubicBezTo>
                    <a:cubicBezTo>
                      <a:pt x="1576" y="1142"/>
                      <a:pt x="1599" y="1119"/>
                      <a:pt x="1622" y="1074"/>
                    </a:cubicBezTo>
                    <a:cubicBezTo>
                      <a:pt x="1726" y="948"/>
                      <a:pt x="1831" y="822"/>
                      <a:pt x="1936" y="696"/>
                    </a:cubicBezTo>
                    <a:lnTo>
                      <a:pt x="1936" y="696"/>
                    </a:lnTo>
                    <a:cubicBezTo>
                      <a:pt x="1995" y="654"/>
                      <a:pt x="2036" y="611"/>
                      <a:pt x="2078" y="549"/>
                    </a:cubicBezTo>
                    <a:cubicBezTo>
                      <a:pt x="2124" y="503"/>
                      <a:pt x="2169" y="434"/>
                      <a:pt x="2215" y="389"/>
                    </a:cubicBezTo>
                    <a:cubicBezTo>
                      <a:pt x="2283" y="298"/>
                      <a:pt x="2261" y="183"/>
                      <a:pt x="2215" y="92"/>
                    </a:cubicBezTo>
                    <a:cubicBezTo>
                      <a:pt x="2169" y="46"/>
                      <a:pt x="2101" y="1"/>
                      <a:pt x="2055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8581613" y="1306499"/>
                <a:ext cx="34571" cy="6776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507" extrusionOk="0">
                    <a:moveTo>
                      <a:pt x="936" y="1"/>
                    </a:moveTo>
                    <a:cubicBezTo>
                      <a:pt x="891" y="23"/>
                      <a:pt x="845" y="46"/>
                      <a:pt x="799" y="69"/>
                    </a:cubicBezTo>
                    <a:cubicBezTo>
                      <a:pt x="776" y="115"/>
                      <a:pt x="776" y="160"/>
                      <a:pt x="776" y="206"/>
                    </a:cubicBezTo>
                    <a:cubicBezTo>
                      <a:pt x="776" y="252"/>
                      <a:pt x="776" y="275"/>
                      <a:pt x="776" y="297"/>
                    </a:cubicBezTo>
                    <a:cubicBezTo>
                      <a:pt x="776" y="526"/>
                      <a:pt x="754" y="754"/>
                      <a:pt x="731" y="982"/>
                    </a:cubicBezTo>
                    <a:cubicBezTo>
                      <a:pt x="731" y="1142"/>
                      <a:pt x="708" y="1279"/>
                      <a:pt x="685" y="1439"/>
                    </a:cubicBezTo>
                    <a:cubicBezTo>
                      <a:pt x="685" y="1461"/>
                      <a:pt x="662" y="1484"/>
                      <a:pt x="662" y="1530"/>
                    </a:cubicBezTo>
                    <a:cubicBezTo>
                      <a:pt x="617" y="1484"/>
                      <a:pt x="571" y="1439"/>
                      <a:pt x="525" y="1416"/>
                    </a:cubicBezTo>
                    <a:cubicBezTo>
                      <a:pt x="474" y="1364"/>
                      <a:pt x="410" y="1339"/>
                      <a:pt x="342" y="1339"/>
                    </a:cubicBezTo>
                    <a:cubicBezTo>
                      <a:pt x="320" y="1339"/>
                      <a:pt x="297" y="1342"/>
                      <a:pt x="274" y="1347"/>
                    </a:cubicBezTo>
                    <a:cubicBezTo>
                      <a:pt x="206" y="1347"/>
                      <a:pt x="115" y="1393"/>
                      <a:pt x="69" y="1461"/>
                    </a:cubicBezTo>
                    <a:cubicBezTo>
                      <a:pt x="23" y="1530"/>
                      <a:pt x="0" y="1621"/>
                      <a:pt x="0" y="1713"/>
                    </a:cubicBezTo>
                    <a:cubicBezTo>
                      <a:pt x="23" y="1804"/>
                      <a:pt x="69" y="1872"/>
                      <a:pt x="137" y="1918"/>
                    </a:cubicBezTo>
                    <a:cubicBezTo>
                      <a:pt x="183" y="1964"/>
                      <a:pt x="229" y="2009"/>
                      <a:pt x="297" y="2055"/>
                    </a:cubicBezTo>
                    <a:cubicBezTo>
                      <a:pt x="320" y="2078"/>
                      <a:pt x="366" y="2123"/>
                      <a:pt x="411" y="2169"/>
                    </a:cubicBezTo>
                    <a:cubicBezTo>
                      <a:pt x="434" y="2192"/>
                      <a:pt x="480" y="2237"/>
                      <a:pt x="503" y="2260"/>
                    </a:cubicBezTo>
                    <a:cubicBezTo>
                      <a:pt x="571" y="2352"/>
                      <a:pt x="662" y="2443"/>
                      <a:pt x="776" y="2489"/>
                    </a:cubicBezTo>
                    <a:cubicBezTo>
                      <a:pt x="818" y="2500"/>
                      <a:pt x="859" y="2506"/>
                      <a:pt x="899" y="2506"/>
                    </a:cubicBezTo>
                    <a:cubicBezTo>
                      <a:pt x="1014" y="2506"/>
                      <a:pt x="1120" y="2459"/>
                      <a:pt x="1187" y="2374"/>
                    </a:cubicBezTo>
                    <a:cubicBezTo>
                      <a:pt x="1233" y="2306"/>
                      <a:pt x="1256" y="2215"/>
                      <a:pt x="1256" y="2146"/>
                    </a:cubicBezTo>
                    <a:cubicBezTo>
                      <a:pt x="1276" y="2085"/>
                      <a:pt x="1278" y="2024"/>
                      <a:pt x="1279" y="1963"/>
                    </a:cubicBezTo>
                    <a:lnTo>
                      <a:pt x="1279" y="1963"/>
                    </a:lnTo>
                    <a:cubicBezTo>
                      <a:pt x="1279" y="1971"/>
                      <a:pt x="1279" y="1979"/>
                      <a:pt x="1279" y="1986"/>
                    </a:cubicBezTo>
                    <a:cubicBezTo>
                      <a:pt x="1279" y="1964"/>
                      <a:pt x="1279" y="1941"/>
                      <a:pt x="1279" y="1941"/>
                    </a:cubicBezTo>
                    <a:cubicBezTo>
                      <a:pt x="1279" y="1948"/>
                      <a:pt x="1279" y="1956"/>
                      <a:pt x="1279" y="1963"/>
                    </a:cubicBezTo>
                    <a:lnTo>
                      <a:pt x="1279" y="1963"/>
                    </a:lnTo>
                    <a:cubicBezTo>
                      <a:pt x="1278" y="1898"/>
                      <a:pt x="1276" y="1817"/>
                      <a:pt x="1256" y="1735"/>
                    </a:cubicBezTo>
                    <a:cubicBezTo>
                      <a:pt x="1256" y="1713"/>
                      <a:pt x="1256" y="1690"/>
                      <a:pt x="1256" y="1667"/>
                    </a:cubicBezTo>
                    <a:cubicBezTo>
                      <a:pt x="1256" y="1553"/>
                      <a:pt x="1256" y="1439"/>
                      <a:pt x="1256" y="1324"/>
                    </a:cubicBezTo>
                    <a:cubicBezTo>
                      <a:pt x="1256" y="1233"/>
                      <a:pt x="1256" y="1165"/>
                      <a:pt x="1256" y="1073"/>
                    </a:cubicBezTo>
                    <a:cubicBezTo>
                      <a:pt x="1256" y="1005"/>
                      <a:pt x="1233" y="914"/>
                      <a:pt x="1210" y="845"/>
                    </a:cubicBezTo>
                    <a:cubicBezTo>
                      <a:pt x="1187" y="731"/>
                      <a:pt x="1165" y="594"/>
                      <a:pt x="1165" y="480"/>
                    </a:cubicBezTo>
                    <a:cubicBezTo>
                      <a:pt x="1142" y="389"/>
                      <a:pt x="1142" y="275"/>
                      <a:pt x="1142" y="160"/>
                    </a:cubicBezTo>
                    <a:cubicBezTo>
                      <a:pt x="1142" y="69"/>
                      <a:pt x="1028" y="1"/>
                      <a:pt x="959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/>
              <p:nvPr/>
            </p:nvSpPr>
            <p:spPr>
              <a:xfrm>
                <a:off x="8538419" y="1410160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23" y="0"/>
                    </a:moveTo>
                    <a:cubicBezTo>
                      <a:pt x="1" y="23"/>
                      <a:pt x="1" y="46"/>
                      <a:pt x="1" y="69"/>
                    </a:cubicBezTo>
                    <a:cubicBezTo>
                      <a:pt x="1" y="92"/>
                      <a:pt x="1" y="114"/>
                      <a:pt x="1" y="114"/>
                    </a:cubicBezTo>
                    <a:cubicBezTo>
                      <a:pt x="23" y="137"/>
                      <a:pt x="46" y="160"/>
                      <a:pt x="69" y="160"/>
                    </a:cubicBezTo>
                    <a:cubicBezTo>
                      <a:pt x="92" y="160"/>
                      <a:pt x="115" y="160"/>
                      <a:pt x="115" y="137"/>
                    </a:cubicBezTo>
                    <a:cubicBezTo>
                      <a:pt x="138" y="114"/>
                      <a:pt x="160" y="92"/>
                      <a:pt x="160" y="69"/>
                    </a:cubicBezTo>
                    <a:cubicBezTo>
                      <a:pt x="160" y="69"/>
                      <a:pt x="160" y="46"/>
                      <a:pt x="138" y="23"/>
                    </a:cubicBezTo>
                    <a:cubicBezTo>
                      <a:pt x="138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DE8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2"/>
              <p:cNvSpPr/>
              <p:nvPr/>
            </p:nvSpPr>
            <p:spPr>
              <a:xfrm>
                <a:off x="8506956" y="1405213"/>
                <a:ext cx="49384" cy="77387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863" extrusionOk="0">
                    <a:moveTo>
                      <a:pt x="1256" y="1"/>
                    </a:moveTo>
                    <a:cubicBezTo>
                      <a:pt x="1210" y="1"/>
                      <a:pt x="1142" y="23"/>
                      <a:pt x="1119" y="46"/>
                    </a:cubicBezTo>
                    <a:cubicBezTo>
                      <a:pt x="1051" y="92"/>
                      <a:pt x="1028" y="160"/>
                      <a:pt x="1028" y="206"/>
                    </a:cubicBezTo>
                    <a:cubicBezTo>
                      <a:pt x="1005" y="275"/>
                      <a:pt x="1028" y="320"/>
                      <a:pt x="1073" y="389"/>
                    </a:cubicBezTo>
                    <a:cubicBezTo>
                      <a:pt x="1073" y="389"/>
                      <a:pt x="1096" y="412"/>
                      <a:pt x="1096" y="434"/>
                    </a:cubicBezTo>
                    <a:cubicBezTo>
                      <a:pt x="1119" y="457"/>
                      <a:pt x="1119" y="503"/>
                      <a:pt x="1142" y="526"/>
                    </a:cubicBezTo>
                    <a:cubicBezTo>
                      <a:pt x="1142" y="548"/>
                      <a:pt x="1142" y="548"/>
                      <a:pt x="1142" y="548"/>
                    </a:cubicBezTo>
                    <a:cubicBezTo>
                      <a:pt x="1165" y="594"/>
                      <a:pt x="1165" y="640"/>
                      <a:pt x="1187" y="685"/>
                    </a:cubicBezTo>
                    <a:cubicBezTo>
                      <a:pt x="1210" y="777"/>
                      <a:pt x="1210" y="868"/>
                      <a:pt x="1210" y="937"/>
                    </a:cubicBezTo>
                    <a:cubicBezTo>
                      <a:pt x="1210" y="1051"/>
                      <a:pt x="1210" y="1165"/>
                      <a:pt x="1187" y="1256"/>
                    </a:cubicBezTo>
                    <a:cubicBezTo>
                      <a:pt x="1142" y="1393"/>
                      <a:pt x="1096" y="1530"/>
                      <a:pt x="1028" y="1667"/>
                    </a:cubicBezTo>
                    <a:cubicBezTo>
                      <a:pt x="1005" y="1690"/>
                      <a:pt x="982" y="1735"/>
                      <a:pt x="982" y="1758"/>
                    </a:cubicBezTo>
                    <a:lnTo>
                      <a:pt x="982" y="1758"/>
                    </a:lnTo>
                    <a:cubicBezTo>
                      <a:pt x="982" y="1735"/>
                      <a:pt x="1005" y="1712"/>
                      <a:pt x="1028" y="1690"/>
                    </a:cubicBezTo>
                    <a:lnTo>
                      <a:pt x="1028" y="1690"/>
                    </a:lnTo>
                    <a:cubicBezTo>
                      <a:pt x="959" y="1804"/>
                      <a:pt x="868" y="1895"/>
                      <a:pt x="799" y="1986"/>
                    </a:cubicBezTo>
                    <a:cubicBezTo>
                      <a:pt x="731" y="2032"/>
                      <a:pt x="685" y="2078"/>
                      <a:pt x="640" y="2123"/>
                    </a:cubicBezTo>
                    <a:cubicBezTo>
                      <a:pt x="594" y="2123"/>
                      <a:pt x="571" y="2146"/>
                      <a:pt x="526" y="2146"/>
                    </a:cubicBezTo>
                    <a:cubicBezTo>
                      <a:pt x="434" y="2169"/>
                      <a:pt x="366" y="2192"/>
                      <a:pt x="274" y="2215"/>
                    </a:cubicBezTo>
                    <a:cubicBezTo>
                      <a:pt x="183" y="2238"/>
                      <a:pt x="115" y="2283"/>
                      <a:pt x="69" y="2352"/>
                    </a:cubicBezTo>
                    <a:cubicBezTo>
                      <a:pt x="23" y="2420"/>
                      <a:pt x="1" y="2511"/>
                      <a:pt x="1" y="2580"/>
                    </a:cubicBezTo>
                    <a:cubicBezTo>
                      <a:pt x="20" y="2739"/>
                      <a:pt x="161" y="2863"/>
                      <a:pt x="302" y="2863"/>
                    </a:cubicBezTo>
                    <a:cubicBezTo>
                      <a:pt x="323" y="2863"/>
                      <a:pt x="345" y="2860"/>
                      <a:pt x="366" y="2854"/>
                    </a:cubicBezTo>
                    <a:cubicBezTo>
                      <a:pt x="434" y="2854"/>
                      <a:pt x="480" y="2831"/>
                      <a:pt x="548" y="2808"/>
                    </a:cubicBezTo>
                    <a:cubicBezTo>
                      <a:pt x="617" y="2785"/>
                      <a:pt x="708" y="2763"/>
                      <a:pt x="799" y="2740"/>
                    </a:cubicBezTo>
                    <a:cubicBezTo>
                      <a:pt x="914" y="2717"/>
                      <a:pt x="1005" y="2648"/>
                      <a:pt x="1119" y="2580"/>
                    </a:cubicBezTo>
                    <a:cubicBezTo>
                      <a:pt x="1302" y="2420"/>
                      <a:pt x="1439" y="2238"/>
                      <a:pt x="1553" y="2009"/>
                    </a:cubicBezTo>
                    <a:cubicBezTo>
                      <a:pt x="1575" y="2009"/>
                      <a:pt x="1575" y="1986"/>
                      <a:pt x="1575" y="1986"/>
                    </a:cubicBezTo>
                    <a:cubicBezTo>
                      <a:pt x="1621" y="1918"/>
                      <a:pt x="1667" y="1827"/>
                      <a:pt x="1690" y="1758"/>
                    </a:cubicBezTo>
                    <a:cubicBezTo>
                      <a:pt x="1735" y="1667"/>
                      <a:pt x="1758" y="1553"/>
                      <a:pt x="1781" y="1461"/>
                    </a:cubicBezTo>
                    <a:cubicBezTo>
                      <a:pt x="1827" y="1279"/>
                      <a:pt x="1827" y="1119"/>
                      <a:pt x="1804" y="937"/>
                    </a:cubicBezTo>
                    <a:cubicBezTo>
                      <a:pt x="1781" y="777"/>
                      <a:pt x="1735" y="617"/>
                      <a:pt x="1644" y="480"/>
                    </a:cubicBezTo>
                    <a:cubicBezTo>
                      <a:pt x="1621" y="434"/>
                      <a:pt x="1598" y="389"/>
                      <a:pt x="1575" y="320"/>
                    </a:cubicBezTo>
                    <a:cubicBezTo>
                      <a:pt x="1530" y="252"/>
                      <a:pt x="1484" y="160"/>
                      <a:pt x="1439" y="92"/>
                    </a:cubicBezTo>
                    <a:cubicBezTo>
                      <a:pt x="1393" y="23"/>
                      <a:pt x="1324" y="1"/>
                      <a:pt x="1256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2"/>
              <p:cNvSpPr/>
              <p:nvPr/>
            </p:nvSpPr>
            <p:spPr>
              <a:xfrm>
                <a:off x="8501415" y="1473085"/>
                <a:ext cx="21597" cy="127203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706" extrusionOk="0">
                    <a:moveTo>
                      <a:pt x="571" y="0"/>
                    </a:moveTo>
                    <a:cubicBezTo>
                      <a:pt x="479" y="0"/>
                      <a:pt x="388" y="69"/>
                      <a:pt x="365" y="183"/>
                    </a:cubicBezTo>
                    <a:cubicBezTo>
                      <a:pt x="343" y="297"/>
                      <a:pt x="320" y="411"/>
                      <a:pt x="297" y="525"/>
                    </a:cubicBezTo>
                    <a:cubicBezTo>
                      <a:pt x="251" y="685"/>
                      <a:pt x="228" y="822"/>
                      <a:pt x="206" y="959"/>
                    </a:cubicBezTo>
                    <a:cubicBezTo>
                      <a:pt x="183" y="1096"/>
                      <a:pt x="160" y="1233"/>
                      <a:pt x="137" y="1370"/>
                    </a:cubicBezTo>
                    <a:cubicBezTo>
                      <a:pt x="114" y="1690"/>
                      <a:pt x="91" y="1986"/>
                      <a:pt x="69" y="2306"/>
                    </a:cubicBezTo>
                    <a:cubicBezTo>
                      <a:pt x="23" y="2580"/>
                      <a:pt x="23" y="2876"/>
                      <a:pt x="0" y="3150"/>
                    </a:cubicBezTo>
                    <a:cubicBezTo>
                      <a:pt x="0" y="3447"/>
                      <a:pt x="0" y="3744"/>
                      <a:pt x="23" y="4041"/>
                    </a:cubicBezTo>
                    <a:cubicBezTo>
                      <a:pt x="23" y="4132"/>
                      <a:pt x="23" y="4223"/>
                      <a:pt x="23" y="4337"/>
                    </a:cubicBezTo>
                    <a:cubicBezTo>
                      <a:pt x="23" y="4383"/>
                      <a:pt x="46" y="4429"/>
                      <a:pt x="46" y="4497"/>
                    </a:cubicBezTo>
                    <a:cubicBezTo>
                      <a:pt x="69" y="4611"/>
                      <a:pt x="160" y="4702"/>
                      <a:pt x="274" y="4702"/>
                    </a:cubicBezTo>
                    <a:cubicBezTo>
                      <a:pt x="286" y="4704"/>
                      <a:pt x="298" y="4705"/>
                      <a:pt x="309" y="4705"/>
                    </a:cubicBezTo>
                    <a:cubicBezTo>
                      <a:pt x="434" y="4705"/>
                      <a:pt x="548" y="4599"/>
                      <a:pt x="548" y="4474"/>
                    </a:cubicBezTo>
                    <a:cubicBezTo>
                      <a:pt x="548" y="4481"/>
                      <a:pt x="548" y="4489"/>
                      <a:pt x="548" y="4497"/>
                    </a:cubicBezTo>
                    <a:cubicBezTo>
                      <a:pt x="571" y="4406"/>
                      <a:pt x="571" y="4337"/>
                      <a:pt x="594" y="4246"/>
                    </a:cubicBezTo>
                    <a:cubicBezTo>
                      <a:pt x="594" y="4109"/>
                      <a:pt x="594" y="3995"/>
                      <a:pt x="594" y="3858"/>
                    </a:cubicBezTo>
                    <a:cubicBezTo>
                      <a:pt x="594" y="3584"/>
                      <a:pt x="639" y="3333"/>
                      <a:pt x="639" y="3059"/>
                    </a:cubicBezTo>
                    <a:cubicBezTo>
                      <a:pt x="662" y="2785"/>
                      <a:pt x="685" y="2534"/>
                      <a:pt x="685" y="2260"/>
                    </a:cubicBezTo>
                    <a:cubicBezTo>
                      <a:pt x="708" y="1963"/>
                      <a:pt x="708" y="1667"/>
                      <a:pt x="708" y="1370"/>
                    </a:cubicBezTo>
                    <a:cubicBezTo>
                      <a:pt x="708" y="1165"/>
                      <a:pt x="708" y="982"/>
                      <a:pt x="731" y="799"/>
                    </a:cubicBezTo>
                    <a:cubicBezTo>
                      <a:pt x="731" y="617"/>
                      <a:pt x="753" y="411"/>
                      <a:pt x="799" y="229"/>
                    </a:cubicBezTo>
                    <a:cubicBezTo>
                      <a:pt x="799" y="115"/>
                      <a:pt x="708" y="0"/>
                      <a:pt x="594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2"/>
              <p:cNvSpPr/>
              <p:nvPr/>
            </p:nvSpPr>
            <p:spPr>
              <a:xfrm>
                <a:off x="8497712" y="1586611"/>
                <a:ext cx="43816" cy="5224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933" extrusionOk="0">
                    <a:moveTo>
                      <a:pt x="1004" y="0"/>
                    </a:moveTo>
                    <a:cubicBezTo>
                      <a:pt x="890" y="0"/>
                      <a:pt x="776" y="46"/>
                      <a:pt x="662" y="46"/>
                    </a:cubicBezTo>
                    <a:lnTo>
                      <a:pt x="548" y="46"/>
                    </a:lnTo>
                    <a:cubicBezTo>
                      <a:pt x="533" y="43"/>
                      <a:pt x="519" y="42"/>
                      <a:pt x="505" y="42"/>
                    </a:cubicBezTo>
                    <a:cubicBezTo>
                      <a:pt x="412" y="42"/>
                      <a:pt x="343" y="106"/>
                      <a:pt x="343" y="206"/>
                    </a:cubicBezTo>
                    <a:cubicBezTo>
                      <a:pt x="320" y="297"/>
                      <a:pt x="388" y="411"/>
                      <a:pt x="502" y="411"/>
                    </a:cubicBezTo>
                    <a:cubicBezTo>
                      <a:pt x="571" y="411"/>
                      <a:pt x="616" y="434"/>
                      <a:pt x="685" y="434"/>
                    </a:cubicBezTo>
                    <a:lnTo>
                      <a:pt x="845" y="434"/>
                    </a:lnTo>
                    <a:cubicBezTo>
                      <a:pt x="890" y="434"/>
                      <a:pt x="959" y="457"/>
                      <a:pt x="1004" y="457"/>
                    </a:cubicBezTo>
                    <a:cubicBezTo>
                      <a:pt x="959" y="525"/>
                      <a:pt x="913" y="571"/>
                      <a:pt x="868" y="639"/>
                    </a:cubicBezTo>
                    <a:cubicBezTo>
                      <a:pt x="776" y="731"/>
                      <a:pt x="685" y="845"/>
                      <a:pt x="594" y="959"/>
                    </a:cubicBezTo>
                    <a:cubicBezTo>
                      <a:pt x="594" y="936"/>
                      <a:pt x="616" y="936"/>
                      <a:pt x="616" y="913"/>
                    </a:cubicBezTo>
                    <a:lnTo>
                      <a:pt x="616" y="913"/>
                    </a:lnTo>
                    <a:cubicBezTo>
                      <a:pt x="594" y="936"/>
                      <a:pt x="594" y="936"/>
                      <a:pt x="571" y="959"/>
                    </a:cubicBezTo>
                    <a:cubicBezTo>
                      <a:pt x="480" y="1073"/>
                      <a:pt x="365" y="1187"/>
                      <a:pt x="274" y="1301"/>
                    </a:cubicBezTo>
                    <a:cubicBezTo>
                      <a:pt x="228" y="1370"/>
                      <a:pt x="183" y="1415"/>
                      <a:pt x="114" y="1484"/>
                    </a:cubicBezTo>
                    <a:cubicBezTo>
                      <a:pt x="69" y="1552"/>
                      <a:pt x="0" y="1621"/>
                      <a:pt x="0" y="1712"/>
                    </a:cubicBezTo>
                    <a:cubicBezTo>
                      <a:pt x="0" y="1781"/>
                      <a:pt x="23" y="1849"/>
                      <a:pt x="91" y="1895"/>
                    </a:cubicBezTo>
                    <a:cubicBezTo>
                      <a:pt x="118" y="1922"/>
                      <a:pt x="161" y="1933"/>
                      <a:pt x="205" y="1933"/>
                    </a:cubicBezTo>
                    <a:cubicBezTo>
                      <a:pt x="236" y="1933"/>
                      <a:pt x="269" y="1927"/>
                      <a:pt x="297" y="1918"/>
                    </a:cubicBezTo>
                    <a:cubicBezTo>
                      <a:pt x="343" y="1895"/>
                      <a:pt x="388" y="1872"/>
                      <a:pt x="411" y="1826"/>
                    </a:cubicBezTo>
                    <a:cubicBezTo>
                      <a:pt x="434" y="1803"/>
                      <a:pt x="457" y="1781"/>
                      <a:pt x="480" y="1758"/>
                    </a:cubicBezTo>
                    <a:cubicBezTo>
                      <a:pt x="548" y="1689"/>
                      <a:pt x="594" y="1621"/>
                      <a:pt x="639" y="1575"/>
                    </a:cubicBezTo>
                    <a:cubicBezTo>
                      <a:pt x="723" y="1492"/>
                      <a:pt x="787" y="1427"/>
                      <a:pt x="850" y="1347"/>
                    </a:cubicBezTo>
                    <a:lnTo>
                      <a:pt x="850" y="1347"/>
                    </a:lnTo>
                    <a:cubicBezTo>
                      <a:pt x="848" y="1347"/>
                      <a:pt x="847" y="1347"/>
                      <a:pt x="845" y="1347"/>
                    </a:cubicBezTo>
                    <a:cubicBezTo>
                      <a:pt x="847" y="1347"/>
                      <a:pt x="849" y="1347"/>
                      <a:pt x="850" y="1346"/>
                    </a:cubicBezTo>
                    <a:lnTo>
                      <a:pt x="850" y="1346"/>
                    </a:lnTo>
                    <a:cubicBezTo>
                      <a:pt x="850" y="1347"/>
                      <a:pt x="850" y="1347"/>
                      <a:pt x="850" y="1347"/>
                    </a:cubicBezTo>
                    <a:lnTo>
                      <a:pt x="850" y="1347"/>
                    </a:lnTo>
                    <a:cubicBezTo>
                      <a:pt x="863" y="1347"/>
                      <a:pt x="867" y="1346"/>
                      <a:pt x="867" y="1336"/>
                    </a:cubicBezTo>
                    <a:lnTo>
                      <a:pt x="867" y="1336"/>
                    </a:lnTo>
                    <a:cubicBezTo>
                      <a:pt x="863" y="1340"/>
                      <a:pt x="858" y="1345"/>
                      <a:pt x="850" y="1346"/>
                    </a:cubicBezTo>
                    <a:lnTo>
                      <a:pt x="850" y="1346"/>
                    </a:lnTo>
                    <a:cubicBezTo>
                      <a:pt x="856" y="1339"/>
                      <a:pt x="862" y="1332"/>
                      <a:pt x="868" y="1324"/>
                    </a:cubicBezTo>
                    <a:lnTo>
                      <a:pt x="868" y="1324"/>
                    </a:lnTo>
                    <a:cubicBezTo>
                      <a:pt x="868" y="1329"/>
                      <a:pt x="868" y="1333"/>
                      <a:pt x="867" y="1336"/>
                    </a:cubicBezTo>
                    <a:lnTo>
                      <a:pt x="867" y="1336"/>
                    </a:lnTo>
                    <a:cubicBezTo>
                      <a:pt x="873" y="1330"/>
                      <a:pt x="879" y="1324"/>
                      <a:pt x="890" y="1324"/>
                    </a:cubicBezTo>
                    <a:cubicBezTo>
                      <a:pt x="959" y="1256"/>
                      <a:pt x="1027" y="1164"/>
                      <a:pt x="1119" y="1096"/>
                    </a:cubicBezTo>
                    <a:cubicBezTo>
                      <a:pt x="1187" y="1005"/>
                      <a:pt x="1256" y="936"/>
                      <a:pt x="1301" y="845"/>
                    </a:cubicBezTo>
                    <a:cubicBezTo>
                      <a:pt x="1370" y="754"/>
                      <a:pt x="1438" y="662"/>
                      <a:pt x="1507" y="571"/>
                    </a:cubicBezTo>
                    <a:cubicBezTo>
                      <a:pt x="1529" y="525"/>
                      <a:pt x="1552" y="502"/>
                      <a:pt x="1552" y="457"/>
                    </a:cubicBezTo>
                    <a:cubicBezTo>
                      <a:pt x="1575" y="434"/>
                      <a:pt x="1598" y="388"/>
                      <a:pt x="1598" y="343"/>
                    </a:cubicBezTo>
                    <a:cubicBezTo>
                      <a:pt x="1621" y="297"/>
                      <a:pt x="1575" y="206"/>
                      <a:pt x="1552" y="160"/>
                    </a:cubicBezTo>
                    <a:cubicBezTo>
                      <a:pt x="1507" y="114"/>
                      <a:pt x="1484" y="92"/>
                      <a:pt x="1415" y="69"/>
                    </a:cubicBezTo>
                    <a:cubicBezTo>
                      <a:pt x="1393" y="46"/>
                      <a:pt x="1370" y="46"/>
                      <a:pt x="1347" y="23"/>
                    </a:cubicBezTo>
                    <a:cubicBezTo>
                      <a:pt x="1301" y="23"/>
                      <a:pt x="1256" y="0"/>
                      <a:pt x="1210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/>
              <p:nvPr/>
            </p:nvSpPr>
            <p:spPr>
              <a:xfrm>
                <a:off x="8585316" y="1442244"/>
                <a:ext cx="125257" cy="161288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967" extrusionOk="0">
                    <a:moveTo>
                      <a:pt x="4520" y="0"/>
                    </a:moveTo>
                    <a:cubicBezTo>
                      <a:pt x="4474" y="0"/>
                      <a:pt x="4428" y="23"/>
                      <a:pt x="4428" y="91"/>
                    </a:cubicBezTo>
                    <a:cubicBezTo>
                      <a:pt x="4406" y="160"/>
                      <a:pt x="4383" y="228"/>
                      <a:pt x="4360" y="320"/>
                    </a:cubicBezTo>
                    <a:cubicBezTo>
                      <a:pt x="4246" y="639"/>
                      <a:pt x="4132" y="982"/>
                      <a:pt x="3995" y="1324"/>
                    </a:cubicBezTo>
                    <a:cubicBezTo>
                      <a:pt x="3926" y="1484"/>
                      <a:pt x="3835" y="1666"/>
                      <a:pt x="3744" y="1849"/>
                    </a:cubicBezTo>
                    <a:cubicBezTo>
                      <a:pt x="3652" y="2009"/>
                      <a:pt x="3561" y="2169"/>
                      <a:pt x="3470" y="2328"/>
                    </a:cubicBezTo>
                    <a:cubicBezTo>
                      <a:pt x="3264" y="2648"/>
                      <a:pt x="3036" y="2967"/>
                      <a:pt x="2808" y="3264"/>
                    </a:cubicBezTo>
                    <a:cubicBezTo>
                      <a:pt x="2694" y="3424"/>
                      <a:pt x="2580" y="3584"/>
                      <a:pt x="2443" y="3744"/>
                    </a:cubicBezTo>
                    <a:cubicBezTo>
                      <a:pt x="2306" y="3880"/>
                      <a:pt x="2169" y="4017"/>
                      <a:pt x="2032" y="4154"/>
                    </a:cubicBezTo>
                    <a:cubicBezTo>
                      <a:pt x="1598" y="4520"/>
                      <a:pt x="1142" y="4862"/>
                      <a:pt x="639" y="5136"/>
                    </a:cubicBezTo>
                    <a:cubicBezTo>
                      <a:pt x="571" y="5182"/>
                      <a:pt x="503" y="5204"/>
                      <a:pt x="457" y="5227"/>
                    </a:cubicBezTo>
                    <a:cubicBezTo>
                      <a:pt x="320" y="5296"/>
                      <a:pt x="206" y="5341"/>
                      <a:pt x="114" y="5433"/>
                    </a:cubicBezTo>
                    <a:cubicBezTo>
                      <a:pt x="23" y="5547"/>
                      <a:pt x="0" y="5706"/>
                      <a:pt x="92" y="5821"/>
                    </a:cubicBezTo>
                    <a:cubicBezTo>
                      <a:pt x="137" y="5889"/>
                      <a:pt x="206" y="5958"/>
                      <a:pt x="297" y="5958"/>
                    </a:cubicBezTo>
                    <a:cubicBezTo>
                      <a:pt x="315" y="5964"/>
                      <a:pt x="337" y="5967"/>
                      <a:pt x="360" y="5967"/>
                    </a:cubicBezTo>
                    <a:cubicBezTo>
                      <a:pt x="422" y="5967"/>
                      <a:pt x="492" y="5945"/>
                      <a:pt x="525" y="5912"/>
                    </a:cubicBezTo>
                    <a:lnTo>
                      <a:pt x="548" y="5912"/>
                    </a:lnTo>
                    <a:cubicBezTo>
                      <a:pt x="799" y="5775"/>
                      <a:pt x="1050" y="5661"/>
                      <a:pt x="1301" y="5501"/>
                    </a:cubicBezTo>
                    <a:cubicBezTo>
                      <a:pt x="1552" y="5364"/>
                      <a:pt x="1781" y="5182"/>
                      <a:pt x="2009" y="4999"/>
                    </a:cubicBezTo>
                    <a:cubicBezTo>
                      <a:pt x="2260" y="4793"/>
                      <a:pt x="2488" y="4588"/>
                      <a:pt x="2717" y="4360"/>
                    </a:cubicBezTo>
                    <a:cubicBezTo>
                      <a:pt x="2945" y="4109"/>
                      <a:pt x="3150" y="3858"/>
                      <a:pt x="3333" y="3584"/>
                    </a:cubicBezTo>
                    <a:cubicBezTo>
                      <a:pt x="3424" y="3447"/>
                      <a:pt x="3515" y="3333"/>
                      <a:pt x="3607" y="3196"/>
                    </a:cubicBezTo>
                    <a:cubicBezTo>
                      <a:pt x="3698" y="3036"/>
                      <a:pt x="3789" y="2899"/>
                      <a:pt x="3881" y="2739"/>
                    </a:cubicBezTo>
                    <a:cubicBezTo>
                      <a:pt x="4040" y="2465"/>
                      <a:pt x="4177" y="2191"/>
                      <a:pt x="4269" y="1895"/>
                    </a:cubicBezTo>
                    <a:cubicBezTo>
                      <a:pt x="4383" y="1598"/>
                      <a:pt x="4451" y="1278"/>
                      <a:pt x="4474" y="982"/>
                    </a:cubicBezTo>
                    <a:cubicBezTo>
                      <a:pt x="4520" y="708"/>
                      <a:pt x="4565" y="434"/>
                      <a:pt x="4611" y="160"/>
                    </a:cubicBezTo>
                    <a:cubicBezTo>
                      <a:pt x="4611" y="160"/>
                      <a:pt x="4611" y="137"/>
                      <a:pt x="4611" y="114"/>
                    </a:cubicBezTo>
                    <a:cubicBezTo>
                      <a:pt x="4634" y="69"/>
                      <a:pt x="4588" y="0"/>
                      <a:pt x="4543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2"/>
              <p:cNvSpPr/>
              <p:nvPr/>
            </p:nvSpPr>
            <p:spPr>
              <a:xfrm>
                <a:off x="8543366" y="1493439"/>
                <a:ext cx="120338" cy="9319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3448" extrusionOk="0">
                    <a:moveTo>
                      <a:pt x="4269" y="1"/>
                    </a:moveTo>
                    <a:cubicBezTo>
                      <a:pt x="4223" y="1"/>
                      <a:pt x="4177" y="24"/>
                      <a:pt x="4154" y="69"/>
                    </a:cubicBezTo>
                    <a:cubicBezTo>
                      <a:pt x="3995" y="252"/>
                      <a:pt x="3858" y="434"/>
                      <a:pt x="3698" y="594"/>
                    </a:cubicBezTo>
                    <a:cubicBezTo>
                      <a:pt x="3538" y="777"/>
                      <a:pt x="3378" y="959"/>
                      <a:pt x="3219" y="1119"/>
                    </a:cubicBezTo>
                    <a:cubicBezTo>
                      <a:pt x="3059" y="1256"/>
                      <a:pt x="2899" y="1370"/>
                      <a:pt x="2739" y="1484"/>
                    </a:cubicBezTo>
                    <a:cubicBezTo>
                      <a:pt x="2557" y="1621"/>
                      <a:pt x="2374" y="1735"/>
                      <a:pt x="2169" y="1850"/>
                    </a:cubicBezTo>
                    <a:cubicBezTo>
                      <a:pt x="1803" y="2078"/>
                      <a:pt x="1438" y="2283"/>
                      <a:pt x="1050" y="2489"/>
                    </a:cubicBezTo>
                    <a:cubicBezTo>
                      <a:pt x="913" y="2557"/>
                      <a:pt x="799" y="2603"/>
                      <a:pt x="662" y="2671"/>
                    </a:cubicBezTo>
                    <a:cubicBezTo>
                      <a:pt x="525" y="2717"/>
                      <a:pt x="388" y="2785"/>
                      <a:pt x="251" y="2831"/>
                    </a:cubicBezTo>
                    <a:cubicBezTo>
                      <a:pt x="92" y="2877"/>
                      <a:pt x="0" y="3082"/>
                      <a:pt x="69" y="3242"/>
                    </a:cubicBezTo>
                    <a:cubicBezTo>
                      <a:pt x="104" y="3365"/>
                      <a:pt x="220" y="3447"/>
                      <a:pt x="345" y="3447"/>
                    </a:cubicBezTo>
                    <a:cubicBezTo>
                      <a:pt x="382" y="3447"/>
                      <a:pt x="420" y="3440"/>
                      <a:pt x="457" y="3424"/>
                    </a:cubicBezTo>
                    <a:cubicBezTo>
                      <a:pt x="594" y="3379"/>
                      <a:pt x="731" y="3310"/>
                      <a:pt x="868" y="3242"/>
                    </a:cubicBezTo>
                    <a:cubicBezTo>
                      <a:pt x="1050" y="3173"/>
                      <a:pt x="1233" y="3082"/>
                      <a:pt x="1393" y="2991"/>
                    </a:cubicBezTo>
                    <a:cubicBezTo>
                      <a:pt x="1530" y="2899"/>
                      <a:pt x="1666" y="2831"/>
                      <a:pt x="1781" y="2763"/>
                    </a:cubicBezTo>
                    <a:cubicBezTo>
                      <a:pt x="1918" y="2671"/>
                      <a:pt x="2077" y="2580"/>
                      <a:pt x="2214" y="2511"/>
                    </a:cubicBezTo>
                    <a:cubicBezTo>
                      <a:pt x="2488" y="2329"/>
                      <a:pt x="2739" y="2146"/>
                      <a:pt x="2990" y="1941"/>
                    </a:cubicBezTo>
                    <a:cubicBezTo>
                      <a:pt x="3241" y="1735"/>
                      <a:pt x="3493" y="1507"/>
                      <a:pt x="3698" y="1233"/>
                    </a:cubicBezTo>
                    <a:cubicBezTo>
                      <a:pt x="3812" y="1073"/>
                      <a:pt x="3926" y="891"/>
                      <a:pt x="4040" y="731"/>
                    </a:cubicBezTo>
                    <a:cubicBezTo>
                      <a:pt x="4109" y="663"/>
                      <a:pt x="4154" y="594"/>
                      <a:pt x="4200" y="503"/>
                    </a:cubicBezTo>
                    <a:cubicBezTo>
                      <a:pt x="4269" y="434"/>
                      <a:pt x="4337" y="343"/>
                      <a:pt x="4406" y="275"/>
                    </a:cubicBezTo>
                    <a:cubicBezTo>
                      <a:pt x="4451" y="206"/>
                      <a:pt x="4451" y="92"/>
                      <a:pt x="4383" y="46"/>
                    </a:cubicBezTo>
                    <a:cubicBezTo>
                      <a:pt x="4360" y="24"/>
                      <a:pt x="4314" y="1"/>
                      <a:pt x="4269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2"/>
              <p:cNvSpPr/>
              <p:nvPr/>
            </p:nvSpPr>
            <p:spPr>
              <a:xfrm>
                <a:off x="8110237" y="1039362"/>
                <a:ext cx="791601" cy="778653"/>
              </a:xfrm>
              <a:custGeom>
                <a:avLst/>
                <a:gdLst/>
                <a:ahLst/>
                <a:cxnLst/>
                <a:rect l="l" t="t" r="r" b="b"/>
                <a:pathLst>
                  <a:path w="29286" h="28807" extrusionOk="0">
                    <a:moveTo>
                      <a:pt x="1521" y="19562"/>
                    </a:moveTo>
                    <a:cubicBezTo>
                      <a:pt x="1524" y="19569"/>
                      <a:pt x="1527" y="19577"/>
                      <a:pt x="1530" y="19584"/>
                    </a:cubicBezTo>
                    <a:cubicBezTo>
                      <a:pt x="1530" y="19567"/>
                      <a:pt x="1530" y="19563"/>
                      <a:pt x="1521" y="19562"/>
                    </a:cubicBezTo>
                    <a:close/>
                    <a:moveTo>
                      <a:pt x="16937" y="28349"/>
                    </a:moveTo>
                    <a:cubicBezTo>
                      <a:pt x="16934" y="28349"/>
                      <a:pt x="16932" y="28350"/>
                      <a:pt x="16929" y="28350"/>
                    </a:cubicBezTo>
                    <a:lnTo>
                      <a:pt x="16929" y="28350"/>
                    </a:lnTo>
                    <a:cubicBezTo>
                      <a:pt x="16932" y="28350"/>
                      <a:pt x="16935" y="28350"/>
                      <a:pt x="16937" y="28349"/>
                    </a:cubicBezTo>
                    <a:close/>
                    <a:moveTo>
                      <a:pt x="12988" y="28349"/>
                    </a:moveTo>
                    <a:cubicBezTo>
                      <a:pt x="12996" y="28350"/>
                      <a:pt x="13004" y="28351"/>
                      <a:pt x="13012" y="28353"/>
                    </a:cubicBezTo>
                    <a:lnTo>
                      <a:pt x="13012" y="28353"/>
                    </a:lnTo>
                    <a:cubicBezTo>
                      <a:pt x="13006" y="28349"/>
                      <a:pt x="13000" y="28349"/>
                      <a:pt x="12988" y="28349"/>
                    </a:cubicBezTo>
                    <a:close/>
                    <a:moveTo>
                      <a:pt x="9656" y="0"/>
                    </a:moveTo>
                    <a:cubicBezTo>
                      <a:pt x="9451" y="69"/>
                      <a:pt x="9245" y="160"/>
                      <a:pt x="9040" y="251"/>
                    </a:cubicBezTo>
                    <a:cubicBezTo>
                      <a:pt x="9017" y="251"/>
                      <a:pt x="8994" y="274"/>
                      <a:pt x="8971" y="274"/>
                    </a:cubicBezTo>
                    <a:cubicBezTo>
                      <a:pt x="8811" y="343"/>
                      <a:pt x="8674" y="411"/>
                      <a:pt x="8515" y="480"/>
                    </a:cubicBezTo>
                    <a:lnTo>
                      <a:pt x="8469" y="502"/>
                    </a:lnTo>
                    <a:cubicBezTo>
                      <a:pt x="8469" y="525"/>
                      <a:pt x="8446" y="525"/>
                      <a:pt x="8423" y="525"/>
                    </a:cubicBezTo>
                    <a:cubicBezTo>
                      <a:pt x="7579" y="936"/>
                      <a:pt x="6803" y="1415"/>
                      <a:pt x="6050" y="1986"/>
                    </a:cubicBezTo>
                    <a:cubicBezTo>
                      <a:pt x="5274" y="2557"/>
                      <a:pt x="4589" y="3196"/>
                      <a:pt x="3950" y="3881"/>
                    </a:cubicBezTo>
                    <a:cubicBezTo>
                      <a:pt x="3311" y="4565"/>
                      <a:pt x="2763" y="5319"/>
                      <a:pt x="2261" y="6117"/>
                    </a:cubicBezTo>
                    <a:cubicBezTo>
                      <a:pt x="1781" y="6916"/>
                      <a:pt x="1370" y="7761"/>
                      <a:pt x="1028" y="8651"/>
                    </a:cubicBezTo>
                    <a:cubicBezTo>
                      <a:pt x="320" y="10500"/>
                      <a:pt x="1" y="12486"/>
                      <a:pt x="69" y="14449"/>
                    </a:cubicBezTo>
                    <a:cubicBezTo>
                      <a:pt x="92" y="15430"/>
                      <a:pt x="229" y="16412"/>
                      <a:pt x="457" y="17370"/>
                    </a:cubicBezTo>
                    <a:cubicBezTo>
                      <a:pt x="686" y="18329"/>
                      <a:pt x="1005" y="19242"/>
                      <a:pt x="1416" y="20132"/>
                    </a:cubicBezTo>
                    <a:cubicBezTo>
                      <a:pt x="2238" y="21913"/>
                      <a:pt x="3402" y="23533"/>
                      <a:pt x="4840" y="24857"/>
                    </a:cubicBezTo>
                    <a:cubicBezTo>
                      <a:pt x="5525" y="25496"/>
                      <a:pt x="6301" y="26067"/>
                      <a:pt x="7100" y="26569"/>
                    </a:cubicBezTo>
                    <a:cubicBezTo>
                      <a:pt x="7898" y="27071"/>
                      <a:pt x="8743" y="27482"/>
                      <a:pt x="9633" y="27824"/>
                    </a:cubicBezTo>
                    <a:cubicBezTo>
                      <a:pt x="11332" y="28486"/>
                      <a:pt x="13159" y="28807"/>
                      <a:pt x="14990" y="28807"/>
                    </a:cubicBezTo>
                    <a:cubicBezTo>
                      <a:pt x="15054" y="28807"/>
                      <a:pt x="15117" y="28807"/>
                      <a:pt x="15180" y="28806"/>
                    </a:cubicBezTo>
                    <a:cubicBezTo>
                      <a:pt x="16138" y="28806"/>
                      <a:pt x="17120" y="28692"/>
                      <a:pt x="18056" y="28486"/>
                    </a:cubicBezTo>
                    <a:cubicBezTo>
                      <a:pt x="19014" y="28281"/>
                      <a:pt x="19950" y="27984"/>
                      <a:pt x="20840" y="27596"/>
                    </a:cubicBezTo>
                    <a:cubicBezTo>
                      <a:pt x="22164" y="27025"/>
                      <a:pt x="23397" y="26272"/>
                      <a:pt x="24492" y="25359"/>
                    </a:cubicBezTo>
                    <a:cubicBezTo>
                      <a:pt x="25565" y="24469"/>
                      <a:pt x="26501" y="23442"/>
                      <a:pt x="27277" y="22301"/>
                    </a:cubicBezTo>
                    <a:cubicBezTo>
                      <a:pt x="27323" y="22209"/>
                      <a:pt x="27368" y="22141"/>
                      <a:pt x="27437" y="22072"/>
                    </a:cubicBezTo>
                    <a:cubicBezTo>
                      <a:pt x="27437" y="22049"/>
                      <a:pt x="27437" y="22049"/>
                      <a:pt x="27437" y="22027"/>
                    </a:cubicBezTo>
                    <a:lnTo>
                      <a:pt x="27460" y="22027"/>
                    </a:lnTo>
                    <a:cubicBezTo>
                      <a:pt x="27779" y="21502"/>
                      <a:pt x="28099" y="20977"/>
                      <a:pt x="28350" y="20406"/>
                    </a:cubicBezTo>
                    <a:lnTo>
                      <a:pt x="28373" y="20406"/>
                    </a:lnTo>
                    <a:cubicBezTo>
                      <a:pt x="28396" y="20360"/>
                      <a:pt x="28418" y="20292"/>
                      <a:pt x="28441" y="20246"/>
                    </a:cubicBezTo>
                    <a:cubicBezTo>
                      <a:pt x="28441" y="20246"/>
                      <a:pt x="28441" y="20223"/>
                      <a:pt x="28441" y="20223"/>
                    </a:cubicBezTo>
                    <a:cubicBezTo>
                      <a:pt x="28578" y="19950"/>
                      <a:pt x="28692" y="19653"/>
                      <a:pt x="28806" y="19379"/>
                    </a:cubicBezTo>
                    <a:cubicBezTo>
                      <a:pt x="28806" y="19356"/>
                      <a:pt x="28829" y="19356"/>
                      <a:pt x="28829" y="19356"/>
                    </a:cubicBezTo>
                    <a:cubicBezTo>
                      <a:pt x="28852" y="19288"/>
                      <a:pt x="28875" y="19242"/>
                      <a:pt x="28898" y="19174"/>
                    </a:cubicBezTo>
                    <a:cubicBezTo>
                      <a:pt x="28898" y="19151"/>
                      <a:pt x="28898" y="19151"/>
                      <a:pt x="28898" y="19151"/>
                    </a:cubicBezTo>
                    <a:cubicBezTo>
                      <a:pt x="28921" y="19105"/>
                      <a:pt x="28921" y="19082"/>
                      <a:pt x="28943" y="19059"/>
                    </a:cubicBezTo>
                    <a:cubicBezTo>
                      <a:pt x="28943" y="19059"/>
                      <a:pt x="28943" y="19059"/>
                      <a:pt x="28943" y="19037"/>
                    </a:cubicBezTo>
                    <a:cubicBezTo>
                      <a:pt x="28943" y="19014"/>
                      <a:pt x="28966" y="18991"/>
                      <a:pt x="28966" y="18968"/>
                    </a:cubicBezTo>
                    <a:cubicBezTo>
                      <a:pt x="29057" y="18740"/>
                      <a:pt x="29126" y="18512"/>
                      <a:pt x="29194" y="18260"/>
                    </a:cubicBezTo>
                    <a:cubicBezTo>
                      <a:pt x="29217" y="18238"/>
                      <a:pt x="29217" y="18215"/>
                      <a:pt x="29217" y="18169"/>
                    </a:cubicBezTo>
                    <a:lnTo>
                      <a:pt x="29240" y="18169"/>
                    </a:lnTo>
                    <a:cubicBezTo>
                      <a:pt x="29240" y="18124"/>
                      <a:pt x="29240" y="18101"/>
                      <a:pt x="29263" y="18055"/>
                    </a:cubicBezTo>
                    <a:cubicBezTo>
                      <a:pt x="29286" y="17987"/>
                      <a:pt x="29240" y="17895"/>
                      <a:pt x="29149" y="17872"/>
                    </a:cubicBezTo>
                    <a:cubicBezTo>
                      <a:pt x="29133" y="17869"/>
                      <a:pt x="29117" y="17867"/>
                      <a:pt x="29102" y="17867"/>
                    </a:cubicBezTo>
                    <a:cubicBezTo>
                      <a:pt x="29028" y="17867"/>
                      <a:pt x="28962" y="17911"/>
                      <a:pt x="28943" y="17987"/>
                    </a:cubicBezTo>
                    <a:cubicBezTo>
                      <a:pt x="28943" y="18009"/>
                      <a:pt x="28921" y="18055"/>
                      <a:pt x="28921" y="18078"/>
                    </a:cubicBezTo>
                    <a:cubicBezTo>
                      <a:pt x="28921" y="18101"/>
                      <a:pt x="28921" y="18101"/>
                      <a:pt x="28921" y="18101"/>
                    </a:cubicBezTo>
                    <a:cubicBezTo>
                      <a:pt x="28898" y="18101"/>
                      <a:pt x="28898" y="18101"/>
                      <a:pt x="28898" y="18124"/>
                    </a:cubicBezTo>
                    <a:cubicBezTo>
                      <a:pt x="28898" y="18146"/>
                      <a:pt x="28898" y="18169"/>
                      <a:pt x="28875" y="18192"/>
                    </a:cubicBezTo>
                    <a:cubicBezTo>
                      <a:pt x="28875" y="18192"/>
                      <a:pt x="28875" y="18192"/>
                      <a:pt x="28875" y="18215"/>
                    </a:cubicBezTo>
                    <a:cubicBezTo>
                      <a:pt x="28806" y="18443"/>
                      <a:pt x="28715" y="18694"/>
                      <a:pt x="28624" y="18945"/>
                    </a:cubicBezTo>
                    <a:cubicBezTo>
                      <a:pt x="28624" y="18945"/>
                      <a:pt x="28624" y="18968"/>
                      <a:pt x="28624" y="18968"/>
                    </a:cubicBezTo>
                    <a:cubicBezTo>
                      <a:pt x="28601" y="18991"/>
                      <a:pt x="28601" y="19037"/>
                      <a:pt x="28578" y="19059"/>
                    </a:cubicBezTo>
                    <a:cubicBezTo>
                      <a:pt x="28578" y="19082"/>
                      <a:pt x="28578" y="19082"/>
                      <a:pt x="28578" y="19082"/>
                    </a:cubicBezTo>
                    <a:cubicBezTo>
                      <a:pt x="28578" y="19105"/>
                      <a:pt x="28578" y="19105"/>
                      <a:pt x="28578" y="19105"/>
                    </a:cubicBezTo>
                    <a:cubicBezTo>
                      <a:pt x="28555" y="19151"/>
                      <a:pt x="28533" y="19219"/>
                      <a:pt x="28510" y="19265"/>
                    </a:cubicBezTo>
                    <a:cubicBezTo>
                      <a:pt x="28464" y="19379"/>
                      <a:pt x="28418" y="19493"/>
                      <a:pt x="28373" y="19584"/>
                    </a:cubicBezTo>
                    <a:cubicBezTo>
                      <a:pt x="28373" y="19596"/>
                      <a:pt x="28373" y="19601"/>
                      <a:pt x="28373" y="19607"/>
                    </a:cubicBezTo>
                    <a:cubicBezTo>
                      <a:pt x="28373" y="19607"/>
                      <a:pt x="28373" y="19630"/>
                      <a:pt x="28350" y="19630"/>
                    </a:cubicBezTo>
                    <a:lnTo>
                      <a:pt x="28373" y="19630"/>
                    </a:lnTo>
                    <a:cubicBezTo>
                      <a:pt x="28281" y="19813"/>
                      <a:pt x="28213" y="19972"/>
                      <a:pt x="28122" y="20155"/>
                    </a:cubicBezTo>
                    <a:cubicBezTo>
                      <a:pt x="28122" y="20155"/>
                      <a:pt x="28122" y="20178"/>
                      <a:pt x="28122" y="20178"/>
                    </a:cubicBezTo>
                    <a:cubicBezTo>
                      <a:pt x="28099" y="20201"/>
                      <a:pt x="28076" y="20223"/>
                      <a:pt x="28076" y="20246"/>
                    </a:cubicBezTo>
                    <a:cubicBezTo>
                      <a:pt x="28076" y="20269"/>
                      <a:pt x="28076" y="20269"/>
                      <a:pt x="28076" y="20269"/>
                    </a:cubicBezTo>
                    <a:cubicBezTo>
                      <a:pt x="27779" y="20840"/>
                      <a:pt x="27460" y="21410"/>
                      <a:pt x="27117" y="21935"/>
                    </a:cubicBezTo>
                    <a:cubicBezTo>
                      <a:pt x="27117" y="21935"/>
                      <a:pt x="27117" y="21935"/>
                      <a:pt x="27117" y="21958"/>
                    </a:cubicBezTo>
                    <a:cubicBezTo>
                      <a:pt x="27072" y="22004"/>
                      <a:pt x="27049" y="22049"/>
                      <a:pt x="27003" y="22118"/>
                    </a:cubicBezTo>
                    <a:cubicBezTo>
                      <a:pt x="26821" y="22369"/>
                      <a:pt x="26661" y="22620"/>
                      <a:pt x="26478" y="22848"/>
                    </a:cubicBezTo>
                    <a:cubicBezTo>
                      <a:pt x="26478" y="22848"/>
                      <a:pt x="26478" y="22848"/>
                      <a:pt x="26478" y="22826"/>
                    </a:cubicBezTo>
                    <a:cubicBezTo>
                      <a:pt x="25725" y="23807"/>
                      <a:pt x="24858" y="24697"/>
                      <a:pt x="23876" y="25450"/>
                    </a:cubicBezTo>
                    <a:lnTo>
                      <a:pt x="23853" y="25450"/>
                    </a:lnTo>
                    <a:cubicBezTo>
                      <a:pt x="22849" y="26227"/>
                      <a:pt x="21776" y="26866"/>
                      <a:pt x="20612" y="27345"/>
                    </a:cubicBezTo>
                    <a:cubicBezTo>
                      <a:pt x="20589" y="27345"/>
                      <a:pt x="20589" y="27368"/>
                      <a:pt x="20589" y="27368"/>
                    </a:cubicBezTo>
                    <a:cubicBezTo>
                      <a:pt x="19405" y="27846"/>
                      <a:pt x="18175" y="28188"/>
                      <a:pt x="16900" y="28371"/>
                    </a:cubicBezTo>
                    <a:lnTo>
                      <a:pt x="16900" y="28371"/>
                    </a:lnTo>
                    <a:cubicBezTo>
                      <a:pt x="16913" y="28367"/>
                      <a:pt x="16916" y="28354"/>
                      <a:pt x="16929" y="28350"/>
                    </a:cubicBezTo>
                    <a:lnTo>
                      <a:pt x="16929" y="28350"/>
                    </a:lnTo>
                    <a:cubicBezTo>
                      <a:pt x="16281" y="28441"/>
                      <a:pt x="15622" y="28486"/>
                      <a:pt x="14963" y="28486"/>
                    </a:cubicBezTo>
                    <a:cubicBezTo>
                      <a:pt x="14309" y="28486"/>
                      <a:pt x="13655" y="28442"/>
                      <a:pt x="13012" y="28353"/>
                    </a:cubicBezTo>
                    <a:lnTo>
                      <a:pt x="13012" y="28353"/>
                    </a:lnTo>
                    <a:cubicBezTo>
                      <a:pt x="13018" y="28356"/>
                      <a:pt x="13023" y="28361"/>
                      <a:pt x="13034" y="28372"/>
                    </a:cubicBezTo>
                    <a:cubicBezTo>
                      <a:pt x="11733" y="28189"/>
                      <a:pt x="10455" y="27824"/>
                      <a:pt x="9245" y="27322"/>
                    </a:cubicBezTo>
                    <a:lnTo>
                      <a:pt x="9245" y="27322"/>
                    </a:lnTo>
                    <a:lnTo>
                      <a:pt x="9291" y="27345"/>
                    </a:lnTo>
                    <a:cubicBezTo>
                      <a:pt x="8127" y="26843"/>
                      <a:pt x="7031" y="26204"/>
                      <a:pt x="6027" y="25428"/>
                    </a:cubicBezTo>
                    <a:cubicBezTo>
                      <a:pt x="5068" y="24674"/>
                      <a:pt x="4178" y="23807"/>
                      <a:pt x="3425" y="22848"/>
                    </a:cubicBezTo>
                    <a:cubicBezTo>
                      <a:pt x="2649" y="21821"/>
                      <a:pt x="2010" y="20726"/>
                      <a:pt x="1507" y="19562"/>
                    </a:cubicBezTo>
                    <a:cubicBezTo>
                      <a:pt x="1513" y="19562"/>
                      <a:pt x="1517" y="19562"/>
                      <a:pt x="1521" y="19562"/>
                    </a:cubicBezTo>
                    <a:lnTo>
                      <a:pt x="1521" y="19562"/>
                    </a:lnTo>
                    <a:cubicBezTo>
                      <a:pt x="1025" y="18384"/>
                      <a:pt x="686" y="17140"/>
                      <a:pt x="504" y="15872"/>
                    </a:cubicBezTo>
                    <a:lnTo>
                      <a:pt x="504" y="15872"/>
                    </a:lnTo>
                    <a:cubicBezTo>
                      <a:pt x="506" y="15881"/>
                      <a:pt x="512" y="15895"/>
                      <a:pt x="526" y="15909"/>
                    </a:cubicBezTo>
                    <a:cubicBezTo>
                      <a:pt x="343" y="14586"/>
                      <a:pt x="343" y="13285"/>
                      <a:pt x="526" y="11984"/>
                    </a:cubicBezTo>
                    <a:cubicBezTo>
                      <a:pt x="511" y="11984"/>
                      <a:pt x="506" y="11994"/>
                      <a:pt x="504" y="12000"/>
                    </a:cubicBezTo>
                    <a:lnTo>
                      <a:pt x="504" y="12000"/>
                    </a:lnTo>
                    <a:cubicBezTo>
                      <a:pt x="687" y="10724"/>
                      <a:pt x="1029" y="9448"/>
                      <a:pt x="1530" y="8240"/>
                    </a:cubicBezTo>
                    <a:cubicBezTo>
                      <a:pt x="2032" y="7076"/>
                      <a:pt x="2671" y="6003"/>
                      <a:pt x="3425" y="4999"/>
                    </a:cubicBezTo>
                    <a:cubicBezTo>
                      <a:pt x="4178" y="4018"/>
                      <a:pt x="5068" y="3150"/>
                      <a:pt x="6027" y="2397"/>
                    </a:cubicBezTo>
                    <a:cubicBezTo>
                      <a:pt x="6050" y="2397"/>
                      <a:pt x="6050" y="2397"/>
                      <a:pt x="6050" y="2374"/>
                    </a:cubicBezTo>
                    <a:cubicBezTo>
                      <a:pt x="6848" y="1758"/>
                      <a:pt x="7716" y="1233"/>
                      <a:pt x="8629" y="799"/>
                    </a:cubicBezTo>
                    <a:cubicBezTo>
                      <a:pt x="8834" y="685"/>
                      <a:pt x="9017" y="617"/>
                      <a:pt x="9222" y="525"/>
                    </a:cubicBezTo>
                    <a:cubicBezTo>
                      <a:pt x="9245" y="502"/>
                      <a:pt x="9268" y="502"/>
                      <a:pt x="9291" y="480"/>
                    </a:cubicBezTo>
                    <a:lnTo>
                      <a:pt x="9291" y="502"/>
                    </a:lnTo>
                    <a:cubicBezTo>
                      <a:pt x="9451" y="434"/>
                      <a:pt x="9588" y="365"/>
                      <a:pt x="9747" y="320"/>
                    </a:cubicBezTo>
                    <a:cubicBezTo>
                      <a:pt x="9770" y="297"/>
                      <a:pt x="9816" y="274"/>
                      <a:pt x="9839" y="229"/>
                    </a:cubicBezTo>
                    <a:cubicBezTo>
                      <a:pt x="9861" y="206"/>
                      <a:pt x="9861" y="160"/>
                      <a:pt x="9861" y="114"/>
                    </a:cubicBezTo>
                    <a:cubicBezTo>
                      <a:pt x="9839" y="69"/>
                      <a:pt x="9816" y="46"/>
                      <a:pt x="9770" y="23"/>
                    </a:cubicBezTo>
                    <a:cubicBezTo>
                      <a:pt x="9747" y="0"/>
                      <a:pt x="9724" y="0"/>
                      <a:pt x="9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/>
              <p:nvPr/>
            </p:nvSpPr>
            <p:spPr>
              <a:xfrm>
                <a:off x="8566801" y="1017143"/>
                <a:ext cx="338740" cy="306196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1328" extrusionOk="0">
                    <a:moveTo>
                      <a:pt x="160" y="1"/>
                    </a:moveTo>
                    <a:cubicBezTo>
                      <a:pt x="138" y="1"/>
                      <a:pt x="115" y="1"/>
                      <a:pt x="92" y="23"/>
                    </a:cubicBezTo>
                    <a:cubicBezTo>
                      <a:pt x="46" y="46"/>
                      <a:pt x="23" y="69"/>
                      <a:pt x="1" y="115"/>
                    </a:cubicBezTo>
                    <a:cubicBezTo>
                      <a:pt x="1" y="160"/>
                      <a:pt x="1" y="206"/>
                      <a:pt x="23" y="252"/>
                    </a:cubicBezTo>
                    <a:cubicBezTo>
                      <a:pt x="46" y="274"/>
                      <a:pt x="92" y="320"/>
                      <a:pt x="115" y="320"/>
                    </a:cubicBezTo>
                    <a:cubicBezTo>
                      <a:pt x="822" y="411"/>
                      <a:pt x="1507" y="571"/>
                      <a:pt x="2169" y="777"/>
                    </a:cubicBezTo>
                    <a:lnTo>
                      <a:pt x="2215" y="777"/>
                    </a:lnTo>
                    <a:cubicBezTo>
                      <a:pt x="2260" y="799"/>
                      <a:pt x="2283" y="799"/>
                      <a:pt x="2329" y="799"/>
                    </a:cubicBezTo>
                    <a:cubicBezTo>
                      <a:pt x="2329" y="799"/>
                      <a:pt x="2329" y="822"/>
                      <a:pt x="2329" y="822"/>
                    </a:cubicBezTo>
                    <a:cubicBezTo>
                      <a:pt x="2694" y="914"/>
                      <a:pt x="3059" y="1051"/>
                      <a:pt x="3402" y="1187"/>
                    </a:cubicBezTo>
                    <a:lnTo>
                      <a:pt x="3424" y="1187"/>
                    </a:lnTo>
                    <a:cubicBezTo>
                      <a:pt x="3539" y="1233"/>
                      <a:pt x="3653" y="1279"/>
                      <a:pt x="3767" y="1347"/>
                    </a:cubicBezTo>
                    <a:cubicBezTo>
                      <a:pt x="4337" y="1576"/>
                      <a:pt x="4885" y="1849"/>
                      <a:pt x="5410" y="2146"/>
                    </a:cubicBezTo>
                    <a:cubicBezTo>
                      <a:pt x="5410" y="2146"/>
                      <a:pt x="5410" y="2146"/>
                      <a:pt x="5410" y="2169"/>
                    </a:cubicBezTo>
                    <a:cubicBezTo>
                      <a:pt x="5958" y="2489"/>
                      <a:pt x="6483" y="2831"/>
                      <a:pt x="6985" y="3219"/>
                    </a:cubicBezTo>
                    <a:cubicBezTo>
                      <a:pt x="7944" y="3972"/>
                      <a:pt x="8811" y="4817"/>
                      <a:pt x="9564" y="5775"/>
                    </a:cubicBezTo>
                    <a:cubicBezTo>
                      <a:pt x="9564" y="5775"/>
                      <a:pt x="9564" y="5775"/>
                      <a:pt x="9564" y="5798"/>
                    </a:cubicBezTo>
                    <a:cubicBezTo>
                      <a:pt x="10021" y="6369"/>
                      <a:pt x="10432" y="6985"/>
                      <a:pt x="10797" y="7647"/>
                    </a:cubicBezTo>
                    <a:cubicBezTo>
                      <a:pt x="10820" y="7716"/>
                      <a:pt x="10865" y="7784"/>
                      <a:pt x="10888" y="7830"/>
                    </a:cubicBezTo>
                    <a:cubicBezTo>
                      <a:pt x="10888" y="7852"/>
                      <a:pt x="10911" y="7852"/>
                      <a:pt x="10911" y="7852"/>
                    </a:cubicBezTo>
                    <a:cubicBezTo>
                      <a:pt x="11025" y="8081"/>
                      <a:pt x="11139" y="8309"/>
                      <a:pt x="11253" y="8560"/>
                    </a:cubicBezTo>
                    <a:cubicBezTo>
                      <a:pt x="11253" y="8560"/>
                      <a:pt x="11276" y="8583"/>
                      <a:pt x="11276" y="8583"/>
                    </a:cubicBezTo>
                    <a:cubicBezTo>
                      <a:pt x="11299" y="8651"/>
                      <a:pt x="11345" y="8743"/>
                      <a:pt x="11390" y="8834"/>
                    </a:cubicBezTo>
                    <a:cubicBezTo>
                      <a:pt x="11390" y="8857"/>
                      <a:pt x="11390" y="8857"/>
                      <a:pt x="11390" y="8857"/>
                    </a:cubicBezTo>
                    <a:cubicBezTo>
                      <a:pt x="11436" y="8925"/>
                      <a:pt x="11459" y="9017"/>
                      <a:pt x="11505" y="9085"/>
                    </a:cubicBezTo>
                    <a:lnTo>
                      <a:pt x="11482" y="9085"/>
                    </a:lnTo>
                    <a:cubicBezTo>
                      <a:pt x="11573" y="9268"/>
                      <a:pt x="11664" y="9473"/>
                      <a:pt x="11733" y="9678"/>
                    </a:cubicBezTo>
                    <a:cubicBezTo>
                      <a:pt x="11733" y="9701"/>
                      <a:pt x="11733" y="9724"/>
                      <a:pt x="11756" y="9724"/>
                    </a:cubicBezTo>
                    <a:cubicBezTo>
                      <a:pt x="11756" y="9770"/>
                      <a:pt x="11778" y="9815"/>
                      <a:pt x="11801" y="9861"/>
                    </a:cubicBezTo>
                    <a:cubicBezTo>
                      <a:pt x="11801" y="9884"/>
                      <a:pt x="11801" y="9907"/>
                      <a:pt x="11824" y="9930"/>
                    </a:cubicBezTo>
                    <a:cubicBezTo>
                      <a:pt x="11824" y="9952"/>
                      <a:pt x="11847" y="9975"/>
                      <a:pt x="11847" y="9998"/>
                    </a:cubicBezTo>
                    <a:lnTo>
                      <a:pt x="11847" y="10021"/>
                    </a:lnTo>
                    <a:cubicBezTo>
                      <a:pt x="11938" y="10272"/>
                      <a:pt x="12007" y="10523"/>
                      <a:pt x="12075" y="10774"/>
                    </a:cubicBezTo>
                    <a:lnTo>
                      <a:pt x="12098" y="10774"/>
                    </a:lnTo>
                    <a:cubicBezTo>
                      <a:pt x="12098" y="10820"/>
                      <a:pt x="12098" y="10843"/>
                      <a:pt x="12121" y="10865"/>
                    </a:cubicBezTo>
                    <a:cubicBezTo>
                      <a:pt x="12121" y="10911"/>
                      <a:pt x="12144" y="10957"/>
                      <a:pt x="12144" y="11002"/>
                    </a:cubicBezTo>
                    <a:lnTo>
                      <a:pt x="12166" y="11048"/>
                    </a:lnTo>
                    <a:cubicBezTo>
                      <a:pt x="12166" y="11071"/>
                      <a:pt x="12166" y="11071"/>
                      <a:pt x="12166" y="11094"/>
                    </a:cubicBezTo>
                    <a:cubicBezTo>
                      <a:pt x="12189" y="11139"/>
                      <a:pt x="12189" y="11162"/>
                      <a:pt x="12212" y="11208"/>
                    </a:cubicBezTo>
                    <a:cubicBezTo>
                      <a:pt x="12231" y="11283"/>
                      <a:pt x="12297" y="11328"/>
                      <a:pt x="12358" y="11328"/>
                    </a:cubicBezTo>
                    <a:cubicBezTo>
                      <a:pt x="12371" y="11328"/>
                      <a:pt x="12383" y="11326"/>
                      <a:pt x="12395" y="11322"/>
                    </a:cubicBezTo>
                    <a:cubicBezTo>
                      <a:pt x="12486" y="11299"/>
                      <a:pt x="12532" y="11208"/>
                      <a:pt x="12509" y="11116"/>
                    </a:cubicBezTo>
                    <a:cubicBezTo>
                      <a:pt x="12509" y="11071"/>
                      <a:pt x="12486" y="11048"/>
                      <a:pt x="12486" y="11002"/>
                    </a:cubicBezTo>
                    <a:cubicBezTo>
                      <a:pt x="12486" y="10980"/>
                      <a:pt x="12463" y="10957"/>
                      <a:pt x="12463" y="10934"/>
                    </a:cubicBezTo>
                    <a:cubicBezTo>
                      <a:pt x="12463" y="10911"/>
                      <a:pt x="12463" y="10911"/>
                      <a:pt x="12463" y="10911"/>
                    </a:cubicBezTo>
                    <a:cubicBezTo>
                      <a:pt x="12463" y="10911"/>
                      <a:pt x="12463" y="10888"/>
                      <a:pt x="12463" y="10888"/>
                    </a:cubicBezTo>
                    <a:cubicBezTo>
                      <a:pt x="12440" y="10865"/>
                      <a:pt x="12440" y="10820"/>
                      <a:pt x="12440" y="10797"/>
                    </a:cubicBezTo>
                    <a:cubicBezTo>
                      <a:pt x="12418" y="10797"/>
                      <a:pt x="12418" y="10774"/>
                      <a:pt x="12418" y="10774"/>
                    </a:cubicBezTo>
                    <a:cubicBezTo>
                      <a:pt x="12418" y="10774"/>
                      <a:pt x="12418" y="10774"/>
                      <a:pt x="12418" y="10751"/>
                    </a:cubicBezTo>
                    <a:cubicBezTo>
                      <a:pt x="12349" y="10500"/>
                      <a:pt x="12281" y="10249"/>
                      <a:pt x="12189" y="9998"/>
                    </a:cubicBezTo>
                    <a:cubicBezTo>
                      <a:pt x="12189" y="9975"/>
                      <a:pt x="12166" y="9952"/>
                      <a:pt x="12166" y="9930"/>
                    </a:cubicBezTo>
                    <a:cubicBezTo>
                      <a:pt x="12166" y="9930"/>
                      <a:pt x="12144" y="9907"/>
                      <a:pt x="12144" y="9884"/>
                    </a:cubicBezTo>
                    <a:cubicBezTo>
                      <a:pt x="12144" y="9861"/>
                      <a:pt x="12121" y="9838"/>
                      <a:pt x="12121" y="9815"/>
                    </a:cubicBezTo>
                    <a:cubicBezTo>
                      <a:pt x="12121" y="9815"/>
                      <a:pt x="12121" y="9793"/>
                      <a:pt x="12121" y="9793"/>
                    </a:cubicBezTo>
                    <a:cubicBezTo>
                      <a:pt x="12121" y="9770"/>
                      <a:pt x="12098" y="9770"/>
                      <a:pt x="12098" y="9770"/>
                    </a:cubicBezTo>
                    <a:cubicBezTo>
                      <a:pt x="12098" y="9770"/>
                      <a:pt x="12098" y="9747"/>
                      <a:pt x="12098" y="9747"/>
                    </a:cubicBezTo>
                    <a:cubicBezTo>
                      <a:pt x="12075" y="9678"/>
                      <a:pt x="12052" y="9610"/>
                      <a:pt x="12030" y="9564"/>
                    </a:cubicBezTo>
                    <a:cubicBezTo>
                      <a:pt x="12030" y="9564"/>
                      <a:pt x="12030" y="9542"/>
                      <a:pt x="12030" y="9542"/>
                    </a:cubicBezTo>
                    <a:cubicBezTo>
                      <a:pt x="11915" y="9268"/>
                      <a:pt x="11824" y="9017"/>
                      <a:pt x="11710" y="8765"/>
                    </a:cubicBezTo>
                    <a:cubicBezTo>
                      <a:pt x="11710" y="8743"/>
                      <a:pt x="11710" y="8743"/>
                      <a:pt x="11687" y="8743"/>
                    </a:cubicBezTo>
                    <a:cubicBezTo>
                      <a:pt x="11642" y="8629"/>
                      <a:pt x="11596" y="8514"/>
                      <a:pt x="11550" y="8400"/>
                    </a:cubicBezTo>
                    <a:cubicBezTo>
                      <a:pt x="11527" y="8377"/>
                      <a:pt x="11527" y="8377"/>
                      <a:pt x="11527" y="8355"/>
                    </a:cubicBezTo>
                    <a:cubicBezTo>
                      <a:pt x="11527" y="8355"/>
                      <a:pt x="11527" y="8355"/>
                      <a:pt x="11505" y="8332"/>
                    </a:cubicBezTo>
                    <a:cubicBezTo>
                      <a:pt x="11413" y="8149"/>
                      <a:pt x="11322" y="7967"/>
                      <a:pt x="11231" y="7761"/>
                    </a:cubicBezTo>
                    <a:cubicBezTo>
                      <a:pt x="11185" y="7693"/>
                      <a:pt x="11139" y="7624"/>
                      <a:pt x="11117" y="7556"/>
                    </a:cubicBezTo>
                    <a:cubicBezTo>
                      <a:pt x="11117" y="7556"/>
                      <a:pt x="11117" y="7533"/>
                      <a:pt x="11094" y="7533"/>
                    </a:cubicBezTo>
                    <a:cubicBezTo>
                      <a:pt x="11094" y="7510"/>
                      <a:pt x="11094" y="7510"/>
                      <a:pt x="11071" y="7487"/>
                    </a:cubicBezTo>
                    <a:cubicBezTo>
                      <a:pt x="10706" y="6825"/>
                      <a:pt x="10295" y="6209"/>
                      <a:pt x="9861" y="5638"/>
                    </a:cubicBezTo>
                    <a:cubicBezTo>
                      <a:pt x="9838" y="5616"/>
                      <a:pt x="9838" y="5616"/>
                      <a:pt x="9838" y="5616"/>
                    </a:cubicBezTo>
                    <a:cubicBezTo>
                      <a:pt x="9245" y="4862"/>
                      <a:pt x="8606" y="4155"/>
                      <a:pt x="7875" y="3538"/>
                    </a:cubicBezTo>
                    <a:cubicBezTo>
                      <a:pt x="7168" y="2922"/>
                      <a:pt x="6392" y="2352"/>
                      <a:pt x="5593" y="1895"/>
                    </a:cubicBezTo>
                    <a:cubicBezTo>
                      <a:pt x="5593" y="1872"/>
                      <a:pt x="5570" y="1872"/>
                      <a:pt x="5570" y="1872"/>
                    </a:cubicBezTo>
                    <a:cubicBezTo>
                      <a:pt x="4885" y="1484"/>
                      <a:pt x="4178" y="1142"/>
                      <a:pt x="3447" y="845"/>
                    </a:cubicBezTo>
                    <a:cubicBezTo>
                      <a:pt x="3105" y="731"/>
                      <a:pt x="2785" y="617"/>
                      <a:pt x="2443" y="503"/>
                    </a:cubicBezTo>
                    <a:lnTo>
                      <a:pt x="2420" y="503"/>
                    </a:lnTo>
                    <a:cubicBezTo>
                      <a:pt x="2397" y="503"/>
                      <a:pt x="2374" y="480"/>
                      <a:pt x="2329" y="480"/>
                    </a:cubicBezTo>
                    <a:cubicBezTo>
                      <a:pt x="2329" y="480"/>
                      <a:pt x="2329" y="480"/>
                      <a:pt x="2329" y="457"/>
                    </a:cubicBezTo>
                    <a:cubicBezTo>
                      <a:pt x="1621" y="274"/>
                      <a:pt x="914" y="115"/>
                      <a:pt x="2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2"/>
              <p:cNvSpPr/>
              <p:nvPr/>
            </p:nvSpPr>
            <p:spPr>
              <a:xfrm>
                <a:off x="8042392" y="1022090"/>
                <a:ext cx="228295" cy="699807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25890" extrusionOk="0">
                    <a:moveTo>
                      <a:pt x="8263" y="0"/>
                    </a:moveTo>
                    <a:cubicBezTo>
                      <a:pt x="8240" y="0"/>
                      <a:pt x="8194" y="23"/>
                      <a:pt x="8172" y="23"/>
                    </a:cubicBezTo>
                    <a:cubicBezTo>
                      <a:pt x="8057" y="91"/>
                      <a:pt x="7943" y="160"/>
                      <a:pt x="7829" y="251"/>
                    </a:cubicBezTo>
                    <a:cubicBezTo>
                      <a:pt x="6893" y="845"/>
                      <a:pt x="6003" y="1552"/>
                      <a:pt x="5204" y="2306"/>
                    </a:cubicBezTo>
                    <a:cubicBezTo>
                      <a:pt x="4405" y="3082"/>
                      <a:pt x="3675" y="3949"/>
                      <a:pt x="3036" y="4862"/>
                    </a:cubicBezTo>
                    <a:cubicBezTo>
                      <a:pt x="3036" y="4885"/>
                      <a:pt x="3036" y="4885"/>
                      <a:pt x="3036" y="4885"/>
                    </a:cubicBezTo>
                    <a:cubicBezTo>
                      <a:pt x="3013" y="4885"/>
                      <a:pt x="3013" y="4885"/>
                      <a:pt x="3013" y="4908"/>
                    </a:cubicBezTo>
                    <a:cubicBezTo>
                      <a:pt x="3013" y="4908"/>
                      <a:pt x="3013" y="4908"/>
                      <a:pt x="2990" y="4930"/>
                    </a:cubicBezTo>
                    <a:cubicBezTo>
                      <a:pt x="2054" y="6300"/>
                      <a:pt x="1324" y="7829"/>
                      <a:pt x="799" y="9427"/>
                    </a:cubicBezTo>
                    <a:cubicBezTo>
                      <a:pt x="274" y="11139"/>
                      <a:pt x="0" y="12919"/>
                      <a:pt x="23" y="14700"/>
                    </a:cubicBezTo>
                    <a:cubicBezTo>
                      <a:pt x="23" y="15635"/>
                      <a:pt x="114" y="16548"/>
                      <a:pt x="274" y="17462"/>
                    </a:cubicBezTo>
                    <a:cubicBezTo>
                      <a:pt x="434" y="18397"/>
                      <a:pt x="685" y="19333"/>
                      <a:pt x="1004" y="20223"/>
                    </a:cubicBezTo>
                    <a:cubicBezTo>
                      <a:pt x="1324" y="21068"/>
                      <a:pt x="1689" y="21912"/>
                      <a:pt x="2123" y="22711"/>
                    </a:cubicBezTo>
                    <a:cubicBezTo>
                      <a:pt x="2579" y="23510"/>
                      <a:pt x="3082" y="24263"/>
                      <a:pt x="3652" y="24994"/>
                    </a:cubicBezTo>
                    <a:cubicBezTo>
                      <a:pt x="3858" y="25268"/>
                      <a:pt x="4086" y="25542"/>
                      <a:pt x="4337" y="25816"/>
                    </a:cubicBezTo>
                    <a:lnTo>
                      <a:pt x="4360" y="25838"/>
                    </a:lnTo>
                    <a:cubicBezTo>
                      <a:pt x="4383" y="25873"/>
                      <a:pt x="4422" y="25890"/>
                      <a:pt x="4465" y="25890"/>
                    </a:cubicBezTo>
                    <a:cubicBezTo>
                      <a:pt x="4508" y="25890"/>
                      <a:pt x="4554" y="25873"/>
                      <a:pt x="4588" y="25838"/>
                    </a:cubicBezTo>
                    <a:cubicBezTo>
                      <a:pt x="4656" y="25770"/>
                      <a:pt x="4634" y="25679"/>
                      <a:pt x="4588" y="25610"/>
                    </a:cubicBezTo>
                    <a:cubicBezTo>
                      <a:pt x="4314" y="25313"/>
                      <a:pt x="4063" y="24994"/>
                      <a:pt x="3812" y="24697"/>
                    </a:cubicBezTo>
                    <a:cubicBezTo>
                      <a:pt x="2945" y="23533"/>
                      <a:pt x="2191" y="22278"/>
                      <a:pt x="1644" y="20931"/>
                    </a:cubicBezTo>
                    <a:lnTo>
                      <a:pt x="1644" y="20977"/>
                    </a:lnTo>
                    <a:cubicBezTo>
                      <a:pt x="1096" y="19630"/>
                      <a:pt x="708" y="18215"/>
                      <a:pt x="502" y="16777"/>
                    </a:cubicBezTo>
                    <a:cubicBezTo>
                      <a:pt x="411" y="16092"/>
                      <a:pt x="365" y="15384"/>
                      <a:pt x="342" y="14700"/>
                    </a:cubicBezTo>
                    <a:cubicBezTo>
                      <a:pt x="342" y="13878"/>
                      <a:pt x="388" y="13079"/>
                      <a:pt x="502" y="12280"/>
                    </a:cubicBezTo>
                    <a:cubicBezTo>
                      <a:pt x="502" y="12280"/>
                      <a:pt x="502" y="12303"/>
                      <a:pt x="502" y="12326"/>
                    </a:cubicBezTo>
                    <a:cubicBezTo>
                      <a:pt x="708" y="10842"/>
                      <a:pt x="1096" y="9381"/>
                      <a:pt x="1666" y="8012"/>
                    </a:cubicBezTo>
                    <a:lnTo>
                      <a:pt x="1666" y="8035"/>
                    </a:lnTo>
                    <a:cubicBezTo>
                      <a:pt x="2100" y="7008"/>
                      <a:pt x="2648" y="6003"/>
                      <a:pt x="3287" y="5067"/>
                    </a:cubicBezTo>
                    <a:cubicBezTo>
                      <a:pt x="3287" y="5067"/>
                      <a:pt x="3310" y="5067"/>
                      <a:pt x="3310" y="5045"/>
                    </a:cubicBezTo>
                    <a:cubicBezTo>
                      <a:pt x="3470" y="4816"/>
                      <a:pt x="3652" y="4588"/>
                      <a:pt x="3812" y="4360"/>
                    </a:cubicBezTo>
                    <a:cubicBezTo>
                      <a:pt x="4679" y="3219"/>
                      <a:pt x="5706" y="2214"/>
                      <a:pt x="6825" y="1347"/>
                    </a:cubicBezTo>
                    <a:lnTo>
                      <a:pt x="6825" y="1347"/>
                    </a:lnTo>
                    <a:cubicBezTo>
                      <a:pt x="6825" y="1347"/>
                      <a:pt x="6802" y="1370"/>
                      <a:pt x="6802" y="1370"/>
                    </a:cubicBezTo>
                    <a:cubicBezTo>
                      <a:pt x="7144" y="1096"/>
                      <a:pt x="7510" y="845"/>
                      <a:pt x="7875" y="594"/>
                    </a:cubicBezTo>
                    <a:cubicBezTo>
                      <a:pt x="8035" y="502"/>
                      <a:pt x="8194" y="411"/>
                      <a:pt x="8331" y="320"/>
                    </a:cubicBezTo>
                    <a:cubicBezTo>
                      <a:pt x="8423" y="274"/>
                      <a:pt x="8445" y="160"/>
                      <a:pt x="8400" y="91"/>
                    </a:cubicBezTo>
                    <a:cubicBezTo>
                      <a:pt x="8377" y="46"/>
                      <a:pt x="8309" y="0"/>
                      <a:pt x="8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2"/>
              <p:cNvSpPr/>
              <p:nvPr/>
            </p:nvSpPr>
            <p:spPr>
              <a:xfrm>
                <a:off x="8212059" y="1763685"/>
                <a:ext cx="76522" cy="53114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965" extrusionOk="0">
                    <a:moveTo>
                      <a:pt x="160" y="0"/>
                    </a:moveTo>
                    <a:cubicBezTo>
                      <a:pt x="137" y="0"/>
                      <a:pt x="91" y="0"/>
                      <a:pt x="46" y="46"/>
                    </a:cubicBezTo>
                    <a:cubicBezTo>
                      <a:pt x="23" y="69"/>
                      <a:pt x="0" y="114"/>
                      <a:pt x="0" y="160"/>
                    </a:cubicBezTo>
                    <a:cubicBezTo>
                      <a:pt x="0" y="206"/>
                      <a:pt x="23" y="251"/>
                      <a:pt x="46" y="274"/>
                    </a:cubicBezTo>
                    <a:cubicBezTo>
                      <a:pt x="730" y="822"/>
                      <a:pt x="1461" y="1301"/>
                      <a:pt x="2214" y="1758"/>
                    </a:cubicBezTo>
                    <a:cubicBezTo>
                      <a:pt x="2328" y="1826"/>
                      <a:pt x="2442" y="1872"/>
                      <a:pt x="2556" y="1940"/>
                    </a:cubicBezTo>
                    <a:cubicBezTo>
                      <a:pt x="2589" y="1956"/>
                      <a:pt x="2621" y="1964"/>
                      <a:pt x="2651" y="1964"/>
                    </a:cubicBezTo>
                    <a:cubicBezTo>
                      <a:pt x="2707" y="1964"/>
                      <a:pt x="2755" y="1939"/>
                      <a:pt x="2785" y="1895"/>
                    </a:cubicBezTo>
                    <a:cubicBezTo>
                      <a:pt x="2830" y="1803"/>
                      <a:pt x="2808" y="1712"/>
                      <a:pt x="2716" y="1666"/>
                    </a:cubicBezTo>
                    <a:cubicBezTo>
                      <a:pt x="2602" y="1598"/>
                      <a:pt x="2488" y="1529"/>
                      <a:pt x="2397" y="1484"/>
                    </a:cubicBezTo>
                    <a:cubicBezTo>
                      <a:pt x="2374" y="1461"/>
                      <a:pt x="2374" y="1461"/>
                      <a:pt x="2374" y="1461"/>
                    </a:cubicBezTo>
                    <a:cubicBezTo>
                      <a:pt x="1735" y="1096"/>
                      <a:pt x="1096" y="662"/>
                      <a:pt x="502" y="206"/>
                    </a:cubicBezTo>
                    <a:cubicBezTo>
                      <a:pt x="434" y="160"/>
                      <a:pt x="365" y="91"/>
                      <a:pt x="274" y="46"/>
                    </a:cubicBezTo>
                    <a:cubicBezTo>
                      <a:pt x="251" y="23"/>
                      <a:pt x="205" y="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/>
              <p:nvPr/>
            </p:nvSpPr>
            <p:spPr>
              <a:xfrm>
                <a:off x="8661811" y="1573042"/>
                <a:ext cx="266570" cy="268057"/>
              </a:xfrm>
              <a:custGeom>
                <a:avLst/>
                <a:gdLst/>
                <a:ahLst/>
                <a:cxnLst/>
                <a:rect l="l" t="t" r="r" b="b"/>
                <a:pathLst>
                  <a:path w="9862" h="9917" extrusionOk="0">
                    <a:moveTo>
                      <a:pt x="480" y="9450"/>
                    </a:moveTo>
                    <a:cubicBezTo>
                      <a:pt x="464" y="9450"/>
                      <a:pt x="459" y="9450"/>
                      <a:pt x="458" y="9457"/>
                    </a:cubicBezTo>
                    <a:lnTo>
                      <a:pt x="458" y="9457"/>
                    </a:lnTo>
                    <a:cubicBezTo>
                      <a:pt x="465" y="9455"/>
                      <a:pt x="473" y="9452"/>
                      <a:pt x="480" y="9450"/>
                    </a:cubicBezTo>
                    <a:close/>
                    <a:moveTo>
                      <a:pt x="9701" y="0"/>
                    </a:moveTo>
                    <a:cubicBezTo>
                      <a:pt x="9656" y="0"/>
                      <a:pt x="9633" y="23"/>
                      <a:pt x="9610" y="23"/>
                    </a:cubicBezTo>
                    <a:cubicBezTo>
                      <a:pt x="9565" y="46"/>
                      <a:pt x="9542" y="91"/>
                      <a:pt x="9542" y="137"/>
                    </a:cubicBezTo>
                    <a:cubicBezTo>
                      <a:pt x="9519" y="137"/>
                      <a:pt x="9519" y="160"/>
                      <a:pt x="9519" y="183"/>
                    </a:cubicBezTo>
                    <a:cubicBezTo>
                      <a:pt x="9450" y="320"/>
                      <a:pt x="9405" y="479"/>
                      <a:pt x="9336" y="616"/>
                    </a:cubicBezTo>
                    <a:cubicBezTo>
                      <a:pt x="8948" y="1529"/>
                      <a:pt x="8469" y="2442"/>
                      <a:pt x="7921" y="3287"/>
                    </a:cubicBezTo>
                    <a:cubicBezTo>
                      <a:pt x="7693" y="3629"/>
                      <a:pt x="7442" y="3949"/>
                      <a:pt x="7191" y="4291"/>
                    </a:cubicBezTo>
                    <a:cubicBezTo>
                      <a:pt x="6346" y="5410"/>
                      <a:pt x="5342" y="6414"/>
                      <a:pt x="4223" y="7281"/>
                    </a:cubicBezTo>
                    <a:cubicBezTo>
                      <a:pt x="3219" y="8035"/>
                      <a:pt x="2146" y="8674"/>
                      <a:pt x="1028" y="9222"/>
                    </a:cubicBezTo>
                    <a:cubicBezTo>
                      <a:pt x="845" y="9290"/>
                      <a:pt x="640" y="9381"/>
                      <a:pt x="457" y="9473"/>
                    </a:cubicBezTo>
                    <a:cubicBezTo>
                      <a:pt x="457" y="9466"/>
                      <a:pt x="457" y="9461"/>
                      <a:pt x="458" y="9457"/>
                    </a:cubicBezTo>
                    <a:lnTo>
                      <a:pt x="458" y="9457"/>
                    </a:lnTo>
                    <a:cubicBezTo>
                      <a:pt x="331" y="9503"/>
                      <a:pt x="223" y="9566"/>
                      <a:pt x="115" y="9610"/>
                    </a:cubicBezTo>
                    <a:cubicBezTo>
                      <a:pt x="69" y="9610"/>
                      <a:pt x="46" y="9632"/>
                      <a:pt x="24" y="9678"/>
                    </a:cubicBezTo>
                    <a:cubicBezTo>
                      <a:pt x="1" y="9701"/>
                      <a:pt x="1" y="9747"/>
                      <a:pt x="1" y="9792"/>
                    </a:cubicBezTo>
                    <a:cubicBezTo>
                      <a:pt x="24" y="9838"/>
                      <a:pt x="46" y="9883"/>
                      <a:pt x="69" y="9906"/>
                    </a:cubicBezTo>
                    <a:cubicBezTo>
                      <a:pt x="100" y="9906"/>
                      <a:pt x="130" y="9916"/>
                      <a:pt x="160" y="9916"/>
                    </a:cubicBezTo>
                    <a:cubicBezTo>
                      <a:pt x="176" y="9916"/>
                      <a:pt x="191" y="9914"/>
                      <a:pt x="206" y="9906"/>
                    </a:cubicBezTo>
                    <a:cubicBezTo>
                      <a:pt x="503" y="9792"/>
                      <a:pt x="800" y="9655"/>
                      <a:pt x="1096" y="9541"/>
                    </a:cubicBezTo>
                    <a:cubicBezTo>
                      <a:pt x="1119" y="9518"/>
                      <a:pt x="1119" y="9518"/>
                      <a:pt x="1119" y="9518"/>
                    </a:cubicBezTo>
                    <a:cubicBezTo>
                      <a:pt x="1142" y="9518"/>
                      <a:pt x="1165" y="9495"/>
                      <a:pt x="1188" y="9495"/>
                    </a:cubicBezTo>
                    <a:lnTo>
                      <a:pt x="1210" y="9495"/>
                    </a:lnTo>
                    <a:cubicBezTo>
                      <a:pt x="1918" y="9153"/>
                      <a:pt x="2626" y="8765"/>
                      <a:pt x="3288" y="8331"/>
                    </a:cubicBezTo>
                    <a:cubicBezTo>
                      <a:pt x="3949" y="7898"/>
                      <a:pt x="4589" y="7418"/>
                      <a:pt x="5182" y="6916"/>
                    </a:cubicBezTo>
                    <a:cubicBezTo>
                      <a:pt x="6323" y="5912"/>
                      <a:pt x="7350" y="4725"/>
                      <a:pt x="8195" y="3447"/>
                    </a:cubicBezTo>
                    <a:cubicBezTo>
                      <a:pt x="8218" y="3424"/>
                      <a:pt x="8218" y="3401"/>
                      <a:pt x="8241" y="3378"/>
                    </a:cubicBezTo>
                    <a:cubicBezTo>
                      <a:pt x="8880" y="2397"/>
                      <a:pt x="9405" y="1347"/>
                      <a:pt x="9838" y="251"/>
                    </a:cubicBezTo>
                    <a:cubicBezTo>
                      <a:pt x="9838" y="251"/>
                      <a:pt x="9838" y="228"/>
                      <a:pt x="9861" y="206"/>
                    </a:cubicBezTo>
                    <a:cubicBezTo>
                      <a:pt x="9861" y="183"/>
                      <a:pt x="9861" y="114"/>
                      <a:pt x="9838" y="91"/>
                    </a:cubicBezTo>
                    <a:cubicBezTo>
                      <a:pt x="9816" y="46"/>
                      <a:pt x="9770" y="23"/>
                      <a:pt x="9747" y="23"/>
                    </a:cubicBezTo>
                    <a:cubicBezTo>
                      <a:pt x="9724" y="0"/>
                      <a:pt x="9701" y="0"/>
                      <a:pt x="9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2"/>
              <p:cNvSpPr/>
              <p:nvPr/>
            </p:nvSpPr>
            <p:spPr>
              <a:xfrm>
                <a:off x="8769796" y="1048606"/>
                <a:ext cx="152395" cy="191291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77" extrusionOk="0">
                    <a:moveTo>
                      <a:pt x="137" y="1"/>
                    </a:moveTo>
                    <a:cubicBezTo>
                      <a:pt x="91" y="23"/>
                      <a:pt x="46" y="46"/>
                      <a:pt x="46" y="69"/>
                    </a:cubicBezTo>
                    <a:cubicBezTo>
                      <a:pt x="23" y="115"/>
                      <a:pt x="0" y="160"/>
                      <a:pt x="23" y="206"/>
                    </a:cubicBezTo>
                    <a:cubicBezTo>
                      <a:pt x="23" y="252"/>
                      <a:pt x="69" y="275"/>
                      <a:pt x="91" y="297"/>
                    </a:cubicBezTo>
                    <a:cubicBezTo>
                      <a:pt x="137" y="343"/>
                      <a:pt x="183" y="366"/>
                      <a:pt x="228" y="412"/>
                    </a:cubicBezTo>
                    <a:cubicBezTo>
                      <a:pt x="228" y="410"/>
                      <a:pt x="228" y="408"/>
                      <a:pt x="228" y="406"/>
                    </a:cubicBezTo>
                    <a:lnTo>
                      <a:pt x="228" y="406"/>
                    </a:lnTo>
                    <a:cubicBezTo>
                      <a:pt x="1337" y="1269"/>
                      <a:pt x="2334" y="2268"/>
                      <a:pt x="3196" y="3379"/>
                    </a:cubicBezTo>
                    <a:cubicBezTo>
                      <a:pt x="3492" y="3767"/>
                      <a:pt x="3766" y="4155"/>
                      <a:pt x="4040" y="4566"/>
                    </a:cubicBezTo>
                    <a:cubicBezTo>
                      <a:pt x="4040" y="4566"/>
                      <a:pt x="4040" y="4566"/>
                      <a:pt x="4040" y="4589"/>
                    </a:cubicBezTo>
                    <a:cubicBezTo>
                      <a:pt x="4291" y="4954"/>
                      <a:pt x="4520" y="5365"/>
                      <a:pt x="4725" y="5753"/>
                    </a:cubicBezTo>
                    <a:cubicBezTo>
                      <a:pt x="4816" y="5912"/>
                      <a:pt x="4885" y="6049"/>
                      <a:pt x="4953" y="6186"/>
                    </a:cubicBezTo>
                    <a:cubicBezTo>
                      <a:pt x="4953" y="6209"/>
                      <a:pt x="4976" y="6232"/>
                      <a:pt x="4976" y="6255"/>
                    </a:cubicBezTo>
                    <a:cubicBezTo>
                      <a:pt x="5045" y="6392"/>
                      <a:pt x="5136" y="6552"/>
                      <a:pt x="5204" y="6711"/>
                    </a:cubicBezTo>
                    <a:cubicBezTo>
                      <a:pt x="5204" y="6711"/>
                      <a:pt x="5204" y="6734"/>
                      <a:pt x="5204" y="6757"/>
                    </a:cubicBezTo>
                    <a:lnTo>
                      <a:pt x="5227" y="6757"/>
                    </a:lnTo>
                    <a:cubicBezTo>
                      <a:pt x="5227" y="6780"/>
                      <a:pt x="5227" y="6803"/>
                      <a:pt x="5250" y="6803"/>
                    </a:cubicBezTo>
                    <a:cubicBezTo>
                      <a:pt x="5250" y="6825"/>
                      <a:pt x="5273" y="6871"/>
                      <a:pt x="5273" y="6894"/>
                    </a:cubicBezTo>
                    <a:cubicBezTo>
                      <a:pt x="5296" y="6917"/>
                      <a:pt x="5296" y="6917"/>
                      <a:pt x="5296" y="6940"/>
                    </a:cubicBezTo>
                    <a:cubicBezTo>
                      <a:pt x="5296" y="6962"/>
                      <a:pt x="5318" y="6985"/>
                      <a:pt x="5318" y="7008"/>
                    </a:cubicBezTo>
                    <a:cubicBezTo>
                      <a:pt x="5341" y="7031"/>
                      <a:pt x="5387" y="7054"/>
                      <a:pt x="5433" y="7076"/>
                    </a:cubicBezTo>
                    <a:cubicBezTo>
                      <a:pt x="5455" y="7076"/>
                      <a:pt x="5501" y="7076"/>
                      <a:pt x="5547" y="7054"/>
                    </a:cubicBezTo>
                    <a:cubicBezTo>
                      <a:pt x="5592" y="7031"/>
                      <a:pt x="5615" y="7008"/>
                      <a:pt x="5615" y="6962"/>
                    </a:cubicBezTo>
                    <a:cubicBezTo>
                      <a:pt x="5638" y="6917"/>
                      <a:pt x="5615" y="6871"/>
                      <a:pt x="5615" y="6825"/>
                    </a:cubicBezTo>
                    <a:cubicBezTo>
                      <a:pt x="5592" y="6825"/>
                      <a:pt x="5592" y="6825"/>
                      <a:pt x="5592" y="6803"/>
                    </a:cubicBezTo>
                    <a:cubicBezTo>
                      <a:pt x="5592" y="6803"/>
                      <a:pt x="5592" y="6803"/>
                      <a:pt x="5592" y="6780"/>
                    </a:cubicBezTo>
                    <a:cubicBezTo>
                      <a:pt x="5592" y="6780"/>
                      <a:pt x="5570" y="6780"/>
                      <a:pt x="5570" y="6757"/>
                    </a:cubicBezTo>
                    <a:cubicBezTo>
                      <a:pt x="5570" y="6757"/>
                      <a:pt x="5570" y="6734"/>
                      <a:pt x="5547" y="6734"/>
                    </a:cubicBezTo>
                    <a:cubicBezTo>
                      <a:pt x="5547" y="6711"/>
                      <a:pt x="5547" y="6711"/>
                      <a:pt x="5547" y="6711"/>
                    </a:cubicBezTo>
                    <a:cubicBezTo>
                      <a:pt x="5524" y="6666"/>
                      <a:pt x="5524" y="6643"/>
                      <a:pt x="5501" y="6597"/>
                    </a:cubicBezTo>
                    <a:cubicBezTo>
                      <a:pt x="5501" y="6597"/>
                      <a:pt x="5501" y="6597"/>
                      <a:pt x="5501" y="6574"/>
                    </a:cubicBezTo>
                    <a:cubicBezTo>
                      <a:pt x="5478" y="6552"/>
                      <a:pt x="5478" y="6552"/>
                      <a:pt x="5478" y="6529"/>
                    </a:cubicBezTo>
                    <a:cubicBezTo>
                      <a:pt x="5455" y="6529"/>
                      <a:pt x="5455" y="6506"/>
                      <a:pt x="5455" y="6506"/>
                    </a:cubicBezTo>
                    <a:cubicBezTo>
                      <a:pt x="5387" y="6369"/>
                      <a:pt x="5318" y="6209"/>
                      <a:pt x="5250" y="6072"/>
                    </a:cubicBezTo>
                    <a:cubicBezTo>
                      <a:pt x="5250" y="6049"/>
                      <a:pt x="5250" y="6049"/>
                      <a:pt x="5250" y="6049"/>
                    </a:cubicBezTo>
                    <a:lnTo>
                      <a:pt x="5227" y="6049"/>
                    </a:lnTo>
                    <a:cubicBezTo>
                      <a:pt x="5159" y="5890"/>
                      <a:pt x="5090" y="5753"/>
                      <a:pt x="5022" y="5593"/>
                    </a:cubicBezTo>
                    <a:lnTo>
                      <a:pt x="4999" y="5593"/>
                    </a:lnTo>
                    <a:cubicBezTo>
                      <a:pt x="4793" y="5182"/>
                      <a:pt x="4565" y="4794"/>
                      <a:pt x="4314" y="4406"/>
                    </a:cubicBezTo>
                    <a:lnTo>
                      <a:pt x="4314" y="4383"/>
                    </a:lnTo>
                    <a:cubicBezTo>
                      <a:pt x="3789" y="3561"/>
                      <a:pt x="3196" y="2808"/>
                      <a:pt x="2534" y="2078"/>
                    </a:cubicBezTo>
                    <a:cubicBezTo>
                      <a:pt x="1849" y="1325"/>
                      <a:pt x="1073" y="640"/>
                      <a:pt x="251" y="23"/>
                    </a:cubicBezTo>
                    <a:cubicBezTo>
                      <a:pt x="228" y="1"/>
                      <a:pt x="206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8521769" y="1337962"/>
                <a:ext cx="64196" cy="76549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832" extrusionOk="0">
                    <a:moveTo>
                      <a:pt x="2100" y="1"/>
                    </a:moveTo>
                    <a:cubicBezTo>
                      <a:pt x="2032" y="1"/>
                      <a:pt x="1963" y="24"/>
                      <a:pt x="1918" y="92"/>
                    </a:cubicBezTo>
                    <a:cubicBezTo>
                      <a:pt x="1279" y="891"/>
                      <a:pt x="639" y="1713"/>
                      <a:pt x="0" y="2511"/>
                    </a:cubicBezTo>
                    <a:cubicBezTo>
                      <a:pt x="92" y="2580"/>
                      <a:pt x="206" y="2648"/>
                      <a:pt x="297" y="2740"/>
                    </a:cubicBezTo>
                    <a:cubicBezTo>
                      <a:pt x="320" y="2763"/>
                      <a:pt x="343" y="2785"/>
                      <a:pt x="366" y="2831"/>
                    </a:cubicBezTo>
                    <a:cubicBezTo>
                      <a:pt x="1005" y="2009"/>
                      <a:pt x="1644" y="1210"/>
                      <a:pt x="2283" y="389"/>
                    </a:cubicBezTo>
                    <a:cubicBezTo>
                      <a:pt x="2374" y="297"/>
                      <a:pt x="2351" y="138"/>
                      <a:pt x="2260" y="46"/>
                    </a:cubicBezTo>
                    <a:cubicBezTo>
                      <a:pt x="2214" y="24"/>
                      <a:pt x="2146" y="1"/>
                      <a:pt x="210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8494009" y="1460733"/>
                <a:ext cx="19137" cy="15550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753" extrusionOk="0">
                    <a:moveTo>
                      <a:pt x="708" y="1"/>
                    </a:moveTo>
                    <a:lnTo>
                      <a:pt x="708" y="1"/>
                    </a:lnTo>
                    <a:cubicBezTo>
                      <a:pt x="662" y="24"/>
                      <a:pt x="617" y="47"/>
                      <a:pt x="571" y="47"/>
                    </a:cubicBezTo>
                    <a:cubicBezTo>
                      <a:pt x="525" y="69"/>
                      <a:pt x="480" y="69"/>
                      <a:pt x="434" y="69"/>
                    </a:cubicBezTo>
                    <a:cubicBezTo>
                      <a:pt x="403" y="69"/>
                      <a:pt x="373" y="80"/>
                      <a:pt x="343" y="80"/>
                    </a:cubicBezTo>
                    <a:cubicBezTo>
                      <a:pt x="327" y="80"/>
                      <a:pt x="312" y="77"/>
                      <a:pt x="297" y="69"/>
                    </a:cubicBezTo>
                    <a:lnTo>
                      <a:pt x="228" y="69"/>
                    </a:lnTo>
                    <a:cubicBezTo>
                      <a:pt x="160" y="1850"/>
                      <a:pt x="92" y="3630"/>
                      <a:pt x="0" y="5411"/>
                    </a:cubicBezTo>
                    <a:cubicBezTo>
                      <a:pt x="0" y="5433"/>
                      <a:pt x="0" y="5456"/>
                      <a:pt x="0" y="5479"/>
                    </a:cubicBezTo>
                    <a:cubicBezTo>
                      <a:pt x="0" y="5547"/>
                      <a:pt x="0" y="5593"/>
                      <a:pt x="46" y="5639"/>
                    </a:cubicBezTo>
                    <a:cubicBezTo>
                      <a:pt x="92" y="5707"/>
                      <a:pt x="137" y="5730"/>
                      <a:pt x="206" y="5753"/>
                    </a:cubicBezTo>
                    <a:cubicBezTo>
                      <a:pt x="274" y="5753"/>
                      <a:pt x="343" y="5753"/>
                      <a:pt x="388" y="5707"/>
                    </a:cubicBezTo>
                    <a:cubicBezTo>
                      <a:pt x="434" y="5684"/>
                      <a:pt x="480" y="5616"/>
                      <a:pt x="480" y="5547"/>
                    </a:cubicBezTo>
                    <a:cubicBezTo>
                      <a:pt x="480" y="5525"/>
                      <a:pt x="480" y="5502"/>
                      <a:pt x="480" y="5502"/>
                    </a:cubicBezTo>
                    <a:cubicBezTo>
                      <a:pt x="571" y="3653"/>
                      <a:pt x="639" y="1827"/>
                      <a:pt x="708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8551988" y="1307121"/>
                <a:ext cx="56790" cy="58033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147" extrusionOk="0">
                    <a:moveTo>
                      <a:pt x="2101" y="0"/>
                    </a:moveTo>
                    <a:lnTo>
                      <a:pt x="2101" y="0"/>
                    </a:lnTo>
                    <a:cubicBezTo>
                      <a:pt x="1393" y="160"/>
                      <a:pt x="708" y="320"/>
                      <a:pt x="1" y="480"/>
                    </a:cubicBezTo>
                    <a:cubicBezTo>
                      <a:pt x="663" y="1050"/>
                      <a:pt x="1347" y="1598"/>
                      <a:pt x="2009" y="2146"/>
                    </a:cubicBezTo>
                    <a:cubicBezTo>
                      <a:pt x="2032" y="1438"/>
                      <a:pt x="2078" y="731"/>
                      <a:pt x="210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8466249" y="1591531"/>
                <a:ext cx="69116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17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11" y="572"/>
                      <a:pt x="799" y="1142"/>
                      <a:pt x="1210" y="1713"/>
                    </a:cubicBezTo>
                    <a:cubicBezTo>
                      <a:pt x="1666" y="1188"/>
                      <a:pt x="2123" y="640"/>
                      <a:pt x="2557" y="92"/>
                    </a:cubicBezTo>
                    <a:cubicBezTo>
                      <a:pt x="1712" y="47"/>
                      <a:pt x="845" y="24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8207112" y="1112775"/>
                <a:ext cx="610824" cy="609905"/>
              </a:xfrm>
              <a:custGeom>
                <a:avLst/>
                <a:gdLst/>
                <a:ahLst/>
                <a:cxnLst/>
                <a:rect l="l" t="t" r="r" b="b"/>
                <a:pathLst>
                  <a:path w="22598" h="22564" extrusionOk="0">
                    <a:moveTo>
                      <a:pt x="21388" y="6985"/>
                    </a:moveTo>
                    <a:cubicBezTo>
                      <a:pt x="21388" y="7002"/>
                      <a:pt x="21388" y="7006"/>
                      <a:pt x="21397" y="7007"/>
                    </a:cubicBezTo>
                    <a:lnTo>
                      <a:pt x="21397" y="7007"/>
                    </a:lnTo>
                    <a:cubicBezTo>
                      <a:pt x="21394" y="7000"/>
                      <a:pt x="21391" y="6993"/>
                      <a:pt x="21388" y="6985"/>
                    </a:cubicBezTo>
                    <a:close/>
                    <a:moveTo>
                      <a:pt x="12760" y="22141"/>
                    </a:moveTo>
                    <a:cubicBezTo>
                      <a:pt x="12748" y="22141"/>
                      <a:pt x="12742" y="22141"/>
                      <a:pt x="12736" y="22144"/>
                    </a:cubicBezTo>
                    <a:lnTo>
                      <a:pt x="12736" y="22144"/>
                    </a:lnTo>
                    <a:cubicBezTo>
                      <a:pt x="12744" y="22143"/>
                      <a:pt x="12752" y="22142"/>
                      <a:pt x="12760" y="22141"/>
                    </a:cubicBezTo>
                    <a:close/>
                    <a:moveTo>
                      <a:pt x="11299" y="326"/>
                    </a:moveTo>
                    <a:cubicBezTo>
                      <a:pt x="11795" y="326"/>
                      <a:pt x="12292" y="354"/>
                      <a:pt x="12783" y="411"/>
                    </a:cubicBezTo>
                    <a:lnTo>
                      <a:pt x="12737" y="411"/>
                    </a:lnTo>
                    <a:cubicBezTo>
                      <a:pt x="13718" y="548"/>
                      <a:pt x="14677" y="799"/>
                      <a:pt x="15590" y="1187"/>
                    </a:cubicBezTo>
                    <a:lnTo>
                      <a:pt x="15567" y="1187"/>
                    </a:lnTo>
                    <a:cubicBezTo>
                      <a:pt x="16435" y="1553"/>
                      <a:pt x="17256" y="2032"/>
                      <a:pt x="18010" y="2603"/>
                    </a:cubicBezTo>
                    <a:cubicBezTo>
                      <a:pt x="18740" y="3173"/>
                      <a:pt x="19402" y="3835"/>
                      <a:pt x="19973" y="4566"/>
                    </a:cubicBezTo>
                    <a:cubicBezTo>
                      <a:pt x="20543" y="5319"/>
                      <a:pt x="21023" y="6140"/>
                      <a:pt x="21411" y="7008"/>
                    </a:cubicBezTo>
                    <a:cubicBezTo>
                      <a:pt x="21405" y="7008"/>
                      <a:pt x="21401" y="7008"/>
                      <a:pt x="21397" y="7007"/>
                    </a:cubicBezTo>
                    <a:lnTo>
                      <a:pt x="21397" y="7007"/>
                    </a:lnTo>
                    <a:cubicBezTo>
                      <a:pt x="21780" y="7913"/>
                      <a:pt x="22028" y="8842"/>
                      <a:pt x="22164" y="9815"/>
                    </a:cubicBezTo>
                    <a:cubicBezTo>
                      <a:pt x="22164" y="9793"/>
                      <a:pt x="22164" y="9793"/>
                      <a:pt x="22164" y="9770"/>
                    </a:cubicBezTo>
                    <a:cubicBezTo>
                      <a:pt x="22301" y="10774"/>
                      <a:pt x="22301" y="11778"/>
                      <a:pt x="22164" y="12760"/>
                    </a:cubicBezTo>
                    <a:cubicBezTo>
                      <a:pt x="22164" y="12760"/>
                      <a:pt x="22164" y="12737"/>
                      <a:pt x="22164" y="12737"/>
                    </a:cubicBezTo>
                    <a:cubicBezTo>
                      <a:pt x="22027" y="13696"/>
                      <a:pt x="21776" y="14631"/>
                      <a:pt x="21411" y="15544"/>
                    </a:cubicBezTo>
                    <a:cubicBezTo>
                      <a:pt x="21411" y="15522"/>
                      <a:pt x="21411" y="15522"/>
                      <a:pt x="21411" y="15522"/>
                    </a:cubicBezTo>
                    <a:cubicBezTo>
                      <a:pt x="21023" y="16412"/>
                      <a:pt x="20543" y="17234"/>
                      <a:pt x="19973" y="18010"/>
                    </a:cubicBezTo>
                    <a:cubicBezTo>
                      <a:pt x="19402" y="18717"/>
                      <a:pt x="18740" y="19379"/>
                      <a:pt x="18032" y="19950"/>
                    </a:cubicBezTo>
                    <a:cubicBezTo>
                      <a:pt x="17256" y="20520"/>
                      <a:pt x="16412" y="21023"/>
                      <a:pt x="15544" y="21388"/>
                    </a:cubicBezTo>
                    <a:cubicBezTo>
                      <a:pt x="14631" y="21776"/>
                      <a:pt x="13696" y="22027"/>
                      <a:pt x="12714" y="22164"/>
                    </a:cubicBezTo>
                    <a:cubicBezTo>
                      <a:pt x="12725" y="22153"/>
                      <a:pt x="12731" y="22147"/>
                      <a:pt x="12736" y="22144"/>
                    </a:cubicBezTo>
                    <a:lnTo>
                      <a:pt x="12736" y="22144"/>
                    </a:lnTo>
                    <a:cubicBezTo>
                      <a:pt x="12264" y="22211"/>
                      <a:pt x="11787" y="22244"/>
                      <a:pt x="11310" y="22244"/>
                    </a:cubicBezTo>
                    <a:cubicBezTo>
                      <a:pt x="10825" y="22244"/>
                      <a:pt x="10340" y="22209"/>
                      <a:pt x="9861" y="22141"/>
                    </a:cubicBezTo>
                    <a:lnTo>
                      <a:pt x="9907" y="22141"/>
                    </a:lnTo>
                    <a:cubicBezTo>
                      <a:pt x="8925" y="22027"/>
                      <a:pt x="7944" y="21753"/>
                      <a:pt x="7031" y="21365"/>
                    </a:cubicBezTo>
                    <a:cubicBezTo>
                      <a:pt x="6437" y="21114"/>
                      <a:pt x="5867" y="20817"/>
                      <a:pt x="5319" y="20475"/>
                    </a:cubicBezTo>
                    <a:cubicBezTo>
                      <a:pt x="5319" y="20475"/>
                      <a:pt x="5319" y="20452"/>
                      <a:pt x="5319" y="20452"/>
                    </a:cubicBezTo>
                    <a:cubicBezTo>
                      <a:pt x="5296" y="20452"/>
                      <a:pt x="5273" y="20429"/>
                      <a:pt x="5250" y="20429"/>
                    </a:cubicBezTo>
                    <a:cubicBezTo>
                      <a:pt x="5250" y="20406"/>
                      <a:pt x="5227" y="20406"/>
                      <a:pt x="5227" y="20406"/>
                    </a:cubicBezTo>
                    <a:lnTo>
                      <a:pt x="5205" y="20383"/>
                    </a:lnTo>
                    <a:cubicBezTo>
                      <a:pt x="5182" y="20361"/>
                      <a:pt x="5159" y="20361"/>
                      <a:pt x="5136" y="20338"/>
                    </a:cubicBezTo>
                    <a:cubicBezTo>
                      <a:pt x="4954" y="20224"/>
                      <a:pt x="4794" y="20110"/>
                      <a:pt x="4611" y="19973"/>
                    </a:cubicBezTo>
                    <a:cubicBezTo>
                      <a:pt x="4611" y="19950"/>
                      <a:pt x="4588" y="19950"/>
                      <a:pt x="4588" y="19950"/>
                    </a:cubicBezTo>
                    <a:lnTo>
                      <a:pt x="4611" y="19950"/>
                    </a:lnTo>
                    <a:cubicBezTo>
                      <a:pt x="4474" y="19858"/>
                      <a:pt x="4337" y="19744"/>
                      <a:pt x="4200" y="19630"/>
                    </a:cubicBezTo>
                    <a:cubicBezTo>
                      <a:pt x="4063" y="19516"/>
                      <a:pt x="3926" y="19379"/>
                      <a:pt x="3767" y="19242"/>
                    </a:cubicBezTo>
                    <a:cubicBezTo>
                      <a:pt x="3356" y="18854"/>
                      <a:pt x="2968" y="18443"/>
                      <a:pt x="2625" y="17987"/>
                    </a:cubicBezTo>
                    <a:cubicBezTo>
                      <a:pt x="2215" y="17439"/>
                      <a:pt x="1849" y="16868"/>
                      <a:pt x="1530" y="16252"/>
                    </a:cubicBezTo>
                    <a:cubicBezTo>
                      <a:pt x="1507" y="16229"/>
                      <a:pt x="1507" y="16184"/>
                      <a:pt x="1484" y="16161"/>
                    </a:cubicBezTo>
                    <a:cubicBezTo>
                      <a:pt x="1484" y="16138"/>
                      <a:pt x="1461" y="16115"/>
                      <a:pt x="1461" y="16092"/>
                    </a:cubicBezTo>
                    <a:cubicBezTo>
                      <a:pt x="1438" y="16092"/>
                      <a:pt x="1438" y="16069"/>
                      <a:pt x="1438" y="16069"/>
                    </a:cubicBezTo>
                    <a:cubicBezTo>
                      <a:pt x="1438" y="16047"/>
                      <a:pt x="1416" y="16024"/>
                      <a:pt x="1416" y="16001"/>
                    </a:cubicBezTo>
                    <a:lnTo>
                      <a:pt x="1393" y="15978"/>
                    </a:lnTo>
                    <a:cubicBezTo>
                      <a:pt x="1393" y="15955"/>
                      <a:pt x="1393" y="15955"/>
                      <a:pt x="1370" y="15933"/>
                    </a:cubicBezTo>
                    <a:cubicBezTo>
                      <a:pt x="1370" y="15910"/>
                      <a:pt x="1370" y="15910"/>
                      <a:pt x="1347" y="15887"/>
                    </a:cubicBezTo>
                    <a:cubicBezTo>
                      <a:pt x="1347" y="15887"/>
                      <a:pt x="1347" y="15864"/>
                      <a:pt x="1347" y="15841"/>
                    </a:cubicBezTo>
                    <a:lnTo>
                      <a:pt x="1324" y="15796"/>
                    </a:lnTo>
                    <a:cubicBezTo>
                      <a:pt x="1301" y="15796"/>
                      <a:pt x="1301" y="15773"/>
                      <a:pt x="1301" y="15773"/>
                    </a:cubicBezTo>
                    <a:lnTo>
                      <a:pt x="1279" y="15727"/>
                    </a:lnTo>
                    <a:lnTo>
                      <a:pt x="1256" y="15681"/>
                    </a:lnTo>
                    <a:cubicBezTo>
                      <a:pt x="1256" y="15659"/>
                      <a:pt x="1256" y="15659"/>
                      <a:pt x="1233" y="15636"/>
                    </a:cubicBezTo>
                    <a:cubicBezTo>
                      <a:pt x="1233" y="15613"/>
                      <a:pt x="1233" y="15613"/>
                      <a:pt x="1233" y="15613"/>
                    </a:cubicBezTo>
                    <a:cubicBezTo>
                      <a:pt x="1210" y="15590"/>
                      <a:pt x="1210" y="15567"/>
                      <a:pt x="1210" y="15544"/>
                    </a:cubicBezTo>
                    <a:cubicBezTo>
                      <a:pt x="1210" y="15567"/>
                      <a:pt x="1210" y="15567"/>
                      <a:pt x="1210" y="15567"/>
                    </a:cubicBezTo>
                    <a:cubicBezTo>
                      <a:pt x="1050" y="15202"/>
                      <a:pt x="936" y="14837"/>
                      <a:pt x="822" y="14472"/>
                    </a:cubicBezTo>
                    <a:cubicBezTo>
                      <a:pt x="822" y="14449"/>
                      <a:pt x="799" y="14449"/>
                      <a:pt x="799" y="14449"/>
                    </a:cubicBezTo>
                    <a:cubicBezTo>
                      <a:pt x="799" y="14426"/>
                      <a:pt x="799" y="14403"/>
                      <a:pt x="799" y="14403"/>
                    </a:cubicBezTo>
                    <a:cubicBezTo>
                      <a:pt x="799" y="14380"/>
                      <a:pt x="777" y="14358"/>
                      <a:pt x="777" y="14358"/>
                    </a:cubicBezTo>
                    <a:cubicBezTo>
                      <a:pt x="777" y="14335"/>
                      <a:pt x="777" y="14335"/>
                      <a:pt x="777" y="14335"/>
                    </a:cubicBezTo>
                    <a:cubicBezTo>
                      <a:pt x="662" y="13970"/>
                      <a:pt x="571" y="13582"/>
                      <a:pt x="503" y="13216"/>
                    </a:cubicBezTo>
                    <a:cubicBezTo>
                      <a:pt x="503" y="13216"/>
                      <a:pt x="503" y="13193"/>
                      <a:pt x="503" y="13193"/>
                    </a:cubicBezTo>
                    <a:cubicBezTo>
                      <a:pt x="503" y="13193"/>
                      <a:pt x="503" y="13171"/>
                      <a:pt x="503" y="13171"/>
                    </a:cubicBezTo>
                    <a:cubicBezTo>
                      <a:pt x="480" y="13034"/>
                      <a:pt x="457" y="12920"/>
                      <a:pt x="434" y="12783"/>
                    </a:cubicBezTo>
                    <a:cubicBezTo>
                      <a:pt x="411" y="12486"/>
                      <a:pt x="366" y="12189"/>
                      <a:pt x="366" y="11870"/>
                    </a:cubicBezTo>
                    <a:cubicBezTo>
                      <a:pt x="320" y="11185"/>
                      <a:pt x="343" y="10477"/>
                      <a:pt x="434" y="9793"/>
                    </a:cubicBezTo>
                    <a:cubicBezTo>
                      <a:pt x="434" y="9793"/>
                      <a:pt x="434" y="9770"/>
                      <a:pt x="457" y="9770"/>
                    </a:cubicBezTo>
                    <a:cubicBezTo>
                      <a:pt x="503" y="9336"/>
                      <a:pt x="594" y="8902"/>
                      <a:pt x="708" y="8491"/>
                    </a:cubicBezTo>
                    <a:cubicBezTo>
                      <a:pt x="708" y="8491"/>
                      <a:pt x="708" y="8469"/>
                      <a:pt x="708" y="8469"/>
                    </a:cubicBezTo>
                    <a:lnTo>
                      <a:pt x="731" y="8400"/>
                    </a:lnTo>
                    <a:cubicBezTo>
                      <a:pt x="731" y="8400"/>
                      <a:pt x="731" y="8400"/>
                      <a:pt x="731" y="8377"/>
                    </a:cubicBezTo>
                    <a:cubicBezTo>
                      <a:pt x="731" y="8377"/>
                      <a:pt x="754" y="8355"/>
                      <a:pt x="754" y="8332"/>
                    </a:cubicBezTo>
                    <a:cubicBezTo>
                      <a:pt x="754" y="8309"/>
                      <a:pt x="754" y="8309"/>
                      <a:pt x="754" y="8286"/>
                    </a:cubicBezTo>
                    <a:cubicBezTo>
                      <a:pt x="754" y="8286"/>
                      <a:pt x="754" y="8286"/>
                      <a:pt x="777" y="8263"/>
                    </a:cubicBezTo>
                    <a:cubicBezTo>
                      <a:pt x="777" y="8240"/>
                      <a:pt x="777" y="8218"/>
                      <a:pt x="777" y="8195"/>
                    </a:cubicBezTo>
                    <a:lnTo>
                      <a:pt x="799" y="8195"/>
                    </a:lnTo>
                    <a:cubicBezTo>
                      <a:pt x="799" y="8126"/>
                      <a:pt x="822" y="8058"/>
                      <a:pt x="845" y="7989"/>
                    </a:cubicBezTo>
                    <a:cubicBezTo>
                      <a:pt x="845" y="7967"/>
                      <a:pt x="868" y="7967"/>
                      <a:pt x="868" y="7944"/>
                    </a:cubicBezTo>
                    <a:cubicBezTo>
                      <a:pt x="959" y="7624"/>
                      <a:pt x="1073" y="7305"/>
                      <a:pt x="1210" y="7008"/>
                    </a:cubicBezTo>
                    <a:lnTo>
                      <a:pt x="1210" y="7031"/>
                    </a:lnTo>
                    <a:cubicBezTo>
                      <a:pt x="1301" y="6802"/>
                      <a:pt x="1393" y="6597"/>
                      <a:pt x="1484" y="6392"/>
                    </a:cubicBezTo>
                    <a:cubicBezTo>
                      <a:pt x="1507" y="6392"/>
                      <a:pt x="1507" y="6369"/>
                      <a:pt x="1507" y="6369"/>
                    </a:cubicBezTo>
                    <a:cubicBezTo>
                      <a:pt x="1507" y="6369"/>
                      <a:pt x="1507" y="6346"/>
                      <a:pt x="1530" y="6323"/>
                    </a:cubicBezTo>
                    <a:cubicBezTo>
                      <a:pt x="1530" y="6323"/>
                      <a:pt x="1530" y="6300"/>
                      <a:pt x="1553" y="6277"/>
                    </a:cubicBezTo>
                    <a:cubicBezTo>
                      <a:pt x="1826" y="5752"/>
                      <a:pt x="2123" y="5250"/>
                      <a:pt x="2466" y="4771"/>
                    </a:cubicBezTo>
                    <a:cubicBezTo>
                      <a:pt x="2488" y="4771"/>
                      <a:pt x="2488" y="4771"/>
                      <a:pt x="2488" y="4748"/>
                    </a:cubicBezTo>
                    <a:cubicBezTo>
                      <a:pt x="2511" y="4748"/>
                      <a:pt x="2511" y="4725"/>
                      <a:pt x="2534" y="4702"/>
                    </a:cubicBezTo>
                    <a:cubicBezTo>
                      <a:pt x="2557" y="4680"/>
                      <a:pt x="2580" y="4634"/>
                      <a:pt x="2625" y="4588"/>
                    </a:cubicBezTo>
                    <a:cubicBezTo>
                      <a:pt x="2648" y="4566"/>
                      <a:pt x="2671" y="4520"/>
                      <a:pt x="2694" y="4497"/>
                    </a:cubicBezTo>
                    <a:cubicBezTo>
                      <a:pt x="3219" y="3812"/>
                      <a:pt x="3835" y="3219"/>
                      <a:pt x="4520" y="2671"/>
                    </a:cubicBezTo>
                    <a:cubicBezTo>
                      <a:pt x="4543" y="2648"/>
                      <a:pt x="4543" y="2648"/>
                      <a:pt x="4566" y="2625"/>
                    </a:cubicBezTo>
                    <a:cubicBezTo>
                      <a:pt x="4566" y="2625"/>
                      <a:pt x="4588" y="2625"/>
                      <a:pt x="4588" y="2603"/>
                    </a:cubicBezTo>
                    <a:lnTo>
                      <a:pt x="4611" y="2580"/>
                    </a:lnTo>
                    <a:lnTo>
                      <a:pt x="4634" y="2580"/>
                    </a:lnTo>
                    <a:lnTo>
                      <a:pt x="4680" y="2557"/>
                    </a:lnTo>
                    <a:cubicBezTo>
                      <a:pt x="4680" y="2534"/>
                      <a:pt x="4702" y="2534"/>
                      <a:pt x="4725" y="2511"/>
                    </a:cubicBezTo>
                    <a:cubicBezTo>
                      <a:pt x="5433" y="1986"/>
                      <a:pt x="6209" y="1530"/>
                      <a:pt x="7031" y="1187"/>
                    </a:cubicBezTo>
                    <a:cubicBezTo>
                      <a:pt x="7076" y="1165"/>
                      <a:pt x="7122" y="1142"/>
                      <a:pt x="7168" y="1119"/>
                    </a:cubicBezTo>
                    <a:lnTo>
                      <a:pt x="7190" y="1119"/>
                    </a:lnTo>
                    <a:cubicBezTo>
                      <a:pt x="7213" y="1119"/>
                      <a:pt x="7213" y="1096"/>
                      <a:pt x="7236" y="1096"/>
                    </a:cubicBezTo>
                    <a:cubicBezTo>
                      <a:pt x="7259" y="1096"/>
                      <a:pt x="7282" y="1096"/>
                      <a:pt x="7282" y="1073"/>
                    </a:cubicBezTo>
                    <a:lnTo>
                      <a:pt x="7305" y="1073"/>
                    </a:lnTo>
                    <a:cubicBezTo>
                      <a:pt x="7624" y="936"/>
                      <a:pt x="7966" y="822"/>
                      <a:pt x="8332" y="731"/>
                    </a:cubicBezTo>
                    <a:cubicBezTo>
                      <a:pt x="8811" y="594"/>
                      <a:pt x="9313" y="480"/>
                      <a:pt x="9815" y="411"/>
                    </a:cubicBezTo>
                    <a:cubicBezTo>
                      <a:pt x="10306" y="354"/>
                      <a:pt x="10803" y="326"/>
                      <a:pt x="11299" y="326"/>
                    </a:cubicBezTo>
                    <a:close/>
                    <a:moveTo>
                      <a:pt x="10797" y="0"/>
                    </a:moveTo>
                    <a:cubicBezTo>
                      <a:pt x="10317" y="23"/>
                      <a:pt x="9838" y="69"/>
                      <a:pt x="9359" y="160"/>
                    </a:cubicBezTo>
                    <a:cubicBezTo>
                      <a:pt x="8948" y="229"/>
                      <a:pt x="8537" y="320"/>
                      <a:pt x="8149" y="434"/>
                    </a:cubicBezTo>
                    <a:cubicBezTo>
                      <a:pt x="8012" y="480"/>
                      <a:pt x="7898" y="525"/>
                      <a:pt x="7761" y="571"/>
                    </a:cubicBezTo>
                    <a:cubicBezTo>
                      <a:pt x="7327" y="708"/>
                      <a:pt x="6894" y="891"/>
                      <a:pt x="6460" y="1073"/>
                    </a:cubicBezTo>
                    <a:cubicBezTo>
                      <a:pt x="6460" y="1073"/>
                      <a:pt x="6460" y="1073"/>
                      <a:pt x="6460" y="1096"/>
                    </a:cubicBezTo>
                    <a:lnTo>
                      <a:pt x="6437" y="1096"/>
                    </a:lnTo>
                    <a:cubicBezTo>
                      <a:pt x="6095" y="1256"/>
                      <a:pt x="5752" y="1438"/>
                      <a:pt x="5410" y="1644"/>
                    </a:cubicBezTo>
                    <a:cubicBezTo>
                      <a:pt x="5296" y="1712"/>
                      <a:pt x="5182" y="1804"/>
                      <a:pt x="5068" y="1872"/>
                    </a:cubicBezTo>
                    <a:cubicBezTo>
                      <a:pt x="4680" y="2123"/>
                      <a:pt x="4337" y="2397"/>
                      <a:pt x="3995" y="2694"/>
                    </a:cubicBezTo>
                    <a:cubicBezTo>
                      <a:pt x="3675" y="2945"/>
                      <a:pt x="3401" y="3219"/>
                      <a:pt x="3128" y="3516"/>
                    </a:cubicBezTo>
                    <a:lnTo>
                      <a:pt x="3082" y="3538"/>
                    </a:lnTo>
                    <a:cubicBezTo>
                      <a:pt x="3082" y="3538"/>
                      <a:pt x="3082" y="3538"/>
                      <a:pt x="3082" y="3561"/>
                    </a:cubicBezTo>
                    <a:cubicBezTo>
                      <a:pt x="2991" y="3653"/>
                      <a:pt x="2899" y="3744"/>
                      <a:pt x="2808" y="3858"/>
                    </a:cubicBezTo>
                    <a:cubicBezTo>
                      <a:pt x="2534" y="4155"/>
                      <a:pt x="2283" y="4497"/>
                      <a:pt x="2032" y="4839"/>
                    </a:cubicBezTo>
                    <a:cubicBezTo>
                      <a:pt x="1735" y="5250"/>
                      <a:pt x="1461" y="5707"/>
                      <a:pt x="1233" y="6186"/>
                    </a:cubicBezTo>
                    <a:cubicBezTo>
                      <a:pt x="1210" y="6232"/>
                      <a:pt x="1165" y="6300"/>
                      <a:pt x="1142" y="6369"/>
                    </a:cubicBezTo>
                    <a:cubicBezTo>
                      <a:pt x="959" y="6734"/>
                      <a:pt x="822" y="7099"/>
                      <a:pt x="685" y="7487"/>
                    </a:cubicBezTo>
                    <a:cubicBezTo>
                      <a:pt x="343" y="8400"/>
                      <a:pt x="137" y="9382"/>
                      <a:pt x="46" y="10340"/>
                    </a:cubicBezTo>
                    <a:cubicBezTo>
                      <a:pt x="0" y="10865"/>
                      <a:pt x="0" y="11390"/>
                      <a:pt x="23" y="11915"/>
                    </a:cubicBezTo>
                    <a:cubicBezTo>
                      <a:pt x="46" y="12052"/>
                      <a:pt x="46" y="12166"/>
                      <a:pt x="69" y="12303"/>
                    </a:cubicBezTo>
                    <a:cubicBezTo>
                      <a:pt x="92" y="12669"/>
                      <a:pt x="137" y="13011"/>
                      <a:pt x="206" y="13376"/>
                    </a:cubicBezTo>
                    <a:cubicBezTo>
                      <a:pt x="206" y="13376"/>
                      <a:pt x="206" y="13399"/>
                      <a:pt x="206" y="13399"/>
                    </a:cubicBezTo>
                    <a:cubicBezTo>
                      <a:pt x="206" y="13399"/>
                      <a:pt x="206" y="13399"/>
                      <a:pt x="206" y="13422"/>
                    </a:cubicBezTo>
                    <a:cubicBezTo>
                      <a:pt x="411" y="14403"/>
                      <a:pt x="731" y="15339"/>
                      <a:pt x="1165" y="16252"/>
                    </a:cubicBezTo>
                    <a:cubicBezTo>
                      <a:pt x="1393" y="16709"/>
                      <a:pt x="1644" y="17165"/>
                      <a:pt x="1941" y="17576"/>
                    </a:cubicBezTo>
                    <a:cubicBezTo>
                      <a:pt x="1986" y="17667"/>
                      <a:pt x="2055" y="17736"/>
                      <a:pt x="2100" y="17827"/>
                    </a:cubicBezTo>
                    <a:cubicBezTo>
                      <a:pt x="2329" y="18147"/>
                      <a:pt x="2580" y="18466"/>
                      <a:pt x="2831" y="18763"/>
                    </a:cubicBezTo>
                    <a:cubicBezTo>
                      <a:pt x="3264" y="19242"/>
                      <a:pt x="3721" y="19676"/>
                      <a:pt x="4246" y="20087"/>
                    </a:cubicBezTo>
                    <a:cubicBezTo>
                      <a:pt x="4474" y="20269"/>
                      <a:pt x="4702" y="20452"/>
                      <a:pt x="4954" y="20612"/>
                    </a:cubicBezTo>
                    <a:cubicBezTo>
                      <a:pt x="4999" y="20635"/>
                      <a:pt x="5022" y="20657"/>
                      <a:pt x="5045" y="20680"/>
                    </a:cubicBezTo>
                    <a:cubicBezTo>
                      <a:pt x="5889" y="21251"/>
                      <a:pt x="6802" y="21684"/>
                      <a:pt x="7761" y="22004"/>
                    </a:cubicBezTo>
                    <a:cubicBezTo>
                      <a:pt x="8743" y="22324"/>
                      <a:pt x="9770" y="22506"/>
                      <a:pt x="10797" y="22552"/>
                    </a:cubicBezTo>
                    <a:cubicBezTo>
                      <a:pt x="10972" y="22559"/>
                      <a:pt x="11146" y="22563"/>
                      <a:pt x="11320" y="22563"/>
                    </a:cubicBezTo>
                    <a:cubicBezTo>
                      <a:pt x="12189" y="22563"/>
                      <a:pt x="13045" y="22468"/>
                      <a:pt x="13901" y="22278"/>
                    </a:cubicBezTo>
                    <a:cubicBezTo>
                      <a:pt x="14905" y="22027"/>
                      <a:pt x="15864" y="21662"/>
                      <a:pt x="16754" y="21160"/>
                    </a:cubicBezTo>
                    <a:cubicBezTo>
                      <a:pt x="17622" y="20680"/>
                      <a:pt x="18420" y="20087"/>
                      <a:pt x="19151" y="19402"/>
                    </a:cubicBezTo>
                    <a:cubicBezTo>
                      <a:pt x="19858" y="18717"/>
                      <a:pt x="20452" y="17941"/>
                      <a:pt x="20977" y="17119"/>
                    </a:cubicBezTo>
                    <a:cubicBezTo>
                      <a:pt x="21502" y="16229"/>
                      <a:pt x="21913" y="15271"/>
                      <a:pt x="22187" y="14289"/>
                    </a:cubicBezTo>
                    <a:cubicBezTo>
                      <a:pt x="22461" y="13285"/>
                      <a:pt x="22598" y="12258"/>
                      <a:pt x="22598" y="11208"/>
                    </a:cubicBezTo>
                    <a:cubicBezTo>
                      <a:pt x="22598" y="10181"/>
                      <a:pt x="22438" y="9153"/>
                      <a:pt x="22141" y="8149"/>
                    </a:cubicBezTo>
                    <a:cubicBezTo>
                      <a:pt x="21867" y="7190"/>
                      <a:pt x="21456" y="6277"/>
                      <a:pt x="20954" y="5410"/>
                    </a:cubicBezTo>
                    <a:cubicBezTo>
                      <a:pt x="20429" y="4566"/>
                      <a:pt x="19790" y="3789"/>
                      <a:pt x="19082" y="3105"/>
                    </a:cubicBezTo>
                    <a:cubicBezTo>
                      <a:pt x="18352" y="2397"/>
                      <a:pt x="17530" y="1804"/>
                      <a:pt x="16640" y="1324"/>
                    </a:cubicBezTo>
                    <a:cubicBezTo>
                      <a:pt x="15339" y="640"/>
                      <a:pt x="13901" y="206"/>
                      <a:pt x="12417" y="46"/>
                    </a:cubicBezTo>
                    <a:lnTo>
                      <a:pt x="12395" y="46"/>
                    </a:lnTo>
                    <a:cubicBezTo>
                      <a:pt x="12007" y="0"/>
                      <a:pt x="11641" y="0"/>
                      <a:pt x="11276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8279310" y="1189270"/>
                <a:ext cx="468916" cy="466889"/>
              </a:xfrm>
              <a:custGeom>
                <a:avLst/>
                <a:gdLst/>
                <a:ahLst/>
                <a:cxnLst/>
                <a:rect l="l" t="t" r="r" b="b"/>
                <a:pathLst>
                  <a:path w="17348" h="17273" extrusionOk="0">
                    <a:moveTo>
                      <a:pt x="16868" y="7488"/>
                    </a:moveTo>
                    <a:lnTo>
                      <a:pt x="16868" y="7488"/>
                    </a:lnTo>
                    <a:cubicBezTo>
                      <a:pt x="16868" y="7491"/>
                      <a:pt x="16868" y="7494"/>
                      <a:pt x="16869" y="7496"/>
                    </a:cubicBezTo>
                    <a:lnTo>
                      <a:pt x="16869" y="7496"/>
                    </a:lnTo>
                    <a:cubicBezTo>
                      <a:pt x="16869" y="7493"/>
                      <a:pt x="16868" y="7490"/>
                      <a:pt x="16868" y="7488"/>
                    </a:cubicBezTo>
                    <a:close/>
                    <a:moveTo>
                      <a:pt x="8619" y="320"/>
                    </a:moveTo>
                    <a:cubicBezTo>
                      <a:pt x="8993" y="320"/>
                      <a:pt x="9370" y="343"/>
                      <a:pt x="9746" y="389"/>
                    </a:cubicBezTo>
                    <a:lnTo>
                      <a:pt x="9701" y="389"/>
                    </a:lnTo>
                    <a:cubicBezTo>
                      <a:pt x="10454" y="480"/>
                      <a:pt x="11207" y="686"/>
                      <a:pt x="11915" y="982"/>
                    </a:cubicBezTo>
                    <a:lnTo>
                      <a:pt x="11869" y="982"/>
                    </a:lnTo>
                    <a:cubicBezTo>
                      <a:pt x="12531" y="1256"/>
                      <a:pt x="13147" y="1621"/>
                      <a:pt x="13718" y="2055"/>
                    </a:cubicBezTo>
                    <a:cubicBezTo>
                      <a:pt x="14289" y="2489"/>
                      <a:pt x="14791" y="2991"/>
                      <a:pt x="15224" y="3562"/>
                    </a:cubicBezTo>
                    <a:cubicBezTo>
                      <a:pt x="15658" y="4132"/>
                      <a:pt x="16023" y="4748"/>
                      <a:pt x="16297" y="5410"/>
                    </a:cubicBezTo>
                    <a:cubicBezTo>
                      <a:pt x="16593" y="6092"/>
                      <a:pt x="16775" y="6797"/>
                      <a:pt x="16889" y="7524"/>
                    </a:cubicBezTo>
                    <a:lnTo>
                      <a:pt x="16889" y="7524"/>
                    </a:lnTo>
                    <a:cubicBezTo>
                      <a:pt x="16885" y="7512"/>
                      <a:pt x="16873" y="7508"/>
                      <a:pt x="16869" y="7496"/>
                    </a:cubicBezTo>
                    <a:lnTo>
                      <a:pt x="16869" y="7496"/>
                    </a:lnTo>
                    <a:cubicBezTo>
                      <a:pt x="16982" y="8247"/>
                      <a:pt x="16982" y="8997"/>
                      <a:pt x="16868" y="9747"/>
                    </a:cubicBezTo>
                    <a:lnTo>
                      <a:pt x="16891" y="9724"/>
                    </a:lnTo>
                    <a:lnTo>
                      <a:pt x="16891" y="9724"/>
                    </a:lnTo>
                    <a:cubicBezTo>
                      <a:pt x="16777" y="10455"/>
                      <a:pt x="16571" y="11208"/>
                      <a:pt x="16274" y="11893"/>
                    </a:cubicBezTo>
                    <a:cubicBezTo>
                      <a:pt x="16001" y="12555"/>
                      <a:pt x="15635" y="13171"/>
                      <a:pt x="15202" y="13719"/>
                    </a:cubicBezTo>
                    <a:cubicBezTo>
                      <a:pt x="14768" y="14289"/>
                      <a:pt x="14289" y="14769"/>
                      <a:pt x="13718" y="15202"/>
                    </a:cubicBezTo>
                    <a:lnTo>
                      <a:pt x="13695" y="15225"/>
                    </a:lnTo>
                    <a:lnTo>
                      <a:pt x="13718" y="15225"/>
                    </a:lnTo>
                    <a:cubicBezTo>
                      <a:pt x="13159" y="15650"/>
                      <a:pt x="12534" y="15987"/>
                      <a:pt x="11887" y="16280"/>
                    </a:cubicBezTo>
                    <a:lnTo>
                      <a:pt x="11887" y="16280"/>
                    </a:lnTo>
                    <a:cubicBezTo>
                      <a:pt x="11890" y="16277"/>
                      <a:pt x="11892" y="16275"/>
                      <a:pt x="11892" y="16275"/>
                    </a:cubicBezTo>
                    <a:lnTo>
                      <a:pt x="11892" y="16275"/>
                    </a:lnTo>
                    <a:cubicBezTo>
                      <a:pt x="11207" y="16572"/>
                      <a:pt x="10477" y="16777"/>
                      <a:pt x="9724" y="16869"/>
                    </a:cubicBezTo>
                    <a:lnTo>
                      <a:pt x="9769" y="16869"/>
                    </a:lnTo>
                    <a:cubicBezTo>
                      <a:pt x="9415" y="16918"/>
                      <a:pt x="9066" y="16940"/>
                      <a:pt x="8718" y="16940"/>
                    </a:cubicBezTo>
                    <a:cubicBezTo>
                      <a:pt x="8416" y="16940"/>
                      <a:pt x="8113" y="16923"/>
                      <a:pt x="7806" y="16892"/>
                    </a:cubicBezTo>
                    <a:cubicBezTo>
                      <a:pt x="7715" y="16892"/>
                      <a:pt x="7646" y="16869"/>
                      <a:pt x="7555" y="16869"/>
                    </a:cubicBezTo>
                    <a:cubicBezTo>
                      <a:pt x="6825" y="16755"/>
                      <a:pt x="6117" y="16572"/>
                      <a:pt x="5432" y="16298"/>
                    </a:cubicBezTo>
                    <a:lnTo>
                      <a:pt x="5410" y="16275"/>
                    </a:lnTo>
                    <a:lnTo>
                      <a:pt x="5410" y="16275"/>
                    </a:lnTo>
                    <a:cubicBezTo>
                      <a:pt x="5410" y="16280"/>
                      <a:pt x="5410" y="16284"/>
                      <a:pt x="5410" y="16287"/>
                    </a:cubicBezTo>
                    <a:lnTo>
                      <a:pt x="5410" y="16287"/>
                    </a:lnTo>
                    <a:lnTo>
                      <a:pt x="5387" y="16275"/>
                    </a:lnTo>
                    <a:cubicBezTo>
                      <a:pt x="4748" y="16001"/>
                      <a:pt x="4131" y="15636"/>
                      <a:pt x="3561" y="15225"/>
                    </a:cubicBezTo>
                    <a:lnTo>
                      <a:pt x="3584" y="15225"/>
                    </a:lnTo>
                    <a:cubicBezTo>
                      <a:pt x="3561" y="15225"/>
                      <a:pt x="3561" y="15225"/>
                      <a:pt x="3561" y="15202"/>
                    </a:cubicBezTo>
                    <a:cubicBezTo>
                      <a:pt x="2990" y="14769"/>
                      <a:pt x="2488" y="14267"/>
                      <a:pt x="2054" y="13696"/>
                    </a:cubicBezTo>
                    <a:cubicBezTo>
                      <a:pt x="1735" y="13262"/>
                      <a:pt x="1438" y="12806"/>
                      <a:pt x="1187" y="12326"/>
                    </a:cubicBezTo>
                    <a:cubicBezTo>
                      <a:pt x="1187" y="12326"/>
                      <a:pt x="1187" y="12304"/>
                      <a:pt x="1187" y="12304"/>
                    </a:cubicBezTo>
                    <a:lnTo>
                      <a:pt x="1164" y="12258"/>
                    </a:lnTo>
                    <a:cubicBezTo>
                      <a:pt x="1164" y="12258"/>
                      <a:pt x="1164" y="12235"/>
                      <a:pt x="1164" y="12235"/>
                    </a:cubicBezTo>
                    <a:lnTo>
                      <a:pt x="1141" y="12190"/>
                    </a:lnTo>
                    <a:cubicBezTo>
                      <a:pt x="1141" y="12190"/>
                      <a:pt x="1118" y="12167"/>
                      <a:pt x="1118" y="12167"/>
                    </a:cubicBezTo>
                    <a:cubicBezTo>
                      <a:pt x="1118" y="12167"/>
                      <a:pt x="1118" y="12144"/>
                      <a:pt x="1118" y="12144"/>
                    </a:cubicBezTo>
                    <a:cubicBezTo>
                      <a:pt x="1096" y="12121"/>
                      <a:pt x="1096" y="12098"/>
                      <a:pt x="1096" y="12098"/>
                    </a:cubicBezTo>
                    <a:cubicBezTo>
                      <a:pt x="1096" y="12098"/>
                      <a:pt x="1073" y="12075"/>
                      <a:pt x="1073" y="12075"/>
                    </a:cubicBezTo>
                    <a:cubicBezTo>
                      <a:pt x="1073" y="12053"/>
                      <a:pt x="1073" y="12030"/>
                      <a:pt x="1050" y="12030"/>
                    </a:cubicBezTo>
                    <a:cubicBezTo>
                      <a:pt x="1050" y="12030"/>
                      <a:pt x="1050" y="12030"/>
                      <a:pt x="1050" y="12007"/>
                    </a:cubicBezTo>
                    <a:cubicBezTo>
                      <a:pt x="1050" y="12007"/>
                      <a:pt x="1027" y="11984"/>
                      <a:pt x="1027" y="11961"/>
                    </a:cubicBezTo>
                    <a:cubicBezTo>
                      <a:pt x="1004" y="11916"/>
                      <a:pt x="1004" y="11893"/>
                      <a:pt x="981" y="11870"/>
                    </a:cubicBezTo>
                    <a:cubicBezTo>
                      <a:pt x="959" y="11801"/>
                      <a:pt x="936" y="11733"/>
                      <a:pt x="913" y="11687"/>
                    </a:cubicBezTo>
                    <a:cubicBezTo>
                      <a:pt x="913" y="11665"/>
                      <a:pt x="913" y="11665"/>
                      <a:pt x="913" y="11665"/>
                    </a:cubicBezTo>
                    <a:cubicBezTo>
                      <a:pt x="890" y="11665"/>
                      <a:pt x="890" y="11642"/>
                      <a:pt x="890" y="11619"/>
                    </a:cubicBezTo>
                    <a:cubicBezTo>
                      <a:pt x="890" y="11619"/>
                      <a:pt x="890" y="11619"/>
                      <a:pt x="890" y="11596"/>
                    </a:cubicBezTo>
                    <a:cubicBezTo>
                      <a:pt x="867" y="11596"/>
                      <a:pt x="867" y="11573"/>
                      <a:pt x="867" y="11573"/>
                    </a:cubicBezTo>
                    <a:cubicBezTo>
                      <a:pt x="867" y="11550"/>
                      <a:pt x="867" y="11550"/>
                      <a:pt x="845" y="11528"/>
                    </a:cubicBezTo>
                    <a:cubicBezTo>
                      <a:pt x="845" y="11505"/>
                      <a:pt x="845" y="11482"/>
                      <a:pt x="822" y="11459"/>
                    </a:cubicBezTo>
                    <a:cubicBezTo>
                      <a:pt x="662" y="11003"/>
                      <a:pt x="548" y="10523"/>
                      <a:pt x="457" y="10044"/>
                    </a:cubicBezTo>
                    <a:lnTo>
                      <a:pt x="434" y="9975"/>
                    </a:lnTo>
                    <a:cubicBezTo>
                      <a:pt x="434" y="9975"/>
                      <a:pt x="434" y="9975"/>
                      <a:pt x="434" y="9953"/>
                    </a:cubicBezTo>
                    <a:lnTo>
                      <a:pt x="434" y="9930"/>
                    </a:lnTo>
                    <a:cubicBezTo>
                      <a:pt x="434" y="9907"/>
                      <a:pt x="434" y="9907"/>
                      <a:pt x="434" y="9884"/>
                    </a:cubicBezTo>
                    <a:lnTo>
                      <a:pt x="411" y="9861"/>
                    </a:lnTo>
                    <a:cubicBezTo>
                      <a:pt x="411" y="9839"/>
                      <a:pt x="411" y="9793"/>
                      <a:pt x="411" y="9770"/>
                    </a:cubicBezTo>
                    <a:cubicBezTo>
                      <a:pt x="297" y="9040"/>
                      <a:pt x="297" y="8286"/>
                      <a:pt x="411" y="7533"/>
                    </a:cubicBezTo>
                    <a:cubicBezTo>
                      <a:pt x="502" y="6780"/>
                      <a:pt x="708" y="6072"/>
                      <a:pt x="1004" y="5365"/>
                    </a:cubicBezTo>
                    <a:lnTo>
                      <a:pt x="1004" y="5365"/>
                    </a:lnTo>
                    <a:cubicBezTo>
                      <a:pt x="981" y="5388"/>
                      <a:pt x="981" y="5388"/>
                      <a:pt x="981" y="5388"/>
                    </a:cubicBezTo>
                    <a:cubicBezTo>
                      <a:pt x="1278" y="4726"/>
                      <a:pt x="1643" y="4109"/>
                      <a:pt x="2077" y="3539"/>
                    </a:cubicBezTo>
                    <a:cubicBezTo>
                      <a:pt x="2214" y="3356"/>
                      <a:pt x="2351" y="3174"/>
                      <a:pt x="2511" y="3014"/>
                    </a:cubicBezTo>
                    <a:cubicBezTo>
                      <a:pt x="2830" y="2671"/>
                      <a:pt x="3173" y="2352"/>
                      <a:pt x="3538" y="2078"/>
                    </a:cubicBezTo>
                    <a:lnTo>
                      <a:pt x="3561" y="2055"/>
                    </a:lnTo>
                    <a:cubicBezTo>
                      <a:pt x="3743" y="1918"/>
                      <a:pt x="3949" y="1781"/>
                      <a:pt x="4154" y="1644"/>
                    </a:cubicBezTo>
                    <a:lnTo>
                      <a:pt x="4177" y="1621"/>
                    </a:lnTo>
                    <a:cubicBezTo>
                      <a:pt x="4200" y="1599"/>
                      <a:pt x="4223" y="1599"/>
                      <a:pt x="4223" y="1599"/>
                    </a:cubicBezTo>
                    <a:lnTo>
                      <a:pt x="4246" y="1576"/>
                    </a:lnTo>
                    <a:cubicBezTo>
                      <a:pt x="4611" y="1348"/>
                      <a:pt x="5022" y="1142"/>
                      <a:pt x="5432" y="959"/>
                    </a:cubicBezTo>
                    <a:cubicBezTo>
                      <a:pt x="6003" y="731"/>
                      <a:pt x="6574" y="549"/>
                      <a:pt x="7167" y="457"/>
                    </a:cubicBezTo>
                    <a:lnTo>
                      <a:pt x="7190" y="457"/>
                    </a:lnTo>
                    <a:cubicBezTo>
                      <a:pt x="7190" y="435"/>
                      <a:pt x="7213" y="435"/>
                      <a:pt x="7213" y="435"/>
                    </a:cubicBezTo>
                    <a:lnTo>
                      <a:pt x="7281" y="435"/>
                    </a:lnTo>
                    <a:cubicBezTo>
                      <a:pt x="7350" y="412"/>
                      <a:pt x="7418" y="412"/>
                      <a:pt x="7510" y="389"/>
                    </a:cubicBezTo>
                    <a:cubicBezTo>
                      <a:pt x="7875" y="343"/>
                      <a:pt x="8246" y="320"/>
                      <a:pt x="8619" y="320"/>
                    </a:cubicBezTo>
                    <a:close/>
                    <a:moveTo>
                      <a:pt x="8628" y="1"/>
                    </a:moveTo>
                    <a:cubicBezTo>
                      <a:pt x="8149" y="1"/>
                      <a:pt x="7646" y="46"/>
                      <a:pt x="7167" y="115"/>
                    </a:cubicBezTo>
                    <a:cubicBezTo>
                      <a:pt x="7053" y="138"/>
                      <a:pt x="6939" y="161"/>
                      <a:pt x="6825" y="183"/>
                    </a:cubicBezTo>
                    <a:cubicBezTo>
                      <a:pt x="6665" y="229"/>
                      <a:pt x="6505" y="252"/>
                      <a:pt x="6345" y="298"/>
                    </a:cubicBezTo>
                    <a:cubicBezTo>
                      <a:pt x="5729" y="480"/>
                      <a:pt x="5136" y="708"/>
                      <a:pt x="4588" y="1005"/>
                    </a:cubicBezTo>
                    <a:cubicBezTo>
                      <a:pt x="4565" y="1005"/>
                      <a:pt x="4542" y="1028"/>
                      <a:pt x="4542" y="1028"/>
                    </a:cubicBezTo>
                    <a:lnTo>
                      <a:pt x="4519" y="1028"/>
                    </a:lnTo>
                    <a:cubicBezTo>
                      <a:pt x="4428" y="1096"/>
                      <a:pt x="4337" y="1142"/>
                      <a:pt x="4246" y="1188"/>
                    </a:cubicBezTo>
                    <a:cubicBezTo>
                      <a:pt x="4086" y="1302"/>
                      <a:pt x="3903" y="1393"/>
                      <a:pt x="3743" y="1507"/>
                    </a:cubicBezTo>
                    <a:cubicBezTo>
                      <a:pt x="3743" y="1530"/>
                      <a:pt x="3721" y="1530"/>
                      <a:pt x="3721" y="1530"/>
                    </a:cubicBezTo>
                    <a:cubicBezTo>
                      <a:pt x="3515" y="1690"/>
                      <a:pt x="3310" y="1827"/>
                      <a:pt x="3104" y="2009"/>
                    </a:cubicBezTo>
                    <a:cubicBezTo>
                      <a:pt x="3081" y="2009"/>
                      <a:pt x="3081" y="2009"/>
                      <a:pt x="3081" y="2032"/>
                    </a:cubicBezTo>
                    <a:cubicBezTo>
                      <a:pt x="2579" y="2443"/>
                      <a:pt x="2146" y="2900"/>
                      <a:pt x="1758" y="3425"/>
                    </a:cubicBezTo>
                    <a:cubicBezTo>
                      <a:pt x="1712" y="3470"/>
                      <a:pt x="1666" y="3516"/>
                      <a:pt x="1643" y="3584"/>
                    </a:cubicBezTo>
                    <a:cubicBezTo>
                      <a:pt x="1438" y="3835"/>
                      <a:pt x="1278" y="4109"/>
                      <a:pt x="1118" y="4383"/>
                    </a:cubicBezTo>
                    <a:cubicBezTo>
                      <a:pt x="822" y="4885"/>
                      <a:pt x="593" y="5433"/>
                      <a:pt x="411" y="5981"/>
                    </a:cubicBezTo>
                    <a:cubicBezTo>
                      <a:pt x="411" y="5981"/>
                      <a:pt x="411" y="6004"/>
                      <a:pt x="411" y="6004"/>
                    </a:cubicBezTo>
                    <a:cubicBezTo>
                      <a:pt x="411" y="6027"/>
                      <a:pt x="411" y="6027"/>
                      <a:pt x="411" y="6050"/>
                    </a:cubicBezTo>
                    <a:cubicBezTo>
                      <a:pt x="388" y="6118"/>
                      <a:pt x="365" y="6186"/>
                      <a:pt x="342" y="6255"/>
                    </a:cubicBezTo>
                    <a:cubicBezTo>
                      <a:pt x="160" y="6894"/>
                      <a:pt x="46" y="7579"/>
                      <a:pt x="23" y="8241"/>
                    </a:cubicBezTo>
                    <a:cubicBezTo>
                      <a:pt x="0" y="8309"/>
                      <a:pt x="0" y="8378"/>
                      <a:pt x="0" y="8446"/>
                    </a:cubicBezTo>
                    <a:cubicBezTo>
                      <a:pt x="0" y="8720"/>
                      <a:pt x="0" y="8994"/>
                      <a:pt x="23" y="9245"/>
                    </a:cubicBezTo>
                    <a:cubicBezTo>
                      <a:pt x="23" y="9268"/>
                      <a:pt x="23" y="9268"/>
                      <a:pt x="23" y="9291"/>
                    </a:cubicBezTo>
                    <a:cubicBezTo>
                      <a:pt x="46" y="9587"/>
                      <a:pt x="91" y="9884"/>
                      <a:pt x="137" y="10181"/>
                    </a:cubicBezTo>
                    <a:cubicBezTo>
                      <a:pt x="183" y="10455"/>
                      <a:pt x="251" y="10729"/>
                      <a:pt x="342" y="11003"/>
                    </a:cubicBezTo>
                    <a:cubicBezTo>
                      <a:pt x="342" y="11025"/>
                      <a:pt x="342" y="11025"/>
                      <a:pt x="342" y="11048"/>
                    </a:cubicBezTo>
                    <a:lnTo>
                      <a:pt x="365" y="11071"/>
                    </a:lnTo>
                    <a:cubicBezTo>
                      <a:pt x="365" y="11094"/>
                      <a:pt x="365" y="11117"/>
                      <a:pt x="365" y="11140"/>
                    </a:cubicBezTo>
                    <a:cubicBezTo>
                      <a:pt x="365" y="11140"/>
                      <a:pt x="388" y="11162"/>
                      <a:pt x="388" y="11162"/>
                    </a:cubicBezTo>
                    <a:cubicBezTo>
                      <a:pt x="388" y="11185"/>
                      <a:pt x="388" y="11208"/>
                      <a:pt x="411" y="11231"/>
                    </a:cubicBezTo>
                    <a:cubicBezTo>
                      <a:pt x="411" y="11231"/>
                      <a:pt x="411" y="11254"/>
                      <a:pt x="411" y="11254"/>
                    </a:cubicBezTo>
                    <a:cubicBezTo>
                      <a:pt x="411" y="11277"/>
                      <a:pt x="434" y="11299"/>
                      <a:pt x="434" y="11299"/>
                    </a:cubicBezTo>
                    <a:cubicBezTo>
                      <a:pt x="525" y="11573"/>
                      <a:pt x="616" y="11824"/>
                      <a:pt x="730" y="12098"/>
                    </a:cubicBezTo>
                    <a:cubicBezTo>
                      <a:pt x="753" y="12144"/>
                      <a:pt x="776" y="12212"/>
                      <a:pt x="799" y="12258"/>
                    </a:cubicBezTo>
                    <a:cubicBezTo>
                      <a:pt x="913" y="12486"/>
                      <a:pt x="1027" y="12714"/>
                      <a:pt x="1164" y="12943"/>
                    </a:cubicBezTo>
                    <a:cubicBezTo>
                      <a:pt x="1415" y="13399"/>
                      <a:pt x="1735" y="13856"/>
                      <a:pt x="2100" y="14267"/>
                    </a:cubicBezTo>
                    <a:cubicBezTo>
                      <a:pt x="2579" y="14837"/>
                      <a:pt x="3150" y="15339"/>
                      <a:pt x="3766" y="15750"/>
                    </a:cubicBezTo>
                    <a:cubicBezTo>
                      <a:pt x="4154" y="16024"/>
                      <a:pt x="4588" y="16275"/>
                      <a:pt x="5022" y="16458"/>
                    </a:cubicBezTo>
                    <a:cubicBezTo>
                      <a:pt x="5044" y="16481"/>
                      <a:pt x="5044" y="16481"/>
                      <a:pt x="5067" y="16481"/>
                    </a:cubicBezTo>
                    <a:cubicBezTo>
                      <a:pt x="5067" y="16481"/>
                      <a:pt x="5067" y="16481"/>
                      <a:pt x="5067" y="16503"/>
                    </a:cubicBezTo>
                    <a:cubicBezTo>
                      <a:pt x="5136" y="16526"/>
                      <a:pt x="5204" y="16549"/>
                      <a:pt x="5295" y="16595"/>
                    </a:cubicBezTo>
                    <a:cubicBezTo>
                      <a:pt x="5318" y="16595"/>
                      <a:pt x="5364" y="16618"/>
                      <a:pt x="5387" y="16640"/>
                    </a:cubicBezTo>
                    <a:cubicBezTo>
                      <a:pt x="5524" y="16686"/>
                      <a:pt x="5661" y="16732"/>
                      <a:pt x="5798" y="16777"/>
                    </a:cubicBezTo>
                    <a:cubicBezTo>
                      <a:pt x="6072" y="16892"/>
                      <a:pt x="6368" y="16960"/>
                      <a:pt x="6665" y="17028"/>
                    </a:cubicBezTo>
                    <a:cubicBezTo>
                      <a:pt x="6688" y="17028"/>
                      <a:pt x="6688" y="17051"/>
                      <a:pt x="6688" y="17051"/>
                    </a:cubicBezTo>
                    <a:cubicBezTo>
                      <a:pt x="6985" y="17120"/>
                      <a:pt x="7281" y="17165"/>
                      <a:pt x="7578" y="17188"/>
                    </a:cubicBezTo>
                    <a:cubicBezTo>
                      <a:pt x="7601" y="17211"/>
                      <a:pt x="7601" y="17211"/>
                      <a:pt x="7624" y="17211"/>
                    </a:cubicBezTo>
                    <a:cubicBezTo>
                      <a:pt x="7783" y="17211"/>
                      <a:pt x="7920" y="17234"/>
                      <a:pt x="8080" y="17257"/>
                    </a:cubicBezTo>
                    <a:lnTo>
                      <a:pt x="8194" y="17257"/>
                    </a:lnTo>
                    <a:cubicBezTo>
                      <a:pt x="8352" y="17267"/>
                      <a:pt x="8511" y="17272"/>
                      <a:pt x="8670" y="17272"/>
                    </a:cubicBezTo>
                    <a:cubicBezTo>
                      <a:pt x="9549" y="17272"/>
                      <a:pt x="10445" y="17116"/>
                      <a:pt x="11276" y="16846"/>
                    </a:cubicBezTo>
                    <a:cubicBezTo>
                      <a:pt x="11778" y="16709"/>
                      <a:pt x="12234" y="16503"/>
                      <a:pt x="12691" y="16252"/>
                    </a:cubicBezTo>
                    <a:cubicBezTo>
                      <a:pt x="13125" y="16024"/>
                      <a:pt x="13535" y="15750"/>
                      <a:pt x="13946" y="15454"/>
                    </a:cubicBezTo>
                    <a:cubicBezTo>
                      <a:pt x="14334" y="15157"/>
                      <a:pt x="14700" y="14814"/>
                      <a:pt x="15019" y="14449"/>
                    </a:cubicBezTo>
                    <a:cubicBezTo>
                      <a:pt x="15361" y="14084"/>
                      <a:pt x="15658" y="13696"/>
                      <a:pt x="15909" y="13285"/>
                    </a:cubicBezTo>
                    <a:cubicBezTo>
                      <a:pt x="16457" y="12441"/>
                      <a:pt x="16845" y="11505"/>
                      <a:pt x="17051" y="10546"/>
                    </a:cubicBezTo>
                    <a:cubicBezTo>
                      <a:pt x="17302" y="9519"/>
                      <a:pt x="17347" y="8469"/>
                      <a:pt x="17187" y="7442"/>
                    </a:cubicBezTo>
                    <a:cubicBezTo>
                      <a:pt x="17119" y="6963"/>
                      <a:pt x="17028" y="6483"/>
                      <a:pt x="16868" y="6004"/>
                    </a:cubicBezTo>
                    <a:cubicBezTo>
                      <a:pt x="16731" y="5547"/>
                      <a:pt x="16526" y="5114"/>
                      <a:pt x="16320" y="4680"/>
                    </a:cubicBezTo>
                    <a:cubicBezTo>
                      <a:pt x="15886" y="3835"/>
                      <a:pt x="15293" y="3037"/>
                      <a:pt x="14608" y="2375"/>
                    </a:cubicBezTo>
                    <a:cubicBezTo>
                      <a:pt x="13901" y="1690"/>
                      <a:pt x="13056" y="1142"/>
                      <a:pt x="12166" y="754"/>
                    </a:cubicBezTo>
                    <a:cubicBezTo>
                      <a:pt x="11276" y="343"/>
                      <a:pt x="10317" y="115"/>
                      <a:pt x="9358" y="24"/>
                    </a:cubicBezTo>
                    <a:cubicBezTo>
                      <a:pt x="9107" y="1"/>
                      <a:pt x="8879" y="1"/>
                      <a:pt x="8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8473034" y="1397807"/>
                <a:ext cx="71575" cy="71602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649" extrusionOk="0">
                    <a:moveTo>
                      <a:pt x="1301" y="320"/>
                    </a:moveTo>
                    <a:cubicBezTo>
                      <a:pt x="1393" y="320"/>
                      <a:pt x="1484" y="343"/>
                      <a:pt x="1552" y="366"/>
                    </a:cubicBezTo>
                    <a:cubicBezTo>
                      <a:pt x="1644" y="389"/>
                      <a:pt x="1735" y="412"/>
                      <a:pt x="1803" y="457"/>
                    </a:cubicBezTo>
                    <a:cubicBezTo>
                      <a:pt x="1872" y="503"/>
                      <a:pt x="1940" y="549"/>
                      <a:pt x="2009" y="594"/>
                    </a:cubicBezTo>
                    <a:cubicBezTo>
                      <a:pt x="2077" y="663"/>
                      <a:pt x="2123" y="731"/>
                      <a:pt x="2169" y="800"/>
                    </a:cubicBezTo>
                    <a:cubicBezTo>
                      <a:pt x="2214" y="868"/>
                      <a:pt x="2237" y="959"/>
                      <a:pt x="2260" y="1028"/>
                    </a:cubicBezTo>
                    <a:cubicBezTo>
                      <a:pt x="2306" y="1119"/>
                      <a:pt x="2306" y="1188"/>
                      <a:pt x="2306" y="1279"/>
                    </a:cubicBezTo>
                    <a:cubicBezTo>
                      <a:pt x="2306" y="1370"/>
                      <a:pt x="2306" y="1462"/>
                      <a:pt x="2283" y="1553"/>
                    </a:cubicBezTo>
                    <a:cubicBezTo>
                      <a:pt x="2260" y="1644"/>
                      <a:pt x="2237" y="1713"/>
                      <a:pt x="2191" y="1804"/>
                    </a:cubicBezTo>
                    <a:cubicBezTo>
                      <a:pt x="2146" y="1872"/>
                      <a:pt x="2100" y="1941"/>
                      <a:pt x="2054" y="2009"/>
                    </a:cubicBezTo>
                    <a:cubicBezTo>
                      <a:pt x="1986" y="2078"/>
                      <a:pt x="1917" y="2124"/>
                      <a:pt x="1826" y="2169"/>
                    </a:cubicBezTo>
                    <a:cubicBezTo>
                      <a:pt x="1758" y="2215"/>
                      <a:pt x="1689" y="2260"/>
                      <a:pt x="1598" y="2283"/>
                    </a:cubicBezTo>
                    <a:cubicBezTo>
                      <a:pt x="1507" y="2306"/>
                      <a:pt x="1438" y="2306"/>
                      <a:pt x="1347" y="2329"/>
                    </a:cubicBezTo>
                    <a:cubicBezTo>
                      <a:pt x="1256" y="2329"/>
                      <a:pt x="1164" y="2306"/>
                      <a:pt x="1073" y="2283"/>
                    </a:cubicBezTo>
                    <a:cubicBezTo>
                      <a:pt x="1004" y="2260"/>
                      <a:pt x="913" y="2238"/>
                      <a:pt x="845" y="2215"/>
                    </a:cubicBezTo>
                    <a:cubicBezTo>
                      <a:pt x="776" y="2146"/>
                      <a:pt x="685" y="2101"/>
                      <a:pt x="616" y="2032"/>
                    </a:cubicBezTo>
                    <a:cubicBezTo>
                      <a:pt x="616" y="2032"/>
                      <a:pt x="594" y="2009"/>
                      <a:pt x="571" y="1987"/>
                    </a:cubicBezTo>
                    <a:cubicBezTo>
                      <a:pt x="525" y="1941"/>
                      <a:pt x="502" y="1895"/>
                      <a:pt x="457" y="1827"/>
                    </a:cubicBezTo>
                    <a:cubicBezTo>
                      <a:pt x="411" y="1758"/>
                      <a:pt x="388" y="1690"/>
                      <a:pt x="365" y="1599"/>
                    </a:cubicBezTo>
                    <a:cubicBezTo>
                      <a:pt x="343" y="1530"/>
                      <a:pt x="320" y="1484"/>
                      <a:pt x="320" y="1416"/>
                    </a:cubicBezTo>
                    <a:cubicBezTo>
                      <a:pt x="320" y="1393"/>
                      <a:pt x="320" y="1370"/>
                      <a:pt x="320" y="1347"/>
                    </a:cubicBezTo>
                    <a:cubicBezTo>
                      <a:pt x="320" y="1325"/>
                      <a:pt x="320" y="1279"/>
                      <a:pt x="320" y="1233"/>
                    </a:cubicBezTo>
                    <a:cubicBezTo>
                      <a:pt x="320" y="1188"/>
                      <a:pt x="343" y="1165"/>
                      <a:pt x="343" y="1119"/>
                    </a:cubicBezTo>
                    <a:cubicBezTo>
                      <a:pt x="343" y="1096"/>
                      <a:pt x="343" y="1096"/>
                      <a:pt x="343" y="1096"/>
                    </a:cubicBezTo>
                    <a:cubicBezTo>
                      <a:pt x="343" y="1096"/>
                      <a:pt x="343" y="1096"/>
                      <a:pt x="343" y="1074"/>
                    </a:cubicBezTo>
                    <a:cubicBezTo>
                      <a:pt x="365" y="1005"/>
                      <a:pt x="411" y="914"/>
                      <a:pt x="457" y="845"/>
                    </a:cubicBezTo>
                    <a:cubicBezTo>
                      <a:pt x="479" y="800"/>
                      <a:pt x="502" y="754"/>
                      <a:pt x="525" y="708"/>
                    </a:cubicBezTo>
                    <a:cubicBezTo>
                      <a:pt x="548" y="708"/>
                      <a:pt x="548" y="686"/>
                      <a:pt x="548" y="686"/>
                    </a:cubicBezTo>
                    <a:lnTo>
                      <a:pt x="571" y="663"/>
                    </a:lnTo>
                    <a:cubicBezTo>
                      <a:pt x="571" y="663"/>
                      <a:pt x="594" y="640"/>
                      <a:pt x="594" y="640"/>
                    </a:cubicBezTo>
                    <a:cubicBezTo>
                      <a:pt x="662" y="571"/>
                      <a:pt x="731" y="526"/>
                      <a:pt x="799" y="480"/>
                    </a:cubicBezTo>
                    <a:cubicBezTo>
                      <a:pt x="799" y="480"/>
                      <a:pt x="799" y="457"/>
                      <a:pt x="822" y="457"/>
                    </a:cubicBezTo>
                    <a:lnTo>
                      <a:pt x="845" y="457"/>
                    </a:lnTo>
                    <a:cubicBezTo>
                      <a:pt x="845" y="457"/>
                      <a:pt x="845" y="434"/>
                      <a:pt x="868" y="434"/>
                    </a:cubicBezTo>
                    <a:lnTo>
                      <a:pt x="890" y="434"/>
                    </a:lnTo>
                    <a:cubicBezTo>
                      <a:pt x="936" y="412"/>
                      <a:pt x="982" y="389"/>
                      <a:pt x="1050" y="366"/>
                    </a:cubicBezTo>
                    <a:cubicBezTo>
                      <a:pt x="1073" y="366"/>
                      <a:pt x="1096" y="343"/>
                      <a:pt x="1119" y="343"/>
                    </a:cubicBezTo>
                    <a:lnTo>
                      <a:pt x="1141" y="343"/>
                    </a:lnTo>
                    <a:cubicBezTo>
                      <a:pt x="1187" y="343"/>
                      <a:pt x="1256" y="320"/>
                      <a:pt x="1301" y="320"/>
                    </a:cubicBezTo>
                    <a:close/>
                    <a:moveTo>
                      <a:pt x="1164" y="1"/>
                    </a:moveTo>
                    <a:cubicBezTo>
                      <a:pt x="1073" y="24"/>
                      <a:pt x="982" y="46"/>
                      <a:pt x="913" y="69"/>
                    </a:cubicBezTo>
                    <a:lnTo>
                      <a:pt x="868" y="69"/>
                    </a:lnTo>
                    <a:lnTo>
                      <a:pt x="845" y="92"/>
                    </a:lnTo>
                    <a:cubicBezTo>
                      <a:pt x="822" y="92"/>
                      <a:pt x="799" y="115"/>
                      <a:pt x="776" y="115"/>
                    </a:cubicBezTo>
                    <a:cubicBezTo>
                      <a:pt x="753" y="138"/>
                      <a:pt x="731" y="138"/>
                      <a:pt x="708" y="161"/>
                    </a:cubicBezTo>
                    <a:cubicBezTo>
                      <a:pt x="639" y="183"/>
                      <a:pt x="594" y="206"/>
                      <a:pt x="525" y="252"/>
                    </a:cubicBezTo>
                    <a:cubicBezTo>
                      <a:pt x="457" y="297"/>
                      <a:pt x="411" y="366"/>
                      <a:pt x="343" y="434"/>
                    </a:cubicBezTo>
                    <a:cubicBezTo>
                      <a:pt x="320" y="434"/>
                      <a:pt x="320" y="457"/>
                      <a:pt x="297" y="480"/>
                    </a:cubicBezTo>
                    <a:cubicBezTo>
                      <a:pt x="274" y="503"/>
                      <a:pt x="274" y="526"/>
                      <a:pt x="251" y="526"/>
                    </a:cubicBezTo>
                    <a:cubicBezTo>
                      <a:pt x="206" y="594"/>
                      <a:pt x="160" y="663"/>
                      <a:pt x="137" y="731"/>
                    </a:cubicBezTo>
                    <a:cubicBezTo>
                      <a:pt x="91" y="822"/>
                      <a:pt x="69" y="891"/>
                      <a:pt x="46" y="982"/>
                    </a:cubicBezTo>
                    <a:cubicBezTo>
                      <a:pt x="0" y="1096"/>
                      <a:pt x="0" y="1211"/>
                      <a:pt x="0" y="1347"/>
                    </a:cubicBezTo>
                    <a:cubicBezTo>
                      <a:pt x="0" y="1416"/>
                      <a:pt x="0" y="1507"/>
                      <a:pt x="23" y="1576"/>
                    </a:cubicBezTo>
                    <a:cubicBezTo>
                      <a:pt x="23" y="1599"/>
                      <a:pt x="23" y="1621"/>
                      <a:pt x="23" y="1644"/>
                    </a:cubicBezTo>
                    <a:cubicBezTo>
                      <a:pt x="46" y="1713"/>
                      <a:pt x="91" y="1804"/>
                      <a:pt x="114" y="1895"/>
                    </a:cubicBezTo>
                    <a:lnTo>
                      <a:pt x="137" y="1895"/>
                    </a:lnTo>
                    <a:cubicBezTo>
                      <a:pt x="160" y="1987"/>
                      <a:pt x="228" y="2078"/>
                      <a:pt x="274" y="2146"/>
                    </a:cubicBezTo>
                    <a:cubicBezTo>
                      <a:pt x="343" y="2215"/>
                      <a:pt x="411" y="2283"/>
                      <a:pt x="479" y="2352"/>
                    </a:cubicBezTo>
                    <a:cubicBezTo>
                      <a:pt x="502" y="2375"/>
                      <a:pt x="525" y="2397"/>
                      <a:pt x="548" y="2397"/>
                    </a:cubicBezTo>
                    <a:cubicBezTo>
                      <a:pt x="616" y="2443"/>
                      <a:pt x="662" y="2489"/>
                      <a:pt x="731" y="2512"/>
                    </a:cubicBezTo>
                    <a:cubicBezTo>
                      <a:pt x="731" y="2512"/>
                      <a:pt x="753" y="2512"/>
                      <a:pt x="753" y="2534"/>
                    </a:cubicBezTo>
                    <a:lnTo>
                      <a:pt x="776" y="2534"/>
                    </a:lnTo>
                    <a:cubicBezTo>
                      <a:pt x="868" y="2580"/>
                      <a:pt x="982" y="2603"/>
                      <a:pt x="1073" y="2626"/>
                    </a:cubicBezTo>
                    <a:cubicBezTo>
                      <a:pt x="1164" y="2648"/>
                      <a:pt x="1278" y="2648"/>
                      <a:pt x="1370" y="2648"/>
                    </a:cubicBezTo>
                    <a:cubicBezTo>
                      <a:pt x="1438" y="2648"/>
                      <a:pt x="1484" y="2648"/>
                      <a:pt x="1529" y="2626"/>
                    </a:cubicBezTo>
                    <a:cubicBezTo>
                      <a:pt x="1598" y="2626"/>
                      <a:pt x="1689" y="2603"/>
                      <a:pt x="1758" y="2580"/>
                    </a:cubicBezTo>
                    <a:cubicBezTo>
                      <a:pt x="1849" y="2534"/>
                      <a:pt x="1940" y="2489"/>
                      <a:pt x="2032" y="2443"/>
                    </a:cubicBezTo>
                    <a:cubicBezTo>
                      <a:pt x="2123" y="2375"/>
                      <a:pt x="2191" y="2306"/>
                      <a:pt x="2260" y="2238"/>
                    </a:cubicBezTo>
                    <a:cubicBezTo>
                      <a:pt x="2420" y="2078"/>
                      <a:pt x="2534" y="1872"/>
                      <a:pt x="2602" y="1667"/>
                    </a:cubicBezTo>
                    <a:cubicBezTo>
                      <a:pt x="2648" y="1484"/>
                      <a:pt x="2648" y="1279"/>
                      <a:pt x="2625" y="1096"/>
                    </a:cubicBezTo>
                    <a:cubicBezTo>
                      <a:pt x="2579" y="868"/>
                      <a:pt x="2488" y="663"/>
                      <a:pt x="2351" y="503"/>
                    </a:cubicBezTo>
                    <a:cubicBezTo>
                      <a:pt x="2283" y="412"/>
                      <a:pt x="2214" y="343"/>
                      <a:pt x="2123" y="275"/>
                    </a:cubicBezTo>
                    <a:cubicBezTo>
                      <a:pt x="2054" y="229"/>
                      <a:pt x="1986" y="183"/>
                      <a:pt x="1895" y="138"/>
                    </a:cubicBezTo>
                    <a:cubicBezTo>
                      <a:pt x="1803" y="92"/>
                      <a:pt x="1712" y="69"/>
                      <a:pt x="1621" y="46"/>
                    </a:cubicBezTo>
                    <a:cubicBezTo>
                      <a:pt x="1598" y="24"/>
                      <a:pt x="1575" y="24"/>
                      <a:pt x="1552" y="24"/>
                    </a:cubicBezTo>
                    <a:cubicBezTo>
                      <a:pt x="1507" y="24"/>
                      <a:pt x="1484" y="1"/>
                      <a:pt x="146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8836425" y="1353397"/>
                <a:ext cx="150557" cy="14993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5547" extrusionOk="0">
                    <a:moveTo>
                      <a:pt x="2990" y="320"/>
                    </a:moveTo>
                    <a:cubicBezTo>
                      <a:pt x="2990" y="320"/>
                      <a:pt x="3013" y="343"/>
                      <a:pt x="3013" y="343"/>
                    </a:cubicBezTo>
                    <a:lnTo>
                      <a:pt x="3196" y="343"/>
                    </a:lnTo>
                    <a:cubicBezTo>
                      <a:pt x="3196" y="343"/>
                      <a:pt x="3196" y="366"/>
                      <a:pt x="3219" y="366"/>
                    </a:cubicBezTo>
                    <a:cubicBezTo>
                      <a:pt x="3424" y="388"/>
                      <a:pt x="3607" y="457"/>
                      <a:pt x="3812" y="548"/>
                    </a:cubicBezTo>
                    <a:cubicBezTo>
                      <a:pt x="3995" y="639"/>
                      <a:pt x="4177" y="754"/>
                      <a:pt x="4337" y="868"/>
                    </a:cubicBezTo>
                    <a:cubicBezTo>
                      <a:pt x="4497" y="1027"/>
                      <a:pt x="4657" y="1164"/>
                      <a:pt x="4771" y="1347"/>
                    </a:cubicBezTo>
                    <a:cubicBezTo>
                      <a:pt x="4908" y="1507"/>
                      <a:pt x="4999" y="1712"/>
                      <a:pt x="5067" y="1895"/>
                    </a:cubicBezTo>
                    <a:cubicBezTo>
                      <a:pt x="5067" y="1895"/>
                      <a:pt x="5067" y="1872"/>
                      <a:pt x="5067" y="1872"/>
                    </a:cubicBezTo>
                    <a:cubicBezTo>
                      <a:pt x="5136" y="2077"/>
                      <a:pt x="5204" y="2306"/>
                      <a:pt x="5227" y="2534"/>
                    </a:cubicBezTo>
                    <a:cubicBezTo>
                      <a:pt x="5250" y="2739"/>
                      <a:pt x="5227" y="2968"/>
                      <a:pt x="5204" y="3173"/>
                    </a:cubicBezTo>
                    <a:cubicBezTo>
                      <a:pt x="5159" y="3378"/>
                      <a:pt x="5090" y="3584"/>
                      <a:pt x="5022" y="3789"/>
                    </a:cubicBezTo>
                    <a:cubicBezTo>
                      <a:pt x="4908" y="3995"/>
                      <a:pt x="4794" y="4177"/>
                      <a:pt x="4657" y="4360"/>
                    </a:cubicBezTo>
                    <a:cubicBezTo>
                      <a:pt x="4526" y="4491"/>
                      <a:pt x="4395" y="4621"/>
                      <a:pt x="4245" y="4732"/>
                    </a:cubicBezTo>
                    <a:lnTo>
                      <a:pt x="4245" y="4732"/>
                    </a:lnTo>
                    <a:cubicBezTo>
                      <a:pt x="4245" y="4730"/>
                      <a:pt x="4246" y="4728"/>
                      <a:pt x="4246" y="4725"/>
                    </a:cubicBezTo>
                    <a:lnTo>
                      <a:pt x="4246" y="4725"/>
                    </a:lnTo>
                    <a:cubicBezTo>
                      <a:pt x="4063" y="4862"/>
                      <a:pt x="3881" y="4976"/>
                      <a:pt x="3675" y="5045"/>
                    </a:cubicBezTo>
                    <a:cubicBezTo>
                      <a:pt x="3470" y="5136"/>
                      <a:pt x="3264" y="5182"/>
                      <a:pt x="3059" y="5205"/>
                    </a:cubicBezTo>
                    <a:cubicBezTo>
                      <a:pt x="2964" y="5214"/>
                      <a:pt x="2870" y="5219"/>
                      <a:pt x="2775" y="5219"/>
                    </a:cubicBezTo>
                    <a:cubicBezTo>
                      <a:pt x="2642" y="5219"/>
                      <a:pt x="2508" y="5208"/>
                      <a:pt x="2374" y="5182"/>
                    </a:cubicBezTo>
                    <a:cubicBezTo>
                      <a:pt x="2169" y="5136"/>
                      <a:pt x="1963" y="5090"/>
                      <a:pt x="1781" y="4999"/>
                    </a:cubicBezTo>
                    <a:cubicBezTo>
                      <a:pt x="1575" y="4908"/>
                      <a:pt x="1393" y="4794"/>
                      <a:pt x="1210" y="4657"/>
                    </a:cubicBezTo>
                    <a:cubicBezTo>
                      <a:pt x="1073" y="4520"/>
                      <a:pt x="936" y="4383"/>
                      <a:pt x="799" y="4200"/>
                    </a:cubicBezTo>
                    <a:cubicBezTo>
                      <a:pt x="799" y="4200"/>
                      <a:pt x="799" y="4223"/>
                      <a:pt x="799" y="4223"/>
                    </a:cubicBezTo>
                    <a:cubicBezTo>
                      <a:pt x="708" y="4086"/>
                      <a:pt x="617" y="3926"/>
                      <a:pt x="548" y="3767"/>
                    </a:cubicBezTo>
                    <a:cubicBezTo>
                      <a:pt x="548" y="3744"/>
                      <a:pt x="548" y="3744"/>
                      <a:pt x="548" y="3744"/>
                    </a:cubicBezTo>
                    <a:cubicBezTo>
                      <a:pt x="525" y="3721"/>
                      <a:pt x="525" y="3721"/>
                      <a:pt x="525" y="3698"/>
                    </a:cubicBezTo>
                    <a:cubicBezTo>
                      <a:pt x="502" y="3675"/>
                      <a:pt x="502" y="3675"/>
                      <a:pt x="502" y="3652"/>
                    </a:cubicBezTo>
                    <a:cubicBezTo>
                      <a:pt x="502" y="3630"/>
                      <a:pt x="502" y="3630"/>
                      <a:pt x="480" y="3607"/>
                    </a:cubicBezTo>
                    <a:cubicBezTo>
                      <a:pt x="480" y="3584"/>
                      <a:pt x="480" y="3584"/>
                      <a:pt x="480" y="3584"/>
                    </a:cubicBezTo>
                    <a:lnTo>
                      <a:pt x="480" y="3561"/>
                    </a:lnTo>
                    <a:cubicBezTo>
                      <a:pt x="457" y="3561"/>
                      <a:pt x="457" y="3538"/>
                      <a:pt x="457" y="3538"/>
                    </a:cubicBezTo>
                    <a:cubicBezTo>
                      <a:pt x="457" y="3538"/>
                      <a:pt x="457" y="3515"/>
                      <a:pt x="457" y="3515"/>
                    </a:cubicBezTo>
                    <a:cubicBezTo>
                      <a:pt x="411" y="3356"/>
                      <a:pt x="365" y="3196"/>
                      <a:pt x="343" y="3036"/>
                    </a:cubicBezTo>
                    <a:cubicBezTo>
                      <a:pt x="343" y="2922"/>
                      <a:pt x="343" y="2785"/>
                      <a:pt x="343" y="2648"/>
                    </a:cubicBezTo>
                    <a:cubicBezTo>
                      <a:pt x="343" y="2648"/>
                      <a:pt x="343" y="2625"/>
                      <a:pt x="343" y="2625"/>
                    </a:cubicBezTo>
                    <a:cubicBezTo>
                      <a:pt x="343" y="2534"/>
                      <a:pt x="365" y="2443"/>
                      <a:pt x="365" y="2374"/>
                    </a:cubicBezTo>
                    <a:cubicBezTo>
                      <a:pt x="411" y="2146"/>
                      <a:pt x="480" y="1940"/>
                      <a:pt x="571" y="1735"/>
                    </a:cubicBezTo>
                    <a:cubicBezTo>
                      <a:pt x="662" y="1530"/>
                      <a:pt x="776" y="1370"/>
                      <a:pt x="913" y="1187"/>
                    </a:cubicBezTo>
                    <a:cubicBezTo>
                      <a:pt x="936" y="1164"/>
                      <a:pt x="959" y="1142"/>
                      <a:pt x="982" y="1119"/>
                    </a:cubicBezTo>
                    <a:cubicBezTo>
                      <a:pt x="982" y="1119"/>
                      <a:pt x="982" y="1096"/>
                      <a:pt x="982" y="1096"/>
                    </a:cubicBezTo>
                    <a:cubicBezTo>
                      <a:pt x="1005" y="1096"/>
                      <a:pt x="1005" y="1096"/>
                      <a:pt x="1005" y="1073"/>
                    </a:cubicBezTo>
                    <a:lnTo>
                      <a:pt x="1027" y="1073"/>
                    </a:lnTo>
                    <a:cubicBezTo>
                      <a:pt x="1027" y="1050"/>
                      <a:pt x="1027" y="1050"/>
                      <a:pt x="1027" y="1050"/>
                    </a:cubicBezTo>
                    <a:cubicBezTo>
                      <a:pt x="1119" y="982"/>
                      <a:pt x="1210" y="891"/>
                      <a:pt x="1301" y="822"/>
                    </a:cubicBezTo>
                    <a:cubicBezTo>
                      <a:pt x="1324" y="799"/>
                      <a:pt x="1347" y="799"/>
                      <a:pt x="1347" y="776"/>
                    </a:cubicBezTo>
                    <a:cubicBezTo>
                      <a:pt x="1393" y="754"/>
                      <a:pt x="1415" y="731"/>
                      <a:pt x="1438" y="708"/>
                    </a:cubicBezTo>
                    <a:cubicBezTo>
                      <a:pt x="1598" y="617"/>
                      <a:pt x="1758" y="548"/>
                      <a:pt x="1918" y="480"/>
                    </a:cubicBezTo>
                    <a:cubicBezTo>
                      <a:pt x="2123" y="411"/>
                      <a:pt x="2328" y="366"/>
                      <a:pt x="2534" y="320"/>
                    </a:cubicBezTo>
                    <a:close/>
                    <a:moveTo>
                      <a:pt x="2762" y="0"/>
                    </a:moveTo>
                    <a:cubicBezTo>
                      <a:pt x="2580" y="0"/>
                      <a:pt x="2374" y="23"/>
                      <a:pt x="2191" y="69"/>
                    </a:cubicBezTo>
                    <a:cubicBezTo>
                      <a:pt x="2055" y="92"/>
                      <a:pt x="1940" y="114"/>
                      <a:pt x="1826" y="160"/>
                    </a:cubicBezTo>
                    <a:cubicBezTo>
                      <a:pt x="1530" y="274"/>
                      <a:pt x="1256" y="434"/>
                      <a:pt x="1027" y="617"/>
                    </a:cubicBezTo>
                    <a:cubicBezTo>
                      <a:pt x="1005" y="639"/>
                      <a:pt x="1005" y="639"/>
                      <a:pt x="982" y="662"/>
                    </a:cubicBezTo>
                    <a:cubicBezTo>
                      <a:pt x="936" y="708"/>
                      <a:pt x="890" y="731"/>
                      <a:pt x="845" y="776"/>
                    </a:cubicBezTo>
                    <a:cubicBezTo>
                      <a:pt x="845" y="776"/>
                      <a:pt x="845" y="776"/>
                      <a:pt x="845" y="799"/>
                    </a:cubicBezTo>
                    <a:cubicBezTo>
                      <a:pt x="754" y="891"/>
                      <a:pt x="662" y="982"/>
                      <a:pt x="594" y="1073"/>
                    </a:cubicBezTo>
                    <a:cubicBezTo>
                      <a:pt x="525" y="1142"/>
                      <a:pt x="480" y="1233"/>
                      <a:pt x="434" y="1301"/>
                    </a:cubicBezTo>
                    <a:cubicBezTo>
                      <a:pt x="343" y="1438"/>
                      <a:pt x="274" y="1575"/>
                      <a:pt x="229" y="1712"/>
                    </a:cubicBezTo>
                    <a:cubicBezTo>
                      <a:pt x="183" y="1804"/>
                      <a:pt x="137" y="1895"/>
                      <a:pt x="114" y="2009"/>
                    </a:cubicBezTo>
                    <a:cubicBezTo>
                      <a:pt x="92" y="2123"/>
                      <a:pt x="46" y="2260"/>
                      <a:pt x="46" y="2397"/>
                    </a:cubicBezTo>
                    <a:cubicBezTo>
                      <a:pt x="0" y="2625"/>
                      <a:pt x="0" y="2854"/>
                      <a:pt x="23" y="3082"/>
                    </a:cubicBezTo>
                    <a:cubicBezTo>
                      <a:pt x="23" y="3105"/>
                      <a:pt x="46" y="3127"/>
                      <a:pt x="46" y="3150"/>
                    </a:cubicBezTo>
                    <a:cubicBezTo>
                      <a:pt x="46" y="3173"/>
                      <a:pt x="46" y="3173"/>
                      <a:pt x="46" y="3196"/>
                    </a:cubicBezTo>
                    <a:cubicBezTo>
                      <a:pt x="92" y="3538"/>
                      <a:pt x="229" y="3903"/>
                      <a:pt x="411" y="4200"/>
                    </a:cubicBezTo>
                    <a:cubicBezTo>
                      <a:pt x="411" y="4223"/>
                      <a:pt x="411" y="4223"/>
                      <a:pt x="434" y="4223"/>
                    </a:cubicBezTo>
                    <a:cubicBezTo>
                      <a:pt x="434" y="4246"/>
                      <a:pt x="457" y="4269"/>
                      <a:pt x="480" y="4314"/>
                    </a:cubicBezTo>
                    <a:cubicBezTo>
                      <a:pt x="708" y="4680"/>
                      <a:pt x="1050" y="4976"/>
                      <a:pt x="1438" y="5182"/>
                    </a:cubicBezTo>
                    <a:cubicBezTo>
                      <a:pt x="1826" y="5410"/>
                      <a:pt x="2283" y="5524"/>
                      <a:pt x="2716" y="5547"/>
                    </a:cubicBezTo>
                    <a:cubicBezTo>
                      <a:pt x="2945" y="5547"/>
                      <a:pt x="3150" y="5524"/>
                      <a:pt x="3378" y="5478"/>
                    </a:cubicBezTo>
                    <a:cubicBezTo>
                      <a:pt x="3584" y="5433"/>
                      <a:pt x="3812" y="5364"/>
                      <a:pt x="4018" y="5250"/>
                    </a:cubicBezTo>
                    <a:cubicBezTo>
                      <a:pt x="4223" y="5159"/>
                      <a:pt x="4406" y="5022"/>
                      <a:pt x="4565" y="4885"/>
                    </a:cubicBezTo>
                    <a:cubicBezTo>
                      <a:pt x="4771" y="4748"/>
                      <a:pt x="4931" y="4565"/>
                      <a:pt x="5067" y="4360"/>
                    </a:cubicBezTo>
                    <a:cubicBezTo>
                      <a:pt x="5182" y="4177"/>
                      <a:pt x="5296" y="3972"/>
                      <a:pt x="5364" y="3789"/>
                    </a:cubicBezTo>
                    <a:cubicBezTo>
                      <a:pt x="5456" y="3561"/>
                      <a:pt x="5524" y="3310"/>
                      <a:pt x="5547" y="3059"/>
                    </a:cubicBezTo>
                    <a:cubicBezTo>
                      <a:pt x="5570" y="2831"/>
                      <a:pt x="5570" y="2625"/>
                      <a:pt x="5547" y="2397"/>
                    </a:cubicBezTo>
                    <a:cubicBezTo>
                      <a:pt x="5501" y="2146"/>
                      <a:pt x="5433" y="1918"/>
                      <a:pt x="5341" y="1689"/>
                    </a:cubicBezTo>
                    <a:cubicBezTo>
                      <a:pt x="5273" y="1507"/>
                      <a:pt x="5159" y="1324"/>
                      <a:pt x="5045" y="1142"/>
                    </a:cubicBezTo>
                    <a:cubicBezTo>
                      <a:pt x="4885" y="959"/>
                      <a:pt x="4725" y="776"/>
                      <a:pt x="4543" y="617"/>
                    </a:cubicBezTo>
                    <a:cubicBezTo>
                      <a:pt x="4200" y="343"/>
                      <a:pt x="3789" y="160"/>
                      <a:pt x="3356" y="46"/>
                    </a:cubicBezTo>
                    <a:lnTo>
                      <a:pt x="3333" y="46"/>
                    </a:lnTo>
                    <a:cubicBezTo>
                      <a:pt x="3173" y="23"/>
                      <a:pt x="3036" y="0"/>
                      <a:pt x="2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8397755" y="939405"/>
                <a:ext cx="151179" cy="150557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5068" y="1918"/>
                    </a:moveTo>
                    <a:cubicBezTo>
                      <a:pt x="5068" y="1918"/>
                      <a:pt x="5068" y="1929"/>
                      <a:pt x="5076" y="1936"/>
                    </a:cubicBezTo>
                    <a:lnTo>
                      <a:pt x="5076" y="1936"/>
                    </a:lnTo>
                    <a:cubicBezTo>
                      <a:pt x="5073" y="1930"/>
                      <a:pt x="5070" y="1924"/>
                      <a:pt x="5068" y="1918"/>
                    </a:cubicBezTo>
                    <a:close/>
                    <a:moveTo>
                      <a:pt x="2737" y="334"/>
                    </a:moveTo>
                    <a:cubicBezTo>
                      <a:pt x="2883" y="334"/>
                      <a:pt x="3028" y="350"/>
                      <a:pt x="3173" y="366"/>
                    </a:cubicBezTo>
                    <a:cubicBezTo>
                      <a:pt x="3401" y="411"/>
                      <a:pt x="3607" y="480"/>
                      <a:pt x="3835" y="571"/>
                    </a:cubicBezTo>
                    <a:cubicBezTo>
                      <a:pt x="4018" y="663"/>
                      <a:pt x="4178" y="777"/>
                      <a:pt x="4360" y="914"/>
                    </a:cubicBezTo>
                    <a:cubicBezTo>
                      <a:pt x="4360" y="914"/>
                      <a:pt x="4360" y="891"/>
                      <a:pt x="4360" y="891"/>
                    </a:cubicBezTo>
                    <a:cubicBezTo>
                      <a:pt x="4520" y="1051"/>
                      <a:pt x="4657" y="1188"/>
                      <a:pt x="4771" y="1370"/>
                    </a:cubicBezTo>
                    <a:cubicBezTo>
                      <a:pt x="4908" y="1553"/>
                      <a:pt x="4999" y="1735"/>
                      <a:pt x="5091" y="1941"/>
                    </a:cubicBezTo>
                    <a:cubicBezTo>
                      <a:pt x="5084" y="1941"/>
                      <a:pt x="5079" y="1939"/>
                      <a:pt x="5076" y="1936"/>
                    </a:cubicBezTo>
                    <a:lnTo>
                      <a:pt x="5076" y="1936"/>
                    </a:lnTo>
                    <a:cubicBezTo>
                      <a:pt x="5162" y="2135"/>
                      <a:pt x="5205" y="2335"/>
                      <a:pt x="5227" y="2534"/>
                    </a:cubicBezTo>
                    <a:cubicBezTo>
                      <a:pt x="5227" y="2534"/>
                      <a:pt x="5227" y="2511"/>
                      <a:pt x="5227" y="2489"/>
                    </a:cubicBezTo>
                    <a:lnTo>
                      <a:pt x="5227" y="2489"/>
                    </a:lnTo>
                    <a:cubicBezTo>
                      <a:pt x="5250" y="2740"/>
                      <a:pt x="5227" y="2968"/>
                      <a:pt x="5205" y="3196"/>
                    </a:cubicBezTo>
                    <a:cubicBezTo>
                      <a:pt x="5159" y="3424"/>
                      <a:pt x="5091" y="3630"/>
                      <a:pt x="4999" y="3835"/>
                    </a:cubicBezTo>
                    <a:cubicBezTo>
                      <a:pt x="4908" y="4018"/>
                      <a:pt x="4817" y="4178"/>
                      <a:pt x="4680" y="4337"/>
                    </a:cubicBezTo>
                    <a:cubicBezTo>
                      <a:pt x="4543" y="4497"/>
                      <a:pt x="4406" y="4634"/>
                      <a:pt x="4223" y="4771"/>
                    </a:cubicBezTo>
                    <a:cubicBezTo>
                      <a:pt x="4063" y="4885"/>
                      <a:pt x="3904" y="4977"/>
                      <a:pt x="3721" y="5045"/>
                    </a:cubicBezTo>
                    <a:cubicBezTo>
                      <a:pt x="3698" y="5045"/>
                      <a:pt x="3698" y="5068"/>
                      <a:pt x="3675" y="5068"/>
                    </a:cubicBezTo>
                    <a:cubicBezTo>
                      <a:pt x="3470" y="5136"/>
                      <a:pt x="3242" y="5205"/>
                      <a:pt x="3036" y="5228"/>
                    </a:cubicBezTo>
                    <a:lnTo>
                      <a:pt x="2785" y="5228"/>
                    </a:lnTo>
                    <a:cubicBezTo>
                      <a:pt x="2648" y="5228"/>
                      <a:pt x="2534" y="5228"/>
                      <a:pt x="2397" y="5205"/>
                    </a:cubicBezTo>
                    <a:cubicBezTo>
                      <a:pt x="2283" y="5182"/>
                      <a:pt x="2192" y="5159"/>
                      <a:pt x="2078" y="5136"/>
                    </a:cubicBezTo>
                    <a:cubicBezTo>
                      <a:pt x="2078" y="5136"/>
                      <a:pt x="2055" y="5113"/>
                      <a:pt x="2055" y="5113"/>
                    </a:cubicBezTo>
                    <a:lnTo>
                      <a:pt x="2009" y="5113"/>
                    </a:lnTo>
                    <a:cubicBezTo>
                      <a:pt x="2009" y="5113"/>
                      <a:pt x="2009" y="5113"/>
                      <a:pt x="1986" y="5091"/>
                    </a:cubicBezTo>
                    <a:lnTo>
                      <a:pt x="1941" y="5091"/>
                    </a:lnTo>
                    <a:cubicBezTo>
                      <a:pt x="1918" y="5068"/>
                      <a:pt x="1918" y="5068"/>
                      <a:pt x="1918" y="5068"/>
                    </a:cubicBezTo>
                    <a:lnTo>
                      <a:pt x="1872" y="5068"/>
                    </a:lnTo>
                    <a:cubicBezTo>
                      <a:pt x="1872" y="5045"/>
                      <a:pt x="1849" y="5045"/>
                      <a:pt x="1849" y="5045"/>
                    </a:cubicBezTo>
                    <a:lnTo>
                      <a:pt x="1826" y="5045"/>
                    </a:lnTo>
                    <a:cubicBezTo>
                      <a:pt x="1804" y="5022"/>
                      <a:pt x="1781" y="5022"/>
                      <a:pt x="1758" y="5022"/>
                    </a:cubicBezTo>
                    <a:cubicBezTo>
                      <a:pt x="1667" y="4954"/>
                      <a:pt x="1575" y="4908"/>
                      <a:pt x="1461" y="4840"/>
                    </a:cubicBezTo>
                    <a:lnTo>
                      <a:pt x="1438" y="4840"/>
                    </a:lnTo>
                    <a:cubicBezTo>
                      <a:pt x="1370" y="4794"/>
                      <a:pt x="1302" y="4725"/>
                      <a:pt x="1233" y="4680"/>
                    </a:cubicBezTo>
                    <a:cubicBezTo>
                      <a:pt x="1210" y="4657"/>
                      <a:pt x="1187" y="4657"/>
                      <a:pt x="1165" y="4634"/>
                    </a:cubicBezTo>
                    <a:cubicBezTo>
                      <a:pt x="1073" y="4543"/>
                      <a:pt x="1005" y="4474"/>
                      <a:pt x="913" y="4383"/>
                    </a:cubicBezTo>
                    <a:cubicBezTo>
                      <a:pt x="913" y="4360"/>
                      <a:pt x="913" y="4360"/>
                      <a:pt x="891" y="4337"/>
                    </a:cubicBezTo>
                    <a:cubicBezTo>
                      <a:pt x="891" y="4337"/>
                      <a:pt x="868" y="4315"/>
                      <a:pt x="868" y="4315"/>
                    </a:cubicBezTo>
                    <a:cubicBezTo>
                      <a:pt x="868" y="4315"/>
                      <a:pt x="868" y="4315"/>
                      <a:pt x="868" y="4292"/>
                    </a:cubicBezTo>
                    <a:lnTo>
                      <a:pt x="845" y="4292"/>
                    </a:lnTo>
                    <a:cubicBezTo>
                      <a:pt x="845" y="4269"/>
                      <a:pt x="845" y="4269"/>
                      <a:pt x="822" y="4269"/>
                    </a:cubicBezTo>
                    <a:cubicBezTo>
                      <a:pt x="822" y="4269"/>
                      <a:pt x="822" y="4246"/>
                      <a:pt x="822" y="4246"/>
                    </a:cubicBezTo>
                    <a:cubicBezTo>
                      <a:pt x="822" y="4246"/>
                      <a:pt x="799" y="4246"/>
                      <a:pt x="799" y="4223"/>
                    </a:cubicBezTo>
                    <a:cubicBezTo>
                      <a:pt x="731" y="4132"/>
                      <a:pt x="685" y="4041"/>
                      <a:pt x="617" y="3949"/>
                    </a:cubicBezTo>
                    <a:cubicBezTo>
                      <a:pt x="571" y="3858"/>
                      <a:pt x="525" y="3767"/>
                      <a:pt x="503" y="3653"/>
                    </a:cubicBezTo>
                    <a:cubicBezTo>
                      <a:pt x="411" y="3447"/>
                      <a:pt x="366" y="3242"/>
                      <a:pt x="343" y="3036"/>
                    </a:cubicBezTo>
                    <a:cubicBezTo>
                      <a:pt x="320" y="2808"/>
                      <a:pt x="343" y="2603"/>
                      <a:pt x="366" y="2374"/>
                    </a:cubicBezTo>
                    <a:cubicBezTo>
                      <a:pt x="389" y="2329"/>
                      <a:pt x="389" y="2260"/>
                      <a:pt x="411" y="2215"/>
                    </a:cubicBezTo>
                    <a:cubicBezTo>
                      <a:pt x="434" y="2078"/>
                      <a:pt x="480" y="1941"/>
                      <a:pt x="525" y="1827"/>
                    </a:cubicBezTo>
                    <a:cubicBezTo>
                      <a:pt x="548" y="1804"/>
                      <a:pt x="548" y="1781"/>
                      <a:pt x="548" y="1758"/>
                    </a:cubicBezTo>
                    <a:cubicBezTo>
                      <a:pt x="662" y="1576"/>
                      <a:pt x="777" y="1393"/>
                      <a:pt x="913" y="1210"/>
                    </a:cubicBezTo>
                    <a:cubicBezTo>
                      <a:pt x="1028" y="1051"/>
                      <a:pt x="1187" y="936"/>
                      <a:pt x="1347" y="799"/>
                    </a:cubicBezTo>
                    <a:lnTo>
                      <a:pt x="1370" y="799"/>
                    </a:lnTo>
                    <a:cubicBezTo>
                      <a:pt x="1370" y="777"/>
                      <a:pt x="1370" y="777"/>
                      <a:pt x="1370" y="777"/>
                    </a:cubicBezTo>
                    <a:cubicBezTo>
                      <a:pt x="1393" y="777"/>
                      <a:pt x="1393" y="777"/>
                      <a:pt x="1393" y="754"/>
                    </a:cubicBezTo>
                    <a:lnTo>
                      <a:pt x="1416" y="754"/>
                    </a:lnTo>
                    <a:cubicBezTo>
                      <a:pt x="1416" y="754"/>
                      <a:pt x="1438" y="754"/>
                      <a:pt x="1438" y="731"/>
                    </a:cubicBezTo>
                    <a:cubicBezTo>
                      <a:pt x="1598" y="640"/>
                      <a:pt x="1758" y="571"/>
                      <a:pt x="1918" y="503"/>
                    </a:cubicBezTo>
                    <a:cubicBezTo>
                      <a:pt x="1941" y="480"/>
                      <a:pt x="1963" y="480"/>
                      <a:pt x="1986" y="480"/>
                    </a:cubicBezTo>
                    <a:cubicBezTo>
                      <a:pt x="1986" y="457"/>
                      <a:pt x="2009" y="457"/>
                      <a:pt x="2009" y="457"/>
                    </a:cubicBezTo>
                    <a:lnTo>
                      <a:pt x="2032" y="457"/>
                    </a:lnTo>
                    <a:cubicBezTo>
                      <a:pt x="2055" y="457"/>
                      <a:pt x="2055" y="457"/>
                      <a:pt x="2055" y="434"/>
                    </a:cubicBezTo>
                    <a:cubicBezTo>
                      <a:pt x="2146" y="411"/>
                      <a:pt x="2237" y="389"/>
                      <a:pt x="2329" y="389"/>
                    </a:cubicBezTo>
                    <a:cubicBezTo>
                      <a:pt x="2351" y="389"/>
                      <a:pt x="2351" y="366"/>
                      <a:pt x="2351" y="366"/>
                    </a:cubicBezTo>
                    <a:cubicBezTo>
                      <a:pt x="2420" y="366"/>
                      <a:pt x="2488" y="343"/>
                      <a:pt x="2557" y="343"/>
                    </a:cubicBezTo>
                    <a:cubicBezTo>
                      <a:pt x="2617" y="336"/>
                      <a:pt x="2677" y="334"/>
                      <a:pt x="2737" y="334"/>
                    </a:cubicBezTo>
                    <a:close/>
                    <a:moveTo>
                      <a:pt x="2785" y="1"/>
                    </a:moveTo>
                    <a:cubicBezTo>
                      <a:pt x="2603" y="1"/>
                      <a:pt x="2397" y="23"/>
                      <a:pt x="2237" y="69"/>
                    </a:cubicBezTo>
                    <a:cubicBezTo>
                      <a:pt x="2169" y="69"/>
                      <a:pt x="2123" y="92"/>
                      <a:pt x="2055" y="115"/>
                    </a:cubicBezTo>
                    <a:cubicBezTo>
                      <a:pt x="1918" y="138"/>
                      <a:pt x="1781" y="183"/>
                      <a:pt x="1644" y="252"/>
                    </a:cubicBezTo>
                    <a:cubicBezTo>
                      <a:pt x="1553" y="297"/>
                      <a:pt x="1484" y="343"/>
                      <a:pt x="1393" y="389"/>
                    </a:cubicBezTo>
                    <a:cubicBezTo>
                      <a:pt x="1256" y="457"/>
                      <a:pt x="1119" y="548"/>
                      <a:pt x="1005" y="663"/>
                    </a:cubicBezTo>
                    <a:cubicBezTo>
                      <a:pt x="891" y="731"/>
                      <a:pt x="799" y="845"/>
                      <a:pt x="708" y="936"/>
                    </a:cubicBezTo>
                    <a:cubicBezTo>
                      <a:pt x="685" y="982"/>
                      <a:pt x="640" y="1028"/>
                      <a:pt x="594" y="1073"/>
                    </a:cubicBezTo>
                    <a:lnTo>
                      <a:pt x="571" y="1119"/>
                    </a:lnTo>
                    <a:cubicBezTo>
                      <a:pt x="525" y="1165"/>
                      <a:pt x="480" y="1233"/>
                      <a:pt x="457" y="1279"/>
                    </a:cubicBezTo>
                    <a:cubicBezTo>
                      <a:pt x="434" y="1279"/>
                      <a:pt x="434" y="1302"/>
                      <a:pt x="434" y="1302"/>
                    </a:cubicBezTo>
                    <a:cubicBezTo>
                      <a:pt x="343" y="1439"/>
                      <a:pt x="274" y="1598"/>
                      <a:pt x="206" y="1781"/>
                    </a:cubicBezTo>
                    <a:cubicBezTo>
                      <a:pt x="137" y="1895"/>
                      <a:pt x="115" y="2032"/>
                      <a:pt x="69" y="2192"/>
                    </a:cubicBezTo>
                    <a:cubicBezTo>
                      <a:pt x="69" y="2237"/>
                      <a:pt x="46" y="2283"/>
                      <a:pt x="46" y="2329"/>
                    </a:cubicBezTo>
                    <a:cubicBezTo>
                      <a:pt x="46" y="2352"/>
                      <a:pt x="46" y="2374"/>
                      <a:pt x="46" y="2374"/>
                    </a:cubicBezTo>
                    <a:cubicBezTo>
                      <a:pt x="23" y="2466"/>
                      <a:pt x="23" y="2534"/>
                      <a:pt x="23" y="2603"/>
                    </a:cubicBezTo>
                    <a:cubicBezTo>
                      <a:pt x="0" y="2762"/>
                      <a:pt x="0" y="2899"/>
                      <a:pt x="23" y="3059"/>
                    </a:cubicBezTo>
                    <a:cubicBezTo>
                      <a:pt x="23" y="3105"/>
                      <a:pt x="23" y="3150"/>
                      <a:pt x="46" y="3173"/>
                    </a:cubicBezTo>
                    <a:cubicBezTo>
                      <a:pt x="69" y="3402"/>
                      <a:pt x="115" y="3607"/>
                      <a:pt x="206" y="3812"/>
                    </a:cubicBezTo>
                    <a:cubicBezTo>
                      <a:pt x="206" y="3835"/>
                      <a:pt x="229" y="3835"/>
                      <a:pt x="229" y="3858"/>
                    </a:cubicBezTo>
                    <a:cubicBezTo>
                      <a:pt x="343" y="4132"/>
                      <a:pt x="503" y="4383"/>
                      <a:pt x="685" y="4611"/>
                    </a:cubicBezTo>
                    <a:cubicBezTo>
                      <a:pt x="868" y="4794"/>
                      <a:pt x="1050" y="4954"/>
                      <a:pt x="1256" y="5113"/>
                    </a:cubicBezTo>
                    <a:cubicBezTo>
                      <a:pt x="1347" y="5159"/>
                      <a:pt x="1461" y="5228"/>
                      <a:pt x="1553" y="5273"/>
                    </a:cubicBezTo>
                    <a:cubicBezTo>
                      <a:pt x="1735" y="5365"/>
                      <a:pt x="1918" y="5433"/>
                      <a:pt x="2123" y="5479"/>
                    </a:cubicBezTo>
                    <a:cubicBezTo>
                      <a:pt x="2169" y="5501"/>
                      <a:pt x="2215" y="5501"/>
                      <a:pt x="2260" y="5501"/>
                    </a:cubicBezTo>
                    <a:cubicBezTo>
                      <a:pt x="2466" y="5547"/>
                      <a:pt x="2648" y="5570"/>
                      <a:pt x="2854" y="5570"/>
                    </a:cubicBezTo>
                    <a:cubicBezTo>
                      <a:pt x="2854" y="5547"/>
                      <a:pt x="2876" y="5547"/>
                      <a:pt x="2899" y="5547"/>
                    </a:cubicBezTo>
                    <a:cubicBezTo>
                      <a:pt x="3173" y="5547"/>
                      <a:pt x="3424" y="5501"/>
                      <a:pt x="3675" y="5410"/>
                    </a:cubicBezTo>
                    <a:lnTo>
                      <a:pt x="3698" y="5410"/>
                    </a:lnTo>
                    <a:cubicBezTo>
                      <a:pt x="3858" y="5342"/>
                      <a:pt x="3995" y="5273"/>
                      <a:pt x="4155" y="5205"/>
                    </a:cubicBezTo>
                    <a:cubicBezTo>
                      <a:pt x="4155" y="5205"/>
                      <a:pt x="4155" y="5182"/>
                      <a:pt x="4155" y="5182"/>
                    </a:cubicBezTo>
                    <a:cubicBezTo>
                      <a:pt x="4406" y="5045"/>
                      <a:pt x="4634" y="4862"/>
                      <a:pt x="4839" y="4657"/>
                    </a:cubicBezTo>
                    <a:cubicBezTo>
                      <a:pt x="5159" y="4292"/>
                      <a:pt x="5387" y="3858"/>
                      <a:pt x="5479" y="3402"/>
                    </a:cubicBezTo>
                    <a:cubicBezTo>
                      <a:pt x="5593" y="2922"/>
                      <a:pt x="5570" y="2443"/>
                      <a:pt x="5433" y="1964"/>
                    </a:cubicBezTo>
                    <a:cubicBezTo>
                      <a:pt x="5296" y="1530"/>
                      <a:pt x="5045" y="1119"/>
                      <a:pt x="4725" y="799"/>
                    </a:cubicBezTo>
                    <a:cubicBezTo>
                      <a:pt x="4406" y="480"/>
                      <a:pt x="3995" y="252"/>
                      <a:pt x="3538" y="115"/>
                    </a:cubicBezTo>
                    <a:cubicBezTo>
                      <a:pt x="3333" y="46"/>
                      <a:pt x="3105" y="23"/>
                      <a:pt x="2899" y="23"/>
                    </a:cubicBezTo>
                    <a:cubicBezTo>
                      <a:pt x="2854" y="1"/>
                      <a:pt x="2808" y="1"/>
                      <a:pt x="2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2"/>
              <p:cNvSpPr/>
              <p:nvPr/>
            </p:nvSpPr>
            <p:spPr>
              <a:xfrm>
                <a:off x="4563306" y="3176516"/>
                <a:ext cx="223971" cy="302358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186" extrusionOk="0">
                    <a:moveTo>
                      <a:pt x="8103" y="1"/>
                    </a:moveTo>
                    <a:cubicBezTo>
                      <a:pt x="8080" y="1"/>
                      <a:pt x="8080" y="24"/>
                      <a:pt x="8058" y="24"/>
                    </a:cubicBezTo>
                    <a:cubicBezTo>
                      <a:pt x="7943" y="69"/>
                      <a:pt x="7829" y="138"/>
                      <a:pt x="7692" y="184"/>
                    </a:cubicBezTo>
                    <a:lnTo>
                      <a:pt x="7464" y="321"/>
                    </a:lnTo>
                    <a:cubicBezTo>
                      <a:pt x="7304" y="435"/>
                      <a:pt x="7145" y="503"/>
                      <a:pt x="7008" y="572"/>
                    </a:cubicBezTo>
                    <a:lnTo>
                      <a:pt x="7053" y="549"/>
                    </a:lnTo>
                    <a:lnTo>
                      <a:pt x="7053" y="549"/>
                    </a:lnTo>
                    <a:cubicBezTo>
                      <a:pt x="6916" y="617"/>
                      <a:pt x="6756" y="686"/>
                      <a:pt x="6620" y="754"/>
                    </a:cubicBezTo>
                    <a:lnTo>
                      <a:pt x="6483" y="823"/>
                    </a:lnTo>
                    <a:cubicBezTo>
                      <a:pt x="6391" y="868"/>
                      <a:pt x="6323" y="891"/>
                      <a:pt x="6231" y="937"/>
                    </a:cubicBezTo>
                    <a:cubicBezTo>
                      <a:pt x="6095" y="982"/>
                      <a:pt x="5980" y="1051"/>
                      <a:pt x="5843" y="1097"/>
                    </a:cubicBezTo>
                    <a:cubicBezTo>
                      <a:pt x="5729" y="1165"/>
                      <a:pt x="5615" y="1211"/>
                      <a:pt x="5524" y="1279"/>
                    </a:cubicBezTo>
                    <a:cubicBezTo>
                      <a:pt x="5433" y="1325"/>
                      <a:pt x="5364" y="1348"/>
                      <a:pt x="5273" y="1393"/>
                    </a:cubicBezTo>
                    <a:lnTo>
                      <a:pt x="5136" y="1462"/>
                    </a:lnTo>
                    <a:cubicBezTo>
                      <a:pt x="4976" y="1530"/>
                      <a:pt x="4839" y="1622"/>
                      <a:pt x="4702" y="1690"/>
                    </a:cubicBezTo>
                    <a:cubicBezTo>
                      <a:pt x="4542" y="1781"/>
                      <a:pt x="4383" y="1850"/>
                      <a:pt x="4223" y="1941"/>
                    </a:cubicBezTo>
                    <a:lnTo>
                      <a:pt x="4200" y="1941"/>
                    </a:lnTo>
                    <a:lnTo>
                      <a:pt x="4154" y="1964"/>
                    </a:lnTo>
                    <a:cubicBezTo>
                      <a:pt x="3926" y="2055"/>
                      <a:pt x="3721" y="2169"/>
                      <a:pt x="3492" y="2284"/>
                    </a:cubicBezTo>
                    <a:lnTo>
                      <a:pt x="3196" y="2443"/>
                    </a:lnTo>
                    <a:cubicBezTo>
                      <a:pt x="3036" y="2512"/>
                      <a:pt x="2899" y="2580"/>
                      <a:pt x="2739" y="2672"/>
                    </a:cubicBezTo>
                    <a:cubicBezTo>
                      <a:pt x="2579" y="2740"/>
                      <a:pt x="2420" y="2831"/>
                      <a:pt x="2260" y="2900"/>
                    </a:cubicBezTo>
                    <a:cubicBezTo>
                      <a:pt x="2214" y="2923"/>
                      <a:pt x="2146" y="2945"/>
                      <a:pt x="2100" y="2968"/>
                    </a:cubicBezTo>
                    <a:cubicBezTo>
                      <a:pt x="1895" y="3082"/>
                      <a:pt x="1666" y="3174"/>
                      <a:pt x="1461" y="3288"/>
                    </a:cubicBezTo>
                    <a:lnTo>
                      <a:pt x="1438" y="3288"/>
                    </a:lnTo>
                    <a:cubicBezTo>
                      <a:pt x="1233" y="3402"/>
                      <a:pt x="1027" y="3493"/>
                      <a:pt x="845" y="3630"/>
                    </a:cubicBezTo>
                    <a:cubicBezTo>
                      <a:pt x="776" y="3676"/>
                      <a:pt x="685" y="3744"/>
                      <a:pt x="616" y="3836"/>
                    </a:cubicBezTo>
                    <a:cubicBezTo>
                      <a:pt x="548" y="3927"/>
                      <a:pt x="480" y="4018"/>
                      <a:pt x="411" y="4110"/>
                    </a:cubicBezTo>
                    <a:cubicBezTo>
                      <a:pt x="343" y="4201"/>
                      <a:pt x="274" y="4315"/>
                      <a:pt x="228" y="4429"/>
                    </a:cubicBezTo>
                    <a:cubicBezTo>
                      <a:pt x="183" y="4543"/>
                      <a:pt x="137" y="4657"/>
                      <a:pt x="114" y="4794"/>
                    </a:cubicBezTo>
                    <a:cubicBezTo>
                      <a:pt x="91" y="4863"/>
                      <a:pt x="69" y="4931"/>
                      <a:pt x="46" y="5000"/>
                    </a:cubicBezTo>
                    <a:cubicBezTo>
                      <a:pt x="46" y="5045"/>
                      <a:pt x="23" y="5091"/>
                      <a:pt x="23" y="5137"/>
                    </a:cubicBezTo>
                    <a:lnTo>
                      <a:pt x="23" y="5182"/>
                    </a:lnTo>
                    <a:cubicBezTo>
                      <a:pt x="23" y="5274"/>
                      <a:pt x="0" y="5365"/>
                      <a:pt x="0" y="5433"/>
                    </a:cubicBezTo>
                    <a:cubicBezTo>
                      <a:pt x="0" y="5593"/>
                      <a:pt x="0" y="5730"/>
                      <a:pt x="0" y="5890"/>
                    </a:cubicBezTo>
                    <a:cubicBezTo>
                      <a:pt x="0" y="6004"/>
                      <a:pt x="23" y="6118"/>
                      <a:pt x="46" y="6232"/>
                    </a:cubicBezTo>
                    <a:lnTo>
                      <a:pt x="46" y="6324"/>
                    </a:lnTo>
                    <a:cubicBezTo>
                      <a:pt x="69" y="6506"/>
                      <a:pt x="114" y="6666"/>
                      <a:pt x="183" y="6826"/>
                    </a:cubicBezTo>
                    <a:cubicBezTo>
                      <a:pt x="206" y="6940"/>
                      <a:pt x="274" y="7054"/>
                      <a:pt x="320" y="7191"/>
                    </a:cubicBezTo>
                    <a:lnTo>
                      <a:pt x="343" y="7237"/>
                    </a:lnTo>
                    <a:cubicBezTo>
                      <a:pt x="411" y="7396"/>
                      <a:pt x="480" y="7533"/>
                      <a:pt x="548" y="7693"/>
                    </a:cubicBezTo>
                    <a:lnTo>
                      <a:pt x="571" y="7739"/>
                    </a:lnTo>
                    <a:lnTo>
                      <a:pt x="594" y="7762"/>
                    </a:lnTo>
                    <a:lnTo>
                      <a:pt x="639" y="7853"/>
                    </a:lnTo>
                    <a:lnTo>
                      <a:pt x="708" y="7967"/>
                    </a:lnTo>
                    <a:cubicBezTo>
                      <a:pt x="753" y="8081"/>
                      <a:pt x="799" y="8172"/>
                      <a:pt x="845" y="8264"/>
                    </a:cubicBezTo>
                    <a:cubicBezTo>
                      <a:pt x="936" y="8401"/>
                      <a:pt x="1027" y="8538"/>
                      <a:pt x="1119" y="8652"/>
                    </a:cubicBezTo>
                    <a:cubicBezTo>
                      <a:pt x="1187" y="8766"/>
                      <a:pt x="1278" y="8880"/>
                      <a:pt x="1370" y="8971"/>
                    </a:cubicBezTo>
                    <a:lnTo>
                      <a:pt x="1393" y="9017"/>
                    </a:lnTo>
                    <a:lnTo>
                      <a:pt x="1415" y="9063"/>
                    </a:lnTo>
                    <a:cubicBezTo>
                      <a:pt x="1461" y="9085"/>
                      <a:pt x="1484" y="9131"/>
                      <a:pt x="1529" y="9177"/>
                    </a:cubicBezTo>
                    <a:cubicBezTo>
                      <a:pt x="1666" y="9359"/>
                      <a:pt x="1826" y="9565"/>
                      <a:pt x="1963" y="9725"/>
                    </a:cubicBezTo>
                    <a:cubicBezTo>
                      <a:pt x="2054" y="9839"/>
                      <a:pt x="2123" y="9907"/>
                      <a:pt x="2214" y="9998"/>
                    </a:cubicBezTo>
                    <a:cubicBezTo>
                      <a:pt x="2283" y="10067"/>
                      <a:pt x="2397" y="10181"/>
                      <a:pt x="2511" y="10250"/>
                    </a:cubicBezTo>
                    <a:cubicBezTo>
                      <a:pt x="2625" y="10341"/>
                      <a:pt x="2739" y="10409"/>
                      <a:pt x="2853" y="10478"/>
                    </a:cubicBezTo>
                    <a:cubicBezTo>
                      <a:pt x="2922" y="10501"/>
                      <a:pt x="2967" y="10546"/>
                      <a:pt x="3013" y="10569"/>
                    </a:cubicBezTo>
                    <a:cubicBezTo>
                      <a:pt x="3036" y="10592"/>
                      <a:pt x="3059" y="10615"/>
                      <a:pt x="3082" y="10638"/>
                    </a:cubicBezTo>
                    <a:cubicBezTo>
                      <a:pt x="3310" y="10775"/>
                      <a:pt x="3607" y="10934"/>
                      <a:pt x="3926" y="11026"/>
                    </a:cubicBezTo>
                    <a:cubicBezTo>
                      <a:pt x="4063" y="11071"/>
                      <a:pt x="4223" y="11117"/>
                      <a:pt x="4405" y="11140"/>
                    </a:cubicBezTo>
                    <a:lnTo>
                      <a:pt x="4451" y="11140"/>
                    </a:lnTo>
                    <a:cubicBezTo>
                      <a:pt x="4565" y="11163"/>
                      <a:pt x="4679" y="11185"/>
                      <a:pt x="4771" y="11185"/>
                    </a:cubicBezTo>
                    <a:lnTo>
                      <a:pt x="4816" y="11185"/>
                    </a:lnTo>
                    <a:cubicBezTo>
                      <a:pt x="4885" y="11185"/>
                      <a:pt x="4930" y="11163"/>
                      <a:pt x="4999" y="11163"/>
                    </a:cubicBezTo>
                    <a:lnTo>
                      <a:pt x="5067" y="11140"/>
                    </a:lnTo>
                    <a:cubicBezTo>
                      <a:pt x="5136" y="11140"/>
                      <a:pt x="5204" y="11117"/>
                      <a:pt x="5273" y="11117"/>
                    </a:cubicBezTo>
                    <a:cubicBezTo>
                      <a:pt x="5410" y="11071"/>
                      <a:pt x="5570" y="11026"/>
                      <a:pt x="5684" y="10980"/>
                    </a:cubicBezTo>
                    <a:cubicBezTo>
                      <a:pt x="5866" y="10934"/>
                      <a:pt x="6003" y="10866"/>
                      <a:pt x="6140" y="10820"/>
                    </a:cubicBezTo>
                    <a:cubicBezTo>
                      <a:pt x="6231" y="10775"/>
                      <a:pt x="6346" y="10729"/>
                      <a:pt x="6437" y="10683"/>
                    </a:cubicBezTo>
                    <a:lnTo>
                      <a:pt x="6597" y="10615"/>
                    </a:lnTo>
                    <a:lnTo>
                      <a:pt x="6665" y="10569"/>
                    </a:lnTo>
                    <a:cubicBezTo>
                      <a:pt x="6871" y="10478"/>
                      <a:pt x="7099" y="10364"/>
                      <a:pt x="7327" y="10250"/>
                    </a:cubicBezTo>
                    <a:cubicBezTo>
                      <a:pt x="7396" y="10204"/>
                      <a:pt x="7464" y="10158"/>
                      <a:pt x="7533" y="10113"/>
                    </a:cubicBezTo>
                    <a:lnTo>
                      <a:pt x="7578" y="10090"/>
                    </a:lnTo>
                    <a:cubicBezTo>
                      <a:pt x="7647" y="10044"/>
                      <a:pt x="7738" y="9998"/>
                      <a:pt x="7806" y="9953"/>
                    </a:cubicBezTo>
                    <a:cubicBezTo>
                      <a:pt x="7875" y="9907"/>
                      <a:pt x="7943" y="9884"/>
                      <a:pt x="7989" y="9839"/>
                    </a:cubicBezTo>
                    <a:cubicBezTo>
                      <a:pt x="8035" y="9793"/>
                      <a:pt x="8058" y="9770"/>
                      <a:pt x="8080" y="9747"/>
                    </a:cubicBezTo>
                    <a:cubicBezTo>
                      <a:pt x="8126" y="9702"/>
                      <a:pt x="8149" y="9656"/>
                      <a:pt x="8172" y="9565"/>
                    </a:cubicBezTo>
                    <a:cubicBezTo>
                      <a:pt x="8194" y="9519"/>
                      <a:pt x="8194" y="9451"/>
                      <a:pt x="8172" y="9405"/>
                    </a:cubicBezTo>
                    <a:cubicBezTo>
                      <a:pt x="8172" y="9337"/>
                      <a:pt x="8172" y="9291"/>
                      <a:pt x="8149" y="9222"/>
                    </a:cubicBezTo>
                    <a:cubicBezTo>
                      <a:pt x="8103" y="9085"/>
                      <a:pt x="8035" y="8948"/>
                      <a:pt x="7966" y="8834"/>
                    </a:cubicBezTo>
                    <a:cubicBezTo>
                      <a:pt x="7921" y="8743"/>
                      <a:pt x="7875" y="8652"/>
                      <a:pt x="7829" y="8560"/>
                    </a:cubicBezTo>
                    <a:lnTo>
                      <a:pt x="7761" y="8424"/>
                    </a:lnTo>
                    <a:cubicBezTo>
                      <a:pt x="7715" y="8332"/>
                      <a:pt x="7669" y="8241"/>
                      <a:pt x="7624" y="8150"/>
                    </a:cubicBezTo>
                    <a:lnTo>
                      <a:pt x="7578" y="8081"/>
                    </a:lnTo>
                    <a:cubicBezTo>
                      <a:pt x="7510" y="7921"/>
                      <a:pt x="7464" y="7784"/>
                      <a:pt x="7441" y="7670"/>
                    </a:cubicBezTo>
                    <a:lnTo>
                      <a:pt x="7418" y="7533"/>
                    </a:lnTo>
                    <a:cubicBezTo>
                      <a:pt x="7418" y="7465"/>
                      <a:pt x="7396" y="7396"/>
                      <a:pt x="7396" y="7328"/>
                    </a:cubicBezTo>
                    <a:cubicBezTo>
                      <a:pt x="7373" y="7168"/>
                      <a:pt x="7373" y="7008"/>
                      <a:pt x="7396" y="6849"/>
                    </a:cubicBezTo>
                    <a:lnTo>
                      <a:pt x="7396" y="6826"/>
                    </a:lnTo>
                    <a:cubicBezTo>
                      <a:pt x="7396" y="6803"/>
                      <a:pt x="7396" y="6780"/>
                      <a:pt x="7396" y="6780"/>
                    </a:cubicBezTo>
                    <a:lnTo>
                      <a:pt x="7418" y="6666"/>
                    </a:lnTo>
                    <a:lnTo>
                      <a:pt x="7441" y="6483"/>
                    </a:lnTo>
                    <a:cubicBezTo>
                      <a:pt x="7464" y="6278"/>
                      <a:pt x="7487" y="6095"/>
                      <a:pt x="7533" y="5913"/>
                    </a:cubicBezTo>
                    <a:cubicBezTo>
                      <a:pt x="7555" y="5707"/>
                      <a:pt x="7601" y="5479"/>
                      <a:pt x="7624" y="5251"/>
                    </a:cubicBezTo>
                    <a:cubicBezTo>
                      <a:pt x="7647" y="5023"/>
                      <a:pt x="7647" y="4771"/>
                      <a:pt x="7669" y="4543"/>
                    </a:cubicBezTo>
                    <a:lnTo>
                      <a:pt x="7669" y="4498"/>
                    </a:lnTo>
                    <a:cubicBezTo>
                      <a:pt x="7692" y="4246"/>
                      <a:pt x="7692" y="3973"/>
                      <a:pt x="7715" y="3722"/>
                    </a:cubicBezTo>
                    <a:cubicBezTo>
                      <a:pt x="7715" y="3722"/>
                      <a:pt x="7715" y="3744"/>
                      <a:pt x="7715" y="3744"/>
                    </a:cubicBezTo>
                    <a:cubicBezTo>
                      <a:pt x="7715" y="3744"/>
                      <a:pt x="7715" y="3744"/>
                      <a:pt x="7715" y="3767"/>
                    </a:cubicBezTo>
                    <a:cubicBezTo>
                      <a:pt x="7738" y="3676"/>
                      <a:pt x="7738" y="3607"/>
                      <a:pt x="7738" y="3516"/>
                    </a:cubicBezTo>
                    <a:lnTo>
                      <a:pt x="7738" y="3539"/>
                    </a:lnTo>
                    <a:cubicBezTo>
                      <a:pt x="7784" y="3311"/>
                      <a:pt x="7806" y="3082"/>
                      <a:pt x="7852" y="2854"/>
                    </a:cubicBezTo>
                    <a:cubicBezTo>
                      <a:pt x="7875" y="2717"/>
                      <a:pt x="7898" y="2580"/>
                      <a:pt x="7921" y="2443"/>
                    </a:cubicBezTo>
                    <a:cubicBezTo>
                      <a:pt x="7943" y="2306"/>
                      <a:pt x="7966" y="2147"/>
                      <a:pt x="7989" y="2010"/>
                    </a:cubicBezTo>
                    <a:cubicBezTo>
                      <a:pt x="8012" y="1827"/>
                      <a:pt x="8035" y="1644"/>
                      <a:pt x="8058" y="1462"/>
                    </a:cubicBezTo>
                    <a:lnTo>
                      <a:pt x="8080" y="1234"/>
                    </a:lnTo>
                    <a:cubicBezTo>
                      <a:pt x="8103" y="1097"/>
                      <a:pt x="8126" y="960"/>
                      <a:pt x="8126" y="800"/>
                    </a:cubicBezTo>
                    <a:lnTo>
                      <a:pt x="8149" y="709"/>
                    </a:lnTo>
                    <a:lnTo>
                      <a:pt x="8149" y="617"/>
                    </a:lnTo>
                    <a:cubicBezTo>
                      <a:pt x="8149" y="594"/>
                      <a:pt x="8149" y="572"/>
                      <a:pt x="8149" y="549"/>
                    </a:cubicBezTo>
                    <a:cubicBezTo>
                      <a:pt x="8172" y="526"/>
                      <a:pt x="8194" y="503"/>
                      <a:pt x="8217" y="457"/>
                    </a:cubicBezTo>
                    <a:lnTo>
                      <a:pt x="8217" y="435"/>
                    </a:lnTo>
                    <a:lnTo>
                      <a:pt x="8240" y="412"/>
                    </a:lnTo>
                    <a:cubicBezTo>
                      <a:pt x="8240" y="389"/>
                      <a:pt x="8240" y="389"/>
                      <a:pt x="8240" y="366"/>
                    </a:cubicBezTo>
                    <a:cubicBezTo>
                      <a:pt x="8240" y="343"/>
                      <a:pt x="8263" y="321"/>
                      <a:pt x="8263" y="275"/>
                    </a:cubicBezTo>
                    <a:cubicBezTo>
                      <a:pt x="8263" y="252"/>
                      <a:pt x="8263" y="229"/>
                      <a:pt x="8286" y="206"/>
                    </a:cubicBezTo>
                    <a:cubicBezTo>
                      <a:pt x="8286" y="206"/>
                      <a:pt x="8263" y="206"/>
                      <a:pt x="8263" y="184"/>
                    </a:cubicBezTo>
                    <a:cubicBezTo>
                      <a:pt x="8263" y="115"/>
                      <a:pt x="8194" y="69"/>
                      <a:pt x="8149" y="24"/>
                    </a:cubicBezTo>
                    <a:cubicBezTo>
                      <a:pt x="8126" y="24"/>
                      <a:pt x="8103" y="24"/>
                      <a:pt x="8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>
                <a:off x="4769356" y="3146918"/>
                <a:ext cx="209807" cy="290627"/>
              </a:xfrm>
              <a:custGeom>
                <a:avLst/>
                <a:gdLst/>
                <a:ahLst/>
                <a:cxnLst/>
                <a:rect l="l" t="t" r="r" b="b"/>
                <a:pathLst>
                  <a:path w="7762" h="10752" extrusionOk="0">
                    <a:moveTo>
                      <a:pt x="3059" y="0"/>
                    </a:moveTo>
                    <a:cubicBezTo>
                      <a:pt x="3037" y="0"/>
                      <a:pt x="2991" y="0"/>
                      <a:pt x="2945" y="23"/>
                    </a:cubicBezTo>
                    <a:cubicBezTo>
                      <a:pt x="2854" y="23"/>
                      <a:pt x="2763" y="46"/>
                      <a:pt x="2649" y="69"/>
                    </a:cubicBezTo>
                    <a:cubicBezTo>
                      <a:pt x="2603" y="92"/>
                      <a:pt x="2534" y="115"/>
                      <a:pt x="2489" y="137"/>
                    </a:cubicBezTo>
                    <a:cubicBezTo>
                      <a:pt x="2398" y="160"/>
                      <a:pt x="2329" y="206"/>
                      <a:pt x="2261" y="251"/>
                    </a:cubicBezTo>
                    <a:lnTo>
                      <a:pt x="2124" y="320"/>
                    </a:lnTo>
                    <a:cubicBezTo>
                      <a:pt x="2009" y="388"/>
                      <a:pt x="1895" y="457"/>
                      <a:pt x="1781" y="503"/>
                    </a:cubicBezTo>
                    <a:cubicBezTo>
                      <a:pt x="1713" y="525"/>
                      <a:pt x="1667" y="548"/>
                      <a:pt x="1599" y="594"/>
                    </a:cubicBezTo>
                    <a:cubicBezTo>
                      <a:pt x="1530" y="617"/>
                      <a:pt x="1439" y="639"/>
                      <a:pt x="1370" y="685"/>
                    </a:cubicBezTo>
                    <a:cubicBezTo>
                      <a:pt x="1325" y="708"/>
                      <a:pt x="1279" y="731"/>
                      <a:pt x="1256" y="754"/>
                    </a:cubicBezTo>
                    <a:cubicBezTo>
                      <a:pt x="1211" y="776"/>
                      <a:pt x="1165" y="799"/>
                      <a:pt x="1119" y="822"/>
                    </a:cubicBezTo>
                    <a:cubicBezTo>
                      <a:pt x="982" y="891"/>
                      <a:pt x="777" y="982"/>
                      <a:pt x="708" y="1164"/>
                    </a:cubicBezTo>
                    <a:cubicBezTo>
                      <a:pt x="686" y="1233"/>
                      <a:pt x="640" y="1301"/>
                      <a:pt x="640" y="1370"/>
                    </a:cubicBezTo>
                    <a:cubicBezTo>
                      <a:pt x="640" y="1416"/>
                      <a:pt x="617" y="1438"/>
                      <a:pt x="617" y="1461"/>
                    </a:cubicBezTo>
                    <a:cubicBezTo>
                      <a:pt x="617" y="1507"/>
                      <a:pt x="617" y="1530"/>
                      <a:pt x="617" y="1575"/>
                    </a:cubicBezTo>
                    <a:lnTo>
                      <a:pt x="594" y="1644"/>
                    </a:lnTo>
                    <a:cubicBezTo>
                      <a:pt x="594" y="1712"/>
                      <a:pt x="571" y="1758"/>
                      <a:pt x="571" y="1804"/>
                    </a:cubicBezTo>
                    <a:cubicBezTo>
                      <a:pt x="549" y="1872"/>
                      <a:pt x="549" y="1941"/>
                      <a:pt x="549" y="1986"/>
                    </a:cubicBezTo>
                    <a:lnTo>
                      <a:pt x="549" y="2077"/>
                    </a:lnTo>
                    <a:lnTo>
                      <a:pt x="526" y="2214"/>
                    </a:lnTo>
                    <a:cubicBezTo>
                      <a:pt x="526" y="2306"/>
                      <a:pt x="503" y="2397"/>
                      <a:pt x="503" y="2511"/>
                    </a:cubicBezTo>
                    <a:cubicBezTo>
                      <a:pt x="503" y="2557"/>
                      <a:pt x="503" y="2602"/>
                      <a:pt x="503" y="2648"/>
                    </a:cubicBezTo>
                    <a:cubicBezTo>
                      <a:pt x="503" y="2717"/>
                      <a:pt x="503" y="2762"/>
                      <a:pt x="480" y="2831"/>
                    </a:cubicBezTo>
                    <a:cubicBezTo>
                      <a:pt x="480" y="2990"/>
                      <a:pt x="457" y="3150"/>
                      <a:pt x="435" y="3310"/>
                    </a:cubicBezTo>
                    <a:lnTo>
                      <a:pt x="435" y="3356"/>
                    </a:lnTo>
                    <a:cubicBezTo>
                      <a:pt x="412" y="3470"/>
                      <a:pt x="412" y="3584"/>
                      <a:pt x="389" y="3721"/>
                    </a:cubicBezTo>
                    <a:cubicBezTo>
                      <a:pt x="389" y="3767"/>
                      <a:pt x="389" y="3835"/>
                      <a:pt x="389" y="3881"/>
                    </a:cubicBezTo>
                    <a:cubicBezTo>
                      <a:pt x="389" y="3926"/>
                      <a:pt x="366" y="3972"/>
                      <a:pt x="366" y="4018"/>
                    </a:cubicBezTo>
                    <a:cubicBezTo>
                      <a:pt x="366" y="4109"/>
                      <a:pt x="343" y="4200"/>
                      <a:pt x="343" y="4269"/>
                    </a:cubicBezTo>
                    <a:cubicBezTo>
                      <a:pt x="320" y="4406"/>
                      <a:pt x="298" y="4520"/>
                      <a:pt x="275" y="4634"/>
                    </a:cubicBezTo>
                    <a:lnTo>
                      <a:pt x="252" y="4908"/>
                    </a:lnTo>
                    <a:cubicBezTo>
                      <a:pt x="252" y="5022"/>
                      <a:pt x="252" y="5113"/>
                      <a:pt x="229" y="5227"/>
                    </a:cubicBezTo>
                    <a:lnTo>
                      <a:pt x="229" y="5296"/>
                    </a:lnTo>
                    <a:lnTo>
                      <a:pt x="206" y="5410"/>
                    </a:lnTo>
                    <a:cubicBezTo>
                      <a:pt x="183" y="5661"/>
                      <a:pt x="161" y="5912"/>
                      <a:pt x="138" y="6186"/>
                    </a:cubicBezTo>
                    <a:cubicBezTo>
                      <a:pt x="115" y="6346"/>
                      <a:pt x="115" y="6483"/>
                      <a:pt x="115" y="6643"/>
                    </a:cubicBezTo>
                    <a:lnTo>
                      <a:pt x="92" y="6802"/>
                    </a:lnTo>
                    <a:cubicBezTo>
                      <a:pt x="92" y="6894"/>
                      <a:pt x="92" y="6962"/>
                      <a:pt x="92" y="7053"/>
                    </a:cubicBezTo>
                    <a:lnTo>
                      <a:pt x="69" y="7168"/>
                    </a:lnTo>
                    <a:cubicBezTo>
                      <a:pt x="69" y="7282"/>
                      <a:pt x="46" y="7419"/>
                      <a:pt x="46" y="7533"/>
                    </a:cubicBezTo>
                    <a:cubicBezTo>
                      <a:pt x="46" y="7670"/>
                      <a:pt x="46" y="7784"/>
                      <a:pt x="24" y="7921"/>
                    </a:cubicBezTo>
                    <a:cubicBezTo>
                      <a:pt x="24" y="8035"/>
                      <a:pt x="24" y="8172"/>
                      <a:pt x="1" y="8286"/>
                    </a:cubicBezTo>
                    <a:cubicBezTo>
                      <a:pt x="1" y="8377"/>
                      <a:pt x="1" y="8446"/>
                      <a:pt x="24" y="8514"/>
                    </a:cubicBezTo>
                    <a:cubicBezTo>
                      <a:pt x="24" y="8560"/>
                      <a:pt x="24" y="8606"/>
                      <a:pt x="24" y="8628"/>
                    </a:cubicBezTo>
                    <a:cubicBezTo>
                      <a:pt x="24" y="8651"/>
                      <a:pt x="1" y="8697"/>
                      <a:pt x="1" y="8742"/>
                    </a:cubicBezTo>
                    <a:cubicBezTo>
                      <a:pt x="24" y="8857"/>
                      <a:pt x="46" y="8971"/>
                      <a:pt x="69" y="9085"/>
                    </a:cubicBezTo>
                    <a:lnTo>
                      <a:pt x="92" y="9153"/>
                    </a:lnTo>
                    <a:cubicBezTo>
                      <a:pt x="138" y="9290"/>
                      <a:pt x="183" y="9427"/>
                      <a:pt x="229" y="9564"/>
                    </a:cubicBezTo>
                    <a:cubicBezTo>
                      <a:pt x="275" y="9724"/>
                      <a:pt x="320" y="9861"/>
                      <a:pt x="389" y="9975"/>
                    </a:cubicBezTo>
                    <a:cubicBezTo>
                      <a:pt x="412" y="10043"/>
                      <a:pt x="435" y="10089"/>
                      <a:pt x="480" y="10135"/>
                    </a:cubicBezTo>
                    <a:lnTo>
                      <a:pt x="526" y="10249"/>
                    </a:lnTo>
                    <a:lnTo>
                      <a:pt x="571" y="10340"/>
                    </a:lnTo>
                    <a:cubicBezTo>
                      <a:pt x="594" y="10386"/>
                      <a:pt x="617" y="10454"/>
                      <a:pt x="640" y="10500"/>
                    </a:cubicBezTo>
                    <a:cubicBezTo>
                      <a:pt x="640" y="10523"/>
                      <a:pt x="663" y="10546"/>
                      <a:pt x="663" y="10546"/>
                    </a:cubicBezTo>
                    <a:cubicBezTo>
                      <a:pt x="686" y="10591"/>
                      <a:pt x="708" y="10614"/>
                      <a:pt x="731" y="10637"/>
                    </a:cubicBezTo>
                    <a:cubicBezTo>
                      <a:pt x="777" y="10683"/>
                      <a:pt x="845" y="10705"/>
                      <a:pt x="891" y="10728"/>
                    </a:cubicBezTo>
                    <a:cubicBezTo>
                      <a:pt x="914" y="10751"/>
                      <a:pt x="960" y="10751"/>
                      <a:pt x="982" y="10751"/>
                    </a:cubicBezTo>
                    <a:cubicBezTo>
                      <a:pt x="1051" y="10751"/>
                      <a:pt x="1142" y="10705"/>
                      <a:pt x="1211" y="10660"/>
                    </a:cubicBezTo>
                    <a:cubicBezTo>
                      <a:pt x="1256" y="10660"/>
                      <a:pt x="1279" y="10614"/>
                      <a:pt x="1325" y="10591"/>
                    </a:cubicBezTo>
                    <a:lnTo>
                      <a:pt x="1416" y="10523"/>
                    </a:lnTo>
                    <a:lnTo>
                      <a:pt x="1621" y="10409"/>
                    </a:lnTo>
                    <a:cubicBezTo>
                      <a:pt x="1827" y="10272"/>
                      <a:pt x="2032" y="10180"/>
                      <a:pt x="2238" y="10066"/>
                    </a:cubicBezTo>
                    <a:lnTo>
                      <a:pt x="2261" y="10043"/>
                    </a:lnTo>
                    <a:lnTo>
                      <a:pt x="2420" y="9975"/>
                    </a:lnTo>
                    <a:cubicBezTo>
                      <a:pt x="2580" y="9884"/>
                      <a:pt x="2740" y="9815"/>
                      <a:pt x="2900" y="9724"/>
                    </a:cubicBezTo>
                    <a:lnTo>
                      <a:pt x="2968" y="9701"/>
                    </a:lnTo>
                    <a:lnTo>
                      <a:pt x="2945" y="9701"/>
                    </a:lnTo>
                    <a:cubicBezTo>
                      <a:pt x="3219" y="9587"/>
                      <a:pt x="3493" y="9473"/>
                      <a:pt x="3767" y="9359"/>
                    </a:cubicBezTo>
                    <a:cubicBezTo>
                      <a:pt x="4087" y="9222"/>
                      <a:pt x="4383" y="9062"/>
                      <a:pt x="4634" y="8925"/>
                    </a:cubicBezTo>
                    <a:cubicBezTo>
                      <a:pt x="4771" y="8857"/>
                      <a:pt x="4885" y="8788"/>
                      <a:pt x="5000" y="8720"/>
                    </a:cubicBezTo>
                    <a:cubicBezTo>
                      <a:pt x="5159" y="8628"/>
                      <a:pt x="5296" y="8560"/>
                      <a:pt x="5433" y="8469"/>
                    </a:cubicBezTo>
                    <a:lnTo>
                      <a:pt x="5639" y="8354"/>
                    </a:lnTo>
                    <a:cubicBezTo>
                      <a:pt x="5821" y="8263"/>
                      <a:pt x="6004" y="8172"/>
                      <a:pt x="6187" y="8081"/>
                    </a:cubicBezTo>
                    <a:cubicBezTo>
                      <a:pt x="6392" y="7966"/>
                      <a:pt x="6575" y="7875"/>
                      <a:pt x="6780" y="7784"/>
                    </a:cubicBezTo>
                    <a:cubicBezTo>
                      <a:pt x="6894" y="7738"/>
                      <a:pt x="6985" y="7692"/>
                      <a:pt x="7100" y="7647"/>
                    </a:cubicBezTo>
                    <a:cubicBezTo>
                      <a:pt x="7168" y="7624"/>
                      <a:pt x="7259" y="7601"/>
                      <a:pt x="7328" y="7556"/>
                    </a:cubicBezTo>
                    <a:cubicBezTo>
                      <a:pt x="7373" y="7533"/>
                      <a:pt x="7442" y="7510"/>
                      <a:pt x="7488" y="7487"/>
                    </a:cubicBezTo>
                    <a:cubicBezTo>
                      <a:pt x="7510" y="7487"/>
                      <a:pt x="7510" y="7464"/>
                      <a:pt x="7533" y="7464"/>
                    </a:cubicBezTo>
                    <a:cubicBezTo>
                      <a:pt x="7579" y="7419"/>
                      <a:pt x="7624" y="7373"/>
                      <a:pt x="7670" y="7327"/>
                    </a:cubicBezTo>
                    <a:cubicBezTo>
                      <a:pt x="7716" y="7236"/>
                      <a:pt x="7716" y="7145"/>
                      <a:pt x="7739" y="7053"/>
                    </a:cubicBezTo>
                    <a:lnTo>
                      <a:pt x="7739" y="7008"/>
                    </a:lnTo>
                    <a:cubicBezTo>
                      <a:pt x="7739" y="6848"/>
                      <a:pt x="7761" y="6711"/>
                      <a:pt x="7761" y="6574"/>
                    </a:cubicBezTo>
                    <a:cubicBezTo>
                      <a:pt x="7761" y="6437"/>
                      <a:pt x="7761" y="6300"/>
                      <a:pt x="7739" y="6163"/>
                    </a:cubicBezTo>
                    <a:lnTo>
                      <a:pt x="7739" y="6118"/>
                    </a:lnTo>
                    <a:cubicBezTo>
                      <a:pt x="7739" y="6003"/>
                      <a:pt x="7739" y="5866"/>
                      <a:pt x="7716" y="5752"/>
                    </a:cubicBezTo>
                    <a:cubicBezTo>
                      <a:pt x="7693" y="5593"/>
                      <a:pt x="7670" y="5410"/>
                      <a:pt x="7624" y="5227"/>
                    </a:cubicBezTo>
                    <a:cubicBezTo>
                      <a:pt x="7602" y="5159"/>
                      <a:pt x="7602" y="5113"/>
                      <a:pt x="7579" y="5045"/>
                    </a:cubicBezTo>
                    <a:cubicBezTo>
                      <a:pt x="7556" y="4953"/>
                      <a:pt x="7556" y="4885"/>
                      <a:pt x="7533" y="4794"/>
                    </a:cubicBezTo>
                    <a:cubicBezTo>
                      <a:pt x="7510" y="4725"/>
                      <a:pt x="7488" y="4680"/>
                      <a:pt x="7465" y="4611"/>
                    </a:cubicBezTo>
                    <a:lnTo>
                      <a:pt x="7442" y="4543"/>
                    </a:lnTo>
                    <a:cubicBezTo>
                      <a:pt x="7442" y="4520"/>
                      <a:pt x="7442" y="4497"/>
                      <a:pt x="7419" y="4474"/>
                    </a:cubicBezTo>
                    <a:cubicBezTo>
                      <a:pt x="7396" y="4428"/>
                      <a:pt x="7373" y="4383"/>
                      <a:pt x="7351" y="4337"/>
                    </a:cubicBezTo>
                    <a:lnTo>
                      <a:pt x="7305" y="4246"/>
                    </a:lnTo>
                    <a:cubicBezTo>
                      <a:pt x="7259" y="4177"/>
                      <a:pt x="7236" y="4086"/>
                      <a:pt x="7191" y="4040"/>
                    </a:cubicBezTo>
                    <a:cubicBezTo>
                      <a:pt x="7100" y="3903"/>
                      <a:pt x="7008" y="3767"/>
                      <a:pt x="6894" y="3652"/>
                    </a:cubicBezTo>
                    <a:lnTo>
                      <a:pt x="6826" y="3538"/>
                    </a:lnTo>
                    <a:cubicBezTo>
                      <a:pt x="6757" y="3447"/>
                      <a:pt x="6689" y="3356"/>
                      <a:pt x="6620" y="3264"/>
                    </a:cubicBezTo>
                    <a:cubicBezTo>
                      <a:pt x="6460" y="3105"/>
                      <a:pt x="6301" y="2945"/>
                      <a:pt x="6141" y="2785"/>
                    </a:cubicBezTo>
                    <a:lnTo>
                      <a:pt x="6072" y="2717"/>
                    </a:lnTo>
                    <a:cubicBezTo>
                      <a:pt x="6095" y="2648"/>
                      <a:pt x="6072" y="2602"/>
                      <a:pt x="6050" y="2557"/>
                    </a:cubicBezTo>
                    <a:cubicBezTo>
                      <a:pt x="6004" y="2488"/>
                      <a:pt x="5981" y="2466"/>
                      <a:pt x="5935" y="2420"/>
                    </a:cubicBezTo>
                    <a:lnTo>
                      <a:pt x="5890" y="2374"/>
                    </a:lnTo>
                    <a:cubicBezTo>
                      <a:pt x="5867" y="2329"/>
                      <a:pt x="5844" y="2283"/>
                      <a:pt x="5798" y="2237"/>
                    </a:cubicBezTo>
                    <a:lnTo>
                      <a:pt x="5753" y="2146"/>
                    </a:lnTo>
                    <a:cubicBezTo>
                      <a:pt x="5730" y="2123"/>
                      <a:pt x="5730" y="2100"/>
                      <a:pt x="5707" y="2100"/>
                    </a:cubicBezTo>
                    <a:cubicBezTo>
                      <a:pt x="5707" y="2077"/>
                      <a:pt x="5707" y="2077"/>
                      <a:pt x="5707" y="2077"/>
                    </a:cubicBezTo>
                    <a:cubicBezTo>
                      <a:pt x="5662" y="2032"/>
                      <a:pt x="5616" y="1986"/>
                      <a:pt x="5570" y="1918"/>
                    </a:cubicBezTo>
                    <a:cubicBezTo>
                      <a:pt x="5502" y="1872"/>
                      <a:pt x="5456" y="1804"/>
                      <a:pt x="5388" y="1758"/>
                    </a:cubicBezTo>
                    <a:cubicBezTo>
                      <a:pt x="5273" y="1621"/>
                      <a:pt x="5137" y="1530"/>
                      <a:pt x="5000" y="1416"/>
                    </a:cubicBezTo>
                    <a:cubicBezTo>
                      <a:pt x="4908" y="1324"/>
                      <a:pt x="4817" y="1233"/>
                      <a:pt x="4703" y="1142"/>
                    </a:cubicBezTo>
                    <a:lnTo>
                      <a:pt x="4589" y="1050"/>
                    </a:lnTo>
                    <a:cubicBezTo>
                      <a:pt x="4497" y="959"/>
                      <a:pt x="4406" y="868"/>
                      <a:pt x="4315" y="799"/>
                    </a:cubicBezTo>
                    <a:cubicBezTo>
                      <a:pt x="4269" y="754"/>
                      <a:pt x="4224" y="708"/>
                      <a:pt x="4178" y="662"/>
                    </a:cubicBezTo>
                    <a:cubicBezTo>
                      <a:pt x="4132" y="639"/>
                      <a:pt x="4087" y="617"/>
                      <a:pt x="4041" y="571"/>
                    </a:cubicBezTo>
                    <a:cubicBezTo>
                      <a:pt x="3972" y="503"/>
                      <a:pt x="3904" y="457"/>
                      <a:pt x="3835" y="388"/>
                    </a:cubicBezTo>
                    <a:lnTo>
                      <a:pt x="3790" y="366"/>
                    </a:lnTo>
                    <a:cubicBezTo>
                      <a:pt x="3721" y="320"/>
                      <a:pt x="3653" y="297"/>
                      <a:pt x="3584" y="251"/>
                    </a:cubicBezTo>
                    <a:cubicBezTo>
                      <a:pt x="3562" y="229"/>
                      <a:pt x="3539" y="206"/>
                      <a:pt x="3516" y="183"/>
                    </a:cubicBezTo>
                    <a:cubicBezTo>
                      <a:pt x="3470" y="137"/>
                      <a:pt x="3425" y="115"/>
                      <a:pt x="3402" y="92"/>
                    </a:cubicBezTo>
                    <a:lnTo>
                      <a:pt x="3311" y="46"/>
                    </a:lnTo>
                    <a:cubicBezTo>
                      <a:pt x="3265" y="23"/>
                      <a:pt x="3242" y="23"/>
                      <a:pt x="3196" y="23"/>
                    </a:cubicBezTo>
                    <a:cubicBezTo>
                      <a:pt x="3151" y="0"/>
                      <a:pt x="3105" y="0"/>
                      <a:pt x="30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4723702" y="2987738"/>
                <a:ext cx="629339" cy="418316"/>
              </a:xfrm>
              <a:custGeom>
                <a:avLst/>
                <a:gdLst/>
                <a:ahLst/>
                <a:cxnLst/>
                <a:rect l="l" t="t" r="r" b="b"/>
                <a:pathLst>
                  <a:path w="23283" h="15476" extrusionOk="0">
                    <a:moveTo>
                      <a:pt x="15522" y="0"/>
                    </a:moveTo>
                    <a:cubicBezTo>
                      <a:pt x="15385" y="0"/>
                      <a:pt x="15225" y="23"/>
                      <a:pt x="15088" y="23"/>
                    </a:cubicBezTo>
                    <a:cubicBezTo>
                      <a:pt x="14951" y="23"/>
                      <a:pt x="14837" y="46"/>
                      <a:pt x="14723" y="69"/>
                    </a:cubicBezTo>
                    <a:cubicBezTo>
                      <a:pt x="14632" y="92"/>
                      <a:pt x="14563" y="92"/>
                      <a:pt x="14495" y="115"/>
                    </a:cubicBezTo>
                    <a:cubicBezTo>
                      <a:pt x="14404" y="115"/>
                      <a:pt x="14335" y="137"/>
                      <a:pt x="14244" y="137"/>
                    </a:cubicBezTo>
                    <a:cubicBezTo>
                      <a:pt x="14107" y="160"/>
                      <a:pt x="13993" y="206"/>
                      <a:pt x="13879" y="229"/>
                    </a:cubicBezTo>
                    <a:cubicBezTo>
                      <a:pt x="13856" y="206"/>
                      <a:pt x="13833" y="183"/>
                      <a:pt x="13787" y="183"/>
                    </a:cubicBezTo>
                    <a:lnTo>
                      <a:pt x="13696" y="206"/>
                    </a:lnTo>
                    <a:cubicBezTo>
                      <a:pt x="13605" y="229"/>
                      <a:pt x="13513" y="252"/>
                      <a:pt x="13422" y="274"/>
                    </a:cubicBezTo>
                    <a:cubicBezTo>
                      <a:pt x="13331" y="320"/>
                      <a:pt x="13262" y="343"/>
                      <a:pt x="13171" y="366"/>
                    </a:cubicBezTo>
                    <a:lnTo>
                      <a:pt x="13125" y="388"/>
                    </a:lnTo>
                    <a:cubicBezTo>
                      <a:pt x="13011" y="434"/>
                      <a:pt x="12897" y="480"/>
                      <a:pt x="12783" y="525"/>
                    </a:cubicBezTo>
                    <a:lnTo>
                      <a:pt x="12555" y="594"/>
                    </a:lnTo>
                    <a:lnTo>
                      <a:pt x="12463" y="640"/>
                    </a:lnTo>
                    <a:cubicBezTo>
                      <a:pt x="12304" y="685"/>
                      <a:pt x="12167" y="731"/>
                      <a:pt x="12007" y="799"/>
                    </a:cubicBezTo>
                    <a:cubicBezTo>
                      <a:pt x="11916" y="845"/>
                      <a:pt x="11824" y="891"/>
                      <a:pt x="11756" y="936"/>
                    </a:cubicBezTo>
                    <a:lnTo>
                      <a:pt x="11413" y="1142"/>
                    </a:lnTo>
                    <a:cubicBezTo>
                      <a:pt x="11368" y="1165"/>
                      <a:pt x="11322" y="1210"/>
                      <a:pt x="11299" y="1233"/>
                    </a:cubicBezTo>
                    <a:cubicBezTo>
                      <a:pt x="11140" y="1324"/>
                      <a:pt x="10980" y="1393"/>
                      <a:pt x="10820" y="1484"/>
                    </a:cubicBezTo>
                    <a:lnTo>
                      <a:pt x="10660" y="1575"/>
                    </a:lnTo>
                    <a:lnTo>
                      <a:pt x="10500" y="1644"/>
                    </a:lnTo>
                    <a:cubicBezTo>
                      <a:pt x="10341" y="1712"/>
                      <a:pt x="10181" y="1804"/>
                      <a:pt x="10021" y="1872"/>
                    </a:cubicBezTo>
                    <a:cubicBezTo>
                      <a:pt x="9816" y="1986"/>
                      <a:pt x="9610" y="2100"/>
                      <a:pt x="9405" y="2237"/>
                    </a:cubicBezTo>
                    <a:cubicBezTo>
                      <a:pt x="9245" y="2329"/>
                      <a:pt x="9085" y="2420"/>
                      <a:pt x="8925" y="2511"/>
                    </a:cubicBezTo>
                    <a:lnTo>
                      <a:pt x="8789" y="2603"/>
                    </a:lnTo>
                    <a:lnTo>
                      <a:pt x="8789" y="2603"/>
                    </a:lnTo>
                    <a:lnTo>
                      <a:pt x="8811" y="2580"/>
                    </a:lnTo>
                    <a:lnTo>
                      <a:pt x="8857" y="2534"/>
                    </a:lnTo>
                    <a:cubicBezTo>
                      <a:pt x="8971" y="2420"/>
                      <a:pt x="9062" y="2329"/>
                      <a:pt x="9154" y="2237"/>
                    </a:cubicBezTo>
                    <a:cubicBezTo>
                      <a:pt x="9245" y="2100"/>
                      <a:pt x="9336" y="1986"/>
                      <a:pt x="9382" y="1872"/>
                    </a:cubicBezTo>
                    <a:cubicBezTo>
                      <a:pt x="9428" y="1758"/>
                      <a:pt x="9473" y="1644"/>
                      <a:pt x="9473" y="1507"/>
                    </a:cubicBezTo>
                    <a:cubicBezTo>
                      <a:pt x="9496" y="1393"/>
                      <a:pt x="9496" y="1302"/>
                      <a:pt x="9473" y="1187"/>
                    </a:cubicBezTo>
                    <a:cubicBezTo>
                      <a:pt x="9450" y="1096"/>
                      <a:pt x="9428" y="1005"/>
                      <a:pt x="9359" y="868"/>
                    </a:cubicBezTo>
                    <a:cubicBezTo>
                      <a:pt x="9336" y="822"/>
                      <a:pt x="9291" y="777"/>
                      <a:pt x="9268" y="731"/>
                    </a:cubicBezTo>
                    <a:cubicBezTo>
                      <a:pt x="9199" y="662"/>
                      <a:pt x="9131" y="594"/>
                      <a:pt x="8994" y="548"/>
                    </a:cubicBezTo>
                    <a:cubicBezTo>
                      <a:pt x="8925" y="525"/>
                      <a:pt x="8857" y="503"/>
                      <a:pt x="8789" y="480"/>
                    </a:cubicBezTo>
                    <a:lnTo>
                      <a:pt x="8515" y="480"/>
                    </a:lnTo>
                    <a:cubicBezTo>
                      <a:pt x="8400" y="503"/>
                      <a:pt x="8286" y="503"/>
                      <a:pt x="8172" y="525"/>
                    </a:cubicBezTo>
                    <a:lnTo>
                      <a:pt x="8035" y="548"/>
                    </a:lnTo>
                    <a:cubicBezTo>
                      <a:pt x="7898" y="571"/>
                      <a:pt x="7761" y="594"/>
                      <a:pt x="7602" y="617"/>
                    </a:cubicBezTo>
                    <a:cubicBezTo>
                      <a:pt x="7442" y="662"/>
                      <a:pt x="7282" y="708"/>
                      <a:pt x="7122" y="754"/>
                    </a:cubicBezTo>
                    <a:cubicBezTo>
                      <a:pt x="6940" y="822"/>
                      <a:pt x="6757" y="891"/>
                      <a:pt x="6597" y="959"/>
                    </a:cubicBezTo>
                    <a:cubicBezTo>
                      <a:pt x="6438" y="1005"/>
                      <a:pt x="6301" y="1073"/>
                      <a:pt x="6118" y="1142"/>
                    </a:cubicBezTo>
                    <a:lnTo>
                      <a:pt x="6027" y="1210"/>
                    </a:lnTo>
                    <a:cubicBezTo>
                      <a:pt x="5913" y="1256"/>
                      <a:pt x="5798" y="1302"/>
                      <a:pt x="5707" y="1347"/>
                    </a:cubicBezTo>
                    <a:cubicBezTo>
                      <a:pt x="5456" y="1484"/>
                      <a:pt x="5228" y="1667"/>
                      <a:pt x="4977" y="1826"/>
                    </a:cubicBezTo>
                    <a:lnTo>
                      <a:pt x="4931" y="1872"/>
                    </a:lnTo>
                    <a:lnTo>
                      <a:pt x="4817" y="1941"/>
                    </a:lnTo>
                    <a:cubicBezTo>
                      <a:pt x="4657" y="2032"/>
                      <a:pt x="4520" y="2146"/>
                      <a:pt x="4360" y="2260"/>
                    </a:cubicBezTo>
                    <a:cubicBezTo>
                      <a:pt x="4201" y="2397"/>
                      <a:pt x="4041" y="2534"/>
                      <a:pt x="3881" y="2694"/>
                    </a:cubicBezTo>
                    <a:cubicBezTo>
                      <a:pt x="3721" y="2831"/>
                      <a:pt x="3562" y="2968"/>
                      <a:pt x="3425" y="3105"/>
                    </a:cubicBezTo>
                    <a:cubicBezTo>
                      <a:pt x="3288" y="3242"/>
                      <a:pt x="3173" y="3379"/>
                      <a:pt x="3059" y="3516"/>
                    </a:cubicBezTo>
                    <a:lnTo>
                      <a:pt x="2968" y="3630"/>
                    </a:lnTo>
                    <a:cubicBezTo>
                      <a:pt x="2877" y="3744"/>
                      <a:pt x="2763" y="3858"/>
                      <a:pt x="2649" y="3995"/>
                    </a:cubicBezTo>
                    <a:cubicBezTo>
                      <a:pt x="2628" y="4015"/>
                      <a:pt x="2607" y="4036"/>
                      <a:pt x="2603" y="4057"/>
                    </a:cubicBezTo>
                    <a:lnTo>
                      <a:pt x="2603" y="4057"/>
                    </a:lnTo>
                    <a:cubicBezTo>
                      <a:pt x="2486" y="4162"/>
                      <a:pt x="2382" y="4284"/>
                      <a:pt x="2260" y="4406"/>
                    </a:cubicBezTo>
                    <a:cubicBezTo>
                      <a:pt x="2124" y="4543"/>
                      <a:pt x="2009" y="4680"/>
                      <a:pt x="1895" y="4839"/>
                    </a:cubicBezTo>
                    <a:lnTo>
                      <a:pt x="1804" y="4931"/>
                    </a:lnTo>
                    <a:cubicBezTo>
                      <a:pt x="1735" y="4999"/>
                      <a:pt x="1667" y="5068"/>
                      <a:pt x="1599" y="5159"/>
                    </a:cubicBezTo>
                    <a:lnTo>
                      <a:pt x="1507" y="5273"/>
                    </a:lnTo>
                    <a:cubicBezTo>
                      <a:pt x="1462" y="5319"/>
                      <a:pt x="1416" y="5387"/>
                      <a:pt x="1370" y="5433"/>
                    </a:cubicBezTo>
                    <a:cubicBezTo>
                      <a:pt x="1370" y="5433"/>
                      <a:pt x="1370" y="5456"/>
                      <a:pt x="1370" y="5456"/>
                    </a:cubicBezTo>
                    <a:cubicBezTo>
                      <a:pt x="1370" y="5456"/>
                      <a:pt x="1347" y="5479"/>
                      <a:pt x="1347" y="5479"/>
                    </a:cubicBezTo>
                    <a:cubicBezTo>
                      <a:pt x="1279" y="5570"/>
                      <a:pt x="1188" y="5661"/>
                      <a:pt x="1119" y="5752"/>
                    </a:cubicBezTo>
                    <a:cubicBezTo>
                      <a:pt x="1096" y="5798"/>
                      <a:pt x="1074" y="5844"/>
                      <a:pt x="1028" y="5867"/>
                    </a:cubicBezTo>
                    <a:cubicBezTo>
                      <a:pt x="1005" y="5912"/>
                      <a:pt x="982" y="5981"/>
                      <a:pt x="937" y="6026"/>
                    </a:cubicBezTo>
                    <a:cubicBezTo>
                      <a:pt x="868" y="6118"/>
                      <a:pt x="800" y="6232"/>
                      <a:pt x="731" y="6323"/>
                    </a:cubicBezTo>
                    <a:cubicBezTo>
                      <a:pt x="663" y="6437"/>
                      <a:pt x="594" y="6528"/>
                      <a:pt x="526" y="6643"/>
                    </a:cubicBezTo>
                    <a:lnTo>
                      <a:pt x="503" y="6688"/>
                    </a:lnTo>
                    <a:cubicBezTo>
                      <a:pt x="412" y="6825"/>
                      <a:pt x="320" y="6962"/>
                      <a:pt x="229" y="7099"/>
                    </a:cubicBezTo>
                    <a:cubicBezTo>
                      <a:pt x="206" y="7145"/>
                      <a:pt x="183" y="7168"/>
                      <a:pt x="161" y="7213"/>
                    </a:cubicBezTo>
                    <a:lnTo>
                      <a:pt x="115" y="7282"/>
                    </a:lnTo>
                    <a:cubicBezTo>
                      <a:pt x="115" y="7305"/>
                      <a:pt x="92" y="7327"/>
                      <a:pt x="92" y="7350"/>
                    </a:cubicBezTo>
                    <a:cubicBezTo>
                      <a:pt x="46" y="7396"/>
                      <a:pt x="24" y="7441"/>
                      <a:pt x="24" y="7487"/>
                    </a:cubicBezTo>
                    <a:cubicBezTo>
                      <a:pt x="1" y="7556"/>
                      <a:pt x="1" y="7624"/>
                      <a:pt x="24" y="7693"/>
                    </a:cubicBezTo>
                    <a:cubicBezTo>
                      <a:pt x="69" y="7738"/>
                      <a:pt x="115" y="7807"/>
                      <a:pt x="183" y="7830"/>
                    </a:cubicBezTo>
                    <a:lnTo>
                      <a:pt x="366" y="7830"/>
                    </a:lnTo>
                    <a:cubicBezTo>
                      <a:pt x="366" y="7807"/>
                      <a:pt x="389" y="7807"/>
                      <a:pt x="389" y="7807"/>
                    </a:cubicBezTo>
                    <a:cubicBezTo>
                      <a:pt x="412" y="7807"/>
                      <a:pt x="412" y="7784"/>
                      <a:pt x="434" y="7784"/>
                    </a:cubicBezTo>
                    <a:cubicBezTo>
                      <a:pt x="480" y="7761"/>
                      <a:pt x="526" y="7738"/>
                      <a:pt x="549" y="7693"/>
                    </a:cubicBezTo>
                    <a:cubicBezTo>
                      <a:pt x="640" y="7647"/>
                      <a:pt x="708" y="7624"/>
                      <a:pt x="777" y="7601"/>
                    </a:cubicBezTo>
                    <a:lnTo>
                      <a:pt x="822" y="7578"/>
                    </a:lnTo>
                    <a:cubicBezTo>
                      <a:pt x="914" y="7533"/>
                      <a:pt x="1028" y="7487"/>
                      <a:pt x="1119" y="7441"/>
                    </a:cubicBezTo>
                    <a:lnTo>
                      <a:pt x="1256" y="7373"/>
                    </a:lnTo>
                    <a:cubicBezTo>
                      <a:pt x="1416" y="7305"/>
                      <a:pt x="1553" y="7236"/>
                      <a:pt x="1713" y="7190"/>
                    </a:cubicBezTo>
                    <a:cubicBezTo>
                      <a:pt x="1850" y="7122"/>
                      <a:pt x="1987" y="7076"/>
                      <a:pt x="2124" y="7008"/>
                    </a:cubicBezTo>
                    <a:cubicBezTo>
                      <a:pt x="2375" y="6894"/>
                      <a:pt x="2626" y="6757"/>
                      <a:pt x="2854" y="6643"/>
                    </a:cubicBezTo>
                    <a:lnTo>
                      <a:pt x="2900" y="6620"/>
                    </a:lnTo>
                    <a:cubicBezTo>
                      <a:pt x="2945" y="6597"/>
                      <a:pt x="3014" y="6551"/>
                      <a:pt x="3059" y="6528"/>
                    </a:cubicBezTo>
                    <a:cubicBezTo>
                      <a:pt x="3151" y="6506"/>
                      <a:pt x="3219" y="6460"/>
                      <a:pt x="3288" y="6414"/>
                    </a:cubicBezTo>
                    <a:cubicBezTo>
                      <a:pt x="3402" y="6346"/>
                      <a:pt x="3539" y="6277"/>
                      <a:pt x="3676" y="6209"/>
                    </a:cubicBezTo>
                    <a:cubicBezTo>
                      <a:pt x="3858" y="6118"/>
                      <a:pt x="4064" y="6026"/>
                      <a:pt x="4269" y="5958"/>
                    </a:cubicBezTo>
                    <a:cubicBezTo>
                      <a:pt x="4406" y="5912"/>
                      <a:pt x="4543" y="5867"/>
                      <a:pt x="4634" y="5867"/>
                    </a:cubicBezTo>
                    <a:lnTo>
                      <a:pt x="4840" y="5867"/>
                    </a:lnTo>
                    <a:cubicBezTo>
                      <a:pt x="4885" y="5889"/>
                      <a:pt x="4931" y="5889"/>
                      <a:pt x="4977" y="5912"/>
                    </a:cubicBezTo>
                    <a:cubicBezTo>
                      <a:pt x="4931" y="5889"/>
                      <a:pt x="4908" y="5867"/>
                      <a:pt x="4863" y="5844"/>
                    </a:cubicBezTo>
                    <a:cubicBezTo>
                      <a:pt x="4817" y="5844"/>
                      <a:pt x="4771" y="5821"/>
                      <a:pt x="4703" y="5821"/>
                    </a:cubicBezTo>
                    <a:cubicBezTo>
                      <a:pt x="4634" y="5821"/>
                      <a:pt x="4589" y="5821"/>
                      <a:pt x="4520" y="5844"/>
                    </a:cubicBezTo>
                    <a:cubicBezTo>
                      <a:pt x="4452" y="5844"/>
                      <a:pt x="4360" y="5867"/>
                      <a:pt x="4269" y="5912"/>
                    </a:cubicBezTo>
                    <a:lnTo>
                      <a:pt x="4178" y="5935"/>
                    </a:lnTo>
                    <a:cubicBezTo>
                      <a:pt x="4132" y="5958"/>
                      <a:pt x="4109" y="5958"/>
                      <a:pt x="4064" y="5958"/>
                    </a:cubicBezTo>
                    <a:cubicBezTo>
                      <a:pt x="4041" y="5958"/>
                      <a:pt x="4018" y="5958"/>
                      <a:pt x="3995" y="5935"/>
                    </a:cubicBezTo>
                    <a:cubicBezTo>
                      <a:pt x="3927" y="5912"/>
                      <a:pt x="3881" y="5844"/>
                      <a:pt x="3881" y="5775"/>
                    </a:cubicBezTo>
                    <a:cubicBezTo>
                      <a:pt x="3881" y="5638"/>
                      <a:pt x="4018" y="5547"/>
                      <a:pt x="4155" y="5456"/>
                    </a:cubicBezTo>
                    <a:cubicBezTo>
                      <a:pt x="4223" y="5410"/>
                      <a:pt x="4292" y="5387"/>
                      <a:pt x="4360" y="5342"/>
                    </a:cubicBezTo>
                    <a:cubicBezTo>
                      <a:pt x="4406" y="5319"/>
                      <a:pt x="4475" y="5273"/>
                      <a:pt x="4520" y="5250"/>
                    </a:cubicBezTo>
                    <a:cubicBezTo>
                      <a:pt x="4589" y="5205"/>
                      <a:pt x="4634" y="5182"/>
                      <a:pt x="4703" y="5159"/>
                    </a:cubicBezTo>
                    <a:cubicBezTo>
                      <a:pt x="4771" y="5113"/>
                      <a:pt x="4863" y="5068"/>
                      <a:pt x="4931" y="5022"/>
                    </a:cubicBezTo>
                    <a:cubicBezTo>
                      <a:pt x="5045" y="4954"/>
                      <a:pt x="5182" y="4885"/>
                      <a:pt x="5296" y="4817"/>
                    </a:cubicBezTo>
                    <a:lnTo>
                      <a:pt x="5388" y="4771"/>
                    </a:lnTo>
                    <a:lnTo>
                      <a:pt x="5502" y="4725"/>
                    </a:lnTo>
                    <a:lnTo>
                      <a:pt x="5502" y="4748"/>
                    </a:lnTo>
                    <a:lnTo>
                      <a:pt x="5547" y="4702"/>
                    </a:lnTo>
                    <a:lnTo>
                      <a:pt x="5639" y="4657"/>
                    </a:lnTo>
                    <a:cubicBezTo>
                      <a:pt x="5753" y="4611"/>
                      <a:pt x="5844" y="4566"/>
                      <a:pt x="5958" y="4520"/>
                    </a:cubicBezTo>
                    <a:cubicBezTo>
                      <a:pt x="6072" y="4451"/>
                      <a:pt x="6186" y="4406"/>
                      <a:pt x="6323" y="4383"/>
                    </a:cubicBezTo>
                    <a:cubicBezTo>
                      <a:pt x="6574" y="4292"/>
                      <a:pt x="6826" y="4200"/>
                      <a:pt x="7077" y="4155"/>
                    </a:cubicBezTo>
                    <a:cubicBezTo>
                      <a:pt x="7351" y="4109"/>
                      <a:pt x="7556" y="4086"/>
                      <a:pt x="7739" y="4086"/>
                    </a:cubicBezTo>
                    <a:cubicBezTo>
                      <a:pt x="7876" y="4086"/>
                      <a:pt x="7990" y="4086"/>
                      <a:pt x="8104" y="4109"/>
                    </a:cubicBezTo>
                    <a:cubicBezTo>
                      <a:pt x="8172" y="4132"/>
                      <a:pt x="8264" y="4155"/>
                      <a:pt x="8332" y="4177"/>
                    </a:cubicBezTo>
                    <a:lnTo>
                      <a:pt x="8378" y="4177"/>
                    </a:lnTo>
                    <a:cubicBezTo>
                      <a:pt x="8469" y="4223"/>
                      <a:pt x="8537" y="4246"/>
                      <a:pt x="8606" y="4292"/>
                    </a:cubicBezTo>
                    <a:cubicBezTo>
                      <a:pt x="8743" y="4360"/>
                      <a:pt x="8903" y="4474"/>
                      <a:pt x="8971" y="4634"/>
                    </a:cubicBezTo>
                    <a:cubicBezTo>
                      <a:pt x="9062" y="4771"/>
                      <a:pt x="9108" y="4931"/>
                      <a:pt x="9108" y="5090"/>
                    </a:cubicBezTo>
                    <a:cubicBezTo>
                      <a:pt x="9108" y="5227"/>
                      <a:pt x="9108" y="5342"/>
                      <a:pt x="9062" y="5456"/>
                    </a:cubicBezTo>
                    <a:cubicBezTo>
                      <a:pt x="9040" y="5615"/>
                      <a:pt x="8971" y="5775"/>
                      <a:pt x="8880" y="5889"/>
                    </a:cubicBezTo>
                    <a:cubicBezTo>
                      <a:pt x="8834" y="5981"/>
                      <a:pt x="8766" y="6072"/>
                      <a:pt x="8720" y="6163"/>
                    </a:cubicBezTo>
                    <a:lnTo>
                      <a:pt x="8606" y="6300"/>
                    </a:lnTo>
                    <a:lnTo>
                      <a:pt x="8652" y="6277"/>
                    </a:lnTo>
                    <a:cubicBezTo>
                      <a:pt x="8766" y="6232"/>
                      <a:pt x="8880" y="6209"/>
                      <a:pt x="8994" y="6140"/>
                    </a:cubicBezTo>
                    <a:cubicBezTo>
                      <a:pt x="9222" y="6072"/>
                      <a:pt x="9450" y="5981"/>
                      <a:pt x="9679" y="5889"/>
                    </a:cubicBezTo>
                    <a:cubicBezTo>
                      <a:pt x="9953" y="5798"/>
                      <a:pt x="10204" y="5707"/>
                      <a:pt x="10478" y="5593"/>
                    </a:cubicBezTo>
                    <a:lnTo>
                      <a:pt x="10569" y="5547"/>
                    </a:lnTo>
                    <a:cubicBezTo>
                      <a:pt x="10866" y="5433"/>
                      <a:pt x="11185" y="5319"/>
                      <a:pt x="11482" y="5205"/>
                    </a:cubicBezTo>
                    <a:cubicBezTo>
                      <a:pt x="11642" y="5136"/>
                      <a:pt x="11801" y="5090"/>
                      <a:pt x="11961" y="5022"/>
                    </a:cubicBezTo>
                    <a:cubicBezTo>
                      <a:pt x="12053" y="4999"/>
                      <a:pt x="12121" y="4976"/>
                      <a:pt x="12189" y="4954"/>
                    </a:cubicBezTo>
                    <a:cubicBezTo>
                      <a:pt x="12258" y="4931"/>
                      <a:pt x="12349" y="4908"/>
                      <a:pt x="12418" y="4885"/>
                    </a:cubicBezTo>
                    <a:lnTo>
                      <a:pt x="12509" y="4862"/>
                    </a:lnTo>
                    <a:cubicBezTo>
                      <a:pt x="12646" y="4817"/>
                      <a:pt x="12760" y="4771"/>
                      <a:pt x="12897" y="4748"/>
                    </a:cubicBezTo>
                    <a:cubicBezTo>
                      <a:pt x="12966" y="4725"/>
                      <a:pt x="13057" y="4702"/>
                      <a:pt x="13148" y="4680"/>
                    </a:cubicBezTo>
                    <a:lnTo>
                      <a:pt x="13308" y="4634"/>
                    </a:lnTo>
                    <a:lnTo>
                      <a:pt x="13445" y="4611"/>
                    </a:lnTo>
                    <a:lnTo>
                      <a:pt x="13536" y="4588"/>
                    </a:lnTo>
                    <a:cubicBezTo>
                      <a:pt x="13605" y="4566"/>
                      <a:pt x="13673" y="4566"/>
                      <a:pt x="13719" y="4543"/>
                    </a:cubicBezTo>
                    <a:lnTo>
                      <a:pt x="13810" y="4543"/>
                    </a:lnTo>
                    <a:cubicBezTo>
                      <a:pt x="13947" y="4497"/>
                      <a:pt x="14084" y="4497"/>
                      <a:pt x="14244" y="4474"/>
                    </a:cubicBezTo>
                    <a:cubicBezTo>
                      <a:pt x="14335" y="4451"/>
                      <a:pt x="14449" y="4451"/>
                      <a:pt x="14563" y="4451"/>
                    </a:cubicBezTo>
                    <a:lnTo>
                      <a:pt x="14677" y="4451"/>
                    </a:lnTo>
                    <a:cubicBezTo>
                      <a:pt x="14792" y="4451"/>
                      <a:pt x="14929" y="4451"/>
                      <a:pt x="15043" y="4497"/>
                    </a:cubicBezTo>
                    <a:cubicBezTo>
                      <a:pt x="15202" y="4543"/>
                      <a:pt x="15339" y="4611"/>
                      <a:pt x="15454" y="4702"/>
                    </a:cubicBezTo>
                    <a:cubicBezTo>
                      <a:pt x="15613" y="4817"/>
                      <a:pt x="15727" y="4954"/>
                      <a:pt x="15773" y="5136"/>
                    </a:cubicBezTo>
                    <a:cubicBezTo>
                      <a:pt x="15796" y="5182"/>
                      <a:pt x="15819" y="5250"/>
                      <a:pt x="15842" y="5319"/>
                    </a:cubicBezTo>
                    <a:cubicBezTo>
                      <a:pt x="15842" y="5410"/>
                      <a:pt x="15864" y="5479"/>
                      <a:pt x="15864" y="5570"/>
                    </a:cubicBezTo>
                    <a:cubicBezTo>
                      <a:pt x="15864" y="5684"/>
                      <a:pt x="15842" y="5798"/>
                      <a:pt x="15819" y="5889"/>
                    </a:cubicBezTo>
                    <a:cubicBezTo>
                      <a:pt x="15773" y="6004"/>
                      <a:pt x="15727" y="6118"/>
                      <a:pt x="15636" y="6255"/>
                    </a:cubicBezTo>
                    <a:cubicBezTo>
                      <a:pt x="15568" y="6369"/>
                      <a:pt x="15499" y="6460"/>
                      <a:pt x="15408" y="6551"/>
                    </a:cubicBezTo>
                    <a:lnTo>
                      <a:pt x="15339" y="6643"/>
                    </a:lnTo>
                    <a:cubicBezTo>
                      <a:pt x="15271" y="6757"/>
                      <a:pt x="15157" y="6848"/>
                      <a:pt x="15065" y="6962"/>
                    </a:cubicBezTo>
                    <a:cubicBezTo>
                      <a:pt x="14929" y="7099"/>
                      <a:pt x="14792" y="7236"/>
                      <a:pt x="14655" y="7350"/>
                    </a:cubicBezTo>
                    <a:cubicBezTo>
                      <a:pt x="14563" y="7441"/>
                      <a:pt x="14449" y="7510"/>
                      <a:pt x="14335" y="7601"/>
                    </a:cubicBezTo>
                    <a:cubicBezTo>
                      <a:pt x="14221" y="7693"/>
                      <a:pt x="14107" y="7761"/>
                      <a:pt x="13970" y="7830"/>
                    </a:cubicBezTo>
                    <a:cubicBezTo>
                      <a:pt x="13764" y="7966"/>
                      <a:pt x="13536" y="8081"/>
                      <a:pt x="13308" y="8195"/>
                    </a:cubicBezTo>
                    <a:lnTo>
                      <a:pt x="13217" y="8218"/>
                    </a:lnTo>
                    <a:lnTo>
                      <a:pt x="13239" y="8218"/>
                    </a:lnTo>
                    <a:cubicBezTo>
                      <a:pt x="12920" y="8377"/>
                      <a:pt x="12578" y="8537"/>
                      <a:pt x="12144" y="8720"/>
                    </a:cubicBezTo>
                    <a:cubicBezTo>
                      <a:pt x="11984" y="8788"/>
                      <a:pt x="11801" y="8857"/>
                      <a:pt x="11619" y="8925"/>
                    </a:cubicBezTo>
                    <a:lnTo>
                      <a:pt x="11505" y="8971"/>
                    </a:lnTo>
                    <a:cubicBezTo>
                      <a:pt x="11391" y="9016"/>
                      <a:pt x="11276" y="9062"/>
                      <a:pt x="11140" y="9131"/>
                    </a:cubicBezTo>
                    <a:cubicBezTo>
                      <a:pt x="11048" y="9176"/>
                      <a:pt x="10957" y="9222"/>
                      <a:pt x="10888" y="9290"/>
                    </a:cubicBezTo>
                    <a:cubicBezTo>
                      <a:pt x="10866" y="9290"/>
                      <a:pt x="10843" y="9313"/>
                      <a:pt x="10843" y="9336"/>
                    </a:cubicBezTo>
                    <a:lnTo>
                      <a:pt x="11619" y="9336"/>
                    </a:lnTo>
                    <a:cubicBezTo>
                      <a:pt x="11710" y="9336"/>
                      <a:pt x="11779" y="9336"/>
                      <a:pt x="11847" y="9359"/>
                    </a:cubicBezTo>
                    <a:cubicBezTo>
                      <a:pt x="11893" y="9359"/>
                      <a:pt x="11938" y="9382"/>
                      <a:pt x="12007" y="9404"/>
                    </a:cubicBezTo>
                    <a:cubicBezTo>
                      <a:pt x="12121" y="9450"/>
                      <a:pt x="12235" y="9473"/>
                      <a:pt x="12326" y="9519"/>
                    </a:cubicBezTo>
                    <a:lnTo>
                      <a:pt x="12441" y="9564"/>
                    </a:lnTo>
                    <a:cubicBezTo>
                      <a:pt x="12578" y="9610"/>
                      <a:pt x="12714" y="9678"/>
                      <a:pt x="12806" y="9770"/>
                    </a:cubicBezTo>
                    <a:cubicBezTo>
                      <a:pt x="12874" y="9838"/>
                      <a:pt x="12943" y="9907"/>
                      <a:pt x="12988" y="9998"/>
                    </a:cubicBezTo>
                    <a:cubicBezTo>
                      <a:pt x="13057" y="10089"/>
                      <a:pt x="13102" y="10181"/>
                      <a:pt x="13125" y="10249"/>
                    </a:cubicBezTo>
                    <a:cubicBezTo>
                      <a:pt x="13148" y="10340"/>
                      <a:pt x="13148" y="10409"/>
                      <a:pt x="13171" y="10500"/>
                    </a:cubicBezTo>
                    <a:cubicBezTo>
                      <a:pt x="13194" y="10569"/>
                      <a:pt x="13194" y="10637"/>
                      <a:pt x="13194" y="10706"/>
                    </a:cubicBezTo>
                    <a:cubicBezTo>
                      <a:pt x="13194" y="10797"/>
                      <a:pt x="13194" y="10865"/>
                      <a:pt x="13148" y="10957"/>
                    </a:cubicBezTo>
                    <a:cubicBezTo>
                      <a:pt x="13102" y="11139"/>
                      <a:pt x="13011" y="11322"/>
                      <a:pt x="12920" y="11482"/>
                    </a:cubicBezTo>
                    <a:cubicBezTo>
                      <a:pt x="12806" y="11687"/>
                      <a:pt x="12623" y="11915"/>
                      <a:pt x="12395" y="12166"/>
                    </a:cubicBezTo>
                    <a:cubicBezTo>
                      <a:pt x="12281" y="12258"/>
                      <a:pt x="12167" y="12372"/>
                      <a:pt x="12053" y="12463"/>
                    </a:cubicBezTo>
                    <a:cubicBezTo>
                      <a:pt x="11938" y="12577"/>
                      <a:pt x="11824" y="12668"/>
                      <a:pt x="11710" y="12737"/>
                    </a:cubicBezTo>
                    <a:cubicBezTo>
                      <a:pt x="11596" y="12805"/>
                      <a:pt x="11482" y="12897"/>
                      <a:pt x="11368" y="12965"/>
                    </a:cubicBezTo>
                    <a:cubicBezTo>
                      <a:pt x="11231" y="13034"/>
                      <a:pt x="11094" y="13102"/>
                      <a:pt x="10934" y="13171"/>
                    </a:cubicBezTo>
                    <a:cubicBezTo>
                      <a:pt x="10797" y="13216"/>
                      <a:pt x="10683" y="13285"/>
                      <a:pt x="10546" y="13308"/>
                    </a:cubicBezTo>
                    <a:cubicBezTo>
                      <a:pt x="10386" y="13353"/>
                      <a:pt x="10227" y="13376"/>
                      <a:pt x="10090" y="13399"/>
                    </a:cubicBezTo>
                    <a:cubicBezTo>
                      <a:pt x="9975" y="13422"/>
                      <a:pt x="9861" y="13445"/>
                      <a:pt x="9747" y="13467"/>
                    </a:cubicBezTo>
                    <a:lnTo>
                      <a:pt x="9679" y="13490"/>
                    </a:lnTo>
                    <a:lnTo>
                      <a:pt x="9610" y="13490"/>
                    </a:lnTo>
                    <a:cubicBezTo>
                      <a:pt x="9496" y="13490"/>
                      <a:pt x="9428" y="13445"/>
                      <a:pt x="9405" y="13353"/>
                    </a:cubicBezTo>
                    <a:cubicBezTo>
                      <a:pt x="9382" y="13262"/>
                      <a:pt x="9405" y="13148"/>
                      <a:pt x="9496" y="13102"/>
                    </a:cubicBezTo>
                    <a:cubicBezTo>
                      <a:pt x="9473" y="13102"/>
                      <a:pt x="9473" y="13079"/>
                      <a:pt x="9473" y="13057"/>
                    </a:cubicBezTo>
                    <a:cubicBezTo>
                      <a:pt x="9450" y="13034"/>
                      <a:pt x="9450" y="12988"/>
                      <a:pt x="9450" y="12942"/>
                    </a:cubicBezTo>
                    <a:cubicBezTo>
                      <a:pt x="9428" y="12988"/>
                      <a:pt x="9428" y="13034"/>
                      <a:pt x="9405" y="13079"/>
                    </a:cubicBezTo>
                    <a:lnTo>
                      <a:pt x="9382" y="13148"/>
                    </a:lnTo>
                    <a:cubicBezTo>
                      <a:pt x="9359" y="13285"/>
                      <a:pt x="9313" y="13399"/>
                      <a:pt x="9268" y="13513"/>
                    </a:cubicBezTo>
                    <a:lnTo>
                      <a:pt x="9222" y="13513"/>
                    </a:lnTo>
                    <a:cubicBezTo>
                      <a:pt x="9131" y="13513"/>
                      <a:pt x="9062" y="13536"/>
                      <a:pt x="9017" y="13559"/>
                    </a:cubicBezTo>
                    <a:cubicBezTo>
                      <a:pt x="8948" y="13581"/>
                      <a:pt x="8903" y="13604"/>
                      <a:pt x="8857" y="13627"/>
                    </a:cubicBezTo>
                    <a:lnTo>
                      <a:pt x="8766" y="13673"/>
                    </a:lnTo>
                    <a:cubicBezTo>
                      <a:pt x="8674" y="13718"/>
                      <a:pt x="8583" y="13764"/>
                      <a:pt x="8515" y="13787"/>
                    </a:cubicBezTo>
                    <a:lnTo>
                      <a:pt x="8423" y="13833"/>
                    </a:lnTo>
                    <a:cubicBezTo>
                      <a:pt x="8218" y="13924"/>
                      <a:pt x="8012" y="14015"/>
                      <a:pt x="7807" y="14106"/>
                    </a:cubicBezTo>
                    <a:cubicBezTo>
                      <a:pt x="7579" y="14221"/>
                      <a:pt x="7328" y="14335"/>
                      <a:pt x="7099" y="14449"/>
                    </a:cubicBezTo>
                    <a:lnTo>
                      <a:pt x="7008" y="14495"/>
                    </a:lnTo>
                    <a:cubicBezTo>
                      <a:pt x="6940" y="14517"/>
                      <a:pt x="6848" y="14563"/>
                      <a:pt x="6780" y="14609"/>
                    </a:cubicBezTo>
                    <a:lnTo>
                      <a:pt x="6711" y="14631"/>
                    </a:lnTo>
                    <a:cubicBezTo>
                      <a:pt x="6597" y="14677"/>
                      <a:pt x="6483" y="14746"/>
                      <a:pt x="6415" y="14837"/>
                    </a:cubicBezTo>
                    <a:cubicBezTo>
                      <a:pt x="6415" y="14860"/>
                      <a:pt x="6392" y="14883"/>
                      <a:pt x="6392" y="14905"/>
                    </a:cubicBezTo>
                    <a:cubicBezTo>
                      <a:pt x="6369" y="14905"/>
                      <a:pt x="6346" y="14928"/>
                      <a:pt x="6323" y="14928"/>
                    </a:cubicBezTo>
                    <a:cubicBezTo>
                      <a:pt x="6278" y="14951"/>
                      <a:pt x="6255" y="14974"/>
                      <a:pt x="6232" y="15019"/>
                    </a:cubicBezTo>
                    <a:lnTo>
                      <a:pt x="6072" y="15042"/>
                    </a:lnTo>
                    <a:cubicBezTo>
                      <a:pt x="6004" y="15065"/>
                      <a:pt x="5913" y="15088"/>
                      <a:pt x="5844" y="15111"/>
                    </a:cubicBezTo>
                    <a:cubicBezTo>
                      <a:pt x="5730" y="15134"/>
                      <a:pt x="5661" y="15225"/>
                      <a:pt x="5684" y="15316"/>
                    </a:cubicBezTo>
                    <a:cubicBezTo>
                      <a:pt x="5707" y="15408"/>
                      <a:pt x="5776" y="15476"/>
                      <a:pt x="5867" y="15476"/>
                    </a:cubicBezTo>
                    <a:lnTo>
                      <a:pt x="5913" y="15476"/>
                    </a:lnTo>
                    <a:cubicBezTo>
                      <a:pt x="6095" y="15430"/>
                      <a:pt x="6301" y="15408"/>
                      <a:pt x="6483" y="15385"/>
                    </a:cubicBezTo>
                    <a:cubicBezTo>
                      <a:pt x="6574" y="15385"/>
                      <a:pt x="6666" y="15362"/>
                      <a:pt x="6757" y="15362"/>
                    </a:cubicBezTo>
                    <a:cubicBezTo>
                      <a:pt x="6894" y="15339"/>
                      <a:pt x="7008" y="15316"/>
                      <a:pt x="7145" y="15293"/>
                    </a:cubicBezTo>
                    <a:cubicBezTo>
                      <a:pt x="7328" y="15271"/>
                      <a:pt x="7487" y="15271"/>
                      <a:pt x="7647" y="15225"/>
                    </a:cubicBezTo>
                    <a:cubicBezTo>
                      <a:pt x="7807" y="15202"/>
                      <a:pt x="7967" y="15156"/>
                      <a:pt x="8104" y="15111"/>
                    </a:cubicBezTo>
                    <a:cubicBezTo>
                      <a:pt x="8195" y="15088"/>
                      <a:pt x="8264" y="15065"/>
                      <a:pt x="8355" y="15042"/>
                    </a:cubicBezTo>
                    <a:lnTo>
                      <a:pt x="8537" y="14997"/>
                    </a:lnTo>
                    <a:cubicBezTo>
                      <a:pt x="8606" y="14974"/>
                      <a:pt x="8674" y="14974"/>
                      <a:pt x="8720" y="14951"/>
                    </a:cubicBezTo>
                    <a:cubicBezTo>
                      <a:pt x="8925" y="14951"/>
                      <a:pt x="9085" y="14928"/>
                      <a:pt x="9268" y="14928"/>
                    </a:cubicBezTo>
                    <a:cubicBezTo>
                      <a:pt x="9610" y="14905"/>
                      <a:pt x="9953" y="14791"/>
                      <a:pt x="10227" y="14700"/>
                    </a:cubicBezTo>
                    <a:cubicBezTo>
                      <a:pt x="10455" y="14631"/>
                      <a:pt x="10683" y="14517"/>
                      <a:pt x="10888" y="14449"/>
                    </a:cubicBezTo>
                    <a:lnTo>
                      <a:pt x="11071" y="14380"/>
                    </a:lnTo>
                    <a:cubicBezTo>
                      <a:pt x="11185" y="14312"/>
                      <a:pt x="11322" y="14266"/>
                      <a:pt x="11459" y="14198"/>
                    </a:cubicBezTo>
                    <a:cubicBezTo>
                      <a:pt x="11550" y="14152"/>
                      <a:pt x="11642" y="14106"/>
                      <a:pt x="11733" y="14061"/>
                    </a:cubicBezTo>
                    <a:lnTo>
                      <a:pt x="11893" y="13992"/>
                    </a:lnTo>
                    <a:cubicBezTo>
                      <a:pt x="12212" y="13855"/>
                      <a:pt x="12509" y="13696"/>
                      <a:pt x="12829" y="13559"/>
                    </a:cubicBezTo>
                    <a:lnTo>
                      <a:pt x="12874" y="13536"/>
                    </a:lnTo>
                    <a:cubicBezTo>
                      <a:pt x="13011" y="13467"/>
                      <a:pt x="13148" y="13399"/>
                      <a:pt x="13262" y="13330"/>
                    </a:cubicBezTo>
                    <a:cubicBezTo>
                      <a:pt x="13331" y="13308"/>
                      <a:pt x="13376" y="13262"/>
                      <a:pt x="13445" y="13216"/>
                    </a:cubicBezTo>
                    <a:cubicBezTo>
                      <a:pt x="13468" y="13193"/>
                      <a:pt x="13491" y="13193"/>
                      <a:pt x="13513" y="13171"/>
                    </a:cubicBezTo>
                    <a:lnTo>
                      <a:pt x="13536" y="13148"/>
                    </a:lnTo>
                    <a:cubicBezTo>
                      <a:pt x="13605" y="13102"/>
                      <a:pt x="13673" y="13057"/>
                      <a:pt x="13742" y="13011"/>
                    </a:cubicBezTo>
                    <a:cubicBezTo>
                      <a:pt x="14312" y="12600"/>
                      <a:pt x="14814" y="12121"/>
                      <a:pt x="15180" y="11778"/>
                    </a:cubicBezTo>
                    <a:cubicBezTo>
                      <a:pt x="15431" y="11527"/>
                      <a:pt x="15636" y="11322"/>
                      <a:pt x="15819" y="11094"/>
                    </a:cubicBezTo>
                    <a:cubicBezTo>
                      <a:pt x="16024" y="10865"/>
                      <a:pt x="16207" y="10637"/>
                      <a:pt x="16344" y="10386"/>
                    </a:cubicBezTo>
                    <a:cubicBezTo>
                      <a:pt x="16389" y="10317"/>
                      <a:pt x="16435" y="10226"/>
                      <a:pt x="16458" y="10135"/>
                    </a:cubicBezTo>
                    <a:lnTo>
                      <a:pt x="16481" y="10112"/>
                    </a:lnTo>
                    <a:cubicBezTo>
                      <a:pt x="16526" y="10044"/>
                      <a:pt x="16572" y="9952"/>
                      <a:pt x="16595" y="9884"/>
                    </a:cubicBezTo>
                    <a:cubicBezTo>
                      <a:pt x="16618" y="9724"/>
                      <a:pt x="16618" y="9564"/>
                      <a:pt x="16572" y="9359"/>
                    </a:cubicBezTo>
                    <a:cubicBezTo>
                      <a:pt x="16572" y="9313"/>
                      <a:pt x="16549" y="9268"/>
                      <a:pt x="16526" y="9199"/>
                    </a:cubicBezTo>
                    <a:cubicBezTo>
                      <a:pt x="16481" y="9062"/>
                      <a:pt x="16389" y="8971"/>
                      <a:pt x="16321" y="8925"/>
                    </a:cubicBezTo>
                    <a:cubicBezTo>
                      <a:pt x="16184" y="8811"/>
                      <a:pt x="16001" y="8788"/>
                      <a:pt x="15842" y="8743"/>
                    </a:cubicBezTo>
                    <a:cubicBezTo>
                      <a:pt x="15727" y="8720"/>
                      <a:pt x="15613" y="8720"/>
                      <a:pt x="15476" y="8720"/>
                    </a:cubicBezTo>
                    <a:lnTo>
                      <a:pt x="15294" y="8720"/>
                    </a:lnTo>
                    <a:cubicBezTo>
                      <a:pt x="15499" y="8606"/>
                      <a:pt x="15682" y="8491"/>
                      <a:pt x="15887" y="8377"/>
                    </a:cubicBezTo>
                    <a:cubicBezTo>
                      <a:pt x="15956" y="8355"/>
                      <a:pt x="16024" y="8309"/>
                      <a:pt x="16093" y="8263"/>
                    </a:cubicBezTo>
                    <a:cubicBezTo>
                      <a:pt x="16161" y="8218"/>
                      <a:pt x="16252" y="8172"/>
                      <a:pt x="16321" y="8149"/>
                    </a:cubicBezTo>
                    <a:lnTo>
                      <a:pt x="16503" y="8035"/>
                    </a:lnTo>
                    <a:lnTo>
                      <a:pt x="16709" y="7921"/>
                    </a:lnTo>
                    <a:cubicBezTo>
                      <a:pt x="16777" y="7898"/>
                      <a:pt x="16869" y="7852"/>
                      <a:pt x="16937" y="7807"/>
                    </a:cubicBezTo>
                    <a:cubicBezTo>
                      <a:pt x="16983" y="7784"/>
                      <a:pt x="17051" y="7738"/>
                      <a:pt x="17097" y="7715"/>
                    </a:cubicBezTo>
                    <a:cubicBezTo>
                      <a:pt x="17234" y="7647"/>
                      <a:pt x="17348" y="7578"/>
                      <a:pt x="17485" y="7487"/>
                    </a:cubicBezTo>
                    <a:cubicBezTo>
                      <a:pt x="17736" y="7350"/>
                      <a:pt x="17987" y="7190"/>
                      <a:pt x="18238" y="7053"/>
                    </a:cubicBezTo>
                    <a:cubicBezTo>
                      <a:pt x="18466" y="6917"/>
                      <a:pt x="18672" y="6802"/>
                      <a:pt x="18900" y="6665"/>
                    </a:cubicBezTo>
                    <a:cubicBezTo>
                      <a:pt x="19243" y="6483"/>
                      <a:pt x="19585" y="6300"/>
                      <a:pt x="19904" y="6095"/>
                    </a:cubicBezTo>
                    <a:cubicBezTo>
                      <a:pt x="20110" y="5958"/>
                      <a:pt x="20315" y="5798"/>
                      <a:pt x="20521" y="5661"/>
                    </a:cubicBezTo>
                    <a:lnTo>
                      <a:pt x="20680" y="5524"/>
                    </a:lnTo>
                    <a:cubicBezTo>
                      <a:pt x="20932" y="5342"/>
                      <a:pt x="21183" y="5159"/>
                      <a:pt x="21388" y="4999"/>
                    </a:cubicBezTo>
                    <a:cubicBezTo>
                      <a:pt x="21822" y="4657"/>
                      <a:pt x="22255" y="4269"/>
                      <a:pt x="22666" y="3812"/>
                    </a:cubicBezTo>
                    <a:cubicBezTo>
                      <a:pt x="22780" y="3698"/>
                      <a:pt x="22895" y="3538"/>
                      <a:pt x="22986" y="3401"/>
                    </a:cubicBezTo>
                    <a:cubicBezTo>
                      <a:pt x="23054" y="3287"/>
                      <a:pt x="23146" y="3173"/>
                      <a:pt x="23191" y="3036"/>
                    </a:cubicBezTo>
                    <a:cubicBezTo>
                      <a:pt x="23260" y="2854"/>
                      <a:pt x="23283" y="2694"/>
                      <a:pt x="23283" y="2534"/>
                    </a:cubicBezTo>
                    <a:cubicBezTo>
                      <a:pt x="23260" y="2397"/>
                      <a:pt x="23260" y="2283"/>
                      <a:pt x="23237" y="2169"/>
                    </a:cubicBezTo>
                    <a:cubicBezTo>
                      <a:pt x="23214" y="2055"/>
                      <a:pt x="23191" y="1941"/>
                      <a:pt x="23123" y="1826"/>
                    </a:cubicBezTo>
                    <a:cubicBezTo>
                      <a:pt x="23032" y="1667"/>
                      <a:pt x="22872" y="1507"/>
                      <a:pt x="22712" y="1438"/>
                    </a:cubicBezTo>
                    <a:cubicBezTo>
                      <a:pt x="22621" y="1393"/>
                      <a:pt x="22529" y="1347"/>
                      <a:pt x="22438" y="1302"/>
                    </a:cubicBezTo>
                    <a:cubicBezTo>
                      <a:pt x="22301" y="1256"/>
                      <a:pt x="22164" y="1233"/>
                      <a:pt x="22050" y="1233"/>
                    </a:cubicBezTo>
                    <a:cubicBezTo>
                      <a:pt x="21776" y="1187"/>
                      <a:pt x="21479" y="1165"/>
                      <a:pt x="21183" y="1165"/>
                    </a:cubicBezTo>
                    <a:lnTo>
                      <a:pt x="21023" y="1165"/>
                    </a:lnTo>
                    <a:cubicBezTo>
                      <a:pt x="20795" y="1165"/>
                      <a:pt x="20612" y="1165"/>
                      <a:pt x="20429" y="1187"/>
                    </a:cubicBezTo>
                    <a:cubicBezTo>
                      <a:pt x="20247" y="1210"/>
                      <a:pt x="19996" y="1233"/>
                      <a:pt x="19767" y="1302"/>
                    </a:cubicBezTo>
                    <a:cubicBezTo>
                      <a:pt x="19699" y="1324"/>
                      <a:pt x="19608" y="1347"/>
                      <a:pt x="19539" y="1370"/>
                    </a:cubicBezTo>
                    <a:cubicBezTo>
                      <a:pt x="19494" y="1370"/>
                      <a:pt x="19425" y="1393"/>
                      <a:pt x="19379" y="1393"/>
                    </a:cubicBezTo>
                    <a:cubicBezTo>
                      <a:pt x="19288" y="1438"/>
                      <a:pt x="19197" y="1438"/>
                      <a:pt x="19106" y="1461"/>
                    </a:cubicBezTo>
                    <a:lnTo>
                      <a:pt x="19014" y="1484"/>
                    </a:lnTo>
                    <a:cubicBezTo>
                      <a:pt x="18763" y="1553"/>
                      <a:pt x="18512" y="1644"/>
                      <a:pt x="18261" y="1735"/>
                    </a:cubicBezTo>
                    <a:cubicBezTo>
                      <a:pt x="18215" y="1735"/>
                      <a:pt x="18147" y="1758"/>
                      <a:pt x="18101" y="1781"/>
                    </a:cubicBezTo>
                    <a:cubicBezTo>
                      <a:pt x="18056" y="1781"/>
                      <a:pt x="18010" y="1804"/>
                      <a:pt x="17964" y="1826"/>
                    </a:cubicBezTo>
                    <a:cubicBezTo>
                      <a:pt x="17827" y="1849"/>
                      <a:pt x="17690" y="1918"/>
                      <a:pt x="17553" y="1963"/>
                    </a:cubicBezTo>
                    <a:cubicBezTo>
                      <a:pt x="17462" y="1986"/>
                      <a:pt x="17371" y="2032"/>
                      <a:pt x="17280" y="2078"/>
                    </a:cubicBezTo>
                    <a:cubicBezTo>
                      <a:pt x="17165" y="2123"/>
                      <a:pt x="17051" y="2169"/>
                      <a:pt x="16960" y="2215"/>
                    </a:cubicBezTo>
                    <a:cubicBezTo>
                      <a:pt x="16709" y="2283"/>
                      <a:pt x="16481" y="2351"/>
                      <a:pt x="16252" y="2466"/>
                    </a:cubicBezTo>
                    <a:cubicBezTo>
                      <a:pt x="16047" y="2557"/>
                      <a:pt x="15796" y="2648"/>
                      <a:pt x="15499" y="2739"/>
                    </a:cubicBezTo>
                    <a:cubicBezTo>
                      <a:pt x="15339" y="2808"/>
                      <a:pt x="15180" y="2854"/>
                      <a:pt x="15020" y="2922"/>
                    </a:cubicBezTo>
                    <a:lnTo>
                      <a:pt x="14860" y="2991"/>
                    </a:lnTo>
                    <a:cubicBezTo>
                      <a:pt x="15020" y="2831"/>
                      <a:pt x="15180" y="2694"/>
                      <a:pt x="15339" y="2557"/>
                    </a:cubicBezTo>
                    <a:lnTo>
                      <a:pt x="15362" y="2511"/>
                    </a:lnTo>
                    <a:cubicBezTo>
                      <a:pt x="15568" y="2329"/>
                      <a:pt x="15750" y="2123"/>
                      <a:pt x="15933" y="1918"/>
                    </a:cubicBezTo>
                    <a:lnTo>
                      <a:pt x="15978" y="1872"/>
                    </a:lnTo>
                    <a:cubicBezTo>
                      <a:pt x="16047" y="1781"/>
                      <a:pt x="16138" y="1690"/>
                      <a:pt x="16207" y="1598"/>
                    </a:cubicBezTo>
                    <a:cubicBezTo>
                      <a:pt x="16298" y="1484"/>
                      <a:pt x="16367" y="1347"/>
                      <a:pt x="16435" y="1233"/>
                    </a:cubicBezTo>
                    <a:cubicBezTo>
                      <a:pt x="16503" y="1096"/>
                      <a:pt x="16549" y="982"/>
                      <a:pt x="16549" y="845"/>
                    </a:cubicBezTo>
                    <a:cubicBezTo>
                      <a:pt x="16572" y="777"/>
                      <a:pt x="16549" y="685"/>
                      <a:pt x="16526" y="617"/>
                    </a:cubicBezTo>
                    <a:cubicBezTo>
                      <a:pt x="16503" y="548"/>
                      <a:pt x="16481" y="503"/>
                      <a:pt x="16458" y="434"/>
                    </a:cubicBezTo>
                    <a:cubicBezTo>
                      <a:pt x="16412" y="343"/>
                      <a:pt x="16344" y="252"/>
                      <a:pt x="16230" y="160"/>
                    </a:cubicBezTo>
                    <a:cubicBezTo>
                      <a:pt x="16047" y="23"/>
                      <a:pt x="15796" y="0"/>
                      <a:pt x="15568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4971730" y="3270932"/>
                <a:ext cx="8055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1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" y="114"/>
                      <a:pt x="69" y="229"/>
                      <a:pt x="92" y="343"/>
                    </a:cubicBezTo>
                    <a:cubicBezTo>
                      <a:pt x="115" y="388"/>
                      <a:pt x="115" y="434"/>
                      <a:pt x="137" y="480"/>
                    </a:cubicBezTo>
                    <a:cubicBezTo>
                      <a:pt x="160" y="548"/>
                      <a:pt x="160" y="617"/>
                      <a:pt x="183" y="662"/>
                    </a:cubicBezTo>
                    <a:cubicBezTo>
                      <a:pt x="229" y="799"/>
                      <a:pt x="252" y="959"/>
                      <a:pt x="297" y="1119"/>
                    </a:cubicBezTo>
                    <a:cubicBezTo>
                      <a:pt x="297" y="1096"/>
                      <a:pt x="297" y="1073"/>
                      <a:pt x="297" y="1050"/>
                    </a:cubicBezTo>
                    <a:cubicBezTo>
                      <a:pt x="274" y="936"/>
                      <a:pt x="252" y="822"/>
                      <a:pt x="229" y="708"/>
                    </a:cubicBezTo>
                    <a:lnTo>
                      <a:pt x="229" y="662"/>
                    </a:lnTo>
                    <a:cubicBezTo>
                      <a:pt x="206" y="571"/>
                      <a:pt x="206" y="502"/>
                      <a:pt x="183" y="434"/>
                    </a:cubicBezTo>
                    <a:lnTo>
                      <a:pt x="160" y="388"/>
                    </a:lnTo>
                    <a:cubicBezTo>
                      <a:pt x="115" y="274"/>
                      <a:pt x="69" y="160"/>
                      <a:pt x="23" y="46"/>
                    </a:cubicBezTo>
                    <a:cubicBezTo>
                      <a:pt x="23" y="46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4828606" y="3098183"/>
                <a:ext cx="323928" cy="254217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9405" extrusionOk="0">
                    <a:moveTo>
                      <a:pt x="3858" y="0"/>
                    </a:moveTo>
                    <a:cubicBezTo>
                      <a:pt x="3675" y="0"/>
                      <a:pt x="3470" y="23"/>
                      <a:pt x="3196" y="69"/>
                    </a:cubicBezTo>
                    <a:cubicBezTo>
                      <a:pt x="2945" y="114"/>
                      <a:pt x="2693" y="206"/>
                      <a:pt x="2442" y="297"/>
                    </a:cubicBezTo>
                    <a:cubicBezTo>
                      <a:pt x="2305" y="320"/>
                      <a:pt x="2191" y="365"/>
                      <a:pt x="2077" y="434"/>
                    </a:cubicBezTo>
                    <a:cubicBezTo>
                      <a:pt x="1963" y="480"/>
                      <a:pt x="1872" y="525"/>
                      <a:pt x="1758" y="571"/>
                    </a:cubicBezTo>
                    <a:lnTo>
                      <a:pt x="1666" y="616"/>
                    </a:lnTo>
                    <a:lnTo>
                      <a:pt x="1621" y="662"/>
                    </a:lnTo>
                    <a:lnTo>
                      <a:pt x="1621" y="639"/>
                    </a:lnTo>
                    <a:lnTo>
                      <a:pt x="1507" y="685"/>
                    </a:lnTo>
                    <a:lnTo>
                      <a:pt x="1415" y="731"/>
                    </a:lnTo>
                    <a:cubicBezTo>
                      <a:pt x="1301" y="799"/>
                      <a:pt x="1164" y="868"/>
                      <a:pt x="1050" y="936"/>
                    </a:cubicBezTo>
                    <a:cubicBezTo>
                      <a:pt x="982" y="982"/>
                      <a:pt x="890" y="1027"/>
                      <a:pt x="822" y="1073"/>
                    </a:cubicBezTo>
                    <a:cubicBezTo>
                      <a:pt x="753" y="1096"/>
                      <a:pt x="708" y="1119"/>
                      <a:pt x="639" y="1164"/>
                    </a:cubicBezTo>
                    <a:cubicBezTo>
                      <a:pt x="594" y="1187"/>
                      <a:pt x="525" y="1233"/>
                      <a:pt x="479" y="1256"/>
                    </a:cubicBezTo>
                    <a:cubicBezTo>
                      <a:pt x="411" y="1301"/>
                      <a:pt x="342" y="1324"/>
                      <a:pt x="274" y="1370"/>
                    </a:cubicBezTo>
                    <a:cubicBezTo>
                      <a:pt x="137" y="1461"/>
                      <a:pt x="0" y="1529"/>
                      <a:pt x="0" y="1689"/>
                    </a:cubicBezTo>
                    <a:cubicBezTo>
                      <a:pt x="0" y="1758"/>
                      <a:pt x="46" y="1826"/>
                      <a:pt x="114" y="1849"/>
                    </a:cubicBezTo>
                    <a:cubicBezTo>
                      <a:pt x="137" y="1872"/>
                      <a:pt x="160" y="1872"/>
                      <a:pt x="183" y="1872"/>
                    </a:cubicBezTo>
                    <a:cubicBezTo>
                      <a:pt x="228" y="1872"/>
                      <a:pt x="251" y="1872"/>
                      <a:pt x="297" y="1849"/>
                    </a:cubicBezTo>
                    <a:lnTo>
                      <a:pt x="388" y="1826"/>
                    </a:lnTo>
                    <a:cubicBezTo>
                      <a:pt x="479" y="1781"/>
                      <a:pt x="571" y="1758"/>
                      <a:pt x="639" y="1758"/>
                    </a:cubicBezTo>
                    <a:cubicBezTo>
                      <a:pt x="708" y="1735"/>
                      <a:pt x="753" y="1735"/>
                      <a:pt x="822" y="1735"/>
                    </a:cubicBezTo>
                    <a:cubicBezTo>
                      <a:pt x="890" y="1735"/>
                      <a:pt x="936" y="1758"/>
                      <a:pt x="982" y="1758"/>
                    </a:cubicBezTo>
                    <a:cubicBezTo>
                      <a:pt x="1027" y="1781"/>
                      <a:pt x="1050" y="1803"/>
                      <a:pt x="1096" y="1826"/>
                    </a:cubicBezTo>
                    <a:lnTo>
                      <a:pt x="1210" y="1895"/>
                    </a:lnTo>
                    <a:cubicBezTo>
                      <a:pt x="1233" y="1918"/>
                      <a:pt x="1278" y="1940"/>
                      <a:pt x="1324" y="1986"/>
                    </a:cubicBezTo>
                    <a:cubicBezTo>
                      <a:pt x="1347" y="2009"/>
                      <a:pt x="1370" y="2032"/>
                      <a:pt x="1392" y="2054"/>
                    </a:cubicBezTo>
                    <a:cubicBezTo>
                      <a:pt x="1461" y="2100"/>
                      <a:pt x="1529" y="2123"/>
                      <a:pt x="1598" y="2169"/>
                    </a:cubicBezTo>
                    <a:lnTo>
                      <a:pt x="1643" y="2191"/>
                    </a:lnTo>
                    <a:cubicBezTo>
                      <a:pt x="1712" y="2260"/>
                      <a:pt x="1780" y="2306"/>
                      <a:pt x="1849" y="2374"/>
                    </a:cubicBezTo>
                    <a:cubicBezTo>
                      <a:pt x="1895" y="2420"/>
                      <a:pt x="1940" y="2442"/>
                      <a:pt x="1986" y="2465"/>
                    </a:cubicBezTo>
                    <a:cubicBezTo>
                      <a:pt x="2032" y="2511"/>
                      <a:pt x="2077" y="2557"/>
                      <a:pt x="2123" y="2602"/>
                    </a:cubicBezTo>
                    <a:cubicBezTo>
                      <a:pt x="2214" y="2671"/>
                      <a:pt x="2305" y="2762"/>
                      <a:pt x="2397" y="2853"/>
                    </a:cubicBezTo>
                    <a:lnTo>
                      <a:pt x="2511" y="2945"/>
                    </a:lnTo>
                    <a:cubicBezTo>
                      <a:pt x="2625" y="3036"/>
                      <a:pt x="2716" y="3127"/>
                      <a:pt x="2808" y="3219"/>
                    </a:cubicBezTo>
                    <a:cubicBezTo>
                      <a:pt x="2945" y="3333"/>
                      <a:pt x="3081" y="3424"/>
                      <a:pt x="3196" y="3561"/>
                    </a:cubicBezTo>
                    <a:cubicBezTo>
                      <a:pt x="3264" y="3607"/>
                      <a:pt x="3310" y="3675"/>
                      <a:pt x="3378" y="3721"/>
                    </a:cubicBezTo>
                    <a:cubicBezTo>
                      <a:pt x="3424" y="3789"/>
                      <a:pt x="3470" y="3835"/>
                      <a:pt x="3515" y="3880"/>
                    </a:cubicBezTo>
                    <a:cubicBezTo>
                      <a:pt x="3561" y="3926"/>
                      <a:pt x="3606" y="3972"/>
                      <a:pt x="3629" y="3995"/>
                    </a:cubicBezTo>
                    <a:cubicBezTo>
                      <a:pt x="3698" y="4040"/>
                      <a:pt x="3743" y="4109"/>
                      <a:pt x="3789" y="4154"/>
                    </a:cubicBezTo>
                    <a:cubicBezTo>
                      <a:pt x="3972" y="4360"/>
                      <a:pt x="4086" y="4520"/>
                      <a:pt x="4200" y="4679"/>
                    </a:cubicBezTo>
                    <a:cubicBezTo>
                      <a:pt x="4246" y="4748"/>
                      <a:pt x="4268" y="4816"/>
                      <a:pt x="4314" y="4885"/>
                    </a:cubicBezTo>
                    <a:cubicBezTo>
                      <a:pt x="4337" y="4930"/>
                      <a:pt x="4383" y="4976"/>
                      <a:pt x="4405" y="5022"/>
                    </a:cubicBezTo>
                    <a:cubicBezTo>
                      <a:pt x="4474" y="5136"/>
                      <a:pt x="4542" y="5250"/>
                      <a:pt x="4634" y="5341"/>
                    </a:cubicBezTo>
                    <a:lnTo>
                      <a:pt x="4702" y="5455"/>
                    </a:lnTo>
                    <a:cubicBezTo>
                      <a:pt x="4816" y="5570"/>
                      <a:pt x="4908" y="5706"/>
                      <a:pt x="4999" y="5843"/>
                    </a:cubicBezTo>
                    <a:cubicBezTo>
                      <a:pt x="5044" y="5889"/>
                      <a:pt x="5067" y="5980"/>
                      <a:pt x="5113" y="6049"/>
                    </a:cubicBezTo>
                    <a:lnTo>
                      <a:pt x="5159" y="6140"/>
                    </a:lnTo>
                    <a:cubicBezTo>
                      <a:pt x="5181" y="6186"/>
                      <a:pt x="5204" y="6231"/>
                      <a:pt x="5250" y="6277"/>
                    </a:cubicBezTo>
                    <a:cubicBezTo>
                      <a:pt x="5273" y="6346"/>
                      <a:pt x="5296" y="6391"/>
                      <a:pt x="5318" y="6437"/>
                    </a:cubicBezTo>
                    <a:cubicBezTo>
                      <a:pt x="5364" y="6551"/>
                      <a:pt x="5410" y="6665"/>
                      <a:pt x="5455" y="6779"/>
                    </a:cubicBezTo>
                    <a:lnTo>
                      <a:pt x="5478" y="6825"/>
                    </a:lnTo>
                    <a:cubicBezTo>
                      <a:pt x="5501" y="6893"/>
                      <a:pt x="5501" y="6962"/>
                      <a:pt x="5524" y="7053"/>
                    </a:cubicBezTo>
                    <a:lnTo>
                      <a:pt x="5524" y="7099"/>
                    </a:lnTo>
                    <a:cubicBezTo>
                      <a:pt x="5547" y="7213"/>
                      <a:pt x="5569" y="7327"/>
                      <a:pt x="5592" y="7441"/>
                    </a:cubicBezTo>
                    <a:cubicBezTo>
                      <a:pt x="5592" y="7487"/>
                      <a:pt x="5592" y="7555"/>
                      <a:pt x="5592" y="7601"/>
                    </a:cubicBezTo>
                    <a:cubicBezTo>
                      <a:pt x="5592" y="7647"/>
                      <a:pt x="5592" y="7692"/>
                      <a:pt x="5592" y="7761"/>
                    </a:cubicBezTo>
                    <a:cubicBezTo>
                      <a:pt x="5592" y="7806"/>
                      <a:pt x="5592" y="7875"/>
                      <a:pt x="5592" y="7921"/>
                    </a:cubicBezTo>
                    <a:cubicBezTo>
                      <a:pt x="5592" y="7989"/>
                      <a:pt x="5592" y="8057"/>
                      <a:pt x="5615" y="8126"/>
                    </a:cubicBezTo>
                    <a:cubicBezTo>
                      <a:pt x="5615" y="8263"/>
                      <a:pt x="5615" y="8354"/>
                      <a:pt x="5615" y="8468"/>
                    </a:cubicBezTo>
                    <a:cubicBezTo>
                      <a:pt x="5615" y="8514"/>
                      <a:pt x="5592" y="8560"/>
                      <a:pt x="5592" y="8605"/>
                    </a:cubicBezTo>
                    <a:cubicBezTo>
                      <a:pt x="5592" y="8628"/>
                      <a:pt x="5592" y="8651"/>
                      <a:pt x="5569" y="8674"/>
                    </a:cubicBezTo>
                    <a:lnTo>
                      <a:pt x="5569" y="8719"/>
                    </a:lnTo>
                    <a:cubicBezTo>
                      <a:pt x="5547" y="8811"/>
                      <a:pt x="5547" y="8902"/>
                      <a:pt x="5592" y="8971"/>
                    </a:cubicBezTo>
                    <a:cubicBezTo>
                      <a:pt x="5592" y="8993"/>
                      <a:pt x="5592" y="9016"/>
                      <a:pt x="5615" y="9016"/>
                    </a:cubicBezTo>
                    <a:cubicBezTo>
                      <a:pt x="5524" y="9062"/>
                      <a:pt x="5501" y="9176"/>
                      <a:pt x="5524" y="9267"/>
                    </a:cubicBezTo>
                    <a:cubicBezTo>
                      <a:pt x="5547" y="9359"/>
                      <a:pt x="5638" y="9404"/>
                      <a:pt x="5729" y="9404"/>
                    </a:cubicBezTo>
                    <a:lnTo>
                      <a:pt x="5798" y="9404"/>
                    </a:lnTo>
                    <a:lnTo>
                      <a:pt x="5866" y="9381"/>
                    </a:lnTo>
                    <a:cubicBezTo>
                      <a:pt x="5980" y="9359"/>
                      <a:pt x="6094" y="9336"/>
                      <a:pt x="6209" y="9313"/>
                    </a:cubicBezTo>
                    <a:cubicBezTo>
                      <a:pt x="6346" y="9290"/>
                      <a:pt x="6505" y="9244"/>
                      <a:pt x="6665" y="9222"/>
                    </a:cubicBezTo>
                    <a:cubicBezTo>
                      <a:pt x="6802" y="9199"/>
                      <a:pt x="6916" y="9130"/>
                      <a:pt x="7053" y="9085"/>
                    </a:cubicBezTo>
                    <a:cubicBezTo>
                      <a:pt x="7213" y="9016"/>
                      <a:pt x="7350" y="8948"/>
                      <a:pt x="7487" y="8879"/>
                    </a:cubicBezTo>
                    <a:cubicBezTo>
                      <a:pt x="7601" y="8811"/>
                      <a:pt x="7715" y="8719"/>
                      <a:pt x="7829" y="8651"/>
                    </a:cubicBezTo>
                    <a:cubicBezTo>
                      <a:pt x="7943" y="8582"/>
                      <a:pt x="8057" y="8491"/>
                      <a:pt x="8172" y="8377"/>
                    </a:cubicBezTo>
                    <a:cubicBezTo>
                      <a:pt x="8286" y="8286"/>
                      <a:pt x="8423" y="8172"/>
                      <a:pt x="8514" y="8080"/>
                    </a:cubicBezTo>
                    <a:cubicBezTo>
                      <a:pt x="8742" y="7829"/>
                      <a:pt x="8925" y="7601"/>
                      <a:pt x="9039" y="7396"/>
                    </a:cubicBezTo>
                    <a:cubicBezTo>
                      <a:pt x="9130" y="7236"/>
                      <a:pt x="9221" y="7053"/>
                      <a:pt x="9267" y="6871"/>
                    </a:cubicBezTo>
                    <a:cubicBezTo>
                      <a:pt x="9313" y="6779"/>
                      <a:pt x="9313" y="6711"/>
                      <a:pt x="9313" y="6620"/>
                    </a:cubicBezTo>
                    <a:cubicBezTo>
                      <a:pt x="9313" y="6551"/>
                      <a:pt x="9313" y="6483"/>
                      <a:pt x="9290" y="6414"/>
                    </a:cubicBezTo>
                    <a:cubicBezTo>
                      <a:pt x="9267" y="6323"/>
                      <a:pt x="9267" y="6254"/>
                      <a:pt x="9244" y="6163"/>
                    </a:cubicBezTo>
                    <a:cubicBezTo>
                      <a:pt x="9221" y="6095"/>
                      <a:pt x="9176" y="6003"/>
                      <a:pt x="9107" y="5912"/>
                    </a:cubicBezTo>
                    <a:cubicBezTo>
                      <a:pt x="9062" y="5821"/>
                      <a:pt x="8993" y="5752"/>
                      <a:pt x="8925" y="5684"/>
                    </a:cubicBezTo>
                    <a:cubicBezTo>
                      <a:pt x="8833" y="5592"/>
                      <a:pt x="8697" y="5524"/>
                      <a:pt x="8560" y="5478"/>
                    </a:cubicBezTo>
                    <a:lnTo>
                      <a:pt x="8445" y="5433"/>
                    </a:lnTo>
                    <a:cubicBezTo>
                      <a:pt x="8354" y="5387"/>
                      <a:pt x="8240" y="5341"/>
                      <a:pt x="8126" y="5318"/>
                    </a:cubicBezTo>
                    <a:cubicBezTo>
                      <a:pt x="8057" y="5296"/>
                      <a:pt x="8012" y="5273"/>
                      <a:pt x="7966" y="5273"/>
                    </a:cubicBezTo>
                    <a:cubicBezTo>
                      <a:pt x="7898" y="5250"/>
                      <a:pt x="7829" y="5250"/>
                      <a:pt x="7738" y="5250"/>
                    </a:cubicBezTo>
                    <a:lnTo>
                      <a:pt x="6962" y="5250"/>
                    </a:lnTo>
                    <a:cubicBezTo>
                      <a:pt x="6962" y="5227"/>
                      <a:pt x="6985" y="5204"/>
                      <a:pt x="7007" y="5204"/>
                    </a:cubicBezTo>
                    <a:cubicBezTo>
                      <a:pt x="7076" y="5136"/>
                      <a:pt x="7167" y="5090"/>
                      <a:pt x="7259" y="5045"/>
                    </a:cubicBezTo>
                    <a:cubicBezTo>
                      <a:pt x="7395" y="4976"/>
                      <a:pt x="7510" y="4930"/>
                      <a:pt x="7624" y="4885"/>
                    </a:cubicBezTo>
                    <a:lnTo>
                      <a:pt x="7738" y="4862"/>
                    </a:lnTo>
                    <a:cubicBezTo>
                      <a:pt x="7920" y="4771"/>
                      <a:pt x="8103" y="4702"/>
                      <a:pt x="8263" y="4634"/>
                    </a:cubicBezTo>
                    <a:cubicBezTo>
                      <a:pt x="8697" y="4451"/>
                      <a:pt x="9039" y="4291"/>
                      <a:pt x="9358" y="4132"/>
                    </a:cubicBezTo>
                    <a:lnTo>
                      <a:pt x="9336" y="4132"/>
                    </a:lnTo>
                    <a:lnTo>
                      <a:pt x="9427" y="4109"/>
                    </a:lnTo>
                    <a:cubicBezTo>
                      <a:pt x="9655" y="3995"/>
                      <a:pt x="9883" y="3880"/>
                      <a:pt x="10112" y="3744"/>
                    </a:cubicBezTo>
                    <a:cubicBezTo>
                      <a:pt x="10226" y="3675"/>
                      <a:pt x="10340" y="3607"/>
                      <a:pt x="10454" y="3515"/>
                    </a:cubicBezTo>
                    <a:cubicBezTo>
                      <a:pt x="10568" y="3424"/>
                      <a:pt x="10682" y="3355"/>
                      <a:pt x="10774" y="3241"/>
                    </a:cubicBezTo>
                    <a:cubicBezTo>
                      <a:pt x="10911" y="3150"/>
                      <a:pt x="11048" y="3013"/>
                      <a:pt x="11184" y="2876"/>
                    </a:cubicBezTo>
                    <a:cubicBezTo>
                      <a:pt x="11276" y="2762"/>
                      <a:pt x="11390" y="2671"/>
                      <a:pt x="11458" y="2557"/>
                    </a:cubicBezTo>
                    <a:lnTo>
                      <a:pt x="11527" y="2465"/>
                    </a:lnTo>
                    <a:cubicBezTo>
                      <a:pt x="11618" y="2374"/>
                      <a:pt x="11687" y="2283"/>
                      <a:pt x="11755" y="2169"/>
                    </a:cubicBezTo>
                    <a:cubicBezTo>
                      <a:pt x="11846" y="2032"/>
                      <a:pt x="11892" y="1918"/>
                      <a:pt x="11938" y="1803"/>
                    </a:cubicBezTo>
                    <a:cubicBezTo>
                      <a:pt x="11961" y="1712"/>
                      <a:pt x="11983" y="1598"/>
                      <a:pt x="11983" y="1484"/>
                    </a:cubicBezTo>
                    <a:cubicBezTo>
                      <a:pt x="11983" y="1393"/>
                      <a:pt x="11961" y="1324"/>
                      <a:pt x="11961" y="1233"/>
                    </a:cubicBezTo>
                    <a:cubicBezTo>
                      <a:pt x="11938" y="1164"/>
                      <a:pt x="11915" y="1096"/>
                      <a:pt x="11892" y="1050"/>
                    </a:cubicBezTo>
                    <a:cubicBezTo>
                      <a:pt x="11846" y="868"/>
                      <a:pt x="11732" y="731"/>
                      <a:pt x="11573" y="616"/>
                    </a:cubicBezTo>
                    <a:cubicBezTo>
                      <a:pt x="11458" y="525"/>
                      <a:pt x="11321" y="457"/>
                      <a:pt x="11162" y="411"/>
                    </a:cubicBezTo>
                    <a:cubicBezTo>
                      <a:pt x="11048" y="365"/>
                      <a:pt x="10911" y="365"/>
                      <a:pt x="10796" y="365"/>
                    </a:cubicBezTo>
                    <a:lnTo>
                      <a:pt x="10682" y="365"/>
                    </a:lnTo>
                    <a:cubicBezTo>
                      <a:pt x="10568" y="365"/>
                      <a:pt x="10454" y="365"/>
                      <a:pt x="10363" y="388"/>
                    </a:cubicBezTo>
                    <a:cubicBezTo>
                      <a:pt x="10203" y="411"/>
                      <a:pt x="10066" y="411"/>
                      <a:pt x="9929" y="457"/>
                    </a:cubicBezTo>
                    <a:lnTo>
                      <a:pt x="9838" y="457"/>
                    </a:lnTo>
                    <a:cubicBezTo>
                      <a:pt x="9792" y="480"/>
                      <a:pt x="9724" y="480"/>
                      <a:pt x="9655" y="502"/>
                    </a:cubicBezTo>
                    <a:lnTo>
                      <a:pt x="9564" y="525"/>
                    </a:lnTo>
                    <a:lnTo>
                      <a:pt x="9450" y="548"/>
                    </a:lnTo>
                    <a:cubicBezTo>
                      <a:pt x="9381" y="571"/>
                      <a:pt x="9336" y="571"/>
                      <a:pt x="9267" y="594"/>
                    </a:cubicBezTo>
                    <a:cubicBezTo>
                      <a:pt x="9176" y="616"/>
                      <a:pt x="9085" y="639"/>
                      <a:pt x="9016" y="662"/>
                    </a:cubicBezTo>
                    <a:cubicBezTo>
                      <a:pt x="8879" y="685"/>
                      <a:pt x="8765" y="731"/>
                      <a:pt x="8628" y="776"/>
                    </a:cubicBezTo>
                    <a:lnTo>
                      <a:pt x="8537" y="799"/>
                    </a:lnTo>
                    <a:cubicBezTo>
                      <a:pt x="8468" y="822"/>
                      <a:pt x="8377" y="845"/>
                      <a:pt x="8308" y="868"/>
                    </a:cubicBezTo>
                    <a:cubicBezTo>
                      <a:pt x="8240" y="890"/>
                      <a:pt x="8172" y="913"/>
                      <a:pt x="8080" y="936"/>
                    </a:cubicBezTo>
                    <a:cubicBezTo>
                      <a:pt x="7920" y="1004"/>
                      <a:pt x="7761" y="1050"/>
                      <a:pt x="7601" y="1119"/>
                    </a:cubicBezTo>
                    <a:cubicBezTo>
                      <a:pt x="7304" y="1233"/>
                      <a:pt x="6985" y="1347"/>
                      <a:pt x="6688" y="1461"/>
                    </a:cubicBezTo>
                    <a:lnTo>
                      <a:pt x="6597" y="1507"/>
                    </a:lnTo>
                    <a:cubicBezTo>
                      <a:pt x="6323" y="1621"/>
                      <a:pt x="6072" y="1712"/>
                      <a:pt x="5798" y="1803"/>
                    </a:cubicBezTo>
                    <a:cubicBezTo>
                      <a:pt x="5569" y="1895"/>
                      <a:pt x="5341" y="1986"/>
                      <a:pt x="5113" y="2054"/>
                    </a:cubicBezTo>
                    <a:cubicBezTo>
                      <a:pt x="4999" y="2123"/>
                      <a:pt x="4885" y="2146"/>
                      <a:pt x="4771" y="2191"/>
                    </a:cubicBezTo>
                    <a:lnTo>
                      <a:pt x="4725" y="2214"/>
                    </a:lnTo>
                    <a:lnTo>
                      <a:pt x="4839" y="2077"/>
                    </a:lnTo>
                    <a:cubicBezTo>
                      <a:pt x="4885" y="1986"/>
                      <a:pt x="4953" y="1895"/>
                      <a:pt x="5022" y="1803"/>
                    </a:cubicBezTo>
                    <a:cubicBezTo>
                      <a:pt x="5090" y="1689"/>
                      <a:pt x="5159" y="1529"/>
                      <a:pt x="5181" y="1370"/>
                    </a:cubicBezTo>
                    <a:cubicBezTo>
                      <a:pt x="5227" y="1256"/>
                      <a:pt x="5227" y="1141"/>
                      <a:pt x="5227" y="1004"/>
                    </a:cubicBezTo>
                    <a:cubicBezTo>
                      <a:pt x="5227" y="845"/>
                      <a:pt x="5181" y="685"/>
                      <a:pt x="5090" y="548"/>
                    </a:cubicBezTo>
                    <a:cubicBezTo>
                      <a:pt x="5022" y="388"/>
                      <a:pt x="4862" y="274"/>
                      <a:pt x="4725" y="206"/>
                    </a:cubicBezTo>
                    <a:cubicBezTo>
                      <a:pt x="4656" y="160"/>
                      <a:pt x="4588" y="114"/>
                      <a:pt x="4497" y="91"/>
                    </a:cubicBezTo>
                    <a:lnTo>
                      <a:pt x="4451" y="91"/>
                    </a:lnTo>
                    <a:cubicBezTo>
                      <a:pt x="4383" y="69"/>
                      <a:pt x="4291" y="46"/>
                      <a:pt x="4223" y="23"/>
                    </a:cubicBezTo>
                    <a:cubicBezTo>
                      <a:pt x="4109" y="0"/>
                      <a:pt x="3995" y="0"/>
                      <a:pt x="3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4681130" y="3383214"/>
                <a:ext cx="103065" cy="91713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393" extrusionOk="0">
                    <a:moveTo>
                      <a:pt x="3037" y="1484"/>
                    </a:moveTo>
                    <a:lnTo>
                      <a:pt x="3037" y="1484"/>
                    </a:lnTo>
                    <a:cubicBezTo>
                      <a:pt x="3037" y="1492"/>
                      <a:pt x="3034" y="1497"/>
                      <a:pt x="3030" y="1501"/>
                    </a:cubicBezTo>
                    <a:lnTo>
                      <a:pt x="3030" y="1501"/>
                    </a:lnTo>
                    <a:cubicBezTo>
                      <a:pt x="3037" y="1494"/>
                      <a:pt x="3037" y="1484"/>
                      <a:pt x="3037" y="1484"/>
                    </a:cubicBezTo>
                    <a:close/>
                    <a:moveTo>
                      <a:pt x="2991" y="0"/>
                    </a:moveTo>
                    <a:cubicBezTo>
                      <a:pt x="2922" y="0"/>
                      <a:pt x="2831" y="23"/>
                      <a:pt x="2763" y="46"/>
                    </a:cubicBezTo>
                    <a:cubicBezTo>
                      <a:pt x="2671" y="92"/>
                      <a:pt x="2603" y="115"/>
                      <a:pt x="2512" y="137"/>
                    </a:cubicBezTo>
                    <a:cubicBezTo>
                      <a:pt x="2443" y="183"/>
                      <a:pt x="2352" y="206"/>
                      <a:pt x="2261" y="229"/>
                    </a:cubicBezTo>
                    <a:cubicBezTo>
                      <a:pt x="2078" y="297"/>
                      <a:pt x="1918" y="366"/>
                      <a:pt x="1736" y="457"/>
                    </a:cubicBezTo>
                    <a:lnTo>
                      <a:pt x="1804" y="434"/>
                    </a:lnTo>
                    <a:lnTo>
                      <a:pt x="1804" y="434"/>
                    </a:lnTo>
                    <a:cubicBezTo>
                      <a:pt x="1507" y="571"/>
                      <a:pt x="1211" y="708"/>
                      <a:pt x="937" y="868"/>
                    </a:cubicBezTo>
                    <a:cubicBezTo>
                      <a:pt x="845" y="913"/>
                      <a:pt x="777" y="959"/>
                      <a:pt x="686" y="1005"/>
                    </a:cubicBezTo>
                    <a:cubicBezTo>
                      <a:pt x="594" y="1050"/>
                      <a:pt x="480" y="1142"/>
                      <a:pt x="389" y="1233"/>
                    </a:cubicBezTo>
                    <a:cubicBezTo>
                      <a:pt x="320" y="1301"/>
                      <a:pt x="252" y="1416"/>
                      <a:pt x="206" y="1530"/>
                    </a:cubicBezTo>
                    <a:cubicBezTo>
                      <a:pt x="138" y="1621"/>
                      <a:pt x="92" y="1758"/>
                      <a:pt x="69" y="1872"/>
                    </a:cubicBezTo>
                    <a:cubicBezTo>
                      <a:pt x="46" y="1941"/>
                      <a:pt x="46" y="2009"/>
                      <a:pt x="46" y="2078"/>
                    </a:cubicBezTo>
                    <a:cubicBezTo>
                      <a:pt x="24" y="2169"/>
                      <a:pt x="24" y="2283"/>
                      <a:pt x="24" y="2374"/>
                    </a:cubicBezTo>
                    <a:cubicBezTo>
                      <a:pt x="1" y="2534"/>
                      <a:pt x="24" y="2694"/>
                      <a:pt x="46" y="2854"/>
                    </a:cubicBezTo>
                    <a:cubicBezTo>
                      <a:pt x="69" y="2922"/>
                      <a:pt x="115" y="2991"/>
                      <a:pt x="138" y="3059"/>
                    </a:cubicBezTo>
                    <a:cubicBezTo>
                      <a:pt x="138" y="3082"/>
                      <a:pt x="161" y="3105"/>
                      <a:pt x="161" y="3128"/>
                    </a:cubicBezTo>
                    <a:cubicBezTo>
                      <a:pt x="183" y="3150"/>
                      <a:pt x="229" y="3196"/>
                      <a:pt x="229" y="3219"/>
                    </a:cubicBezTo>
                    <a:cubicBezTo>
                      <a:pt x="298" y="3264"/>
                      <a:pt x="366" y="3287"/>
                      <a:pt x="435" y="3310"/>
                    </a:cubicBezTo>
                    <a:cubicBezTo>
                      <a:pt x="457" y="3333"/>
                      <a:pt x="480" y="3333"/>
                      <a:pt x="503" y="3333"/>
                    </a:cubicBezTo>
                    <a:cubicBezTo>
                      <a:pt x="575" y="3376"/>
                      <a:pt x="657" y="3392"/>
                      <a:pt x="736" y="3392"/>
                    </a:cubicBezTo>
                    <a:cubicBezTo>
                      <a:pt x="782" y="3392"/>
                      <a:pt x="826" y="3387"/>
                      <a:pt x="868" y="3379"/>
                    </a:cubicBezTo>
                    <a:cubicBezTo>
                      <a:pt x="1188" y="3333"/>
                      <a:pt x="1484" y="3196"/>
                      <a:pt x="1758" y="3082"/>
                    </a:cubicBezTo>
                    <a:cubicBezTo>
                      <a:pt x="2009" y="2945"/>
                      <a:pt x="2238" y="2808"/>
                      <a:pt x="2489" y="2671"/>
                    </a:cubicBezTo>
                    <a:cubicBezTo>
                      <a:pt x="2580" y="2603"/>
                      <a:pt x="2694" y="2557"/>
                      <a:pt x="2808" y="2511"/>
                    </a:cubicBezTo>
                    <a:cubicBezTo>
                      <a:pt x="2922" y="2443"/>
                      <a:pt x="3014" y="2397"/>
                      <a:pt x="3128" y="2351"/>
                    </a:cubicBezTo>
                    <a:cubicBezTo>
                      <a:pt x="3185" y="2313"/>
                      <a:pt x="3258" y="2275"/>
                      <a:pt x="3320" y="2237"/>
                    </a:cubicBezTo>
                    <a:lnTo>
                      <a:pt x="3320" y="2237"/>
                    </a:lnTo>
                    <a:cubicBezTo>
                      <a:pt x="3317" y="2237"/>
                      <a:pt x="3314" y="2237"/>
                      <a:pt x="3310" y="2237"/>
                    </a:cubicBezTo>
                    <a:cubicBezTo>
                      <a:pt x="3317" y="2235"/>
                      <a:pt x="3324" y="2233"/>
                      <a:pt x="3331" y="2231"/>
                    </a:cubicBezTo>
                    <a:lnTo>
                      <a:pt x="3331" y="2231"/>
                    </a:lnTo>
                    <a:cubicBezTo>
                      <a:pt x="3327" y="2233"/>
                      <a:pt x="3324" y="2235"/>
                      <a:pt x="3320" y="2237"/>
                    </a:cubicBezTo>
                    <a:lnTo>
                      <a:pt x="3320" y="2237"/>
                    </a:lnTo>
                    <a:cubicBezTo>
                      <a:pt x="3336" y="2237"/>
                      <a:pt x="3350" y="2235"/>
                      <a:pt x="3355" y="2223"/>
                    </a:cubicBezTo>
                    <a:lnTo>
                      <a:pt x="3355" y="2223"/>
                    </a:lnTo>
                    <a:cubicBezTo>
                      <a:pt x="3347" y="2226"/>
                      <a:pt x="3339" y="2228"/>
                      <a:pt x="3331" y="2231"/>
                    </a:cubicBezTo>
                    <a:lnTo>
                      <a:pt x="3331" y="2231"/>
                    </a:lnTo>
                    <a:cubicBezTo>
                      <a:pt x="3340" y="2225"/>
                      <a:pt x="3348" y="2220"/>
                      <a:pt x="3356" y="2215"/>
                    </a:cubicBezTo>
                    <a:lnTo>
                      <a:pt x="3356" y="2215"/>
                    </a:lnTo>
                    <a:cubicBezTo>
                      <a:pt x="3356" y="2218"/>
                      <a:pt x="3356" y="2221"/>
                      <a:pt x="3355" y="2223"/>
                    </a:cubicBezTo>
                    <a:lnTo>
                      <a:pt x="3355" y="2223"/>
                    </a:lnTo>
                    <a:cubicBezTo>
                      <a:pt x="3415" y="2204"/>
                      <a:pt x="3484" y="2182"/>
                      <a:pt x="3539" y="2146"/>
                    </a:cubicBezTo>
                    <a:cubicBezTo>
                      <a:pt x="3562" y="2146"/>
                      <a:pt x="3584" y="2123"/>
                      <a:pt x="3630" y="2100"/>
                    </a:cubicBezTo>
                    <a:cubicBezTo>
                      <a:pt x="3653" y="2100"/>
                      <a:pt x="3676" y="2078"/>
                      <a:pt x="3699" y="2055"/>
                    </a:cubicBezTo>
                    <a:cubicBezTo>
                      <a:pt x="3744" y="2009"/>
                      <a:pt x="3790" y="1941"/>
                      <a:pt x="3790" y="1872"/>
                    </a:cubicBezTo>
                    <a:cubicBezTo>
                      <a:pt x="3813" y="1804"/>
                      <a:pt x="3790" y="1735"/>
                      <a:pt x="3767" y="1667"/>
                    </a:cubicBezTo>
                    <a:cubicBezTo>
                      <a:pt x="3767" y="1644"/>
                      <a:pt x="3744" y="1598"/>
                      <a:pt x="3721" y="1553"/>
                    </a:cubicBezTo>
                    <a:cubicBezTo>
                      <a:pt x="3676" y="1438"/>
                      <a:pt x="3607" y="1324"/>
                      <a:pt x="3562" y="1210"/>
                    </a:cubicBezTo>
                    <a:cubicBezTo>
                      <a:pt x="3493" y="1050"/>
                      <a:pt x="3470" y="913"/>
                      <a:pt x="3402" y="754"/>
                    </a:cubicBezTo>
                    <a:cubicBezTo>
                      <a:pt x="3379" y="662"/>
                      <a:pt x="3333" y="594"/>
                      <a:pt x="3310" y="503"/>
                    </a:cubicBezTo>
                    <a:cubicBezTo>
                      <a:pt x="3310" y="457"/>
                      <a:pt x="3310" y="411"/>
                      <a:pt x="3310" y="343"/>
                    </a:cubicBezTo>
                    <a:cubicBezTo>
                      <a:pt x="3310" y="297"/>
                      <a:pt x="3310" y="252"/>
                      <a:pt x="3288" y="229"/>
                    </a:cubicBezTo>
                    <a:cubicBezTo>
                      <a:pt x="3265" y="115"/>
                      <a:pt x="3174" y="46"/>
                      <a:pt x="3082" y="23"/>
                    </a:cubicBezTo>
                    <a:cubicBezTo>
                      <a:pt x="3059" y="23"/>
                      <a:pt x="3014" y="0"/>
                      <a:pt x="29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4563306" y="3277095"/>
                <a:ext cx="53087" cy="164315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6079" extrusionOk="0">
                    <a:moveTo>
                      <a:pt x="1632" y="5458"/>
                    </a:moveTo>
                    <a:lnTo>
                      <a:pt x="1632" y="5458"/>
                    </a:lnTo>
                    <a:cubicBezTo>
                      <a:pt x="1636" y="5465"/>
                      <a:pt x="1640" y="5472"/>
                      <a:pt x="1644" y="5479"/>
                    </a:cubicBezTo>
                    <a:cubicBezTo>
                      <a:pt x="1644" y="5479"/>
                      <a:pt x="1644" y="5464"/>
                      <a:pt x="1632" y="5458"/>
                    </a:cubicBezTo>
                    <a:close/>
                    <a:moveTo>
                      <a:pt x="753" y="1"/>
                    </a:moveTo>
                    <a:cubicBezTo>
                      <a:pt x="708" y="1"/>
                      <a:pt x="639" y="23"/>
                      <a:pt x="594" y="69"/>
                    </a:cubicBezTo>
                    <a:cubicBezTo>
                      <a:pt x="548" y="137"/>
                      <a:pt x="502" y="206"/>
                      <a:pt x="480" y="274"/>
                    </a:cubicBezTo>
                    <a:cubicBezTo>
                      <a:pt x="434" y="343"/>
                      <a:pt x="411" y="389"/>
                      <a:pt x="365" y="457"/>
                    </a:cubicBezTo>
                    <a:cubicBezTo>
                      <a:pt x="297" y="617"/>
                      <a:pt x="251" y="754"/>
                      <a:pt x="206" y="914"/>
                    </a:cubicBezTo>
                    <a:cubicBezTo>
                      <a:pt x="160" y="1073"/>
                      <a:pt x="114" y="1233"/>
                      <a:pt x="69" y="1393"/>
                    </a:cubicBezTo>
                    <a:cubicBezTo>
                      <a:pt x="46" y="1530"/>
                      <a:pt x="23" y="1690"/>
                      <a:pt x="23" y="1849"/>
                    </a:cubicBezTo>
                    <a:cubicBezTo>
                      <a:pt x="0" y="2009"/>
                      <a:pt x="0" y="2169"/>
                      <a:pt x="0" y="2329"/>
                    </a:cubicBezTo>
                    <a:cubicBezTo>
                      <a:pt x="23" y="2466"/>
                      <a:pt x="23" y="2603"/>
                      <a:pt x="69" y="2740"/>
                    </a:cubicBezTo>
                    <a:cubicBezTo>
                      <a:pt x="69" y="2831"/>
                      <a:pt x="114" y="2922"/>
                      <a:pt x="137" y="3013"/>
                    </a:cubicBezTo>
                    <a:cubicBezTo>
                      <a:pt x="183" y="3173"/>
                      <a:pt x="228" y="3310"/>
                      <a:pt x="274" y="3470"/>
                    </a:cubicBezTo>
                    <a:cubicBezTo>
                      <a:pt x="297" y="3516"/>
                      <a:pt x="320" y="3584"/>
                      <a:pt x="343" y="3653"/>
                    </a:cubicBezTo>
                    <a:cubicBezTo>
                      <a:pt x="343" y="3675"/>
                      <a:pt x="365" y="3721"/>
                      <a:pt x="365" y="3744"/>
                    </a:cubicBezTo>
                    <a:cubicBezTo>
                      <a:pt x="388" y="3767"/>
                      <a:pt x="388" y="3812"/>
                      <a:pt x="411" y="3835"/>
                    </a:cubicBezTo>
                    <a:cubicBezTo>
                      <a:pt x="434" y="3858"/>
                      <a:pt x="434" y="3881"/>
                      <a:pt x="457" y="3881"/>
                    </a:cubicBezTo>
                    <a:cubicBezTo>
                      <a:pt x="490" y="3914"/>
                      <a:pt x="548" y="3935"/>
                      <a:pt x="595" y="3935"/>
                    </a:cubicBezTo>
                    <a:cubicBezTo>
                      <a:pt x="612" y="3935"/>
                      <a:pt x="627" y="3933"/>
                      <a:pt x="639" y="3926"/>
                    </a:cubicBezTo>
                    <a:cubicBezTo>
                      <a:pt x="662" y="3904"/>
                      <a:pt x="662" y="3904"/>
                      <a:pt x="685" y="3881"/>
                    </a:cubicBezTo>
                    <a:cubicBezTo>
                      <a:pt x="731" y="4018"/>
                      <a:pt x="776" y="4155"/>
                      <a:pt x="822" y="4269"/>
                    </a:cubicBezTo>
                    <a:cubicBezTo>
                      <a:pt x="868" y="4406"/>
                      <a:pt x="913" y="4520"/>
                      <a:pt x="959" y="4634"/>
                    </a:cubicBezTo>
                    <a:cubicBezTo>
                      <a:pt x="1005" y="4771"/>
                      <a:pt x="1050" y="4908"/>
                      <a:pt x="1119" y="5045"/>
                    </a:cubicBezTo>
                    <a:cubicBezTo>
                      <a:pt x="1187" y="5182"/>
                      <a:pt x="1256" y="5342"/>
                      <a:pt x="1347" y="5479"/>
                    </a:cubicBezTo>
                    <a:cubicBezTo>
                      <a:pt x="1415" y="5593"/>
                      <a:pt x="1484" y="5730"/>
                      <a:pt x="1575" y="5844"/>
                    </a:cubicBezTo>
                    <a:cubicBezTo>
                      <a:pt x="1621" y="5889"/>
                      <a:pt x="1666" y="5935"/>
                      <a:pt x="1712" y="5981"/>
                    </a:cubicBezTo>
                    <a:cubicBezTo>
                      <a:pt x="1735" y="6004"/>
                      <a:pt x="1781" y="6049"/>
                      <a:pt x="1826" y="6072"/>
                    </a:cubicBezTo>
                    <a:cubicBezTo>
                      <a:pt x="1835" y="6076"/>
                      <a:pt x="1843" y="6078"/>
                      <a:pt x="1851" y="6078"/>
                    </a:cubicBezTo>
                    <a:cubicBezTo>
                      <a:pt x="1888" y="6078"/>
                      <a:pt x="1922" y="6041"/>
                      <a:pt x="1940" y="6004"/>
                    </a:cubicBezTo>
                    <a:cubicBezTo>
                      <a:pt x="1963" y="5981"/>
                      <a:pt x="1963" y="5935"/>
                      <a:pt x="1940" y="5912"/>
                    </a:cubicBezTo>
                    <a:cubicBezTo>
                      <a:pt x="1895" y="5867"/>
                      <a:pt x="1849" y="5821"/>
                      <a:pt x="1826" y="5775"/>
                    </a:cubicBezTo>
                    <a:cubicBezTo>
                      <a:pt x="1758" y="5684"/>
                      <a:pt x="1712" y="5616"/>
                      <a:pt x="1666" y="5524"/>
                    </a:cubicBezTo>
                    <a:cubicBezTo>
                      <a:pt x="1644" y="5501"/>
                      <a:pt x="1644" y="5479"/>
                      <a:pt x="1621" y="5456"/>
                    </a:cubicBezTo>
                    <a:cubicBezTo>
                      <a:pt x="1625" y="5456"/>
                      <a:pt x="1629" y="5457"/>
                      <a:pt x="1632" y="5458"/>
                    </a:cubicBezTo>
                    <a:lnTo>
                      <a:pt x="1632" y="5458"/>
                    </a:lnTo>
                    <a:cubicBezTo>
                      <a:pt x="1546" y="5305"/>
                      <a:pt x="1481" y="5152"/>
                      <a:pt x="1415" y="4999"/>
                    </a:cubicBezTo>
                    <a:cubicBezTo>
                      <a:pt x="1347" y="4839"/>
                      <a:pt x="1278" y="4680"/>
                      <a:pt x="1233" y="4497"/>
                    </a:cubicBezTo>
                    <a:cubicBezTo>
                      <a:pt x="1164" y="4337"/>
                      <a:pt x="1096" y="4178"/>
                      <a:pt x="1050" y="4018"/>
                    </a:cubicBezTo>
                    <a:cubicBezTo>
                      <a:pt x="982" y="3812"/>
                      <a:pt x="936" y="3630"/>
                      <a:pt x="890" y="3424"/>
                    </a:cubicBezTo>
                    <a:cubicBezTo>
                      <a:pt x="845" y="3265"/>
                      <a:pt x="822" y="3082"/>
                      <a:pt x="822" y="2922"/>
                    </a:cubicBezTo>
                    <a:cubicBezTo>
                      <a:pt x="799" y="2740"/>
                      <a:pt x="799" y="2557"/>
                      <a:pt x="799" y="2374"/>
                    </a:cubicBezTo>
                    <a:cubicBezTo>
                      <a:pt x="799" y="2352"/>
                      <a:pt x="799" y="2306"/>
                      <a:pt x="799" y="2260"/>
                    </a:cubicBezTo>
                    <a:cubicBezTo>
                      <a:pt x="799" y="2260"/>
                      <a:pt x="799" y="2260"/>
                      <a:pt x="799" y="2237"/>
                    </a:cubicBezTo>
                    <a:cubicBezTo>
                      <a:pt x="799" y="2215"/>
                      <a:pt x="799" y="2169"/>
                      <a:pt x="799" y="2146"/>
                    </a:cubicBezTo>
                    <a:cubicBezTo>
                      <a:pt x="822" y="2009"/>
                      <a:pt x="845" y="1872"/>
                      <a:pt x="868" y="1735"/>
                    </a:cubicBezTo>
                    <a:cubicBezTo>
                      <a:pt x="913" y="1484"/>
                      <a:pt x="982" y="1256"/>
                      <a:pt x="1050" y="1005"/>
                    </a:cubicBezTo>
                    <a:cubicBezTo>
                      <a:pt x="1073" y="914"/>
                      <a:pt x="1119" y="822"/>
                      <a:pt x="1141" y="731"/>
                    </a:cubicBezTo>
                    <a:cubicBezTo>
                      <a:pt x="1187" y="640"/>
                      <a:pt x="1278" y="548"/>
                      <a:pt x="1233" y="434"/>
                    </a:cubicBezTo>
                    <a:cubicBezTo>
                      <a:pt x="1233" y="389"/>
                      <a:pt x="1210" y="366"/>
                      <a:pt x="1187" y="343"/>
                    </a:cubicBezTo>
                    <a:cubicBezTo>
                      <a:pt x="1187" y="320"/>
                      <a:pt x="1210" y="297"/>
                      <a:pt x="1210" y="274"/>
                    </a:cubicBezTo>
                    <a:cubicBezTo>
                      <a:pt x="1210" y="229"/>
                      <a:pt x="1187" y="160"/>
                      <a:pt x="1141" y="137"/>
                    </a:cubicBezTo>
                    <a:cubicBezTo>
                      <a:pt x="1124" y="132"/>
                      <a:pt x="1106" y="129"/>
                      <a:pt x="1087" y="129"/>
                    </a:cubicBezTo>
                    <a:cubicBezTo>
                      <a:pt x="1032" y="129"/>
                      <a:pt x="976" y="155"/>
                      <a:pt x="959" y="206"/>
                    </a:cubicBezTo>
                    <a:cubicBezTo>
                      <a:pt x="959" y="137"/>
                      <a:pt x="913" y="46"/>
                      <a:pt x="845" y="23"/>
                    </a:cubicBezTo>
                    <a:cubicBezTo>
                      <a:pt x="822" y="1"/>
                      <a:pt x="799" y="1"/>
                      <a:pt x="753" y="1"/>
                    </a:cubicBezTo>
                    <a:close/>
                  </a:path>
                </a:pathLst>
              </a:custGeom>
              <a:solidFill>
                <a:srgbClr val="FDA2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4583660" y="3276473"/>
                <a:ext cx="10515" cy="15461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72" extrusionOk="0">
                    <a:moveTo>
                      <a:pt x="69" y="1"/>
                    </a:moveTo>
                    <a:cubicBezTo>
                      <a:pt x="23" y="24"/>
                      <a:pt x="0" y="69"/>
                      <a:pt x="23" y="115"/>
                    </a:cubicBezTo>
                    <a:cubicBezTo>
                      <a:pt x="46" y="206"/>
                      <a:pt x="69" y="275"/>
                      <a:pt x="115" y="366"/>
                    </a:cubicBezTo>
                    <a:cubicBezTo>
                      <a:pt x="137" y="389"/>
                      <a:pt x="160" y="434"/>
                      <a:pt x="183" y="457"/>
                    </a:cubicBezTo>
                    <a:lnTo>
                      <a:pt x="183" y="480"/>
                    </a:lnTo>
                    <a:cubicBezTo>
                      <a:pt x="183" y="480"/>
                      <a:pt x="183" y="480"/>
                      <a:pt x="183" y="503"/>
                    </a:cubicBezTo>
                    <a:cubicBezTo>
                      <a:pt x="183" y="526"/>
                      <a:pt x="206" y="548"/>
                      <a:pt x="229" y="548"/>
                    </a:cubicBezTo>
                    <a:cubicBezTo>
                      <a:pt x="229" y="571"/>
                      <a:pt x="252" y="571"/>
                      <a:pt x="274" y="571"/>
                    </a:cubicBezTo>
                    <a:lnTo>
                      <a:pt x="320" y="571"/>
                    </a:lnTo>
                    <a:cubicBezTo>
                      <a:pt x="343" y="548"/>
                      <a:pt x="366" y="548"/>
                      <a:pt x="366" y="526"/>
                    </a:cubicBezTo>
                    <a:cubicBezTo>
                      <a:pt x="388" y="480"/>
                      <a:pt x="366" y="434"/>
                      <a:pt x="343" y="412"/>
                    </a:cubicBezTo>
                    <a:cubicBezTo>
                      <a:pt x="343" y="389"/>
                      <a:pt x="320" y="366"/>
                      <a:pt x="297" y="366"/>
                    </a:cubicBezTo>
                    <a:cubicBezTo>
                      <a:pt x="297" y="343"/>
                      <a:pt x="274" y="297"/>
                      <a:pt x="252" y="275"/>
                    </a:cubicBezTo>
                    <a:cubicBezTo>
                      <a:pt x="229" y="206"/>
                      <a:pt x="183" y="138"/>
                      <a:pt x="160" y="69"/>
                    </a:cubicBezTo>
                    <a:cubicBezTo>
                      <a:pt x="160" y="24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DA2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4580578" y="3180219"/>
                <a:ext cx="204860" cy="113877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4213" extrusionOk="0">
                    <a:moveTo>
                      <a:pt x="7373" y="1"/>
                    </a:moveTo>
                    <a:cubicBezTo>
                      <a:pt x="7350" y="1"/>
                      <a:pt x="7327" y="1"/>
                      <a:pt x="7304" y="24"/>
                    </a:cubicBezTo>
                    <a:cubicBezTo>
                      <a:pt x="7259" y="24"/>
                      <a:pt x="7236" y="47"/>
                      <a:pt x="7190" y="69"/>
                    </a:cubicBezTo>
                    <a:cubicBezTo>
                      <a:pt x="7122" y="115"/>
                      <a:pt x="7053" y="161"/>
                      <a:pt x="6985" y="206"/>
                    </a:cubicBezTo>
                    <a:cubicBezTo>
                      <a:pt x="6894" y="252"/>
                      <a:pt x="6825" y="298"/>
                      <a:pt x="6734" y="343"/>
                    </a:cubicBezTo>
                    <a:lnTo>
                      <a:pt x="6757" y="343"/>
                    </a:lnTo>
                    <a:cubicBezTo>
                      <a:pt x="6734" y="343"/>
                      <a:pt x="6711" y="366"/>
                      <a:pt x="6688" y="366"/>
                    </a:cubicBezTo>
                    <a:cubicBezTo>
                      <a:pt x="6483" y="457"/>
                      <a:pt x="6277" y="526"/>
                      <a:pt x="6072" y="617"/>
                    </a:cubicBezTo>
                    <a:cubicBezTo>
                      <a:pt x="5821" y="709"/>
                      <a:pt x="5570" y="823"/>
                      <a:pt x="5319" y="937"/>
                    </a:cubicBezTo>
                    <a:cubicBezTo>
                      <a:pt x="5068" y="1074"/>
                      <a:pt x="4816" y="1211"/>
                      <a:pt x="4543" y="1348"/>
                    </a:cubicBezTo>
                    <a:cubicBezTo>
                      <a:pt x="4406" y="1416"/>
                      <a:pt x="4269" y="1485"/>
                      <a:pt x="4132" y="1553"/>
                    </a:cubicBezTo>
                    <a:cubicBezTo>
                      <a:pt x="3995" y="1599"/>
                      <a:pt x="3881" y="1667"/>
                      <a:pt x="3744" y="1736"/>
                    </a:cubicBezTo>
                    <a:cubicBezTo>
                      <a:pt x="3721" y="1736"/>
                      <a:pt x="3675" y="1758"/>
                      <a:pt x="3675" y="1781"/>
                    </a:cubicBezTo>
                    <a:cubicBezTo>
                      <a:pt x="3561" y="1827"/>
                      <a:pt x="3447" y="1850"/>
                      <a:pt x="3356" y="1895"/>
                    </a:cubicBezTo>
                    <a:cubicBezTo>
                      <a:pt x="3036" y="2032"/>
                      <a:pt x="2717" y="2147"/>
                      <a:pt x="2397" y="2283"/>
                    </a:cubicBezTo>
                    <a:cubicBezTo>
                      <a:pt x="2237" y="2352"/>
                      <a:pt x="2077" y="2420"/>
                      <a:pt x="1895" y="2489"/>
                    </a:cubicBezTo>
                    <a:cubicBezTo>
                      <a:pt x="1735" y="2557"/>
                      <a:pt x="1575" y="2649"/>
                      <a:pt x="1415" y="2717"/>
                    </a:cubicBezTo>
                    <a:cubicBezTo>
                      <a:pt x="1256" y="2808"/>
                      <a:pt x="1096" y="2877"/>
                      <a:pt x="936" y="2968"/>
                    </a:cubicBezTo>
                    <a:cubicBezTo>
                      <a:pt x="799" y="3037"/>
                      <a:pt x="639" y="3082"/>
                      <a:pt x="502" y="3151"/>
                    </a:cubicBezTo>
                    <a:cubicBezTo>
                      <a:pt x="366" y="3219"/>
                      <a:pt x="229" y="3288"/>
                      <a:pt x="114" y="3379"/>
                    </a:cubicBezTo>
                    <a:cubicBezTo>
                      <a:pt x="46" y="3425"/>
                      <a:pt x="0" y="3516"/>
                      <a:pt x="23" y="3607"/>
                    </a:cubicBezTo>
                    <a:cubicBezTo>
                      <a:pt x="46" y="3653"/>
                      <a:pt x="69" y="3676"/>
                      <a:pt x="92" y="3699"/>
                    </a:cubicBezTo>
                    <a:lnTo>
                      <a:pt x="114" y="3699"/>
                    </a:lnTo>
                    <a:cubicBezTo>
                      <a:pt x="92" y="3744"/>
                      <a:pt x="92" y="3767"/>
                      <a:pt x="92" y="3813"/>
                    </a:cubicBezTo>
                    <a:cubicBezTo>
                      <a:pt x="92" y="3836"/>
                      <a:pt x="114" y="3881"/>
                      <a:pt x="137" y="3904"/>
                    </a:cubicBezTo>
                    <a:cubicBezTo>
                      <a:pt x="137" y="3927"/>
                      <a:pt x="183" y="3950"/>
                      <a:pt x="206" y="3973"/>
                    </a:cubicBezTo>
                    <a:cubicBezTo>
                      <a:pt x="229" y="3995"/>
                      <a:pt x="274" y="3995"/>
                      <a:pt x="297" y="3995"/>
                    </a:cubicBezTo>
                    <a:cubicBezTo>
                      <a:pt x="297" y="4064"/>
                      <a:pt x="320" y="4132"/>
                      <a:pt x="366" y="4178"/>
                    </a:cubicBezTo>
                    <a:cubicBezTo>
                      <a:pt x="399" y="4203"/>
                      <a:pt x="439" y="4213"/>
                      <a:pt x="481" y="4213"/>
                    </a:cubicBezTo>
                    <a:cubicBezTo>
                      <a:pt x="554" y="4213"/>
                      <a:pt x="636" y="4184"/>
                      <a:pt x="708" y="4155"/>
                    </a:cubicBezTo>
                    <a:cubicBezTo>
                      <a:pt x="799" y="4109"/>
                      <a:pt x="913" y="4064"/>
                      <a:pt x="1005" y="3995"/>
                    </a:cubicBezTo>
                    <a:cubicBezTo>
                      <a:pt x="1096" y="3950"/>
                      <a:pt x="1164" y="3904"/>
                      <a:pt x="1256" y="3858"/>
                    </a:cubicBezTo>
                    <a:cubicBezTo>
                      <a:pt x="1415" y="3767"/>
                      <a:pt x="1552" y="3699"/>
                      <a:pt x="1712" y="3630"/>
                    </a:cubicBezTo>
                    <a:cubicBezTo>
                      <a:pt x="1872" y="3562"/>
                      <a:pt x="2032" y="3493"/>
                      <a:pt x="2169" y="3425"/>
                    </a:cubicBezTo>
                    <a:cubicBezTo>
                      <a:pt x="2497" y="3272"/>
                      <a:pt x="2804" y="3140"/>
                      <a:pt x="3090" y="2968"/>
                    </a:cubicBezTo>
                    <a:lnTo>
                      <a:pt x="3090" y="2968"/>
                    </a:lnTo>
                    <a:cubicBezTo>
                      <a:pt x="3087" y="2968"/>
                      <a:pt x="3084" y="2968"/>
                      <a:pt x="3082" y="2968"/>
                    </a:cubicBezTo>
                    <a:cubicBezTo>
                      <a:pt x="3088" y="2966"/>
                      <a:pt x="3094" y="2964"/>
                      <a:pt x="3101" y="2962"/>
                    </a:cubicBezTo>
                    <a:lnTo>
                      <a:pt x="3101" y="2962"/>
                    </a:lnTo>
                    <a:cubicBezTo>
                      <a:pt x="3097" y="2964"/>
                      <a:pt x="3093" y="2966"/>
                      <a:pt x="3090" y="2968"/>
                    </a:cubicBezTo>
                    <a:lnTo>
                      <a:pt x="3090" y="2968"/>
                    </a:lnTo>
                    <a:cubicBezTo>
                      <a:pt x="3107" y="2968"/>
                      <a:pt x="3123" y="2966"/>
                      <a:pt x="3127" y="2952"/>
                    </a:cubicBezTo>
                    <a:lnTo>
                      <a:pt x="3127" y="2952"/>
                    </a:lnTo>
                    <a:cubicBezTo>
                      <a:pt x="3118" y="2955"/>
                      <a:pt x="3110" y="2959"/>
                      <a:pt x="3101" y="2962"/>
                    </a:cubicBezTo>
                    <a:lnTo>
                      <a:pt x="3101" y="2962"/>
                    </a:lnTo>
                    <a:cubicBezTo>
                      <a:pt x="3109" y="2956"/>
                      <a:pt x="3118" y="2951"/>
                      <a:pt x="3127" y="2945"/>
                    </a:cubicBezTo>
                    <a:lnTo>
                      <a:pt x="3127" y="2945"/>
                    </a:lnTo>
                    <a:cubicBezTo>
                      <a:pt x="3127" y="2948"/>
                      <a:pt x="3127" y="2950"/>
                      <a:pt x="3127" y="2952"/>
                    </a:cubicBezTo>
                    <a:lnTo>
                      <a:pt x="3127" y="2952"/>
                    </a:lnTo>
                    <a:cubicBezTo>
                      <a:pt x="3172" y="2935"/>
                      <a:pt x="3207" y="2917"/>
                      <a:pt x="3241" y="2900"/>
                    </a:cubicBezTo>
                    <a:lnTo>
                      <a:pt x="3219" y="2900"/>
                    </a:lnTo>
                    <a:lnTo>
                      <a:pt x="3473" y="2782"/>
                    </a:lnTo>
                    <a:lnTo>
                      <a:pt x="3473" y="2782"/>
                    </a:lnTo>
                    <a:cubicBezTo>
                      <a:pt x="3472" y="2783"/>
                      <a:pt x="3471" y="2784"/>
                      <a:pt x="3470" y="2786"/>
                    </a:cubicBezTo>
                    <a:cubicBezTo>
                      <a:pt x="3484" y="2779"/>
                      <a:pt x="3498" y="2771"/>
                      <a:pt x="3512" y="2764"/>
                    </a:cubicBezTo>
                    <a:lnTo>
                      <a:pt x="3512" y="2764"/>
                    </a:lnTo>
                    <a:lnTo>
                      <a:pt x="3515" y="2763"/>
                    </a:lnTo>
                    <a:cubicBezTo>
                      <a:pt x="3515" y="2763"/>
                      <a:pt x="3515" y="2763"/>
                      <a:pt x="3515" y="2763"/>
                    </a:cubicBezTo>
                    <a:lnTo>
                      <a:pt x="3515" y="2763"/>
                    </a:lnTo>
                    <a:cubicBezTo>
                      <a:pt x="3725" y="2656"/>
                      <a:pt x="3919" y="2550"/>
                      <a:pt x="4132" y="2443"/>
                    </a:cubicBezTo>
                    <a:cubicBezTo>
                      <a:pt x="4360" y="2352"/>
                      <a:pt x="4588" y="2238"/>
                      <a:pt x="4794" y="2147"/>
                    </a:cubicBezTo>
                    <a:cubicBezTo>
                      <a:pt x="4908" y="2078"/>
                      <a:pt x="4999" y="2032"/>
                      <a:pt x="5113" y="1987"/>
                    </a:cubicBezTo>
                    <a:lnTo>
                      <a:pt x="5456" y="1827"/>
                    </a:lnTo>
                    <a:cubicBezTo>
                      <a:pt x="5661" y="1713"/>
                      <a:pt x="5866" y="1622"/>
                      <a:pt x="6095" y="1507"/>
                    </a:cubicBezTo>
                    <a:lnTo>
                      <a:pt x="6072" y="1507"/>
                    </a:lnTo>
                    <a:cubicBezTo>
                      <a:pt x="6140" y="1485"/>
                      <a:pt x="6209" y="1439"/>
                      <a:pt x="6277" y="1416"/>
                    </a:cubicBezTo>
                    <a:cubicBezTo>
                      <a:pt x="6460" y="1325"/>
                      <a:pt x="6620" y="1234"/>
                      <a:pt x="6802" y="1142"/>
                    </a:cubicBezTo>
                    <a:cubicBezTo>
                      <a:pt x="6985" y="1051"/>
                      <a:pt x="7145" y="982"/>
                      <a:pt x="7327" y="891"/>
                    </a:cubicBezTo>
                    <a:cubicBezTo>
                      <a:pt x="7373" y="868"/>
                      <a:pt x="7396" y="823"/>
                      <a:pt x="7373" y="754"/>
                    </a:cubicBezTo>
                    <a:cubicBezTo>
                      <a:pt x="7373" y="731"/>
                      <a:pt x="7350" y="709"/>
                      <a:pt x="7327" y="709"/>
                    </a:cubicBezTo>
                    <a:cubicBezTo>
                      <a:pt x="7327" y="686"/>
                      <a:pt x="7327" y="686"/>
                      <a:pt x="7327" y="686"/>
                    </a:cubicBezTo>
                    <a:cubicBezTo>
                      <a:pt x="7327" y="686"/>
                      <a:pt x="7327" y="663"/>
                      <a:pt x="7327" y="640"/>
                    </a:cubicBezTo>
                    <a:cubicBezTo>
                      <a:pt x="7373" y="617"/>
                      <a:pt x="7419" y="549"/>
                      <a:pt x="7441" y="503"/>
                    </a:cubicBezTo>
                    <a:cubicBezTo>
                      <a:pt x="7487" y="457"/>
                      <a:pt x="7487" y="412"/>
                      <a:pt x="7510" y="366"/>
                    </a:cubicBezTo>
                    <a:cubicBezTo>
                      <a:pt x="7533" y="275"/>
                      <a:pt x="7578" y="206"/>
                      <a:pt x="7555" y="115"/>
                    </a:cubicBezTo>
                    <a:cubicBezTo>
                      <a:pt x="7533" y="69"/>
                      <a:pt x="7487" y="47"/>
                      <a:pt x="7464" y="24"/>
                    </a:cubicBezTo>
                    <a:cubicBezTo>
                      <a:pt x="7441" y="1"/>
                      <a:pt x="7396" y="1"/>
                      <a:pt x="7373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4596607" y="3279554"/>
                <a:ext cx="93199" cy="13901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143" extrusionOk="0">
                    <a:moveTo>
                      <a:pt x="3326" y="4427"/>
                    </a:moveTo>
                    <a:cubicBezTo>
                      <a:pt x="3329" y="4436"/>
                      <a:pt x="3331" y="4444"/>
                      <a:pt x="3333" y="4452"/>
                    </a:cubicBezTo>
                    <a:cubicBezTo>
                      <a:pt x="3333" y="4443"/>
                      <a:pt x="3330" y="4435"/>
                      <a:pt x="3326" y="4427"/>
                    </a:cubicBezTo>
                    <a:close/>
                    <a:moveTo>
                      <a:pt x="297" y="1"/>
                    </a:moveTo>
                    <a:cubicBezTo>
                      <a:pt x="252" y="1"/>
                      <a:pt x="206" y="24"/>
                      <a:pt x="183" y="46"/>
                    </a:cubicBezTo>
                    <a:cubicBezTo>
                      <a:pt x="92" y="69"/>
                      <a:pt x="24" y="161"/>
                      <a:pt x="24" y="252"/>
                    </a:cubicBezTo>
                    <a:cubicBezTo>
                      <a:pt x="1" y="434"/>
                      <a:pt x="161" y="549"/>
                      <a:pt x="275" y="640"/>
                    </a:cubicBezTo>
                    <a:cubicBezTo>
                      <a:pt x="343" y="708"/>
                      <a:pt x="412" y="777"/>
                      <a:pt x="503" y="823"/>
                    </a:cubicBezTo>
                    <a:cubicBezTo>
                      <a:pt x="549" y="868"/>
                      <a:pt x="594" y="914"/>
                      <a:pt x="640" y="959"/>
                    </a:cubicBezTo>
                    <a:cubicBezTo>
                      <a:pt x="731" y="1074"/>
                      <a:pt x="845" y="1211"/>
                      <a:pt x="959" y="1347"/>
                    </a:cubicBezTo>
                    <a:cubicBezTo>
                      <a:pt x="1096" y="1507"/>
                      <a:pt x="1210" y="1644"/>
                      <a:pt x="1325" y="1804"/>
                    </a:cubicBezTo>
                    <a:cubicBezTo>
                      <a:pt x="1439" y="1964"/>
                      <a:pt x="1553" y="2124"/>
                      <a:pt x="1644" y="2283"/>
                    </a:cubicBezTo>
                    <a:cubicBezTo>
                      <a:pt x="1781" y="2466"/>
                      <a:pt x="1895" y="2649"/>
                      <a:pt x="1987" y="2854"/>
                    </a:cubicBezTo>
                    <a:cubicBezTo>
                      <a:pt x="2101" y="3037"/>
                      <a:pt x="2192" y="3219"/>
                      <a:pt x="2283" y="3402"/>
                    </a:cubicBezTo>
                    <a:cubicBezTo>
                      <a:pt x="2489" y="3813"/>
                      <a:pt x="2717" y="4246"/>
                      <a:pt x="2922" y="4657"/>
                    </a:cubicBezTo>
                    <a:cubicBezTo>
                      <a:pt x="2960" y="4714"/>
                      <a:pt x="3013" y="4754"/>
                      <a:pt x="3069" y="4754"/>
                    </a:cubicBezTo>
                    <a:cubicBezTo>
                      <a:pt x="3081" y="4754"/>
                      <a:pt x="3093" y="4753"/>
                      <a:pt x="3105" y="4748"/>
                    </a:cubicBezTo>
                    <a:cubicBezTo>
                      <a:pt x="3128" y="4840"/>
                      <a:pt x="3151" y="4931"/>
                      <a:pt x="3151" y="5022"/>
                    </a:cubicBezTo>
                    <a:cubicBezTo>
                      <a:pt x="3170" y="5098"/>
                      <a:pt x="3220" y="5142"/>
                      <a:pt x="3288" y="5142"/>
                    </a:cubicBezTo>
                    <a:cubicBezTo>
                      <a:pt x="3303" y="5142"/>
                      <a:pt x="3318" y="5140"/>
                      <a:pt x="3333" y="5136"/>
                    </a:cubicBezTo>
                    <a:cubicBezTo>
                      <a:pt x="3402" y="5136"/>
                      <a:pt x="3447" y="5045"/>
                      <a:pt x="3447" y="4977"/>
                    </a:cubicBezTo>
                    <a:cubicBezTo>
                      <a:pt x="3425" y="4885"/>
                      <a:pt x="3425" y="4794"/>
                      <a:pt x="3402" y="4726"/>
                    </a:cubicBezTo>
                    <a:cubicBezTo>
                      <a:pt x="3379" y="4612"/>
                      <a:pt x="3356" y="4497"/>
                      <a:pt x="3310" y="4406"/>
                    </a:cubicBezTo>
                    <a:lnTo>
                      <a:pt x="3310" y="4406"/>
                    </a:lnTo>
                    <a:cubicBezTo>
                      <a:pt x="3310" y="4406"/>
                      <a:pt x="3319" y="4415"/>
                      <a:pt x="3326" y="4427"/>
                    </a:cubicBezTo>
                    <a:lnTo>
                      <a:pt x="3326" y="4427"/>
                    </a:lnTo>
                    <a:cubicBezTo>
                      <a:pt x="3281" y="4276"/>
                      <a:pt x="3217" y="4124"/>
                      <a:pt x="3173" y="3972"/>
                    </a:cubicBezTo>
                    <a:cubicBezTo>
                      <a:pt x="3105" y="3835"/>
                      <a:pt x="3059" y="3699"/>
                      <a:pt x="2991" y="3562"/>
                    </a:cubicBezTo>
                    <a:cubicBezTo>
                      <a:pt x="2922" y="3425"/>
                      <a:pt x="2877" y="3265"/>
                      <a:pt x="2808" y="3128"/>
                    </a:cubicBezTo>
                    <a:cubicBezTo>
                      <a:pt x="2740" y="2991"/>
                      <a:pt x="2671" y="2854"/>
                      <a:pt x="2603" y="2717"/>
                    </a:cubicBezTo>
                    <a:cubicBezTo>
                      <a:pt x="2466" y="2466"/>
                      <a:pt x="2329" y="2215"/>
                      <a:pt x="2169" y="1964"/>
                    </a:cubicBezTo>
                    <a:cubicBezTo>
                      <a:pt x="2078" y="1827"/>
                      <a:pt x="1987" y="1667"/>
                      <a:pt x="1872" y="1530"/>
                    </a:cubicBezTo>
                    <a:cubicBezTo>
                      <a:pt x="1804" y="1416"/>
                      <a:pt x="1713" y="1302"/>
                      <a:pt x="1599" y="1165"/>
                    </a:cubicBezTo>
                    <a:cubicBezTo>
                      <a:pt x="1507" y="1051"/>
                      <a:pt x="1416" y="937"/>
                      <a:pt x="1325" y="845"/>
                    </a:cubicBezTo>
                    <a:cubicBezTo>
                      <a:pt x="1233" y="708"/>
                      <a:pt x="1119" y="594"/>
                      <a:pt x="1005" y="480"/>
                    </a:cubicBezTo>
                    <a:cubicBezTo>
                      <a:pt x="891" y="389"/>
                      <a:pt x="777" y="275"/>
                      <a:pt x="640" y="183"/>
                    </a:cubicBezTo>
                    <a:cubicBezTo>
                      <a:pt x="594" y="138"/>
                      <a:pt x="571" y="115"/>
                      <a:pt x="526" y="92"/>
                    </a:cubicBezTo>
                    <a:cubicBezTo>
                      <a:pt x="434" y="46"/>
                      <a:pt x="36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4649045" y="3238847"/>
                <a:ext cx="93821" cy="5270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1950" extrusionOk="0">
                    <a:moveTo>
                      <a:pt x="3265" y="0"/>
                    </a:moveTo>
                    <a:cubicBezTo>
                      <a:pt x="3242" y="0"/>
                      <a:pt x="3219" y="0"/>
                      <a:pt x="3196" y="23"/>
                    </a:cubicBezTo>
                    <a:cubicBezTo>
                      <a:pt x="3059" y="69"/>
                      <a:pt x="2923" y="137"/>
                      <a:pt x="2786" y="206"/>
                    </a:cubicBezTo>
                    <a:cubicBezTo>
                      <a:pt x="2649" y="274"/>
                      <a:pt x="2535" y="343"/>
                      <a:pt x="2420" y="434"/>
                    </a:cubicBezTo>
                    <a:cubicBezTo>
                      <a:pt x="2283" y="502"/>
                      <a:pt x="2169" y="594"/>
                      <a:pt x="2055" y="662"/>
                    </a:cubicBezTo>
                    <a:cubicBezTo>
                      <a:pt x="1987" y="685"/>
                      <a:pt x="1941" y="731"/>
                      <a:pt x="1895" y="776"/>
                    </a:cubicBezTo>
                    <a:cubicBezTo>
                      <a:pt x="1827" y="822"/>
                      <a:pt x="1758" y="845"/>
                      <a:pt x="1713" y="891"/>
                    </a:cubicBezTo>
                    <a:cubicBezTo>
                      <a:pt x="1690" y="891"/>
                      <a:pt x="1690" y="891"/>
                      <a:pt x="1690" y="913"/>
                    </a:cubicBezTo>
                    <a:cubicBezTo>
                      <a:pt x="1690" y="891"/>
                      <a:pt x="1690" y="891"/>
                      <a:pt x="1690" y="891"/>
                    </a:cubicBezTo>
                    <a:cubicBezTo>
                      <a:pt x="1439" y="1027"/>
                      <a:pt x="1188" y="1164"/>
                      <a:pt x="937" y="1301"/>
                    </a:cubicBezTo>
                    <a:cubicBezTo>
                      <a:pt x="823" y="1370"/>
                      <a:pt x="686" y="1438"/>
                      <a:pt x="549" y="1507"/>
                    </a:cubicBezTo>
                    <a:cubicBezTo>
                      <a:pt x="503" y="1530"/>
                      <a:pt x="435" y="1575"/>
                      <a:pt x="366" y="1621"/>
                    </a:cubicBezTo>
                    <a:cubicBezTo>
                      <a:pt x="275" y="1644"/>
                      <a:pt x="184" y="1689"/>
                      <a:pt x="92" y="1735"/>
                    </a:cubicBezTo>
                    <a:cubicBezTo>
                      <a:pt x="24" y="1758"/>
                      <a:pt x="1" y="1826"/>
                      <a:pt x="24" y="1872"/>
                    </a:cubicBezTo>
                    <a:cubicBezTo>
                      <a:pt x="41" y="1923"/>
                      <a:pt x="84" y="1949"/>
                      <a:pt x="133" y="1949"/>
                    </a:cubicBezTo>
                    <a:cubicBezTo>
                      <a:pt x="149" y="1949"/>
                      <a:pt x="166" y="1946"/>
                      <a:pt x="184" y="1940"/>
                    </a:cubicBezTo>
                    <a:cubicBezTo>
                      <a:pt x="320" y="1872"/>
                      <a:pt x="480" y="1804"/>
                      <a:pt x="640" y="1712"/>
                    </a:cubicBezTo>
                    <a:cubicBezTo>
                      <a:pt x="754" y="1667"/>
                      <a:pt x="891" y="1598"/>
                      <a:pt x="1028" y="1552"/>
                    </a:cubicBezTo>
                    <a:cubicBezTo>
                      <a:pt x="1279" y="1438"/>
                      <a:pt x="1553" y="1301"/>
                      <a:pt x="1804" y="1187"/>
                    </a:cubicBezTo>
                    <a:cubicBezTo>
                      <a:pt x="1941" y="1119"/>
                      <a:pt x="2055" y="1027"/>
                      <a:pt x="2192" y="959"/>
                    </a:cubicBezTo>
                    <a:cubicBezTo>
                      <a:pt x="2329" y="891"/>
                      <a:pt x="2443" y="822"/>
                      <a:pt x="2580" y="754"/>
                    </a:cubicBezTo>
                    <a:cubicBezTo>
                      <a:pt x="2694" y="685"/>
                      <a:pt x="2808" y="639"/>
                      <a:pt x="2923" y="571"/>
                    </a:cubicBezTo>
                    <a:cubicBezTo>
                      <a:pt x="3059" y="502"/>
                      <a:pt x="3196" y="457"/>
                      <a:pt x="3311" y="388"/>
                    </a:cubicBezTo>
                    <a:lnTo>
                      <a:pt x="3356" y="366"/>
                    </a:lnTo>
                    <a:cubicBezTo>
                      <a:pt x="3402" y="343"/>
                      <a:pt x="3425" y="320"/>
                      <a:pt x="3448" y="274"/>
                    </a:cubicBezTo>
                    <a:cubicBezTo>
                      <a:pt x="3470" y="229"/>
                      <a:pt x="3470" y="160"/>
                      <a:pt x="3448" y="114"/>
                    </a:cubicBezTo>
                    <a:cubicBezTo>
                      <a:pt x="3425" y="46"/>
                      <a:pt x="3356" y="0"/>
                      <a:pt x="3265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2"/>
              <p:cNvSpPr/>
              <p:nvPr/>
            </p:nvSpPr>
            <p:spPr>
              <a:xfrm>
                <a:off x="4691618" y="3254254"/>
                <a:ext cx="64818" cy="34598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280" extrusionOk="0">
                    <a:moveTo>
                      <a:pt x="2283" y="1"/>
                    </a:moveTo>
                    <a:cubicBezTo>
                      <a:pt x="2238" y="1"/>
                      <a:pt x="2215" y="24"/>
                      <a:pt x="2192" y="24"/>
                    </a:cubicBezTo>
                    <a:cubicBezTo>
                      <a:pt x="2192" y="24"/>
                      <a:pt x="2192" y="47"/>
                      <a:pt x="2192" y="47"/>
                    </a:cubicBezTo>
                    <a:cubicBezTo>
                      <a:pt x="2101" y="92"/>
                      <a:pt x="2032" y="138"/>
                      <a:pt x="1941" y="161"/>
                    </a:cubicBezTo>
                    <a:cubicBezTo>
                      <a:pt x="1850" y="206"/>
                      <a:pt x="1758" y="252"/>
                      <a:pt x="1667" y="321"/>
                    </a:cubicBezTo>
                    <a:cubicBezTo>
                      <a:pt x="1484" y="389"/>
                      <a:pt x="1325" y="480"/>
                      <a:pt x="1165" y="572"/>
                    </a:cubicBezTo>
                    <a:cubicBezTo>
                      <a:pt x="1005" y="663"/>
                      <a:pt x="823" y="754"/>
                      <a:pt x="663" y="846"/>
                    </a:cubicBezTo>
                    <a:cubicBezTo>
                      <a:pt x="571" y="891"/>
                      <a:pt x="457" y="937"/>
                      <a:pt x="366" y="982"/>
                    </a:cubicBezTo>
                    <a:cubicBezTo>
                      <a:pt x="275" y="1028"/>
                      <a:pt x="161" y="1074"/>
                      <a:pt x="69" y="1119"/>
                    </a:cubicBezTo>
                    <a:cubicBezTo>
                      <a:pt x="24" y="1142"/>
                      <a:pt x="1" y="1188"/>
                      <a:pt x="24" y="1234"/>
                    </a:cubicBezTo>
                    <a:cubicBezTo>
                      <a:pt x="24" y="1279"/>
                      <a:pt x="92" y="1279"/>
                      <a:pt x="115" y="1279"/>
                    </a:cubicBezTo>
                    <a:cubicBezTo>
                      <a:pt x="229" y="1234"/>
                      <a:pt x="320" y="1188"/>
                      <a:pt x="412" y="1142"/>
                    </a:cubicBezTo>
                    <a:cubicBezTo>
                      <a:pt x="503" y="1097"/>
                      <a:pt x="594" y="1051"/>
                      <a:pt x="708" y="1005"/>
                    </a:cubicBezTo>
                    <a:cubicBezTo>
                      <a:pt x="868" y="914"/>
                      <a:pt x="1074" y="823"/>
                      <a:pt x="1256" y="754"/>
                    </a:cubicBezTo>
                    <a:cubicBezTo>
                      <a:pt x="1416" y="663"/>
                      <a:pt x="1599" y="572"/>
                      <a:pt x="1781" y="503"/>
                    </a:cubicBezTo>
                    <a:cubicBezTo>
                      <a:pt x="1873" y="457"/>
                      <a:pt x="1964" y="435"/>
                      <a:pt x="2055" y="389"/>
                    </a:cubicBezTo>
                    <a:cubicBezTo>
                      <a:pt x="2146" y="343"/>
                      <a:pt x="2261" y="275"/>
                      <a:pt x="2352" y="206"/>
                    </a:cubicBezTo>
                    <a:cubicBezTo>
                      <a:pt x="2375" y="206"/>
                      <a:pt x="2398" y="161"/>
                      <a:pt x="2398" y="138"/>
                    </a:cubicBezTo>
                    <a:cubicBezTo>
                      <a:pt x="2398" y="115"/>
                      <a:pt x="2375" y="69"/>
                      <a:pt x="2375" y="47"/>
                    </a:cubicBezTo>
                    <a:cubicBezTo>
                      <a:pt x="2352" y="24"/>
                      <a:pt x="2329" y="24"/>
                      <a:pt x="2283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2"/>
              <p:cNvSpPr/>
              <p:nvPr/>
            </p:nvSpPr>
            <p:spPr>
              <a:xfrm>
                <a:off x="4768140" y="3286339"/>
                <a:ext cx="209780" cy="145421"/>
              </a:xfrm>
              <a:custGeom>
                <a:avLst/>
                <a:gdLst/>
                <a:ahLst/>
                <a:cxnLst/>
                <a:rect l="l" t="t" r="r" b="b"/>
                <a:pathLst>
                  <a:path w="7761" h="5380" extrusionOk="0">
                    <a:moveTo>
                      <a:pt x="7350" y="1"/>
                    </a:moveTo>
                    <a:cubicBezTo>
                      <a:pt x="7304" y="1"/>
                      <a:pt x="7259" y="24"/>
                      <a:pt x="7213" y="24"/>
                    </a:cubicBezTo>
                    <a:cubicBezTo>
                      <a:pt x="7030" y="47"/>
                      <a:pt x="6848" y="115"/>
                      <a:pt x="6688" y="183"/>
                    </a:cubicBezTo>
                    <a:cubicBezTo>
                      <a:pt x="6391" y="298"/>
                      <a:pt x="6117" y="412"/>
                      <a:pt x="5843" y="549"/>
                    </a:cubicBezTo>
                    <a:cubicBezTo>
                      <a:pt x="5570" y="686"/>
                      <a:pt x="5273" y="823"/>
                      <a:pt x="4999" y="960"/>
                    </a:cubicBezTo>
                    <a:cubicBezTo>
                      <a:pt x="4702" y="1119"/>
                      <a:pt x="4428" y="1256"/>
                      <a:pt x="4154" y="1416"/>
                    </a:cubicBezTo>
                    <a:cubicBezTo>
                      <a:pt x="3880" y="1553"/>
                      <a:pt x="3607" y="1690"/>
                      <a:pt x="3333" y="1827"/>
                    </a:cubicBezTo>
                    <a:cubicBezTo>
                      <a:pt x="3219" y="1895"/>
                      <a:pt x="3082" y="1987"/>
                      <a:pt x="2945" y="2032"/>
                    </a:cubicBezTo>
                    <a:cubicBezTo>
                      <a:pt x="2831" y="2101"/>
                      <a:pt x="2716" y="2169"/>
                      <a:pt x="2579" y="2215"/>
                    </a:cubicBezTo>
                    <a:cubicBezTo>
                      <a:pt x="2328" y="2329"/>
                      <a:pt x="2077" y="2443"/>
                      <a:pt x="1849" y="2557"/>
                    </a:cubicBezTo>
                    <a:cubicBezTo>
                      <a:pt x="1712" y="2626"/>
                      <a:pt x="1575" y="2694"/>
                      <a:pt x="1461" y="2740"/>
                    </a:cubicBezTo>
                    <a:cubicBezTo>
                      <a:pt x="1324" y="2786"/>
                      <a:pt x="1187" y="2831"/>
                      <a:pt x="1073" y="2900"/>
                    </a:cubicBezTo>
                    <a:cubicBezTo>
                      <a:pt x="890" y="2968"/>
                      <a:pt x="708" y="3037"/>
                      <a:pt x="548" y="3128"/>
                    </a:cubicBezTo>
                    <a:cubicBezTo>
                      <a:pt x="457" y="3174"/>
                      <a:pt x="388" y="3219"/>
                      <a:pt x="297" y="3265"/>
                    </a:cubicBezTo>
                    <a:cubicBezTo>
                      <a:pt x="228" y="3333"/>
                      <a:pt x="160" y="3425"/>
                      <a:pt x="114" y="3516"/>
                    </a:cubicBezTo>
                    <a:cubicBezTo>
                      <a:pt x="0" y="3699"/>
                      <a:pt x="46" y="3927"/>
                      <a:pt x="91" y="4132"/>
                    </a:cubicBezTo>
                    <a:cubicBezTo>
                      <a:pt x="114" y="4246"/>
                      <a:pt x="137" y="4361"/>
                      <a:pt x="183" y="4475"/>
                    </a:cubicBezTo>
                    <a:cubicBezTo>
                      <a:pt x="206" y="4543"/>
                      <a:pt x="228" y="4612"/>
                      <a:pt x="251" y="4703"/>
                    </a:cubicBezTo>
                    <a:cubicBezTo>
                      <a:pt x="297" y="4885"/>
                      <a:pt x="297" y="5159"/>
                      <a:pt x="480" y="5274"/>
                    </a:cubicBezTo>
                    <a:cubicBezTo>
                      <a:pt x="540" y="5334"/>
                      <a:pt x="611" y="5355"/>
                      <a:pt x="686" y="5355"/>
                    </a:cubicBezTo>
                    <a:cubicBezTo>
                      <a:pt x="723" y="5355"/>
                      <a:pt x="761" y="5350"/>
                      <a:pt x="799" y="5342"/>
                    </a:cubicBezTo>
                    <a:cubicBezTo>
                      <a:pt x="839" y="5369"/>
                      <a:pt x="879" y="5380"/>
                      <a:pt x="919" y="5380"/>
                    </a:cubicBezTo>
                    <a:cubicBezTo>
                      <a:pt x="948" y="5380"/>
                      <a:pt x="976" y="5374"/>
                      <a:pt x="1005" y="5365"/>
                    </a:cubicBezTo>
                    <a:cubicBezTo>
                      <a:pt x="1278" y="5251"/>
                      <a:pt x="1552" y="5114"/>
                      <a:pt x="1826" y="5000"/>
                    </a:cubicBezTo>
                    <a:cubicBezTo>
                      <a:pt x="1963" y="4931"/>
                      <a:pt x="2100" y="4863"/>
                      <a:pt x="2260" y="4794"/>
                    </a:cubicBezTo>
                    <a:cubicBezTo>
                      <a:pt x="2397" y="4726"/>
                      <a:pt x="2534" y="4657"/>
                      <a:pt x="2671" y="4589"/>
                    </a:cubicBezTo>
                    <a:cubicBezTo>
                      <a:pt x="3196" y="4315"/>
                      <a:pt x="3744" y="4087"/>
                      <a:pt x="4291" y="3836"/>
                    </a:cubicBezTo>
                    <a:cubicBezTo>
                      <a:pt x="4565" y="3699"/>
                      <a:pt x="4839" y="3584"/>
                      <a:pt x="5113" y="3448"/>
                    </a:cubicBezTo>
                    <a:cubicBezTo>
                      <a:pt x="5364" y="3333"/>
                      <a:pt x="5615" y="3196"/>
                      <a:pt x="5866" y="3082"/>
                    </a:cubicBezTo>
                    <a:cubicBezTo>
                      <a:pt x="6003" y="3014"/>
                      <a:pt x="6163" y="2945"/>
                      <a:pt x="6300" y="2877"/>
                    </a:cubicBezTo>
                    <a:cubicBezTo>
                      <a:pt x="6437" y="2808"/>
                      <a:pt x="6551" y="2763"/>
                      <a:pt x="6688" y="2694"/>
                    </a:cubicBezTo>
                    <a:cubicBezTo>
                      <a:pt x="6825" y="2626"/>
                      <a:pt x="6985" y="2557"/>
                      <a:pt x="7122" y="2512"/>
                    </a:cubicBezTo>
                    <a:cubicBezTo>
                      <a:pt x="7236" y="2466"/>
                      <a:pt x="7373" y="2420"/>
                      <a:pt x="7487" y="2352"/>
                    </a:cubicBezTo>
                    <a:cubicBezTo>
                      <a:pt x="7578" y="2306"/>
                      <a:pt x="7669" y="2238"/>
                      <a:pt x="7715" y="2146"/>
                    </a:cubicBezTo>
                    <a:cubicBezTo>
                      <a:pt x="7761" y="2032"/>
                      <a:pt x="7761" y="1964"/>
                      <a:pt x="7761" y="1850"/>
                    </a:cubicBezTo>
                    <a:cubicBezTo>
                      <a:pt x="7761" y="1736"/>
                      <a:pt x="7738" y="1621"/>
                      <a:pt x="7738" y="1485"/>
                    </a:cubicBezTo>
                    <a:cubicBezTo>
                      <a:pt x="7738" y="1302"/>
                      <a:pt x="7738" y="1119"/>
                      <a:pt x="7738" y="937"/>
                    </a:cubicBezTo>
                    <a:cubicBezTo>
                      <a:pt x="7738" y="800"/>
                      <a:pt x="7715" y="640"/>
                      <a:pt x="7715" y="480"/>
                    </a:cubicBezTo>
                    <a:cubicBezTo>
                      <a:pt x="7715" y="389"/>
                      <a:pt x="7738" y="298"/>
                      <a:pt x="7692" y="229"/>
                    </a:cubicBezTo>
                    <a:cubicBezTo>
                      <a:pt x="7669" y="138"/>
                      <a:pt x="7601" y="69"/>
                      <a:pt x="7510" y="47"/>
                    </a:cubicBezTo>
                    <a:cubicBezTo>
                      <a:pt x="7464" y="24"/>
                      <a:pt x="7396" y="1"/>
                      <a:pt x="73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784168" y="3147540"/>
                <a:ext cx="87631" cy="51492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905" extrusionOk="0">
                    <a:moveTo>
                      <a:pt x="2671" y="0"/>
                    </a:moveTo>
                    <a:cubicBezTo>
                      <a:pt x="2626" y="0"/>
                      <a:pt x="2557" y="23"/>
                      <a:pt x="2511" y="46"/>
                    </a:cubicBezTo>
                    <a:cubicBezTo>
                      <a:pt x="2466" y="46"/>
                      <a:pt x="2420" y="69"/>
                      <a:pt x="2374" y="69"/>
                    </a:cubicBezTo>
                    <a:cubicBezTo>
                      <a:pt x="2352" y="46"/>
                      <a:pt x="2329" y="23"/>
                      <a:pt x="2283" y="23"/>
                    </a:cubicBezTo>
                    <a:cubicBezTo>
                      <a:pt x="2270" y="16"/>
                      <a:pt x="2254" y="14"/>
                      <a:pt x="2238" y="14"/>
                    </a:cubicBezTo>
                    <a:cubicBezTo>
                      <a:pt x="2199" y="14"/>
                      <a:pt x="2156" y="30"/>
                      <a:pt x="2123" y="46"/>
                    </a:cubicBezTo>
                    <a:cubicBezTo>
                      <a:pt x="1986" y="92"/>
                      <a:pt x="1827" y="160"/>
                      <a:pt x="1667" y="228"/>
                    </a:cubicBezTo>
                    <a:cubicBezTo>
                      <a:pt x="1598" y="251"/>
                      <a:pt x="1530" y="297"/>
                      <a:pt x="1439" y="320"/>
                    </a:cubicBezTo>
                    <a:cubicBezTo>
                      <a:pt x="1370" y="343"/>
                      <a:pt x="1302" y="388"/>
                      <a:pt x="1210" y="434"/>
                    </a:cubicBezTo>
                    <a:cubicBezTo>
                      <a:pt x="1051" y="502"/>
                      <a:pt x="891" y="571"/>
                      <a:pt x="754" y="662"/>
                    </a:cubicBezTo>
                    <a:cubicBezTo>
                      <a:pt x="663" y="708"/>
                      <a:pt x="594" y="731"/>
                      <a:pt x="503" y="776"/>
                    </a:cubicBezTo>
                    <a:cubicBezTo>
                      <a:pt x="457" y="799"/>
                      <a:pt x="434" y="822"/>
                      <a:pt x="389" y="845"/>
                    </a:cubicBezTo>
                    <a:cubicBezTo>
                      <a:pt x="366" y="868"/>
                      <a:pt x="320" y="890"/>
                      <a:pt x="297" y="913"/>
                    </a:cubicBezTo>
                    <a:cubicBezTo>
                      <a:pt x="252" y="959"/>
                      <a:pt x="229" y="1005"/>
                      <a:pt x="229" y="1073"/>
                    </a:cubicBezTo>
                    <a:cubicBezTo>
                      <a:pt x="183" y="1096"/>
                      <a:pt x="138" y="1119"/>
                      <a:pt x="115" y="1164"/>
                    </a:cubicBezTo>
                    <a:cubicBezTo>
                      <a:pt x="69" y="1210"/>
                      <a:pt x="23" y="1256"/>
                      <a:pt x="23" y="1301"/>
                    </a:cubicBezTo>
                    <a:cubicBezTo>
                      <a:pt x="1" y="1347"/>
                      <a:pt x="1" y="1415"/>
                      <a:pt x="1" y="1461"/>
                    </a:cubicBezTo>
                    <a:cubicBezTo>
                      <a:pt x="23" y="1484"/>
                      <a:pt x="23" y="1507"/>
                      <a:pt x="23" y="1552"/>
                    </a:cubicBezTo>
                    <a:cubicBezTo>
                      <a:pt x="46" y="1575"/>
                      <a:pt x="46" y="1598"/>
                      <a:pt x="69" y="1621"/>
                    </a:cubicBezTo>
                    <a:cubicBezTo>
                      <a:pt x="92" y="1666"/>
                      <a:pt x="115" y="1689"/>
                      <a:pt x="160" y="1712"/>
                    </a:cubicBezTo>
                    <a:cubicBezTo>
                      <a:pt x="138" y="1735"/>
                      <a:pt x="138" y="1735"/>
                      <a:pt x="115" y="1758"/>
                    </a:cubicBezTo>
                    <a:cubicBezTo>
                      <a:pt x="69" y="1781"/>
                      <a:pt x="46" y="1826"/>
                      <a:pt x="69" y="1872"/>
                    </a:cubicBezTo>
                    <a:cubicBezTo>
                      <a:pt x="85" y="1888"/>
                      <a:pt x="113" y="1904"/>
                      <a:pt x="144" y="1904"/>
                    </a:cubicBezTo>
                    <a:cubicBezTo>
                      <a:pt x="157" y="1904"/>
                      <a:pt x="170" y="1901"/>
                      <a:pt x="183" y="1895"/>
                    </a:cubicBezTo>
                    <a:cubicBezTo>
                      <a:pt x="297" y="1826"/>
                      <a:pt x="434" y="1758"/>
                      <a:pt x="548" y="1712"/>
                    </a:cubicBezTo>
                    <a:cubicBezTo>
                      <a:pt x="685" y="1644"/>
                      <a:pt x="800" y="1598"/>
                      <a:pt x="914" y="1552"/>
                    </a:cubicBezTo>
                    <a:cubicBezTo>
                      <a:pt x="1051" y="1484"/>
                      <a:pt x="1165" y="1438"/>
                      <a:pt x="1302" y="1393"/>
                    </a:cubicBezTo>
                    <a:cubicBezTo>
                      <a:pt x="1393" y="1347"/>
                      <a:pt x="1507" y="1301"/>
                      <a:pt x="1621" y="1233"/>
                    </a:cubicBezTo>
                    <a:cubicBezTo>
                      <a:pt x="1872" y="1119"/>
                      <a:pt x="2123" y="1005"/>
                      <a:pt x="2374" y="890"/>
                    </a:cubicBezTo>
                    <a:cubicBezTo>
                      <a:pt x="2489" y="822"/>
                      <a:pt x="2626" y="776"/>
                      <a:pt x="2763" y="708"/>
                    </a:cubicBezTo>
                    <a:cubicBezTo>
                      <a:pt x="2831" y="662"/>
                      <a:pt x="2922" y="639"/>
                      <a:pt x="3014" y="594"/>
                    </a:cubicBezTo>
                    <a:cubicBezTo>
                      <a:pt x="3036" y="571"/>
                      <a:pt x="3082" y="525"/>
                      <a:pt x="3128" y="502"/>
                    </a:cubicBezTo>
                    <a:cubicBezTo>
                      <a:pt x="3173" y="480"/>
                      <a:pt x="3196" y="434"/>
                      <a:pt x="3219" y="388"/>
                    </a:cubicBezTo>
                    <a:cubicBezTo>
                      <a:pt x="3242" y="297"/>
                      <a:pt x="3196" y="206"/>
                      <a:pt x="3128" y="183"/>
                    </a:cubicBezTo>
                    <a:cubicBezTo>
                      <a:pt x="3082" y="171"/>
                      <a:pt x="3042" y="166"/>
                      <a:pt x="3005" y="166"/>
                    </a:cubicBezTo>
                    <a:cubicBezTo>
                      <a:pt x="2968" y="166"/>
                      <a:pt x="2934" y="171"/>
                      <a:pt x="2899" y="183"/>
                    </a:cubicBezTo>
                    <a:cubicBezTo>
                      <a:pt x="2899" y="160"/>
                      <a:pt x="2877" y="160"/>
                      <a:pt x="2877" y="137"/>
                    </a:cubicBezTo>
                    <a:cubicBezTo>
                      <a:pt x="2854" y="92"/>
                      <a:pt x="2831" y="69"/>
                      <a:pt x="2808" y="46"/>
                    </a:cubicBezTo>
                    <a:cubicBezTo>
                      <a:pt x="2763" y="23"/>
                      <a:pt x="2740" y="23"/>
                      <a:pt x="2694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4797116" y="3180219"/>
                <a:ext cx="78387" cy="39302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54" extrusionOk="0">
                    <a:moveTo>
                      <a:pt x="2740" y="1"/>
                    </a:moveTo>
                    <a:cubicBezTo>
                      <a:pt x="2717" y="1"/>
                      <a:pt x="2694" y="1"/>
                      <a:pt x="2672" y="24"/>
                    </a:cubicBezTo>
                    <a:cubicBezTo>
                      <a:pt x="2603" y="47"/>
                      <a:pt x="2535" y="92"/>
                      <a:pt x="2466" y="115"/>
                    </a:cubicBezTo>
                    <a:cubicBezTo>
                      <a:pt x="2398" y="161"/>
                      <a:pt x="2329" y="206"/>
                      <a:pt x="2238" y="252"/>
                    </a:cubicBezTo>
                    <a:cubicBezTo>
                      <a:pt x="2078" y="343"/>
                      <a:pt x="1918" y="412"/>
                      <a:pt x="1759" y="503"/>
                    </a:cubicBezTo>
                    <a:cubicBezTo>
                      <a:pt x="1485" y="640"/>
                      <a:pt x="1188" y="754"/>
                      <a:pt x="914" y="891"/>
                    </a:cubicBezTo>
                    <a:cubicBezTo>
                      <a:pt x="777" y="960"/>
                      <a:pt x="617" y="1028"/>
                      <a:pt x="480" y="1097"/>
                    </a:cubicBezTo>
                    <a:cubicBezTo>
                      <a:pt x="412" y="1119"/>
                      <a:pt x="343" y="1165"/>
                      <a:pt x="275" y="1188"/>
                    </a:cubicBezTo>
                    <a:cubicBezTo>
                      <a:pt x="206" y="1234"/>
                      <a:pt x="138" y="1256"/>
                      <a:pt x="47" y="1302"/>
                    </a:cubicBezTo>
                    <a:cubicBezTo>
                      <a:pt x="1" y="1325"/>
                      <a:pt x="1" y="1393"/>
                      <a:pt x="24" y="1416"/>
                    </a:cubicBezTo>
                    <a:cubicBezTo>
                      <a:pt x="37" y="1443"/>
                      <a:pt x="58" y="1454"/>
                      <a:pt x="83" y="1454"/>
                    </a:cubicBezTo>
                    <a:cubicBezTo>
                      <a:pt x="100" y="1454"/>
                      <a:pt x="119" y="1448"/>
                      <a:pt x="138" y="1439"/>
                    </a:cubicBezTo>
                    <a:cubicBezTo>
                      <a:pt x="184" y="1416"/>
                      <a:pt x="229" y="1393"/>
                      <a:pt x="298" y="1370"/>
                    </a:cubicBezTo>
                    <a:lnTo>
                      <a:pt x="275" y="1370"/>
                    </a:lnTo>
                    <a:cubicBezTo>
                      <a:pt x="686" y="1165"/>
                      <a:pt x="1119" y="1005"/>
                      <a:pt x="1553" y="823"/>
                    </a:cubicBezTo>
                    <a:cubicBezTo>
                      <a:pt x="1781" y="731"/>
                      <a:pt x="2010" y="640"/>
                      <a:pt x="2215" y="526"/>
                    </a:cubicBezTo>
                    <a:cubicBezTo>
                      <a:pt x="2329" y="480"/>
                      <a:pt x="2420" y="435"/>
                      <a:pt x="2535" y="389"/>
                    </a:cubicBezTo>
                    <a:cubicBezTo>
                      <a:pt x="2626" y="343"/>
                      <a:pt x="2740" y="298"/>
                      <a:pt x="2831" y="252"/>
                    </a:cubicBezTo>
                    <a:cubicBezTo>
                      <a:pt x="2877" y="206"/>
                      <a:pt x="2900" y="115"/>
                      <a:pt x="2854" y="47"/>
                    </a:cubicBezTo>
                    <a:cubicBezTo>
                      <a:pt x="2831" y="1"/>
                      <a:pt x="2786" y="1"/>
                      <a:pt x="274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4790953" y="3204897"/>
                <a:ext cx="121581" cy="59439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2199" extrusionOk="0">
                    <a:moveTo>
                      <a:pt x="4338" y="1"/>
                    </a:moveTo>
                    <a:cubicBezTo>
                      <a:pt x="4315" y="1"/>
                      <a:pt x="4269" y="1"/>
                      <a:pt x="4246" y="24"/>
                    </a:cubicBezTo>
                    <a:cubicBezTo>
                      <a:pt x="4209" y="43"/>
                      <a:pt x="4156" y="61"/>
                      <a:pt x="4113" y="93"/>
                    </a:cubicBezTo>
                    <a:lnTo>
                      <a:pt x="4113" y="93"/>
                    </a:lnTo>
                    <a:cubicBezTo>
                      <a:pt x="4119" y="92"/>
                      <a:pt x="4125" y="92"/>
                      <a:pt x="4132" y="92"/>
                    </a:cubicBezTo>
                    <a:cubicBezTo>
                      <a:pt x="4120" y="97"/>
                      <a:pt x="4108" y="101"/>
                      <a:pt x="4096" y="106"/>
                    </a:cubicBezTo>
                    <a:lnTo>
                      <a:pt x="4096" y="106"/>
                    </a:lnTo>
                    <a:cubicBezTo>
                      <a:pt x="4101" y="101"/>
                      <a:pt x="4107" y="97"/>
                      <a:pt x="4113" y="93"/>
                    </a:cubicBezTo>
                    <a:lnTo>
                      <a:pt x="4113" y="93"/>
                    </a:lnTo>
                    <a:cubicBezTo>
                      <a:pt x="4100" y="94"/>
                      <a:pt x="4089" y="98"/>
                      <a:pt x="4087" y="110"/>
                    </a:cubicBezTo>
                    <a:lnTo>
                      <a:pt x="4087" y="110"/>
                    </a:lnTo>
                    <a:cubicBezTo>
                      <a:pt x="4090" y="108"/>
                      <a:pt x="4093" y="107"/>
                      <a:pt x="4096" y="106"/>
                    </a:cubicBezTo>
                    <a:lnTo>
                      <a:pt x="4096" y="106"/>
                    </a:lnTo>
                    <a:cubicBezTo>
                      <a:pt x="4093" y="109"/>
                      <a:pt x="4090" y="112"/>
                      <a:pt x="4086" y="115"/>
                    </a:cubicBezTo>
                    <a:cubicBezTo>
                      <a:pt x="4086" y="113"/>
                      <a:pt x="4087" y="111"/>
                      <a:pt x="4087" y="110"/>
                    </a:cubicBezTo>
                    <a:lnTo>
                      <a:pt x="4087" y="110"/>
                    </a:lnTo>
                    <a:cubicBezTo>
                      <a:pt x="3919" y="176"/>
                      <a:pt x="3752" y="260"/>
                      <a:pt x="3584" y="343"/>
                    </a:cubicBezTo>
                    <a:cubicBezTo>
                      <a:pt x="3447" y="412"/>
                      <a:pt x="3310" y="480"/>
                      <a:pt x="3173" y="549"/>
                    </a:cubicBezTo>
                    <a:cubicBezTo>
                      <a:pt x="3036" y="617"/>
                      <a:pt x="2900" y="686"/>
                      <a:pt x="2740" y="754"/>
                    </a:cubicBezTo>
                    <a:cubicBezTo>
                      <a:pt x="2671" y="800"/>
                      <a:pt x="2603" y="823"/>
                      <a:pt x="2534" y="868"/>
                    </a:cubicBezTo>
                    <a:cubicBezTo>
                      <a:pt x="2557" y="846"/>
                      <a:pt x="2557" y="845"/>
                      <a:pt x="2557" y="845"/>
                    </a:cubicBezTo>
                    <a:lnTo>
                      <a:pt x="2557" y="845"/>
                    </a:lnTo>
                    <a:cubicBezTo>
                      <a:pt x="2466" y="891"/>
                      <a:pt x="2352" y="937"/>
                      <a:pt x="2260" y="982"/>
                    </a:cubicBezTo>
                    <a:lnTo>
                      <a:pt x="2283" y="982"/>
                    </a:lnTo>
                    <a:cubicBezTo>
                      <a:pt x="2215" y="1005"/>
                      <a:pt x="2146" y="1051"/>
                      <a:pt x="2101" y="1074"/>
                    </a:cubicBezTo>
                    <a:cubicBezTo>
                      <a:pt x="2032" y="1119"/>
                      <a:pt x="1964" y="1142"/>
                      <a:pt x="1895" y="1188"/>
                    </a:cubicBezTo>
                    <a:cubicBezTo>
                      <a:pt x="1758" y="1256"/>
                      <a:pt x="1644" y="1325"/>
                      <a:pt x="1507" y="1393"/>
                    </a:cubicBezTo>
                    <a:cubicBezTo>
                      <a:pt x="1439" y="1416"/>
                      <a:pt x="1370" y="1462"/>
                      <a:pt x="1279" y="1485"/>
                    </a:cubicBezTo>
                    <a:lnTo>
                      <a:pt x="1302" y="1485"/>
                    </a:lnTo>
                    <a:cubicBezTo>
                      <a:pt x="1188" y="1530"/>
                      <a:pt x="1096" y="1576"/>
                      <a:pt x="1005" y="1622"/>
                    </a:cubicBezTo>
                    <a:cubicBezTo>
                      <a:pt x="891" y="1667"/>
                      <a:pt x="777" y="1713"/>
                      <a:pt x="663" y="1758"/>
                    </a:cubicBezTo>
                    <a:cubicBezTo>
                      <a:pt x="457" y="1850"/>
                      <a:pt x="275" y="1941"/>
                      <a:pt x="69" y="2032"/>
                    </a:cubicBezTo>
                    <a:cubicBezTo>
                      <a:pt x="24" y="2055"/>
                      <a:pt x="1" y="2101"/>
                      <a:pt x="1" y="2147"/>
                    </a:cubicBezTo>
                    <a:cubicBezTo>
                      <a:pt x="19" y="2165"/>
                      <a:pt x="53" y="2198"/>
                      <a:pt x="89" y="2198"/>
                    </a:cubicBezTo>
                    <a:cubicBezTo>
                      <a:pt x="97" y="2198"/>
                      <a:pt x="106" y="2197"/>
                      <a:pt x="115" y="2192"/>
                    </a:cubicBezTo>
                    <a:cubicBezTo>
                      <a:pt x="229" y="2147"/>
                      <a:pt x="320" y="2101"/>
                      <a:pt x="434" y="2055"/>
                    </a:cubicBezTo>
                    <a:cubicBezTo>
                      <a:pt x="571" y="1987"/>
                      <a:pt x="685" y="1941"/>
                      <a:pt x="822" y="1873"/>
                    </a:cubicBezTo>
                    <a:cubicBezTo>
                      <a:pt x="937" y="1827"/>
                      <a:pt x="1051" y="1781"/>
                      <a:pt x="1165" y="1736"/>
                    </a:cubicBezTo>
                    <a:cubicBezTo>
                      <a:pt x="1279" y="1667"/>
                      <a:pt x="1416" y="1622"/>
                      <a:pt x="1530" y="1553"/>
                    </a:cubicBezTo>
                    <a:cubicBezTo>
                      <a:pt x="1644" y="1507"/>
                      <a:pt x="1758" y="1462"/>
                      <a:pt x="1872" y="1393"/>
                    </a:cubicBezTo>
                    <a:cubicBezTo>
                      <a:pt x="2009" y="1348"/>
                      <a:pt x="2146" y="1279"/>
                      <a:pt x="2283" y="1234"/>
                    </a:cubicBezTo>
                    <a:cubicBezTo>
                      <a:pt x="2397" y="1165"/>
                      <a:pt x="2512" y="1119"/>
                      <a:pt x="2648" y="1074"/>
                    </a:cubicBezTo>
                    <a:cubicBezTo>
                      <a:pt x="2763" y="1028"/>
                      <a:pt x="2900" y="982"/>
                      <a:pt x="3036" y="914"/>
                    </a:cubicBezTo>
                    <a:cubicBezTo>
                      <a:pt x="3265" y="823"/>
                      <a:pt x="3493" y="731"/>
                      <a:pt x="3721" y="617"/>
                    </a:cubicBezTo>
                    <a:cubicBezTo>
                      <a:pt x="3835" y="572"/>
                      <a:pt x="3950" y="526"/>
                      <a:pt x="4064" y="480"/>
                    </a:cubicBezTo>
                    <a:cubicBezTo>
                      <a:pt x="4132" y="457"/>
                      <a:pt x="4201" y="412"/>
                      <a:pt x="4269" y="389"/>
                    </a:cubicBezTo>
                    <a:cubicBezTo>
                      <a:pt x="4315" y="343"/>
                      <a:pt x="4383" y="321"/>
                      <a:pt x="4429" y="275"/>
                    </a:cubicBezTo>
                    <a:cubicBezTo>
                      <a:pt x="4452" y="252"/>
                      <a:pt x="4474" y="229"/>
                      <a:pt x="4497" y="184"/>
                    </a:cubicBezTo>
                    <a:cubicBezTo>
                      <a:pt x="4497" y="138"/>
                      <a:pt x="4497" y="92"/>
                      <a:pt x="4474" y="69"/>
                    </a:cubicBezTo>
                    <a:cubicBezTo>
                      <a:pt x="4429" y="24"/>
                      <a:pt x="4383" y="1"/>
                      <a:pt x="433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4824281" y="3209222"/>
                <a:ext cx="43221" cy="228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846" extrusionOk="0">
                    <a:moveTo>
                      <a:pt x="1507" y="1"/>
                    </a:moveTo>
                    <a:cubicBezTo>
                      <a:pt x="1507" y="1"/>
                      <a:pt x="1484" y="1"/>
                      <a:pt x="1461" y="24"/>
                    </a:cubicBezTo>
                    <a:cubicBezTo>
                      <a:pt x="1370" y="69"/>
                      <a:pt x="1279" y="115"/>
                      <a:pt x="1187" y="161"/>
                    </a:cubicBezTo>
                    <a:cubicBezTo>
                      <a:pt x="1005" y="252"/>
                      <a:pt x="822" y="343"/>
                      <a:pt x="639" y="412"/>
                    </a:cubicBezTo>
                    <a:cubicBezTo>
                      <a:pt x="548" y="457"/>
                      <a:pt x="457" y="503"/>
                      <a:pt x="366" y="549"/>
                    </a:cubicBezTo>
                    <a:cubicBezTo>
                      <a:pt x="274" y="594"/>
                      <a:pt x="160" y="640"/>
                      <a:pt x="69" y="685"/>
                    </a:cubicBezTo>
                    <a:cubicBezTo>
                      <a:pt x="46" y="685"/>
                      <a:pt x="23" y="708"/>
                      <a:pt x="23" y="731"/>
                    </a:cubicBezTo>
                    <a:cubicBezTo>
                      <a:pt x="0" y="731"/>
                      <a:pt x="0" y="754"/>
                      <a:pt x="23" y="777"/>
                    </a:cubicBezTo>
                    <a:cubicBezTo>
                      <a:pt x="23" y="800"/>
                      <a:pt x="46" y="822"/>
                      <a:pt x="46" y="822"/>
                    </a:cubicBezTo>
                    <a:cubicBezTo>
                      <a:pt x="69" y="845"/>
                      <a:pt x="92" y="845"/>
                      <a:pt x="114" y="845"/>
                    </a:cubicBezTo>
                    <a:cubicBezTo>
                      <a:pt x="229" y="777"/>
                      <a:pt x="366" y="731"/>
                      <a:pt x="480" y="663"/>
                    </a:cubicBezTo>
                    <a:cubicBezTo>
                      <a:pt x="594" y="617"/>
                      <a:pt x="708" y="571"/>
                      <a:pt x="845" y="503"/>
                    </a:cubicBezTo>
                    <a:cubicBezTo>
                      <a:pt x="1073" y="389"/>
                      <a:pt x="1324" y="275"/>
                      <a:pt x="1552" y="161"/>
                    </a:cubicBezTo>
                    <a:cubicBezTo>
                      <a:pt x="1598" y="138"/>
                      <a:pt x="1598" y="69"/>
                      <a:pt x="1575" y="46"/>
                    </a:cubicBezTo>
                    <a:cubicBezTo>
                      <a:pt x="1575" y="24"/>
                      <a:pt x="1552" y="1"/>
                      <a:pt x="153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5199998" y="3071640"/>
                <a:ext cx="18543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366" y="1"/>
                    </a:moveTo>
                    <a:cubicBezTo>
                      <a:pt x="275" y="1"/>
                      <a:pt x="206" y="1"/>
                      <a:pt x="138" y="69"/>
                    </a:cubicBezTo>
                    <a:cubicBezTo>
                      <a:pt x="69" y="115"/>
                      <a:pt x="24" y="206"/>
                      <a:pt x="24" y="275"/>
                    </a:cubicBezTo>
                    <a:cubicBezTo>
                      <a:pt x="1" y="457"/>
                      <a:pt x="138" y="640"/>
                      <a:pt x="320" y="640"/>
                    </a:cubicBezTo>
                    <a:cubicBezTo>
                      <a:pt x="412" y="640"/>
                      <a:pt x="480" y="617"/>
                      <a:pt x="549" y="571"/>
                    </a:cubicBezTo>
                    <a:cubicBezTo>
                      <a:pt x="617" y="503"/>
                      <a:pt x="663" y="434"/>
                      <a:pt x="663" y="343"/>
                    </a:cubicBezTo>
                    <a:cubicBezTo>
                      <a:pt x="686" y="183"/>
                      <a:pt x="549" y="1"/>
                      <a:pt x="366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5175320" y="3088912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06" y="1"/>
                    </a:moveTo>
                    <a:cubicBezTo>
                      <a:pt x="161" y="1"/>
                      <a:pt x="115" y="1"/>
                      <a:pt x="69" y="46"/>
                    </a:cubicBezTo>
                    <a:cubicBezTo>
                      <a:pt x="24" y="69"/>
                      <a:pt x="1" y="115"/>
                      <a:pt x="1" y="161"/>
                    </a:cubicBezTo>
                    <a:cubicBezTo>
                      <a:pt x="1" y="275"/>
                      <a:pt x="69" y="366"/>
                      <a:pt x="183" y="366"/>
                    </a:cubicBezTo>
                    <a:cubicBezTo>
                      <a:pt x="229" y="366"/>
                      <a:pt x="275" y="366"/>
                      <a:pt x="320" y="320"/>
                    </a:cubicBezTo>
                    <a:cubicBezTo>
                      <a:pt x="366" y="298"/>
                      <a:pt x="389" y="252"/>
                      <a:pt x="389" y="206"/>
                    </a:cubicBezTo>
                    <a:cubicBezTo>
                      <a:pt x="389" y="115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5148181" y="3084614"/>
                <a:ext cx="7433" cy="740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4" extrusionOk="0">
                    <a:moveTo>
                      <a:pt x="138" y="0"/>
                    </a:moveTo>
                    <a:cubicBezTo>
                      <a:pt x="115" y="0"/>
                      <a:pt x="69" y="0"/>
                      <a:pt x="46" y="46"/>
                    </a:cubicBezTo>
                    <a:cubicBezTo>
                      <a:pt x="23" y="46"/>
                      <a:pt x="1" y="91"/>
                      <a:pt x="1" y="114"/>
                    </a:cubicBezTo>
                    <a:cubicBezTo>
                      <a:pt x="1" y="183"/>
                      <a:pt x="46" y="274"/>
                      <a:pt x="115" y="274"/>
                    </a:cubicBezTo>
                    <a:cubicBezTo>
                      <a:pt x="160" y="274"/>
                      <a:pt x="183" y="251"/>
                      <a:pt x="229" y="228"/>
                    </a:cubicBezTo>
                    <a:cubicBezTo>
                      <a:pt x="252" y="205"/>
                      <a:pt x="252" y="183"/>
                      <a:pt x="274" y="137"/>
                    </a:cubicBezTo>
                    <a:cubicBezTo>
                      <a:pt x="274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2"/>
              <p:cNvSpPr/>
              <p:nvPr/>
            </p:nvSpPr>
            <p:spPr>
              <a:xfrm>
                <a:off x="5175320" y="3067936"/>
                <a:ext cx="4352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84" extrusionOk="0">
                    <a:moveTo>
                      <a:pt x="92" y="1"/>
                    </a:moveTo>
                    <a:cubicBezTo>
                      <a:pt x="69" y="1"/>
                      <a:pt x="47" y="24"/>
                      <a:pt x="24" y="24"/>
                    </a:cubicBezTo>
                    <a:cubicBezTo>
                      <a:pt x="1" y="46"/>
                      <a:pt x="1" y="69"/>
                      <a:pt x="1" y="92"/>
                    </a:cubicBezTo>
                    <a:cubicBezTo>
                      <a:pt x="1" y="115"/>
                      <a:pt x="24" y="183"/>
                      <a:pt x="69" y="183"/>
                    </a:cubicBezTo>
                    <a:cubicBezTo>
                      <a:pt x="92" y="183"/>
                      <a:pt x="115" y="161"/>
                      <a:pt x="138" y="161"/>
                    </a:cubicBezTo>
                    <a:cubicBezTo>
                      <a:pt x="138" y="138"/>
                      <a:pt x="161" y="115"/>
                      <a:pt x="161" y="92"/>
                    </a:cubicBezTo>
                    <a:cubicBezTo>
                      <a:pt x="161" y="46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>
                <a:off x="5245057" y="3041420"/>
                <a:ext cx="14218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3" extrusionOk="0">
                    <a:moveTo>
                      <a:pt x="297" y="0"/>
                    </a:moveTo>
                    <a:cubicBezTo>
                      <a:pt x="228" y="0"/>
                      <a:pt x="160" y="23"/>
                      <a:pt x="114" y="69"/>
                    </a:cubicBezTo>
                    <a:cubicBezTo>
                      <a:pt x="46" y="114"/>
                      <a:pt x="23" y="183"/>
                      <a:pt x="23" y="229"/>
                    </a:cubicBezTo>
                    <a:cubicBezTo>
                      <a:pt x="0" y="365"/>
                      <a:pt x="114" y="502"/>
                      <a:pt x="251" y="502"/>
                    </a:cubicBezTo>
                    <a:cubicBezTo>
                      <a:pt x="320" y="502"/>
                      <a:pt x="365" y="502"/>
                      <a:pt x="434" y="457"/>
                    </a:cubicBezTo>
                    <a:cubicBezTo>
                      <a:pt x="479" y="411"/>
                      <a:pt x="502" y="343"/>
                      <a:pt x="525" y="274"/>
                    </a:cubicBezTo>
                    <a:cubicBezTo>
                      <a:pt x="525" y="160"/>
                      <a:pt x="434" y="0"/>
                      <a:pt x="297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5254301" y="3091398"/>
                <a:ext cx="9271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20" extrusionOk="0">
                    <a:moveTo>
                      <a:pt x="183" y="0"/>
                    </a:moveTo>
                    <a:cubicBezTo>
                      <a:pt x="137" y="0"/>
                      <a:pt x="92" y="0"/>
                      <a:pt x="46" y="46"/>
                    </a:cubicBezTo>
                    <a:cubicBezTo>
                      <a:pt x="23" y="69"/>
                      <a:pt x="1" y="114"/>
                      <a:pt x="1" y="160"/>
                    </a:cubicBezTo>
                    <a:cubicBezTo>
                      <a:pt x="1" y="228"/>
                      <a:pt x="69" y="320"/>
                      <a:pt x="137" y="320"/>
                    </a:cubicBezTo>
                    <a:cubicBezTo>
                      <a:pt x="183" y="320"/>
                      <a:pt x="229" y="320"/>
                      <a:pt x="274" y="297"/>
                    </a:cubicBezTo>
                    <a:cubicBezTo>
                      <a:pt x="297" y="251"/>
                      <a:pt x="320" y="228"/>
                      <a:pt x="320" y="183"/>
                    </a:cubicBezTo>
                    <a:cubicBezTo>
                      <a:pt x="343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2"/>
              <p:cNvSpPr/>
              <p:nvPr/>
            </p:nvSpPr>
            <p:spPr>
              <a:xfrm>
                <a:off x="5270330" y="3050664"/>
                <a:ext cx="8677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8" extrusionOk="0">
                    <a:moveTo>
                      <a:pt x="184" y="1"/>
                    </a:moveTo>
                    <a:cubicBezTo>
                      <a:pt x="138" y="1"/>
                      <a:pt x="92" y="1"/>
                      <a:pt x="69" y="23"/>
                    </a:cubicBezTo>
                    <a:cubicBezTo>
                      <a:pt x="47" y="46"/>
                      <a:pt x="24" y="92"/>
                      <a:pt x="24" y="138"/>
                    </a:cubicBezTo>
                    <a:cubicBezTo>
                      <a:pt x="1" y="206"/>
                      <a:pt x="69" y="297"/>
                      <a:pt x="161" y="297"/>
                    </a:cubicBezTo>
                    <a:cubicBezTo>
                      <a:pt x="206" y="297"/>
                      <a:pt x="229" y="275"/>
                      <a:pt x="275" y="252"/>
                    </a:cubicBezTo>
                    <a:cubicBezTo>
                      <a:pt x="298" y="229"/>
                      <a:pt x="321" y="183"/>
                      <a:pt x="321" y="160"/>
                    </a:cubicBezTo>
                    <a:cubicBezTo>
                      <a:pt x="321" y="69"/>
                      <a:pt x="252" y="1"/>
                      <a:pt x="184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5304901" y="3038339"/>
                <a:ext cx="4946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2" y="0"/>
                    </a:moveTo>
                    <a:cubicBezTo>
                      <a:pt x="69" y="0"/>
                      <a:pt x="46" y="0"/>
                      <a:pt x="46" y="23"/>
                    </a:cubicBezTo>
                    <a:cubicBezTo>
                      <a:pt x="23" y="23"/>
                      <a:pt x="0" y="46"/>
                      <a:pt x="0" y="69"/>
                    </a:cubicBezTo>
                    <a:cubicBezTo>
                      <a:pt x="0" y="114"/>
                      <a:pt x="46" y="160"/>
                      <a:pt x="92" y="160"/>
                    </a:cubicBezTo>
                    <a:cubicBezTo>
                      <a:pt x="114" y="160"/>
                      <a:pt x="114" y="160"/>
                      <a:pt x="137" y="137"/>
                    </a:cubicBezTo>
                    <a:cubicBezTo>
                      <a:pt x="160" y="114"/>
                      <a:pt x="160" y="114"/>
                      <a:pt x="160" y="91"/>
                    </a:cubicBezTo>
                    <a:cubicBezTo>
                      <a:pt x="183" y="46"/>
                      <a:pt x="137" y="0"/>
                      <a:pt x="9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5028493" y="3055611"/>
                <a:ext cx="18543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366" y="0"/>
                    </a:moveTo>
                    <a:cubicBezTo>
                      <a:pt x="274" y="0"/>
                      <a:pt x="206" y="0"/>
                      <a:pt x="115" y="69"/>
                    </a:cubicBezTo>
                    <a:cubicBezTo>
                      <a:pt x="69" y="114"/>
                      <a:pt x="23" y="206"/>
                      <a:pt x="23" y="274"/>
                    </a:cubicBezTo>
                    <a:cubicBezTo>
                      <a:pt x="0" y="457"/>
                      <a:pt x="137" y="639"/>
                      <a:pt x="297" y="639"/>
                    </a:cubicBezTo>
                    <a:cubicBezTo>
                      <a:pt x="389" y="639"/>
                      <a:pt x="480" y="617"/>
                      <a:pt x="548" y="571"/>
                    </a:cubicBezTo>
                    <a:cubicBezTo>
                      <a:pt x="617" y="502"/>
                      <a:pt x="662" y="434"/>
                      <a:pt x="662" y="343"/>
                    </a:cubicBezTo>
                    <a:cubicBezTo>
                      <a:pt x="685" y="183"/>
                      <a:pt x="548" y="0"/>
                      <a:pt x="366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2"/>
              <p:cNvSpPr/>
              <p:nvPr/>
            </p:nvSpPr>
            <p:spPr>
              <a:xfrm>
                <a:off x="5006274" y="3086452"/>
                <a:ext cx="9893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3" extrusionOk="0">
                    <a:moveTo>
                      <a:pt x="206" y="1"/>
                    </a:moveTo>
                    <a:cubicBezTo>
                      <a:pt x="138" y="1"/>
                      <a:pt x="92" y="1"/>
                      <a:pt x="69" y="23"/>
                    </a:cubicBezTo>
                    <a:cubicBezTo>
                      <a:pt x="24" y="69"/>
                      <a:pt x="1" y="115"/>
                      <a:pt x="1" y="160"/>
                    </a:cubicBezTo>
                    <a:cubicBezTo>
                      <a:pt x="1" y="252"/>
                      <a:pt x="69" y="343"/>
                      <a:pt x="161" y="343"/>
                    </a:cubicBezTo>
                    <a:cubicBezTo>
                      <a:pt x="206" y="343"/>
                      <a:pt x="252" y="343"/>
                      <a:pt x="297" y="297"/>
                    </a:cubicBezTo>
                    <a:cubicBezTo>
                      <a:pt x="320" y="274"/>
                      <a:pt x="343" y="229"/>
                      <a:pt x="366" y="183"/>
                    </a:cubicBezTo>
                    <a:cubicBezTo>
                      <a:pt x="366" y="92"/>
                      <a:pt x="297" y="1"/>
                      <a:pt x="206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2"/>
              <p:cNvSpPr/>
              <p:nvPr/>
            </p:nvSpPr>
            <p:spPr>
              <a:xfrm>
                <a:off x="4972973" y="3075964"/>
                <a:ext cx="8650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98" extrusionOk="0">
                    <a:moveTo>
                      <a:pt x="183" y="0"/>
                    </a:moveTo>
                    <a:cubicBezTo>
                      <a:pt x="137" y="0"/>
                      <a:pt x="91" y="0"/>
                      <a:pt x="69" y="23"/>
                    </a:cubicBezTo>
                    <a:cubicBezTo>
                      <a:pt x="46" y="69"/>
                      <a:pt x="23" y="92"/>
                      <a:pt x="23" y="137"/>
                    </a:cubicBezTo>
                    <a:cubicBezTo>
                      <a:pt x="0" y="206"/>
                      <a:pt x="69" y="297"/>
                      <a:pt x="137" y="297"/>
                    </a:cubicBezTo>
                    <a:cubicBezTo>
                      <a:pt x="183" y="297"/>
                      <a:pt x="228" y="274"/>
                      <a:pt x="251" y="252"/>
                    </a:cubicBezTo>
                    <a:cubicBezTo>
                      <a:pt x="274" y="229"/>
                      <a:pt x="297" y="183"/>
                      <a:pt x="297" y="160"/>
                    </a:cubicBezTo>
                    <a:cubicBezTo>
                      <a:pt x="320" y="92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>
                <a:off x="5027249" y="3035257"/>
                <a:ext cx="5595" cy="4946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3" extrusionOk="0">
                    <a:moveTo>
                      <a:pt x="115" y="0"/>
                    </a:moveTo>
                    <a:cubicBezTo>
                      <a:pt x="92" y="0"/>
                      <a:pt x="69" y="0"/>
                      <a:pt x="46" y="23"/>
                    </a:cubicBezTo>
                    <a:cubicBezTo>
                      <a:pt x="24" y="46"/>
                      <a:pt x="24" y="68"/>
                      <a:pt x="24" y="91"/>
                    </a:cubicBezTo>
                    <a:cubicBezTo>
                      <a:pt x="1" y="137"/>
                      <a:pt x="46" y="183"/>
                      <a:pt x="92" y="183"/>
                    </a:cubicBezTo>
                    <a:cubicBezTo>
                      <a:pt x="115" y="183"/>
                      <a:pt x="138" y="183"/>
                      <a:pt x="161" y="160"/>
                    </a:cubicBezTo>
                    <a:cubicBezTo>
                      <a:pt x="183" y="137"/>
                      <a:pt x="183" y="114"/>
                      <a:pt x="183" y="91"/>
                    </a:cubicBezTo>
                    <a:cubicBezTo>
                      <a:pt x="206" y="46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5069821" y="3054367"/>
                <a:ext cx="7433" cy="6812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61" y="1"/>
                    </a:moveTo>
                    <a:cubicBezTo>
                      <a:pt x="115" y="1"/>
                      <a:pt x="92" y="23"/>
                      <a:pt x="69" y="46"/>
                    </a:cubicBezTo>
                    <a:cubicBezTo>
                      <a:pt x="24" y="46"/>
                      <a:pt x="24" y="92"/>
                      <a:pt x="24" y="115"/>
                    </a:cubicBezTo>
                    <a:cubicBezTo>
                      <a:pt x="1" y="183"/>
                      <a:pt x="69" y="252"/>
                      <a:pt x="138" y="252"/>
                    </a:cubicBezTo>
                    <a:cubicBezTo>
                      <a:pt x="161" y="252"/>
                      <a:pt x="183" y="252"/>
                      <a:pt x="229" y="229"/>
                    </a:cubicBezTo>
                    <a:cubicBezTo>
                      <a:pt x="252" y="206"/>
                      <a:pt x="252" y="183"/>
                      <a:pt x="275" y="138"/>
                    </a:cubicBezTo>
                    <a:cubicBezTo>
                      <a:pt x="275" y="69"/>
                      <a:pt x="229" y="1"/>
                      <a:pt x="161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5108069" y="3012417"/>
                <a:ext cx="9298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21" extrusionOk="0">
                    <a:moveTo>
                      <a:pt x="184" y="0"/>
                    </a:moveTo>
                    <a:cubicBezTo>
                      <a:pt x="138" y="0"/>
                      <a:pt x="92" y="0"/>
                      <a:pt x="69" y="46"/>
                    </a:cubicBezTo>
                    <a:cubicBezTo>
                      <a:pt x="24" y="69"/>
                      <a:pt x="1" y="115"/>
                      <a:pt x="1" y="160"/>
                    </a:cubicBezTo>
                    <a:cubicBezTo>
                      <a:pt x="1" y="229"/>
                      <a:pt x="69" y="320"/>
                      <a:pt x="161" y="320"/>
                    </a:cubicBezTo>
                    <a:cubicBezTo>
                      <a:pt x="206" y="320"/>
                      <a:pt x="252" y="320"/>
                      <a:pt x="275" y="297"/>
                    </a:cubicBezTo>
                    <a:cubicBezTo>
                      <a:pt x="298" y="252"/>
                      <a:pt x="320" y="229"/>
                      <a:pt x="343" y="183"/>
                    </a:cubicBezTo>
                    <a:cubicBezTo>
                      <a:pt x="343" y="92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4795899" y="3040798"/>
                <a:ext cx="106768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242" extrusionOk="0">
                    <a:moveTo>
                      <a:pt x="3630" y="0"/>
                    </a:moveTo>
                    <a:cubicBezTo>
                      <a:pt x="3584" y="0"/>
                      <a:pt x="3538" y="0"/>
                      <a:pt x="3493" y="23"/>
                    </a:cubicBezTo>
                    <a:cubicBezTo>
                      <a:pt x="3424" y="46"/>
                      <a:pt x="3356" y="92"/>
                      <a:pt x="3287" y="115"/>
                    </a:cubicBezTo>
                    <a:cubicBezTo>
                      <a:pt x="3219" y="160"/>
                      <a:pt x="3150" y="183"/>
                      <a:pt x="3082" y="229"/>
                    </a:cubicBezTo>
                    <a:cubicBezTo>
                      <a:pt x="2945" y="297"/>
                      <a:pt x="2808" y="366"/>
                      <a:pt x="2671" y="457"/>
                    </a:cubicBezTo>
                    <a:cubicBezTo>
                      <a:pt x="2557" y="525"/>
                      <a:pt x="2420" y="617"/>
                      <a:pt x="2306" y="708"/>
                    </a:cubicBezTo>
                    <a:cubicBezTo>
                      <a:pt x="2169" y="799"/>
                      <a:pt x="2055" y="891"/>
                      <a:pt x="1918" y="982"/>
                    </a:cubicBezTo>
                    <a:cubicBezTo>
                      <a:pt x="1804" y="1073"/>
                      <a:pt x="1689" y="1165"/>
                      <a:pt x="1575" y="1279"/>
                    </a:cubicBezTo>
                    <a:cubicBezTo>
                      <a:pt x="1461" y="1370"/>
                      <a:pt x="1370" y="1461"/>
                      <a:pt x="1256" y="1575"/>
                    </a:cubicBezTo>
                    <a:cubicBezTo>
                      <a:pt x="1027" y="1826"/>
                      <a:pt x="776" y="2078"/>
                      <a:pt x="548" y="2351"/>
                    </a:cubicBezTo>
                    <a:cubicBezTo>
                      <a:pt x="457" y="2466"/>
                      <a:pt x="366" y="2580"/>
                      <a:pt x="274" y="2694"/>
                    </a:cubicBezTo>
                    <a:cubicBezTo>
                      <a:pt x="229" y="2762"/>
                      <a:pt x="183" y="2808"/>
                      <a:pt x="137" y="2876"/>
                    </a:cubicBezTo>
                    <a:cubicBezTo>
                      <a:pt x="92" y="2945"/>
                      <a:pt x="69" y="3036"/>
                      <a:pt x="23" y="3105"/>
                    </a:cubicBezTo>
                    <a:cubicBezTo>
                      <a:pt x="0" y="3150"/>
                      <a:pt x="46" y="3219"/>
                      <a:pt x="92" y="3242"/>
                    </a:cubicBezTo>
                    <a:cubicBezTo>
                      <a:pt x="137" y="3242"/>
                      <a:pt x="183" y="3219"/>
                      <a:pt x="206" y="3173"/>
                    </a:cubicBezTo>
                    <a:cubicBezTo>
                      <a:pt x="229" y="3127"/>
                      <a:pt x="251" y="3082"/>
                      <a:pt x="274" y="3013"/>
                    </a:cubicBezTo>
                    <a:cubicBezTo>
                      <a:pt x="366" y="2876"/>
                      <a:pt x="502" y="2739"/>
                      <a:pt x="617" y="2603"/>
                    </a:cubicBezTo>
                    <a:lnTo>
                      <a:pt x="594" y="2603"/>
                    </a:lnTo>
                    <a:cubicBezTo>
                      <a:pt x="776" y="2420"/>
                      <a:pt x="936" y="2260"/>
                      <a:pt x="1119" y="2100"/>
                    </a:cubicBezTo>
                    <a:cubicBezTo>
                      <a:pt x="1301" y="1963"/>
                      <a:pt x="1461" y="1804"/>
                      <a:pt x="1644" y="1667"/>
                    </a:cubicBezTo>
                    <a:cubicBezTo>
                      <a:pt x="1804" y="1575"/>
                      <a:pt x="1963" y="1484"/>
                      <a:pt x="2123" y="1393"/>
                    </a:cubicBezTo>
                    <a:cubicBezTo>
                      <a:pt x="2306" y="1279"/>
                      <a:pt x="2488" y="1165"/>
                      <a:pt x="2671" y="1073"/>
                    </a:cubicBezTo>
                    <a:cubicBezTo>
                      <a:pt x="2831" y="982"/>
                      <a:pt x="3013" y="891"/>
                      <a:pt x="3173" y="799"/>
                    </a:cubicBezTo>
                    <a:cubicBezTo>
                      <a:pt x="3378" y="708"/>
                      <a:pt x="3561" y="640"/>
                      <a:pt x="3744" y="548"/>
                    </a:cubicBezTo>
                    <a:cubicBezTo>
                      <a:pt x="3881" y="480"/>
                      <a:pt x="3949" y="297"/>
                      <a:pt x="3881" y="160"/>
                    </a:cubicBezTo>
                    <a:cubicBezTo>
                      <a:pt x="3858" y="92"/>
                      <a:pt x="3789" y="46"/>
                      <a:pt x="3721" y="23"/>
                    </a:cubicBezTo>
                    <a:cubicBezTo>
                      <a:pt x="3698" y="0"/>
                      <a:pt x="3675" y="0"/>
                      <a:pt x="365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4880422" y="3049421"/>
                <a:ext cx="59871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139" extrusionOk="0">
                    <a:moveTo>
                      <a:pt x="2009" y="1"/>
                    </a:moveTo>
                    <a:cubicBezTo>
                      <a:pt x="1826" y="47"/>
                      <a:pt x="1689" y="115"/>
                      <a:pt x="1530" y="184"/>
                    </a:cubicBezTo>
                    <a:cubicBezTo>
                      <a:pt x="1370" y="252"/>
                      <a:pt x="1187" y="321"/>
                      <a:pt x="1028" y="412"/>
                    </a:cubicBezTo>
                    <a:cubicBezTo>
                      <a:pt x="685" y="572"/>
                      <a:pt x="388" y="754"/>
                      <a:pt x="69" y="960"/>
                    </a:cubicBezTo>
                    <a:cubicBezTo>
                      <a:pt x="23" y="982"/>
                      <a:pt x="0" y="1028"/>
                      <a:pt x="23" y="1097"/>
                    </a:cubicBezTo>
                    <a:cubicBezTo>
                      <a:pt x="39" y="1112"/>
                      <a:pt x="76" y="1139"/>
                      <a:pt x="113" y="1139"/>
                    </a:cubicBezTo>
                    <a:cubicBezTo>
                      <a:pt x="130" y="1139"/>
                      <a:pt x="146" y="1134"/>
                      <a:pt x="160" y="1119"/>
                    </a:cubicBezTo>
                    <a:cubicBezTo>
                      <a:pt x="388" y="982"/>
                      <a:pt x="640" y="823"/>
                      <a:pt x="891" y="709"/>
                    </a:cubicBezTo>
                    <a:cubicBezTo>
                      <a:pt x="1005" y="663"/>
                      <a:pt x="1142" y="594"/>
                      <a:pt x="1279" y="549"/>
                    </a:cubicBezTo>
                    <a:cubicBezTo>
                      <a:pt x="1393" y="503"/>
                      <a:pt x="1530" y="457"/>
                      <a:pt x="1667" y="412"/>
                    </a:cubicBezTo>
                    <a:lnTo>
                      <a:pt x="1667" y="412"/>
                    </a:lnTo>
                    <a:lnTo>
                      <a:pt x="1644" y="435"/>
                    </a:lnTo>
                    <a:cubicBezTo>
                      <a:pt x="1712" y="412"/>
                      <a:pt x="1781" y="389"/>
                      <a:pt x="1849" y="366"/>
                    </a:cubicBezTo>
                    <a:cubicBezTo>
                      <a:pt x="1918" y="343"/>
                      <a:pt x="1986" y="343"/>
                      <a:pt x="2055" y="321"/>
                    </a:cubicBezTo>
                    <a:cubicBezTo>
                      <a:pt x="2146" y="298"/>
                      <a:pt x="2214" y="229"/>
                      <a:pt x="2192" y="138"/>
                    </a:cubicBezTo>
                    <a:cubicBezTo>
                      <a:pt x="2192" y="92"/>
                      <a:pt x="2169" y="47"/>
                      <a:pt x="2123" y="24"/>
                    </a:cubicBezTo>
                    <a:cubicBezTo>
                      <a:pt x="2100" y="1"/>
                      <a:pt x="2055" y="1"/>
                      <a:pt x="203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5043305" y="3262282"/>
                <a:ext cx="101822" cy="8641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197" extrusionOk="0">
                    <a:moveTo>
                      <a:pt x="3538" y="1"/>
                    </a:moveTo>
                    <a:cubicBezTo>
                      <a:pt x="3447" y="1"/>
                      <a:pt x="3378" y="46"/>
                      <a:pt x="3333" y="115"/>
                    </a:cubicBezTo>
                    <a:cubicBezTo>
                      <a:pt x="3264" y="206"/>
                      <a:pt x="3219" y="297"/>
                      <a:pt x="3173" y="389"/>
                    </a:cubicBezTo>
                    <a:cubicBezTo>
                      <a:pt x="3127" y="480"/>
                      <a:pt x="3082" y="549"/>
                      <a:pt x="3059" y="640"/>
                    </a:cubicBezTo>
                    <a:cubicBezTo>
                      <a:pt x="3013" y="731"/>
                      <a:pt x="2945" y="822"/>
                      <a:pt x="2899" y="891"/>
                    </a:cubicBezTo>
                    <a:cubicBezTo>
                      <a:pt x="2831" y="1005"/>
                      <a:pt x="2762" y="1073"/>
                      <a:pt x="2671" y="1165"/>
                    </a:cubicBezTo>
                    <a:cubicBezTo>
                      <a:pt x="2580" y="1279"/>
                      <a:pt x="2488" y="1393"/>
                      <a:pt x="2374" y="1484"/>
                    </a:cubicBezTo>
                    <a:cubicBezTo>
                      <a:pt x="2260" y="1598"/>
                      <a:pt x="2123" y="1713"/>
                      <a:pt x="2009" y="1827"/>
                    </a:cubicBezTo>
                    <a:cubicBezTo>
                      <a:pt x="1895" y="1941"/>
                      <a:pt x="1758" y="2032"/>
                      <a:pt x="1644" y="2146"/>
                    </a:cubicBezTo>
                    <a:cubicBezTo>
                      <a:pt x="1575" y="2192"/>
                      <a:pt x="1507" y="2260"/>
                      <a:pt x="1438" y="2306"/>
                    </a:cubicBezTo>
                    <a:cubicBezTo>
                      <a:pt x="1370" y="2352"/>
                      <a:pt x="1301" y="2397"/>
                      <a:pt x="1233" y="2443"/>
                    </a:cubicBezTo>
                    <a:cubicBezTo>
                      <a:pt x="1027" y="2580"/>
                      <a:pt x="845" y="2694"/>
                      <a:pt x="639" y="2808"/>
                    </a:cubicBezTo>
                    <a:cubicBezTo>
                      <a:pt x="548" y="2854"/>
                      <a:pt x="434" y="2900"/>
                      <a:pt x="343" y="2945"/>
                    </a:cubicBezTo>
                    <a:cubicBezTo>
                      <a:pt x="251" y="2968"/>
                      <a:pt x="137" y="3014"/>
                      <a:pt x="46" y="3036"/>
                    </a:cubicBezTo>
                    <a:cubicBezTo>
                      <a:pt x="0" y="3059"/>
                      <a:pt x="0" y="3105"/>
                      <a:pt x="0" y="3151"/>
                    </a:cubicBezTo>
                    <a:cubicBezTo>
                      <a:pt x="23" y="3196"/>
                      <a:pt x="69" y="3196"/>
                      <a:pt x="114" y="3196"/>
                    </a:cubicBezTo>
                    <a:cubicBezTo>
                      <a:pt x="183" y="3173"/>
                      <a:pt x="251" y="3151"/>
                      <a:pt x="320" y="3105"/>
                    </a:cubicBezTo>
                    <a:cubicBezTo>
                      <a:pt x="411" y="3082"/>
                      <a:pt x="480" y="3059"/>
                      <a:pt x="548" y="3036"/>
                    </a:cubicBezTo>
                    <a:cubicBezTo>
                      <a:pt x="685" y="2968"/>
                      <a:pt x="845" y="2877"/>
                      <a:pt x="982" y="2785"/>
                    </a:cubicBezTo>
                    <a:cubicBezTo>
                      <a:pt x="1119" y="2717"/>
                      <a:pt x="1278" y="2626"/>
                      <a:pt x="1415" y="2534"/>
                    </a:cubicBezTo>
                    <a:cubicBezTo>
                      <a:pt x="1507" y="2489"/>
                      <a:pt x="1575" y="2443"/>
                      <a:pt x="1644" y="2397"/>
                    </a:cubicBezTo>
                    <a:cubicBezTo>
                      <a:pt x="1712" y="2352"/>
                      <a:pt x="1781" y="2306"/>
                      <a:pt x="1849" y="2238"/>
                    </a:cubicBezTo>
                    <a:cubicBezTo>
                      <a:pt x="1986" y="2146"/>
                      <a:pt x="2123" y="2055"/>
                      <a:pt x="2260" y="1964"/>
                    </a:cubicBezTo>
                    <a:cubicBezTo>
                      <a:pt x="2374" y="1850"/>
                      <a:pt x="2511" y="1758"/>
                      <a:pt x="2625" y="1644"/>
                    </a:cubicBezTo>
                    <a:cubicBezTo>
                      <a:pt x="2762" y="1553"/>
                      <a:pt x="2876" y="1439"/>
                      <a:pt x="3013" y="1325"/>
                    </a:cubicBezTo>
                    <a:cubicBezTo>
                      <a:pt x="3082" y="1256"/>
                      <a:pt x="3127" y="1188"/>
                      <a:pt x="3196" y="1119"/>
                    </a:cubicBezTo>
                    <a:cubicBezTo>
                      <a:pt x="3241" y="1051"/>
                      <a:pt x="3310" y="1005"/>
                      <a:pt x="3356" y="937"/>
                    </a:cubicBezTo>
                    <a:cubicBezTo>
                      <a:pt x="3424" y="845"/>
                      <a:pt x="3493" y="754"/>
                      <a:pt x="3561" y="663"/>
                    </a:cubicBezTo>
                    <a:cubicBezTo>
                      <a:pt x="3584" y="617"/>
                      <a:pt x="3607" y="571"/>
                      <a:pt x="3630" y="526"/>
                    </a:cubicBezTo>
                    <a:cubicBezTo>
                      <a:pt x="3675" y="480"/>
                      <a:pt x="3698" y="434"/>
                      <a:pt x="3721" y="389"/>
                    </a:cubicBezTo>
                    <a:cubicBezTo>
                      <a:pt x="3766" y="320"/>
                      <a:pt x="3766" y="275"/>
                      <a:pt x="3766" y="206"/>
                    </a:cubicBezTo>
                    <a:cubicBezTo>
                      <a:pt x="3744" y="138"/>
                      <a:pt x="3721" y="92"/>
                      <a:pt x="3675" y="46"/>
                    </a:cubicBezTo>
                    <a:cubicBezTo>
                      <a:pt x="3630" y="24"/>
                      <a:pt x="3584" y="1"/>
                      <a:pt x="3538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5103149" y="3243767"/>
                <a:ext cx="3273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317" extrusionOk="0">
                    <a:moveTo>
                      <a:pt x="1027" y="1"/>
                    </a:moveTo>
                    <a:cubicBezTo>
                      <a:pt x="959" y="1"/>
                      <a:pt x="891" y="47"/>
                      <a:pt x="868" y="115"/>
                    </a:cubicBezTo>
                    <a:cubicBezTo>
                      <a:pt x="868" y="138"/>
                      <a:pt x="868" y="138"/>
                      <a:pt x="845" y="161"/>
                    </a:cubicBezTo>
                    <a:cubicBezTo>
                      <a:pt x="799" y="275"/>
                      <a:pt x="731" y="366"/>
                      <a:pt x="662" y="480"/>
                    </a:cubicBezTo>
                    <a:cubicBezTo>
                      <a:pt x="594" y="594"/>
                      <a:pt x="502" y="709"/>
                      <a:pt x="411" y="800"/>
                    </a:cubicBezTo>
                    <a:cubicBezTo>
                      <a:pt x="366" y="845"/>
                      <a:pt x="320" y="891"/>
                      <a:pt x="274" y="937"/>
                    </a:cubicBezTo>
                    <a:cubicBezTo>
                      <a:pt x="206" y="1005"/>
                      <a:pt x="114" y="1074"/>
                      <a:pt x="46" y="1119"/>
                    </a:cubicBezTo>
                    <a:cubicBezTo>
                      <a:pt x="0" y="1165"/>
                      <a:pt x="0" y="1234"/>
                      <a:pt x="23" y="1279"/>
                    </a:cubicBezTo>
                    <a:cubicBezTo>
                      <a:pt x="50" y="1306"/>
                      <a:pt x="84" y="1317"/>
                      <a:pt x="122" y="1317"/>
                    </a:cubicBezTo>
                    <a:cubicBezTo>
                      <a:pt x="149" y="1317"/>
                      <a:pt x="177" y="1311"/>
                      <a:pt x="206" y="1302"/>
                    </a:cubicBezTo>
                    <a:cubicBezTo>
                      <a:pt x="297" y="1234"/>
                      <a:pt x="388" y="1142"/>
                      <a:pt x="480" y="1074"/>
                    </a:cubicBezTo>
                    <a:cubicBezTo>
                      <a:pt x="571" y="982"/>
                      <a:pt x="662" y="914"/>
                      <a:pt x="731" y="823"/>
                    </a:cubicBezTo>
                    <a:cubicBezTo>
                      <a:pt x="776" y="777"/>
                      <a:pt x="822" y="731"/>
                      <a:pt x="868" y="663"/>
                    </a:cubicBezTo>
                    <a:cubicBezTo>
                      <a:pt x="891" y="617"/>
                      <a:pt x="936" y="594"/>
                      <a:pt x="959" y="549"/>
                    </a:cubicBezTo>
                    <a:cubicBezTo>
                      <a:pt x="1050" y="435"/>
                      <a:pt x="1142" y="343"/>
                      <a:pt x="1187" y="229"/>
                    </a:cubicBezTo>
                    <a:cubicBezTo>
                      <a:pt x="1210" y="138"/>
                      <a:pt x="1164" y="47"/>
                      <a:pt x="1073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5178428" y="3060530"/>
                <a:ext cx="154882" cy="109472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050" extrusionOk="0">
                    <a:moveTo>
                      <a:pt x="2009" y="2900"/>
                    </a:moveTo>
                    <a:cubicBezTo>
                      <a:pt x="1999" y="2905"/>
                      <a:pt x="1990" y="2910"/>
                      <a:pt x="1981" y="2915"/>
                    </a:cubicBezTo>
                    <a:lnTo>
                      <a:pt x="1981" y="2915"/>
                    </a:lnTo>
                    <a:cubicBezTo>
                      <a:pt x="1989" y="2909"/>
                      <a:pt x="1994" y="2900"/>
                      <a:pt x="2009" y="2900"/>
                    </a:cubicBezTo>
                    <a:close/>
                    <a:moveTo>
                      <a:pt x="5387" y="1"/>
                    </a:moveTo>
                    <a:cubicBezTo>
                      <a:pt x="5341" y="1"/>
                      <a:pt x="5318" y="24"/>
                      <a:pt x="5295" y="24"/>
                    </a:cubicBezTo>
                    <a:cubicBezTo>
                      <a:pt x="5250" y="46"/>
                      <a:pt x="5227" y="69"/>
                      <a:pt x="5181" y="115"/>
                    </a:cubicBezTo>
                    <a:cubicBezTo>
                      <a:pt x="5067" y="275"/>
                      <a:pt x="4930" y="435"/>
                      <a:pt x="4816" y="594"/>
                    </a:cubicBezTo>
                    <a:cubicBezTo>
                      <a:pt x="4725" y="686"/>
                      <a:pt x="4611" y="800"/>
                      <a:pt x="4519" y="891"/>
                    </a:cubicBezTo>
                    <a:cubicBezTo>
                      <a:pt x="4405" y="1005"/>
                      <a:pt x="4291" y="1119"/>
                      <a:pt x="4177" y="1233"/>
                    </a:cubicBezTo>
                    <a:cubicBezTo>
                      <a:pt x="3949" y="1439"/>
                      <a:pt x="3721" y="1621"/>
                      <a:pt x="3469" y="1827"/>
                    </a:cubicBezTo>
                    <a:cubicBezTo>
                      <a:pt x="3218" y="2009"/>
                      <a:pt x="2967" y="2192"/>
                      <a:pt x="2716" y="2375"/>
                    </a:cubicBezTo>
                    <a:cubicBezTo>
                      <a:pt x="2465" y="2557"/>
                      <a:pt x="2237" y="2740"/>
                      <a:pt x="1963" y="2922"/>
                    </a:cubicBezTo>
                    <a:cubicBezTo>
                      <a:pt x="1966" y="2922"/>
                      <a:pt x="1969" y="2922"/>
                      <a:pt x="1971" y="2921"/>
                    </a:cubicBezTo>
                    <a:lnTo>
                      <a:pt x="1971" y="2921"/>
                    </a:lnTo>
                    <a:cubicBezTo>
                      <a:pt x="1827" y="3005"/>
                      <a:pt x="1699" y="3089"/>
                      <a:pt x="1552" y="3174"/>
                    </a:cubicBezTo>
                    <a:cubicBezTo>
                      <a:pt x="1392" y="3288"/>
                      <a:pt x="1210" y="3379"/>
                      <a:pt x="1050" y="3470"/>
                    </a:cubicBezTo>
                    <a:cubicBezTo>
                      <a:pt x="890" y="3539"/>
                      <a:pt x="708" y="3607"/>
                      <a:pt x="548" y="3699"/>
                    </a:cubicBezTo>
                    <a:cubicBezTo>
                      <a:pt x="479" y="3721"/>
                      <a:pt x="411" y="3767"/>
                      <a:pt x="320" y="3790"/>
                    </a:cubicBezTo>
                    <a:cubicBezTo>
                      <a:pt x="228" y="3835"/>
                      <a:pt x="137" y="3858"/>
                      <a:pt x="46" y="3904"/>
                    </a:cubicBezTo>
                    <a:cubicBezTo>
                      <a:pt x="0" y="3904"/>
                      <a:pt x="0" y="3972"/>
                      <a:pt x="23" y="3995"/>
                    </a:cubicBezTo>
                    <a:cubicBezTo>
                      <a:pt x="23" y="4029"/>
                      <a:pt x="47" y="4050"/>
                      <a:pt x="78" y="4050"/>
                    </a:cubicBezTo>
                    <a:cubicBezTo>
                      <a:pt x="90" y="4050"/>
                      <a:pt x="102" y="4047"/>
                      <a:pt x="114" y="4041"/>
                    </a:cubicBezTo>
                    <a:cubicBezTo>
                      <a:pt x="274" y="3972"/>
                      <a:pt x="434" y="3927"/>
                      <a:pt x="593" y="3858"/>
                    </a:cubicBezTo>
                    <a:cubicBezTo>
                      <a:pt x="753" y="3790"/>
                      <a:pt x="913" y="3721"/>
                      <a:pt x="1073" y="3653"/>
                    </a:cubicBezTo>
                    <a:cubicBezTo>
                      <a:pt x="1370" y="3493"/>
                      <a:pt x="1666" y="3356"/>
                      <a:pt x="1963" y="3174"/>
                    </a:cubicBezTo>
                    <a:cubicBezTo>
                      <a:pt x="2260" y="3014"/>
                      <a:pt x="2556" y="2831"/>
                      <a:pt x="2830" y="2671"/>
                    </a:cubicBezTo>
                    <a:cubicBezTo>
                      <a:pt x="3127" y="2512"/>
                      <a:pt x="3401" y="2352"/>
                      <a:pt x="3675" y="2192"/>
                    </a:cubicBezTo>
                    <a:cubicBezTo>
                      <a:pt x="3880" y="2055"/>
                      <a:pt x="4063" y="1941"/>
                      <a:pt x="4246" y="1804"/>
                    </a:cubicBezTo>
                    <a:cubicBezTo>
                      <a:pt x="4337" y="1758"/>
                      <a:pt x="4405" y="1690"/>
                      <a:pt x="4497" y="1621"/>
                    </a:cubicBezTo>
                    <a:cubicBezTo>
                      <a:pt x="4588" y="1553"/>
                      <a:pt x="4679" y="1484"/>
                      <a:pt x="4771" y="1393"/>
                    </a:cubicBezTo>
                    <a:cubicBezTo>
                      <a:pt x="4930" y="1256"/>
                      <a:pt x="5090" y="1096"/>
                      <a:pt x="5250" y="937"/>
                    </a:cubicBezTo>
                    <a:cubicBezTo>
                      <a:pt x="5318" y="868"/>
                      <a:pt x="5387" y="800"/>
                      <a:pt x="5455" y="708"/>
                    </a:cubicBezTo>
                    <a:cubicBezTo>
                      <a:pt x="5524" y="640"/>
                      <a:pt x="5615" y="549"/>
                      <a:pt x="5684" y="457"/>
                    </a:cubicBezTo>
                    <a:cubicBezTo>
                      <a:pt x="5706" y="389"/>
                      <a:pt x="5729" y="298"/>
                      <a:pt x="5729" y="229"/>
                    </a:cubicBezTo>
                    <a:cubicBezTo>
                      <a:pt x="5706" y="161"/>
                      <a:pt x="5661" y="92"/>
                      <a:pt x="5592" y="46"/>
                    </a:cubicBezTo>
                    <a:cubicBezTo>
                      <a:pt x="5547" y="1"/>
                      <a:pt x="5501" y="1"/>
                      <a:pt x="543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5171022" y="3128403"/>
                <a:ext cx="44437" cy="28652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60" extrusionOk="0">
                    <a:moveTo>
                      <a:pt x="1529" y="1"/>
                    </a:moveTo>
                    <a:cubicBezTo>
                      <a:pt x="1507" y="1"/>
                      <a:pt x="1484" y="23"/>
                      <a:pt x="1461" y="23"/>
                    </a:cubicBezTo>
                    <a:cubicBezTo>
                      <a:pt x="1392" y="92"/>
                      <a:pt x="1347" y="138"/>
                      <a:pt x="1278" y="183"/>
                    </a:cubicBezTo>
                    <a:cubicBezTo>
                      <a:pt x="1210" y="229"/>
                      <a:pt x="1119" y="275"/>
                      <a:pt x="1050" y="343"/>
                    </a:cubicBezTo>
                    <a:cubicBezTo>
                      <a:pt x="890" y="434"/>
                      <a:pt x="731" y="526"/>
                      <a:pt x="571" y="617"/>
                    </a:cubicBezTo>
                    <a:cubicBezTo>
                      <a:pt x="479" y="663"/>
                      <a:pt x="411" y="708"/>
                      <a:pt x="320" y="731"/>
                    </a:cubicBezTo>
                    <a:cubicBezTo>
                      <a:pt x="228" y="800"/>
                      <a:pt x="137" y="845"/>
                      <a:pt x="46" y="891"/>
                    </a:cubicBezTo>
                    <a:cubicBezTo>
                      <a:pt x="0" y="914"/>
                      <a:pt x="0" y="959"/>
                      <a:pt x="23" y="1005"/>
                    </a:cubicBezTo>
                    <a:cubicBezTo>
                      <a:pt x="23" y="1038"/>
                      <a:pt x="60" y="1060"/>
                      <a:pt x="88" y="1060"/>
                    </a:cubicBezTo>
                    <a:cubicBezTo>
                      <a:pt x="99" y="1060"/>
                      <a:pt x="108" y="1057"/>
                      <a:pt x="114" y="1051"/>
                    </a:cubicBezTo>
                    <a:cubicBezTo>
                      <a:pt x="183" y="1005"/>
                      <a:pt x="251" y="959"/>
                      <a:pt x="320" y="936"/>
                    </a:cubicBezTo>
                    <a:cubicBezTo>
                      <a:pt x="388" y="891"/>
                      <a:pt x="457" y="868"/>
                      <a:pt x="525" y="822"/>
                    </a:cubicBezTo>
                    <a:cubicBezTo>
                      <a:pt x="662" y="754"/>
                      <a:pt x="776" y="685"/>
                      <a:pt x="913" y="617"/>
                    </a:cubicBezTo>
                    <a:cubicBezTo>
                      <a:pt x="959" y="571"/>
                      <a:pt x="1027" y="548"/>
                      <a:pt x="1073" y="503"/>
                    </a:cubicBezTo>
                    <a:cubicBezTo>
                      <a:pt x="1141" y="480"/>
                      <a:pt x="1210" y="434"/>
                      <a:pt x="1278" y="411"/>
                    </a:cubicBezTo>
                    <a:cubicBezTo>
                      <a:pt x="1392" y="343"/>
                      <a:pt x="1507" y="275"/>
                      <a:pt x="1598" y="183"/>
                    </a:cubicBezTo>
                    <a:cubicBezTo>
                      <a:pt x="1644" y="160"/>
                      <a:pt x="1644" y="92"/>
                      <a:pt x="1621" y="46"/>
                    </a:cubicBezTo>
                    <a:cubicBezTo>
                      <a:pt x="1598" y="23"/>
                      <a:pt x="1552" y="1"/>
                      <a:pt x="1529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4984677" y="3144458"/>
                <a:ext cx="144394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3242" extrusionOk="0">
                    <a:moveTo>
                      <a:pt x="4954" y="0"/>
                    </a:moveTo>
                    <a:cubicBezTo>
                      <a:pt x="4931" y="0"/>
                      <a:pt x="4908" y="0"/>
                      <a:pt x="4885" y="23"/>
                    </a:cubicBezTo>
                    <a:cubicBezTo>
                      <a:pt x="4840" y="46"/>
                      <a:pt x="4794" y="69"/>
                      <a:pt x="4771" y="114"/>
                    </a:cubicBezTo>
                    <a:cubicBezTo>
                      <a:pt x="4634" y="251"/>
                      <a:pt x="4497" y="388"/>
                      <a:pt x="4361" y="525"/>
                    </a:cubicBezTo>
                    <a:cubicBezTo>
                      <a:pt x="4246" y="662"/>
                      <a:pt x="4109" y="776"/>
                      <a:pt x="3950" y="913"/>
                    </a:cubicBezTo>
                    <a:cubicBezTo>
                      <a:pt x="3813" y="1050"/>
                      <a:pt x="3630" y="1164"/>
                      <a:pt x="3470" y="1278"/>
                    </a:cubicBezTo>
                    <a:cubicBezTo>
                      <a:pt x="3151" y="1507"/>
                      <a:pt x="2831" y="1735"/>
                      <a:pt x="2489" y="1940"/>
                    </a:cubicBezTo>
                    <a:cubicBezTo>
                      <a:pt x="2306" y="2054"/>
                      <a:pt x="2124" y="2168"/>
                      <a:pt x="1941" y="2260"/>
                    </a:cubicBezTo>
                    <a:cubicBezTo>
                      <a:pt x="1850" y="2305"/>
                      <a:pt x="1736" y="2351"/>
                      <a:pt x="1644" y="2397"/>
                    </a:cubicBezTo>
                    <a:cubicBezTo>
                      <a:pt x="1553" y="2442"/>
                      <a:pt x="1462" y="2488"/>
                      <a:pt x="1370" y="2534"/>
                    </a:cubicBezTo>
                    <a:cubicBezTo>
                      <a:pt x="1165" y="2648"/>
                      <a:pt x="960" y="2716"/>
                      <a:pt x="754" y="2808"/>
                    </a:cubicBezTo>
                    <a:cubicBezTo>
                      <a:pt x="572" y="2876"/>
                      <a:pt x="389" y="2945"/>
                      <a:pt x="206" y="2990"/>
                    </a:cubicBezTo>
                    <a:cubicBezTo>
                      <a:pt x="183" y="3013"/>
                      <a:pt x="138" y="3013"/>
                      <a:pt x="92" y="3036"/>
                    </a:cubicBezTo>
                    <a:cubicBezTo>
                      <a:pt x="24" y="3036"/>
                      <a:pt x="1" y="3081"/>
                      <a:pt x="1" y="3150"/>
                    </a:cubicBezTo>
                    <a:cubicBezTo>
                      <a:pt x="1" y="3196"/>
                      <a:pt x="69" y="3241"/>
                      <a:pt x="115" y="3241"/>
                    </a:cubicBezTo>
                    <a:cubicBezTo>
                      <a:pt x="252" y="3196"/>
                      <a:pt x="412" y="3150"/>
                      <a:pt x="549" y="3127"/>
                    </a:cubicBezTo>
                    <a:cubicBezTo>
                      <a:pt x="663" y="3081"/>
                      <a:pt x="800" y="3059"/>
                      <a:pt x="914" y="3013"/>
                    </a:cubicBezTo>
                    <a:lnTo>
                      <a:pt x="960" y="3013"/>
                    </a:lnTo>
                    <a:cubicBezTo>
                      <a:pt x="1096" y="2967"/>
                      <a:pt x="1233" y="2922"/>
                      <a:pt x="1393" y="2876"/>
                    </a:cubicBezTo>
                    <a:cubicBezTo>
                      <a:pt x="1530" y="2853"/>
                      <a:pt x="1667" y="2785"/>
                      <a:pt x="1804" y="2739"/>
                    </a:cubicBezTo>
                    <a:cubicBezTo>
                      <a:pt x="2101" y="2648"/>
                      <a:pt x="2375" y="2557"/>
                      <a:pt x="2649" y="2420"/>
                    </a:cubicBezTo>
                    <a:cubicBezTo>
                      <a:pt x="2808" y="2351"/>
                      <a:pt x="2945" y="2283"/>
                      <a:pt x="3082" y="2214"/>
                    </a:cubicBezTo>
                    <a:cubicBezTo>
                      <a:pt x="3242" y="2123"/>
                      <a:pt x="3379" y="2032"/>
                      <a:pt x="3539" y="1940"/>
                    </a:cubicBezTo>
                    <a:cubicBezTo>
                      <a:pt x="3813" y="1758"/>
                      <a:pt x="4087" y="1575"/>
                      <a:pt x="4338" y="1370"/>
                    </a:cubicBezTo>
                    <a:cubicBezTo>
                      <a:pt x="4475" y="1278"/>
                      <a:pt x="4589" y="1187"/>
                      <a:pt x="4703" y="1073"/>
                    </a:cubicBezTo>
                    <a:cubicBezTo>
                      <a:pt x="4817" y="959"/>
                      <a:pt x="4931" y="845"/>
                      <a:pt x="5045" y="708"/>
                    </a:cubicBezTo>
                    <a:cubicBezTo>
                      <a:pt x="5091" y="685"/>
                      <a:pt x="5137" y="639"/>
                      <a:pt x="5159" y="594"/>
                    </a:cubicBezTo>
                    <a:cubicBezTo>
                      <a:pt x="5228" y="548"/>
                      <a:pt x="5251" y="479"/>
                      <a:pt x="5274" y="411"/>
                    </a:cubicBezTo>
                    <a:cubicBezTo>
                      <a:pt x="5342" y="297"/>
                      <a:pt x="5296" y="137"/>
                      <a:pt x="5182" y="46"/>
                    </a:cubicBezTo>
                    <a:cubicBezTo>
                      <a:pt x="5137" y="23"/>
                      <a:pt x="5068" y="0"/>
                      <a:pt x="5000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2"/>
              <p:cNvSpPr/>
              <p:nvPr/>
            </p:nvSpPr>
            <p:spPr>
              <a:xfrm>
                <a:off x="5000111" y="3173435"/>
                <a:ext cx="13596" cy="1300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81" extrusionOk="0">
                    <a:moveTo>
                      <a:pt x="297" y="1"/>
                    </a:moveTo>
                    <a:cubicBezTo>
                      <a:pt x="229" y="1"/>
                      <a:pt x="160" y="1"/>
                      <a:pt x="115" y="47"/>
                    </a:cubicBezTo>
                    <a:cubicBezTo>
                      <a:pt x="46" y="92"/>
                      <a:pt x="23" y="138"/>
                      <a:pt x="23" y="206"/>
                    </a:cubicBezTo>
                    <a:cubicBezTo>
                      <a:pt x="1" y="275"/>
                      <a:pt x="23" y="343"/>
                      <a:pt x="69" y="389"/>
                    </a:cubicBezTo>
                    <a:cubicBezTo>
                      <a:pt x="92" y="435"/>
                      <a:pt x="160" y="480"/>
                      <a:pt x="229" y="480"/>
                    </a:cubicBezTo>
                    <a:cubicBezTo>
                      <a:pt x="297" y="480"/>
                      <a:pt x="343" y="480"/>
                      <a:pt x="411" y="435"/>
                    </a:cubicBezTo>
                    <a:cubicBezTo>
                      <a:pt x="457" y="389"/>
                      <a:pt x="480" y="320"/>
                      <a:pt x="503" y="275"/>
                    </a:cubicBezTo>
                    <a:cubicBezTo>
                      <a:pt x="503" y="206"/>
                      <a:pt x="480" y="138"/>
                      <a:pt x="434" y="92"/>
                    </a:cubicBezTo>
                    <a:cubicBezTo>
                      <a:pt x="411" y="47"/>
                      <a:pt x="343" y="1"/>
                      <a:pt x="297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2"/>
              <p:cNvSpPr/>
              <p:nvPr/>
            </p:nvSpPr>
            <p:spPr>
              <a:xfrm>
                <a:off x="4972973" y="3193815"/>
                <a:ext cx="11136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66" extrusionOk="0">
                    <a:moveTo>
                      <a:pt x="228" y="0"/>
                    </a:moveTo>
                    <a:cubicBezTo>
                      <a:pt x="183" y="0"/>
                      <a:pt x="137" y="0"/>
                      <a:pt x="91" y="46"/>
                    </a:cubicBezTo>
                    <a:cubicBezTo>
                      <a:pt x="46" y="69"/>
                      <a:pt x="23" y="114"/>
                      <a:pt x="23" y="160"/>
                    </a:cubicBezTo>
                    <a:cubicBezTo>
                      <a:pt x="0" y="206"/>
                      <a:pt x="23" y="274"/>
                      <a:pt x="46" y="297"/>
                    </a:cubicBezTo>
                    <a:cubicBezTo>
                      <a:pt x="91" y="342"/>
                      <a:pt x="137" y="365"/>
                      <a:pt x="183" y="365"/>
                    </a:cubicBezTo>
                    <a:cubicBezTo>
                      <a:pt x="228" y="365"/>
                      <a:pt x="274" y="365"/>
                      <a:pt x="320" y="342"/>
                    </a:cubicBezTo>
                    <a:cubicBezTo>
                      <a:pt x="365" y="297"/>
                      <a:pt x="388" y="251"/>
                      <a:pt x="388" y="206"/>
                    </a:cubicBezTo>
                    <a:cubicBezTo>
                      <a:pt x="411" y="160"/>
                      <a:pt x="388" y="114"/>
                      <a:pt x="365" y="69"/>
                    </a:cubicBezTo>
                    <a:cubicBezTo>
                      <a:pt x="320" y="23"/>
                      <a:pt x="274" y="0"/>
                      <a:pt x="228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4948916" y="3182084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05" y="0"/>
                    </a:moveTo>
                    <a:cubicBezTo>
                      <a:pt x="160" y="0"/>
                      <a:pt x="114" y="0"/>
                      <a:pt x="68" y="46"/>
                    </a:cubicBezTo>
                    <a:cubicBezTo>
                      <a:pt x="23" y="69"/>
                      <a:pt x="0" y="115"/>
                      <a:pt x="0" y="160"/>
                    </a:cubicBezTo>
                    <a:cubicBezTo>
                      <a:pt x="0" y="206"/>
                      <a:pt x="0" y="274"/>
                      <a:pt x="46" y="297"/>
                    </a:cubicBezTo>
                    <a:cubicBezTo>
                      <a:pt x="68" y="343"/>
                      <a:pt x="114" y="366"/>
                      <a:pt x="160" y="366"/>
                    </a:cubicBezTo>
                    <a:cubicBezTo>
                      <a:pt x="228" y="366"/>
                      <a:pt x="274" y="366"/>
                      <a:pt x="297" y="343"/>
                    </a:cubicBezTo>
                    <a:cubicBezTo>
                      <a:pt x="342" y="297"/>
                      <a:pt x="365" y="251"/>
                      <a:pt x="388" y="206"/>
                    </a:cubicBezTo>
                    <a:cubicBezTo>
                      <a:pt x="388" y="160"/>
                      <a:pt x="365" y="115"/>
                      <a:pt x="342" y="69"/>
                    </a:cubicBezTo>
                    <a:cubicBezTo>
                      <a:pt x="320" y="23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4998868" y="3159865"/>
                <a:ext cx="8677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1" extrusionOk="0">
                    <a:moveTo>
                      <a:pt x="183" y="1"/>
                    </a:moveTo>
                    <a:cubicBezTo>
                      <a:pt x="138" y="1"/>
                      <a:pt x="92" y="1"/>
                      <a:pt x="47" y="24"/>
                    </a:cubicBezTo>
                    <a:cubicBezTo>
                      <a:pt x="24" y="69"/>
                      <a:pt x="1" y="92"/>
                      <a:pt x="1" y="138"/>
                    </a:cubicBezTo>
                    <a:cubicBezTo>
                      <a:pt x="1" y="183"/>
                      <a:pt x="1" y="229"/>
                      <a:pt x="24" y="252"/>
                    </a:cubicBezTo>
                    <a:cubicBezTo>
                      <a:pt x="47" y="297"/>
                      <a:pt x="92" y="320"/>
                      <a:pt x="138" y="320"/>
                    </a:cubicBezTo>
                    <a:cubicBezTo>
                      <a:pt x="183" y="320"/>
                      <a:pt x="229" y="320"/>
                      <a:pt x="252" y="297"/>
                    </a:cubicBezTo>
                    <a:cubicBezTo>
                      <a:pt x="298" y="252"/>
                      <a:pt x="320" y="229"/>
                      <a:pt x="320" y="183"/>
                    </a:cubicBezTo>
                    <a:cubicBezTo>
                      <a:pt x="320" y="138"/>
                      <a:pt x="320" y="92"/>
                      <a:pt x="275" y="69"/>
                    </a:cubicBezTo>
                    <a:cubicBezTo>
                      <a:pt x="252" y="24"/>
                      <a:pt x="206" y="1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5035277" y="3178381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0" y="0"/>
                    </a:moveTo>
                    <a:cubicBezTo>
                      <a:pt x="138" y="0"/>
                      <a:pt x="92" y="0"/>
                      <a:pt x="69" y="23"/>
                    </a:cubicBezTo>
                    <a:cubicBezTo>
                      <a:pt x="46" y="46"/>
                      <a:pt x="23" y="92"/>
                      <a:pt x="23" y="115"/>
                    </a:cubicBezTo>
                    <a:cubicBezTo>
                      <a:pt x="1" y="160"/>
                      <a:pt x="23" y="183"/>
                      <a:pt x="46" y="229"/>
                    </a:cubicBezTo>
                    <a:cubicBezTo>
                      <a:pt x="69" y="252"/>
                      <a:pt x="92" y="274"/>
                      <a:pt x="138" y="274"/>
                    </a:cubicBezTo>
                    <a:cubicBezTo>
                      <a:pt x="183" y="274"/>
                      <a:pt x="206" y="274"/>
                      <a:pt x="229" y="252"/>
                    </a:cubicBezTo>
                    <a:cubicBezTo>
                      <a:pt x="274" y="229"/>
                      <a:pt x="274" y="183"/>
                      <a:pt x="274" y="160"/>
                    </a:cubicBezTo>
                    <a:cubicBezTo>
                      <a:pt x="297" y="115"/>
                      <a:pt x="274" y="69"/>
                      <a:pt x="252" y="46"/>
                    </a:cubicBezTo>
                    <a:cubicBezTo>
                      <a:pt x="229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5047008" y="3148161"/>
                <a:ext cx="7433" cy="740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4" extrusionOk="0">
                    <a:moveTo>
                      <a:pt x="160" y="0"/>
                    </a:moveTo>
                    <a:cubicBezTo>
                      <a:pt x="114" y="0"/>
                      <a:pt x="92" y="0"/>
                      <a:pt x="46" y="23"/>
                    </a:cubicBezTo>
                    <a:cubicBezTo>
                      <a:pt x="23" y="46"/>
                      <a:pt x="0" y="69"/>
                      <a:pt x="0" y="114"/>
                    </a:cubicBezTo>
                    <a:cubicBezTo>
                      <a:pt x="0" y="160"/>
                      <a:pt x="0" y="183"/>
                      <a:pt x="23" y="205"/>
                    </a:cubicBezTo>
                    <a:cubicBezTo>
                      <a:pt x="46" y="251"/>
                      <a:pt x="92" y="274"/>
                      <a:pt x="114" y="274"/>
                    </a:cubicBezTo>
                    <a:cubicBezTo>
                      <a:pt x="160" y="274"/>
                      <a:pt x="183" y="274"/>
                      <a:pt x="228" y="228"/>
                    </a:cubicBezTo>
                    <a:cubicBezTo>
                      <a:pt x="251" y="205"/>
                      <a:pt x="274" y="183"/>
                      <a:pt x="274" y="137"/>
                    </a:cubicBezTo>
                    <a:cubicBezTo>
                      <a:pt x="274" y="114"/>
                      <a:pt x="274" y="69"/>
                      <a:pt x="251" y="46"/>
                    </a:cubicBezTo>
                    <a:cubicBezTo>
                      <a:pt x="228" y="23"/>
                      <a:pt x="183" y="0"/>
                      <a:pt x="160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5070443" y="3131484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29" y="1"/>
                    </a:moveTo>
                    <a:cubicBezTo>
                      <a:pt x="183" y="1"/>
                      <a:pt x="138" y="1"/>
                      <a:pt x="92" y="24"/>
                    </a:cubicBezTo>
                    <a:cubicBezTo>
                      <a:pt x="46" y="69"/>
                      <a:pt x="23" y="115"/>
                      <a:pt x="23" y="161"/>
                    </a:cubicBezTo>
                    <a:cubicBezTo>
                      <a:pt x="1" y="206"/>
                      <a:pt x="23" y="252"/>
                      <a:pt x="46" y="297"/>
                    </a:cubicBezTo>
                    <a:cubicBezTo>
                      <a:pt x="92" y="320"/>
                      <a:pt x="138" y="366"/>
                      <a:pt x="183" y="366"/>
                    </a:cubicBezTo>
                    <a:cubicBezTo>
                      <a:pt x="229" y="366"/>
                      <a:pt x="274" y="366"/>
                      <a:pt x="320" y="320"/>
                    </a:cubicBezTo>
                    <a:cubicBezTo>
                      <a:pt x="366" y="297"/>
                      <a:pt x="389" y="252"/>
                      <a:pt x="389" y="206"/>
                    </a:cubicBezTo>
                    <a:cubicBezTo>
                      <a:pt x="389" y="161"/>
                      <a:pt x="366" y="92"/>
                      <a:pt x="343" y="69"/>
                    </a:cubicBezTo>
                    <a:cubicBezTo>
                      <a:pt x="320" y="24"/>
                      <a:pt x="274" y="1"/>
                      <a:pt x="229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5104987" y="3124699"/>
                <a:ext cx="9298" cy="92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183" y="1"/>
                    </a:moveTo>
                    <a:cubicBezTo>
                      <a:pt x="138" y="1"/>
                      <a:pt x="92" y="1"/>
                      <a:pt x="69" y="46"/>
                    </a:cubicBezTo>
                    <a:cubicBezTo>
                      <a:pt x="24" y="69"/>
                      <a:pt x="1" y="115"/>
                      <a:pt x="1" y="160"/>
                    </a:cubicBezTo>
                    <a:cubicBezTo>
                      <a:pt x="1" y="206"/>
                      <a:pt x="1" y="252"/>
                      <a:pt x="46" y="275"/>
                    </a:cubicBezTo>
                    <a:cubicBezTo>
                      <a:pt x="69" y="320"/>
                      <a:pt x="115" y="343"/>
                      <a:pt x="161" y="343"/>
                    </a:cubicBezTo>
                    <a:cubicBezTo>
                      <a:pt x="206" y="343"/>
                      <a:pt x="229" y="343"/>
                      <a:pt x="275" y="320"/>
                    </a:cubicBezTo>
                    <a:cubicBezTo>
                      <a:pt x="320" y="275"/>
                      <a:pt x="343" y="229"/>
                      <a:pt x="343" y="206"/>
                    </a:cubicBezTo>
                    <a:cubicBezTo>
                      <a:pt x="343" y="138"/>
                      <a:pt x="343" y="92"/>
                      <a:pt x="298" y="69"/>
                    </a:cubicBezTo>
                    <a:cubicBezTo>
                      <a:pt x="275" y="23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2"/>
              <p:cNvSpPr/>
              <p:nvPr/>
            </p:nvSpPr>
            <p:spPr>
              <a:xfrm>
                <a:off x="4994570" y="3272148"/>
                <a:ext cx="65413" cy="59493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2201" extrusionOk="0">
                    <a:moveTo>
                      <a:pt x="2054" y="1"/>
                    </a:moveTo>
                    <a:cubicBezTo>
                      <a:pt x="2009" y="24"/>
                      <a:pt x="1963" y="92"/>
                      <a:pt x="1940" y="138"/>
                    </a:cubicBezTo>
                    <a:cubicBezTo>
                      <a:pt x="1917" y="252"/>
                      <a:pt x="1849" y="343"/>
                      <a:pt x="1803" y="457"/>
                    </a:cubicBezTo>
                    <a:cubicBezTo>
                      <a:pt x="1735" y="572"/>
                      <a:pt x="1644" y="686"/>
                      <a:pt x="1575" y="800"/>
                    </a:cubicBezTo>
                    <a:cubicBezTo>
                      <a:pt x="1484" y="914"/>
                      <a:pt x="1392" y="1028"/>
                      <a:pt x="1301" y="1142"/>
                    </a:cubicBezTo>
                    <a:cubicBezTo>
                      <a:pt x="1233" y="1188"/>
                      <a:pt x="1187" y="1233"/>
                      <a:pt x="1141" y="1279"/>
                    </a:cubicBezTo>
                    <a:cubicBezTo>
                      <a:pt x="1073" y="1348"/>
                      <a:pt x="982" y="1416"/>
                      <a:pt x="913" y="1485"/>
                    </a:cubicBezTo>
                    <a:cubicBezTo>
                      <a:pt x="776" y="1576"/>
                      <a:pt x="616" y="1667"/>
                      <a:pt x="479" y="1781"/>
                    </a:cubicBezTo>
                    <a:cubicBezTo>
                      <a:pt x="434" y="1804"/>
                      <a:pt x="388" y="1827"/>
                      <a:pt x="342" y="1850"/>
                    </a:cubicBezTo>
                    <a:cubicBezTo>
                      <a:pt x="251" y="1895"/>
                      <a:pt x="183" y="1918"/>
                      <a:pt x="114" y="1941"/>
                    </a:cubicBezTo>
                    <a:cubicBezTo>
                      <a:pt x="46" y="1987"/>
                      <a:pt x="0" y="2055"/>
                      <a:pt x="46" y="2124"/>
                    </a:cubicBezTo>
                    <a:cubicBezTo>
                      <a:pt x="63" y="2175"/>
                      <a:pt x="106" y="2201"/>
                      <a:pt x="155" y="2201"/>
                    </a:cubicBezTo>
                    <a:cubicBezTo>
                      <a:pt x="171" y="2201"/>
                      <a:pt x="188" y="2198"/>
                      <a:pt x="206" y="2192"/>
                    </a:cubicBezTo>
                    <a:cubicBezTo>
                      <a:pt x="320" y="2146"/>
                      <a:pt x="434" y="2101"/>
                      <a:pt x="525" y="2055"/>
                    </a:cubicBezTo>
                    <a:cubicBezTo>
                      <a:pt x="639" y="1987"/>
                      <a:pt x="753" y="1918"/>
                      <a:pt x="867" y="1850"/>
                    </a:cubicBezTo>
                    <a:cubicBezTo>
                      <a:pt x="1073" y="1736"/>
                      <a:pt x="1278" y="1576"/>
                      <a:pt x="1461" y="1416"/>
                    </a:cubicBezTo>
                    <a:cubicBezTo>
                      <a:pt x="1644" y="1279"/>
                      <a:pt x="1803" y="1119"/>
                      <a:pt x="1963" y="960"/>
                    </a:cubicBezTo>
                    <a:cubicBezTo>
                      <a:pt x="2032" y="868"/>
                      <a:pt x="2100" y="777"/>
                      <a:pt x="2191" y="708"/>
                    </a:cubicBezTo>
                    <a:cubicBezTo>
                      <a:pt x="2214" y="663"/>
                      <a:pt x="2237" y="617"/>
                      <a:pt x="2283" y="572"/>
                    </a:cubicBezTo>
                    <a:cubicBezTo>
                      <a:pt x="2283" y="549"/>
                      <a:pt x="2305" y="526"/>
                      <a:pt x="2305" y="503"/>
                    </a:cubicBezTo>
                    <a:cubicBezTo>
                      <a:pt x="2328" y="480"/>
                      <a:pt x="2351" y="435"/>
                      <a:pt x="2351" y="412"/>
                    </a:cubicBezTo>
                    <a:cubicBezTo>
                      <a:pt x="2374" y="366"/>
                      <a:pt x="2397" y="320"/>
                      <a:pt x="2397" y="252"/>
                    </a:cubicBezTo>
                    <a:cubicBezTo>
                      <a:pt x="2420" y="229"/>
                      <a:pt x="2397" y="184"/>
                      <a:pt x="2374" y="138"/>
                    </a:cubicBezTo>
                    <a:cubicBezTo>
                      <a:pt x="2351" y="69"/>
                      <a:pt x="2305" y="24"/>
                      <a:pt x="22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5009977" y="3261660"/>
                <a:ext cx="37058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2" extrusionOk="0">
                    <a:moveTo>
                      <a:pt x="1142" y="1"/>
                    </a:moveTo>
                    <a:cubicBezTo>
                      <a:pt x="1051" y="1"/>
                      <a:pt x="959" y="47"/>
                      <a:pt x="914" y="138"/>
                    </a:cubicBezTo>
                    <a:cubicBezTo>
                      <a:pt x="914" y="161"/>
                      <a:pt x="891" y="183"/>
                      <a:pt x="891" y="206"/>
                    </a:cubicBezTo>
                    <a:cubicBezTo>
                      <a:pt x="800" y="366"/>
                      <a:pt x="685" y="503"/>
                      <a:pt x="571" y="617"/>
                    </a:cubicBezTo>
                    <a:cubicBezTo>
                      <a:pt x="503" y="686"/>
                      <a:pt x="434" y="754"/>
                      <a:pt x="366" y="800"/>
                    </a:cubicBezTo>
                    <a:cubicBezTo>
                      <a:pt x="275" y="891"/>
                      <a:pt x="183" y="960"/>
                      <a:pt x="92" y="1028"/>
                    </a:cubicBezTo>
                    <a:cubicBezTo>
                      <a:pt x="24" y="1074"/>
                      <a:pt x="1" y="1188"/>
                      <a:pt x="69" y="1256"/>
                    </a:cubicBezTo>
                    <a:cubicBezTo>
                      <a:pt x="96" y="1310"/>
                      <a:pt x="146" y="1332"/>
                      <a:pt x="202" y="1332"/>
                    </a:cubicBezTo>
                    <a:cubicBezTo>
                      <a:pt x="241" y="1332"/>
                      <a:pt x="282" y="1321"/>
                      <a:pt x="320" y="1302"/>
                    </a:cubicBezTo>
                    <a:cubicBezTo>
                      <a:pt x="412" y="1233"/>
                      <a:pt x="503" y="1165"/>
                      <a:pt x="594" y="1074"/>
                    </a:cubicBezTo>
                    <a:cubicBezTo>
                      <a:pt x="685" y="1005"/>
                      <a:pt x="777" y="937"/>
                      <a:pt x="845" y="868"/>
                    </a:cubicBezTo>
                    <a:cubicBezTo>
                      <a:pt x="937" y="800"/>
                      <a:pt x="1005" y="708"/>
                      <a:pt x="1096" y="640"/>
                    </a:cubicBezTo>
                    <a:cubicBezTo>
                      <a:pt x="1188" y="526"/>
                      <a:pt x="1302" y="435"/>
                      <a:pt x="1347" y="298"/>
                    </a:cubicBezTo>
                    <a:cubicBezTo>
                      <a:pt x="1370" y="183"/>
                      <a:pt x="1325" y="69"/>
                      <a:pt x="121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4874259" y="3117293"/>
                <a:ext cx="73441" cy="2643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978" extrusionOk="0">
                    <a:moveTo>
                      <a:pt x="2397" y="1"/>
                    </a:moveTo>
                    <a:cubicBezTo>
                      <a:pt x="2214" y="1"/>
                      <a:pt x="2032" y="24"/>
                      <a:pt x="1849" y="46"/>
                    </a:cubicBezTo>
                    <a:cubicBezTo>
                      <a:pt x="1644" y="92"/>
                      <a:pt x="1438" y="138"/>
                      <a:pt x="1233" y="183"/>
                    </a:cubicBezTo>
                    <a:cubicBezTo>
                      <a:pt x="1027" y="252"/>
                      <a:pt x="845" y="320"/>
                      <a:pt x="639" y="412"/>
                    </a:cubicBezTo>
                    <a:cubicBezTo>
                      <a:pt x="457" y="480"/>
                      <a:pt x="297" y="594"/>
                      <a:pt x="114" y="663"/>
                    </a:cubicBezTo>
                    <a:cubicBezTo>
                      <a:pt x="46" y="708"/>
                      <a:pt x="0" y="800"/>
                      <a:pt x="46" y="891"/>
                    </a:cubicBezTo>
                    <a:cubicBezTo>
                      <a:pt x="62" y="940"/>
                      <a:pt x="126" y="978"/>
                      <a:pt x="186" y="978"/>
                    </a:cubicBezTo>
                    <a:cubicBezTo>
                      <a:pt x="209" y="978"/>
                      <a:pt x="232" y="972"/>
                      <a:pt x="251" y="959"/>
                    </a:cubicBezTo>
                    <a:cubicBezTo>
                      <a:pt x="388" y="891"/>
                      <a:pt x="525" y="822"/>
                      <a:pt x="685" y="754"/>
                    </a:cubicBezTo>
                    <a:cubicBezTo>
                      <a:pt x="822" y="708"/>
                      <a:pt x="959" y="663"/>
                      <a:pt x="1096" y="617"/>
                    </a:cubicBezTo>
                    <a:cubicBezTo>
                      <a:pt x="1391" y="549"/>
                      <a:pt x="1663" y="504"/>
                      <a:pt x="1957" y="481"/>
                    </a:cubicBezTo>
                    <a:lnTo>
                      <a:pt x="1957" y="481"/>
                    </a:lnTo>
                    <a:cubicBezTo>
                      <a:pt x="2104" y="484"/>
                      <a:pt x="2252" y="505"/>
                      <a:pt x="2420" y="526"/>
                    </a:cubicBezTo>
                    <a:cubicBezTo>
                      <a:pt x="2431" y="528"/>
                      <a:pt x="2443" y="529"/>
                      <a:pt x="2455" y="529"/>
                    </a:cubicBezTo>
                    <a:cubicBezTo>
                      <a:pt x="2579" y="529"/>
                      <a:pt x="2694" y="423"/>
                      <a:pt x="2694" y="297"/>
                    </a:cubicBezTo>
                    <a:cubicBezTo>
                      <a:pt x="2716" y="229"/>
                      <a:pt x="2694" y="161"/>
                      <a:pt x="2648" y="92"/>
                    </a:cubicBezTo>
                    <a:cubicBezTo>
                      <a:pt x="2625" y="69"/>
                      <a:pt x="2579" y="46"/>
                      <a:pt x="2534" y="24"/>
                    </a:cubicBezTo>
                    <a:cubicBezTo>
                      <a:pt x="2511" y="1"/>
                      <a:pt x="2488" y="1"/>
                      <a:pt x="2442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4912507" y="3148161"/>
                <a:ext cx="9271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3" extrusionOk="0">
                    <a:moveTo>
                      <a:pt x="206" y="0"/>
                    </a:moveTo>
                    <a:cubicBezTo>
                      <a:pt x="160" y="0"/>
                      <a:pt x="114" y="0"/>
                      <a:pt x="69" y="46"/>
                    </a:cubicBezTo>
                    <a:cubicBezTo>
                      <a:pt x="46" y="69"/>
                      <a:pt x="23" y="114"/>
                      <a:pt x="0" y="160"/>
                    </a:cubicBezTo>
                    <a:cubicBezTo>
                      <a:pt x="0" y="205"/>
                      <a:pt x="23" y="251"/>
                      <a:pt x="46" y="274"/>
                    </a:cubicBezTo>
                    <a:cubicBezTo>
                      <a:pt x="69" y="320"/>
                      <a:pt x="114" y="342"/>
                      <a:pt x="160" y="342"/>
                    </a:cubicBezTo>
                    <a:cubicBezTo>
                      <a:pt x="206" y="342"/>
                      <a:pt x="251" y="342"/>
                      <a:pt x="274" y="297"/>
                    </a:cubicBezTo>
                    <a:cubicBezTo>
                      <a:pt x="320" y="274"/>
                      <a:pt x="343" y="228"/>
                      <a:pt x="343" y="205"/>
                    </a:cubicBezTo>
                    <a:cubicBezTo>
                      <a:pt x="343" y="160"/>
                      <a:pt x="343" y="114"/>
                      <a:pt x="297" y="69"/>
                    </a:cubicBezTo>
                    <a:cubicBezTo>
                      <a:pt x="274" y="46"/>
                      <a:pt x="229" y="0"/>
                      <a:pt x="206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4844013" y="3218494"/>
                <a:ext cx="339983" cy="190129"/>
              </a:xfrm>
              <a:custGeom>
                <a:avLst/>
                <a:gdLst/>
                <a:ahLst/>
                <a:cxnLst/>
                <a:rect l="l" t="t" r="r" b="b"/>
                <a:pathLst>
                  <a:path w="12578" h="7034" extrusionOk="0">
                    <a:moveTo>
                      <a:pt x="11139" y="0"/>
                    </a:moveTo>
                    <a:cubicBezTo>
                      <a:pt x="10957" y="23"/>
                      <a:pt x="10751" y="69"/>
                      <a:pt x="10569" y="114"/>
                    </a:cubicBezTo>
                    <a:cubicBezTo>
                      <a:pt x="10523" y="137"/>
                      <a:pt x="10500" y="137"/>
                      <a:pt x="10455" y="160"/>
                    </a:cubicBezTo>
                    <a:cubicBezTo>
                      <a:pt x="10386" y="183"/>
                      <a:pt x="10318" y="274"/>
                      <a:pt x="10363" y="342"/>
                    </a:cubicBezTo>
                    <a:cubicBezTo>
                      <a:pt x="10381" y="414"/>
                      <a:pt x="10441" y="471"/>
                      <a:pt x="10499" y="471"/>
                    </a:cubicBezTo>
                    <a:cubicBezTo>
                      <a:pt x="10515" y="471"/>
                      <a:pt x="10531" y="467"/>
                      <a:pt x="10546" y="457"/>
                    </a:cubicBezTo>
                    <a:cubicBezTo>
                      <a:pt x="10706" y="411"/>
                      <a:pt x="10866" y="365"/>
                      <a:pt x="11003" y="342"/>
                    </a:cubicBezTo>
                    <a:cubicBezTo>
                      <a:pt x="11139" y="320"/>
                      <a:pt x="11276" y="320"/>
                      <a:pt x="11413" y="320"/>
                    </a:cubicBezTo>
                    <a:cubicBezTo>
                      <a:pt x="11505" y="342"/>
                      <a:pt x="11573" y="365"/>
                      <a:pt x="11664" y="388"/>
                    </a:cubicBezTo>
                    <a:cubicBezTo>
                      <a:pt x="11710" y="411"/>
                      <a:pt x="11756" y="434"/>
                      <a:pt x="11801" y="479"/>
                    </a:cubicBezTo>
                    <a:cubicBezTo>
                      <a:pt x="11847" y="502"/>
                      <a:pt x="11893" y="548"/>
                      <a:pt x="11916" y="571"/>
                    </a:cubicBezTo>
                    <a:cubicBezTo>
                      <a:pt x="11961" y="616"/>
                      <a:pt x="11984" y="685"/>
                      <a:pt x="12007" y="731"/>
                    </a:cubicBezTo>
                    <a:cubicBezTo>
                      <a:pt x="12030" y="776"/>
                      <a:pt x="12052" y="845"/>
                      <a:pt x="12052" y="890"/>
                    </a:cubicBezTo>
                    <a:cubicBezTo>
                      <a:pt x="12075" y="982"/>
                      <a:pt x="12075" y="1073"/>
                      <a:pt x="12075" y="1164"/>
                    </a:cubicBezTo>
                    <a:cubicBezTo>
                      <a:pt x="12052" y="1278"/>
                      <a:pt x="12030" y="1415"/>
                      <a:pt x="11984" y="1529"/>
                    </a:cubicBezTo>
                    <a:cubicBezTo>
                      <a:pt x="11893" y="1735"/>
                      <a:pt x="11801" y="1917"/>
                      <a:pt x="11664" y="2077"/>
                    </a:cubicBezTo>
                    <a:cubicBezTo>
                      <a:pt x="11254" y="2671"/>
                      <a:pt x="10751" y="3173"/>
                      <a:pt x="10181" y="3629"/>
                    </a:cubicBezTo>
                    <a:cubicBezTo>
                      <a:pt x="9336" y="4314"/>
                      <a:pt x="8378" y="4862"/>
                      <a:pt x="7373" y="5318"/>
                    </a:cubicBezTo>
                    <a:lnTo>
                      <a:pt x="7396" y="5318"/>
                    </a:lnTo>
                    <a:cubicBezTo>
                      <a:pt x="6049" y="5912"/>
                      <a:pt x="4634" y="6323"/>
                      <a:pt x="3173" y="6528"/>
                    </a:cubicBezTo>
                    <a:cubicBezTo>
                      <a:pt x="2456" y="6648"/>
                      <a:pt x="1721" y="6715"/>
                      <a:pt x="984" y="6715"/>
                    </a:cubicBezTo>
                    <a:cubicBezTo>
                      <a:pt x="877" y="6715"/>
                      <a:pt x="770" y="6714"/>
                      <a:pt x="663" y="6711"/>
                    </a:cubicBezTo>
                    <a:cubicBezTo>
                      <a:pt x="480" y="6779"/>
                      <a:pt x="297" y="6848"/>
                      <a:pt x="115" y="6916"/>
                    </a:cubicBezTo>
                    <a:cubicBezTo>
                      <a:pt x="92" y="6916"/>
                      <a:pt x="69" y="6939"/>
                      <a:pt x="46" y="6939"/>
                    </a:cubicBezTo>
                    <a:cubicBezTo>
                      <a:pt x="46" y="6962"/>
                      <a:pt x="24" y="6962"/>
                      <a:pt x="1" y="6962"/>
                    </a:cubicBezTo>
                    <a:lnTo>
                      <a:pt x="24" y="6962"/>
                    </a:lnTo>
                    <a:cubicBezTo>
                      <a:pt x="46" y="6985"/>
                      <a:pt x="92" y="7007"/>
                      <a:pt x="138" y="7007"/>
                    </a:cubicBezTo>
                    <a:cubicBezTo>
                      <a:pt x="407" y="7025"/>
                      <a:pt x="676" y="7033"/>
                      <a:pt x="946" y="7033"/>
                    </a:cubicBezTo>
                    <a:cubicBezTo>
                      <a:pt x="2098" y="7033"/>
                      <a:pt x="3255" y="6883"/>
                      <a:pt x="4383" y="6642"/>
                    </a:cubicBezTo>
                    <a:cubicBezTo>
                      <a:pt x="5890" y="6300"/>
                      <a:pt x="7350" y="5775"/>
                      <a:pt x="8697" y="5022"/>
                    </a:cubicBezTo>
                    <a:cubicBezTo>
                      <a:pt x="9336" y="4656"/>
                      <a:pt x="9953" y="4246"/>
                      <a:pt x="10523" y="3766"/>
                    </a:cubicBezTo>
                    <a:cubicBezTo>
                      <a:pt x="11071" y="3310"/>
                      <a:pt x="11550" y="2808"/>
                      <a:pt x="11961" y="2237"/>
                    </a:cubicBezTo>
                    <a:cubicBezTo>
                      <a:pt x="12304" y="1758"/>
                      <a:pt x="12577" y="1027"/>
                      <a:pt x="12235" y="479"/>
                    </a:cubicBezTo>
                    <a:cubicBezTo>
                      <a:pt x="12098" y="228"/>
                      <a:pt x="11847" y="91"/>
                      <a:pt x="11596" y="23"/>
                    </a:cubicBezTo>
                    <a:cubicBezTo>
                      <a:pt x="11482" y="0"/>
                      <a:pt x="11391" y="0"/>
                      <a:pt x="11276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5159291" y="32746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5043927" y="3361617"/>
                <a:ext cx="622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0" y="23"/>
                    </a:moveTo>
                    <a:lnTo>
                      <a:pt x="23" y="1"/>
                    </a:lnTo>
                    <a:cubicBezTo>
                      <a:pt x="23" y="1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5115475" y="3011795"/>
                <a:ext cx="246811" cy="216429"/>
              </a:xfrm>
              <a:custGeom>
                <a:avLst/>
                <a:gdLst/>
                <a:ahLst/>
                <a:cxnLst/>
                <a:rect l="l" t="t" r="r" b="b"/>
                <a:pathLst>
                  <a:path w="9131" h="8007" extrusionOk="0">
                    <a:moveTo>
                      <a:pt x="6620" y="1"/>
                    </a:moveTo>
                    <a:cubicBezTo>
                      <a:pt x="6323" y="1"/>
                      <a:pt x="6050" y="23"/>
                      <a:pt x="5753" y="69"/>
                    </a:cubicBezTo>
                    <a:cubicBezTo>
                      <a:pt x="5068" y="160"/>
                      <a:pt x="4383" y="343"/>
                      <a:pt x="3721" y="571"/>
                    </a:cubicBezTo>
                    <a:cubicBezTo>
                      <a:pt x="2466" y="982"/>
                      <a:pt x="1279" y="1553"/>
                      <a:pt x="92" y="2123"/>
                    </a:cubicBezTo>
                    <a:cubicBezTo>
                      <a:pt x="46" y="2146"/>
                      <a:pt x="24" y="2169"/>
                      <a:pt x="24" y="2215"/>
                    </a:cubicBezTo>
                    <a:cubicBezTo>
                      <a:pt x="1" y="2260"/>
                      <a:pt x="24" y="2306"/>
                      <a:pt x="46" y="2352"/>
                    </a:cubicBezTo>
                    <a:cubicBezTo>
                      <a:pt x="69" y="2374"/>
                      <a:pt x="92" y="2397"/>
                      <a:pt x="138" y="2420"/>
                    </a:cubicBezTo>
                    <a:cubicBezTo>
                      <a:pt x="183" y="2420"/>
                      <a:pt x="229" y="2420"/>
                      <a:pt x="275" y="2397"/>
                    </a:cubicBezTo>
                    <a:cubicBezTo>
                      <a:pt x="777" y="2146"/>
                      <a:pt x="1279" y="1918"/>
                      <a:pt x="1781" y="1690"/>
                    </a:cubicBezTo>
                    <a:cubicBezTo>
                      <a:pt x="2397" y="1416"/>
                      <a:pt x="3037" y="1142"/>
                      <a:pt x="3699" y="936"/>
                    </a:cubicBezTo>
                    <a:cubicBezTo>
                      <a:pt x="4338" y="708"/>
                      <a:pt x="5000" y="526"/>
                      <a:pt x="5684" y="412"/>
                    </a:cubicBezTo>
                    <a:lnTo>
                      <a:pt x="5730" y="412"/>
                    </a:lnTo>
                    <a:cubicBezTo>
                      <a:pt x="6027" y="367"/>
                      <a:pt x="6325" y="332"/>
                      <a:pt x="6622" y="332"/>
                    </a:cubicBezTo>
                    <a:cubicBezTo>
                      <a:pt x="6781" y="332"/>
                      <a:pt x="6940" y="342"/>
                      <a:pt x="7100" y="366"/>
                    </a:cubicBezTo>
                    <a:cubicBezTo>
                      <a:pt x="7351" y="389"/>
                      <a:pt x="7602" y="434"/>
                      <a:pt x="7830" y="526"/>
                    </a:cubicBezTo>
                    <a:cubicBezTo>
                      <a:pt x="7990" y="594"/>
                      <a:pt x="8127" y="685"/>
                      <a:pt x="8264" y="777"/>
                    </a:cubicBezTo>
                    <a:cubicBezTo>
                      <a:pt x="8378" y="845"/>
                      <a:pt x="8492" y="936"/>
                      <a:pt x="8583" y="1051"/>
                    </a:cubicBezTo>
                    <a:cubicBezTo>
                      <a:pt x="8629" y="1119"/>
                      <a:pt x="8674" y="1188"/>
                      <a:pt x="8697" y="1256"/>
                    </a:cubicBezTo>
                    <a:cubicBezTo>
                      <a:pt x="8743" y="1325"/>
                      <a:pt x="8743" y="1393"/>
                      <a:pt x="8766" y="1461"/>
                    </a:cubicBezTo>
                    <a:cubicBezTo>
                      <a:pt x="8766" y="1553"/>
                      <a:pt x="8766" y="1621"/>
                      <a:pt x="8766" y="1713"/>
                    </a:cubicBezTo>
                    <a:cubicBezTo>
                      <a:pt x="8743" y="1804"/>
                      <a:pt x="8720" y="1918"/>
                      <a:pt x="8674" y="2032"/>
                    </a:cubicBezTo>
                    <a:cubicBezTo>
                      <a:pt x="8606" y="2215"/>
                      <a:pt x="8492" y="2397"/>
                      <a:pt x="8378" y="2580"/>
                    </a:cubicBezTo>
                    <a:cubicBezTo>
                      <a:pt x="8013" y="3059"/>
                      <a:pt x="7556" y="3470"/>
                      <a:pt x="7100" y="3835"/>
                    </a:cubicBezTo>
                    <a:cubicBezTo>
                      <a:pt x="6255" y="4520"/>
                      <a:pt x="5319" y="5114"/>
                      <a:pt x="4383" y="5684"/>
                    </a:cubicBezTo>
                    <a:cubicBezTo>
                      <a:pt x="3516" y="6186"/>
                      <a:pt x="2626" y="6666"/>
                      <a:pt x="1713" y="7122"/>
                    </a:cubicBezTo>
                    <a:cubicBezTo>
                      <a:pt x="1370" y="7282"/>
                      <a:pt x="1028" y="7442"/>
                      <a:pt x="686" y="7601"/>
                    </a:cubicBezTo>
                    <a:cubicBezTo>
                      <a:pt x="617" y="7624"/>
                      <a:pt x="571" y="7670"/>
                      <a:pt x="503" y="7693"/>
                    </a:cubicBezTo>
                    <a:cubicBezTo>
                      <a:pt x="457" y="7693"/>
                      <a:pt x="435" y="7716"/>
                      <a:pt x="412" y="7761"/>
                    </a:cubicBezTo>
                    <a:cubicBezTo>
                      <a:pt x="389" y="7807"/>
                      <a:pt x="389" y="7853"/>
                      <a:pt x="389" y="7898"/>
                    </a:cubicBezTo>
                    <a:cubicBezTo>
                      <a:pt x="412" y="7921"/>
                      <a:pt x="435" y="7967"/>
                      <a:pt x="457" y="7989"/>
                    </a:cubicBezTo>
                    <a:cubicBezTo>
                      <a:pt x="480" y="8001"/>
                      <a:pt x="503" y="8007"/>
                      <a:pt x="526" y="8007"/>
                    </a:cubicBezTo>
                    <a:cubicBezTo>
                      <a:pt x="549" y="8007"/>
                      <a:pt x="571" y="8001"/>
                      <a:pt x="594" y="7989"/>
                    </a:cubicBezTo>
                    <a:cubicBezTo>
                      <a:pt x="845" y="7898"/>
                      <a:pt x="1096" y="7784"/>
                      <a:pt x="1348" y="7647"/>
                    </a:cubicBezTo>
                    <a:cubicBezTo>
                      <a:pt x="1713" y="7487"/>
                      <a:pt x="2101" y="7305"/>
                      <a:pt x="2466" y="7099"/>
                    </a:cubicBezTo>
                    <a:cubicBezTo>
                      <a:pt x="3402" y="6620"/>
                      <a:pt x="4338" y="6095"/>
                      <a:pt x="5251" y="5524"/>
                    </a:cubicBezTo>
                    <a:cubicBezTo>
                      <a:pt x="5730" y="5228"/>
                      <a:pt x="6186" y="4931"/>
                      <a:pt x="6643" y="4589"/>
                    </a:cubicBezTo>
                    <a:cubicBezTo>
                      <a:pt x="7077" y="4292"/>
                      <a:pt x="7465" y="3972"/>
                      <a:pt x="7853" y="3630"/>
                    </a:cubicBezTo>
                    <a:cubicBezTo>
                      <a:pt x="8172" y="3333"/>
                      <a:pt x="8469" y="3014"/>
                      <a:pt x="8720" y="2648"/>
                    </a:cubicBezTo>
                    <a:cubicBezTo>
                      <a:pt x="8903" y="2374"/>
                      <a:pt x="9062" y="2055"/>
                      <a:pt x="9085" y="1713"/>
                    </a:cubicBezTo>
                    <a:cubicBezTo>
                      <a:pt x="9131" y="1416"/>
                      <a:pt x="9040" y="1096"/>
                      <a:pt x="8857" y="868"/>
                    </a:cubicBezTo>
                    <a:cubicBezTo>
                      <a:pt x="8697" y="685"/>
                      <a:pt x="8538" y="548"/>
                      <a:pt x="8332" y="434"/>
                    </a:cubicBezTo>
                    <a:cubicBezTo>
                      <a:pt x="8104" y="275"/>
                      <a:pt x="7853" y="183"/>
                      <a:pt x="7579" y="115"/>
                    </a:cubicBezTo>
                    <a:cubicBezTo>
                      <a:pt x="7305" y="46"/>
                      <a:pt x="7008" y="1"/>
                      <a:pt x="6711" y="1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>
                <a:off x="4952592" y="2981576"/>
                <a:ext cx="222160" cy="93199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3448" extrusionOk="0">
                    <a:moveTo>
                      <a:pt x="6575" y="0"/>
                    </a:moveTo>
                    <a:cubicBezTo>
                      <a:pt x="6415" y="0"/>
                      <a:pt x="6255" y="23"/>
                      <a:pt x="6072" y="23"/>
                    </a:cubicBezTo>
                    <a:cubicBezTo>
                      <a:pt x="5684" y="69"/>
                      <a:pt x="5274" y="160"/>
                      <a:pt x="4886" y="297"/>
                    </a:cubicBezTo>
                    <a:cubicBezTo>
                      <a:pt x="4475" y="411"/>
                      <a:pt x="4064" y="594"/>
                      <a:pt x="3653" y="776"/>
                    </a:cubicBezTo>
                    <a:cubicBezTo>
                      <a:pt x="3219" y="959"/>
                      <a:pt x="2808" y="1187"/>
                      <a:pt x="2398" y="1415"/>
                    </a:cubicBezTo>
                    <a:cubicBezTo>
                      <a:pt x="2032" y="1621"/>
                      <a:pt x="1690" y="1849"/>
                      <a:pt x="1325" y="2077"/>
                    </a:cubicBezTo>
                    <a:cubicBezTo>
                      <a:pt x="914" y="2351"/>
                      <a:pt x="480" y="2602"/>
                      <a:pt x="92" y="2922"/>
                    </a:cubicBezTo>
                    <a:cubicBezTo>
                      <a:pt x="47" y="2945"/>
                      <a:pt x="24" y="2967"/>
                      <a:pt x="24" y="3013"/>
                    </a:cubicBezTo>
                    <a:cubicBezTo>
                      <a:pt x="1" y="3059"/>
                      <a:pt x="24" y="3104"/>
                      <a:pt x="47" y="3127"/>
                    </a:cubicBezTo>
                    <a:cubicBezTo>
                      <a:pt x="77" y="3188"/>
                      <a:pt x="128" y="3219"/>
                      <a:pt x="178" y="3219"/>
                    </a:cubicBezTo>
                    <a:cubicBezTo>
                      <a:pt x="204" y="3219"/>
                      <a:pt x="229" y="3211"/>
                      <a:pt x="252" y="3196"/>
                    </a:cubicBezTo>
                    <a:cubicBezTo>
                      <a:pt x="572" y="2945"/>
                      <a:pt x="914" y="2739"/>
                      <a:pt x="1234" y="2511"/>
                    </a:cubicBezTo>
                    <a:cubicBezTo>
                      <a:pt x="1507" y="2351"/>
                      <a:pt x="1781" y="2169"/>
                      <a:pt x="2055" y="2009"/>
                    </a:cubicBezTo>
                    <a:cubicBezTo>
                      <a:pt x="2672" y="1621"/>
                      <a:pt x="3288" y="1301"/>
                      <a:pt x="3927" y="1005"/>
                    </a:cubicBezTo>
                    <a:cubicBezTo>
                      <a:pt x="3938" y="1005"/>
                      <a:pt x="3944" y="999"/>
                      <a:pt x="3950" y="993"/>
                    </a:cubicBezTo>
                    <a:lnTo>
                      <a:pt x="3950" y="993"/>
                    </a:lnTo>
                    <a:cubicBezTo>
                      <a:pt x="3950" y="996"/>
                      <a:pt x="3950" y="1000"/>
                      <a:pt x="3950" y="1005"/>
                    </a:cubicBezTo>
                    <a:cubicBezTo>
                      <a:pt x="4566" y="708"/>
                      <a:pt x="5228" y="480"/>
                      <a:pt x="5936" y="388"/>
                    </a:cubicBezTo>
                    <a:cubicBezTo>
                      <a:pt x="6169" y="355"/>
                      <a:pt x="6416" y="334"/>
                      <a:pt x="6665" y="334"/>
                    </a:cubicBezTo>
                    <a:cubicBezTo>
                      <a:pt x="6756" y="334"/>
                      <a:pt x="6848" y="336"/>
                      <a:pt x="6940" y="343"/>
                    </a:cubicBezTo>
                    <a:cubicBezTo>
                      <a:pt x="7122" y="365"/>
                      <a:pt x="7305" y="411"/>
                      <a:pt x="7465" y="457"/>
                    </a:cubicBezTo>
                    <a:cubicBezTo>
                      <a:pt x="7533" y="502"/>
                      <a:pt x="7602" y="525"/>
                      <a:pt x="7670" y="571"/>
                    </a:cubicBezTo>
                    <a:cubicBezTo>
                      <a:pt x="7716" y="616"/>
                      <a:pt x="7739" y="639"/>
                      <a:pt x="7784" y="685"/>
                    </a:cubicBezTo>
                    <a:cubicBezTo>
                      <a:pt x="7807" y="708"/>
                      <a:pt x="7830" y="753"/>
                      <a:pt x="7830" y="776"/>
                    </a:cubicBezTo>
                    <a:cubicBezTo>
                      <a:pt x="7853" y="822"/>
                      <a:pt x="7876" y="845"/>
                      <a:pt x="7876" y="890"/>
                    </a:cubicBezTo>
                    <a:cubicBezTo>
                      <a:pt x="7876" y="959"/>
                      <a:pt x="7876" y="1005"/>
                      <a:pt x="7876" y="1073"/>
                    </a:cubicBezTo>
                    <a:cubicBezTo>
                      <a:pt x="7876" y="1164"/>
                      <a:pt x="7830" y="1256"/>
                      <a:pt x="7807" y="1347"/>
                    </a:cubicBezTo>
                    <a:cubicBezTo>
                      <a:pt x="7716" y="1552"/>
                      <a:pt x="7602" y="1735"/>
                      <a:pt x="7488" y="1918"/>
                    </a:cubicBezTo>
                    <a:cubicBezTo>
                      <a:pt x="7214" y="2260"/>
                      <a:pt x="6894" y="2579"/>
                      <a:pt x="6552" y="2876"/>
                    </a:cubicBezTo>
                    <a:cubicBezTo>
                      <a:pt x="6575" y="2853"/>
                      <a:pt x="6575" y="2853"/>
                      <a:pt x="6597" y="2831"/>
                    </a:cubicBezTo>
                    <a:lnTo>
                      <a:pt x="6597" y="2831"/>
                    </a:lnTo>
                    <a:cubicBezTo>
                      <a:pt x="6461" y="2945"/>
                      <a:pt x="6301" y="3059"/>
                      <a:pt x="6164" y="3150"/>
                    </a:cubicBezTo>
                    <a:cubicBezTo>
                      <a:pt x="6072" y="3196"/>
                      <a:pt x="6050" y="3310"/>
                      <a:pt x="6095" y="3378"/>
                    </a:cubicBezTo>
                    <a:cubicBezTo>
                      <a:pt x="6125" y="3423"/>
                      <a:pt x="6183" y="3448"/>
                      <a:pt x="6239" y="3448"/>
                    </a:cubicBezTo>
                    <a:cubicBezTo>
                      <a:pt x="6269" y="3448"/>
                      <a:pt x="6299" y="3440"/>
                      <a:pt x="6324" y="3424"/>
                    </a:cubicBezTo>
                    <a:cubicBezTo>
                      <a:pt x="6529" y="3310"/>
                      <a:pt x="6734" y="3150"/>
                      <a:pt x="6917" y="2990"/>
                    </a:cubicBezTo>
                    <a:cubicBezTo>
                      <a:pt x="7145" y="2808"/>
                      <a:pt x="7351" y="2602"/>
                      <a:pt x="7533" y="2374"/>
                    </a:cubicBezTo>
                    <a:cubicBezTo>
                      <a:pt x="7716" y="2169"/>
                      <a:pt x="7876" y="1940"/>
                      <a:pt x="8013" y="1689"/>
                    </a:cubicBezTo>
                    <a:cubicBezTo>
                      <a:pt x="8127" y="1484"/>
                      <a:pt x="8195" y="1233"/>
                      <a:pt x="8218" y="1005"/>
                    </a:cubicBezTo>
                    <a:cubicBezTo>
                      <a:pt x="8218" y="890"/>
                      <a:pt x="8195" y="799"/>
                      <a:pt x="8172" y="708"/>
                    </a:cubicBezTo>
                    <a:cubicBezTo>
                      <a:pt x="8127" y="594"/>
                      <a:pt x="8058" y="502"/>
                      <a:pt x="7967" y="411"/>
                    </a:cubicBezTo>
                    <a:cubicBezTo>
                      <a:pt x="7899" y="320"/>
                      <a:pt x="7784" y="251"/>
                      <a:pt x="7693" y="206"/>
                    </a:cubicBezTo>
                    <a:cubicBezTo>
                      <a:pt x="7533" y="137"/>
                      <a:pt x="7374" y="92"/>
                      <a:pt x="7214" y="69"/>
                    </a:cubicBezTo>
                    <a:cubicBezTo>
                      <a:pt x="7008" y="23"/>
                      <a:pt x="6780" y="0"/>
                      <a:pt x="6575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4710755" y="2996983"/>
                <a:ext cx="273949" cy="215970"/>
              </a:xfrm>
              <a:custGeom>
                <a:avLst/>
                <a:gdLst/>
                <a:ahLst/>
                <a:cxnLst/>
                <a:rect l="l" t="t" r="r" b="b"/>
                <a:pathLst>
                  <a:path w="10135" h="7990" extrusionOk="0">
                    <a:moveTo>
                      <a:pt x="8902" y="1"/>
                    </a:moveTo>
                    <a:cubicBezTo>
                      <a:pt x="8651" y="1"/>
                      <a:pt x="8377" y="24"/>
                      <a:pt x="8126" y="92"/>
                    </a:cubicBezTo>
                    <a:cubicBezTo>
                      <a:pt x="7738" y="183"/>
                      <a:pt x="7327" y="320"/>
                      <a:pt x="6962" y="480"/>
                    </a:cubicBezTo>
                    <a:cubicBezTo>
                      <a:pt x="6186" y="823"/>
                      <a:pt x="5456" y="1302"/>
                      <a:pt x="4794" y="1850"/>
                    </a:cubicBezTo>
                    <a:cubicBezTo>
                      <a:pt x="3835" y="2626"/>
                      <a:pt x="2968" y="3539"/>
                      <a:pt x="2192" y="4497"/>
                    </a:cubicBezTo>
                    <a:cubicBezTo>
                      <a:pt x="1781" y="5000"/>
                      <a:pt x="1393" y="5547"/>
                      <a:pt x="1028" y="6118"/>
                    </a:cubicBezTo>
                    <a:cubicBezTo>
                      <a:pt x="640" y="6711"/>
                      <a:pt x="297" y="7328"/>
                      <a:pt x="0" y="7967"/>
                    </a:cubicBezTo>
                    <a:cubicBezTo>
                      <a:pt x="0" y="7990"/>
                      <a:pt x="0" y="7990"/>
                      <a:pt x="0" y="7990"/>
                    </a:cubicBezTo>
                    <a:cubicBezTo>
                      <a:pt x="46" y="7967"/>
                      <a:pt x="115" y="7921"/>
                      <a:pt x="183" y="7898"/>
                    </a:cubicBezTo>
                    <a:cubicBezTo>
                      <a:pt x="274" y="7876"/>
                      <a:pt x="366" y="7830"/>
                      <a:pt x="457" y="7784"/>
                    </a:cubicBezTo>
                    <a:cubicBezTo>
                      <a:pt x="845" y="6963"/>
                      <a:pt x="1347" y="6186"/>
                      <a:pt x="1872" y="5433"/>
                    </a:cubicBezTo>
                    <a:lnTo>
                      <a:pt x="1872" y="5433"/>
                    </a:lnTo>
                    <a:cubicBezTo>
                      <a:pt x="1872" y="5456"/>
                      <a:pt x="1849" y="5456"/>
                      <a:pt x="1849" y="5479"/>
                    </a:cubicBezTo>
                    <a:cubicBezTo>
                      <a:pt x="2306" y="4863"/>
                      <a:pt x="2785" y="4292"/>
                      <a:pt x="3287" y="3721"/>
                    </a:cubicBezTo>
                    <a:cubicBezTo>
                      <a:pt x="3812" y="3151"/>
                      <a:pt x="4360" y="2603"/>
                      <a:pt x="4976" y="2124"/>
                    </a:cubicBezTo>
                    <a:cubicBezTo>
                      <a:pt x="4976" y="2101"/>
                      <a:pt x="4976" y="2101"/>
                      <a:pt x="4976" y="2101"/>
                    </a:cubicBezTo>
                    <a:cubicBezTo>
                      <a:pt x="5615" y="1576"/>
                      <a:pt x="6323" y="1119"/>
                      <a:pt x="7053" y="777"/>
                    </a:cubicBezTo>
                    <a:cubicBezTo>
                      <a:pt x="7533" y="594"/>
                      <a:pt x="8012" y="435"/>
                      <a:pt x="8491" y="343"/>
                    </a:cubicBezTo>
                    <a:cubicBezTo>
                      <a:pt x="8637" y="327"/>
                      <a:pt x="8782" y="311"/>
                      <a:pt x="8927" y="311"/>
                    </a:cubicBezTo>
                    <a:cubicBezTo>
                      <a:pt x="8987" y="311"/>
                      <a:pt x="9048" y="314"/>
                      <a:pt x="9108" y="320"/>
                    </a:cubicBezTo>
                    <a:cubicBezTo>
                      <a:pt x="9222" y="343"/>
                      <a:pt x="9313" y="366"/>
                      <a:pt x="9404" y="389"/>
                    </a:cubicBezTo>
                    <a:cubicBezTo>
                      <a:pt x="9473" y="412"/>
                      <a:pt x="9519" y="457"/>
                      <a:pt x="9564" y="480"/>
                    </a:cubicBezTo>
                    <a:cubicBezTo>
                      <a:pt x="9610" y="503"/>
                      <a:pt x="9633" y="549"/>
                      <a:pt x="9678" y="571"/>
                    </a:cubicBezTo>
                    <a:cubicBezTo>
                      <a:pt x="9701" y="617"/>
                      <a:pt x="9724" y="663"/>
                      <a:pt x="9747" y="708"/>
                    </a:cubicBezTo>
                    <a:cubicBezTo>
                      <a:pt x="9770" y="754"/>
                      <a:pt x="9770" y="800"/>
                      <a:pt x="9792" y="845"/>
                    </a:cubicBezTo>
                    <a:cubicBezTo>
                      <a:pt x="9792" y="937"/>
                      <a:pt x="9792" y="1005"/>
                      <a:pt x="9792" y="1074"/>
                    </a:cubicBezTo>
                    <a:cubicBezTo>
                      <a:pt x="9770" y="1188"/>
                      <a:pt x="9747" y="1325"/>
                      <a:pt x="9701" y="1439"/>
                    </a:cubicBezTo>
                    <a:cubicBezTo>
                      <a:pt x="9633" y="1621"/>
                      <a:pt x="9519" y="1781"/>
                      <a:pt x="9404" y="1941"/>
                    </a:cubicBezTo>
                    <a:lnTo>
                      <a:pt x="9427" y="1941"/>
                    </a:lnTo>
                    <a:cubicBezTo>
                      <a:pt x="9404" y="1941"/>
                      <a:pt x="9404" y="1964"/>
                      <a:pt x="9404" y="1964"/>
                    </a:cubicBezTo>
                    <a:cubicBezTo>
                      <a:pt x="9290" y="2101"/>
                      <a:pt x="9199" y="2215"/>
                      <a:pt x="9085" y="2352"/>
                    </a:cubicBezTo>
                    <a:cubicBezTo>
                      <a:pt x="9016" y="2397"/>
                      <a:pt x="9016" y="2512"/>
                      <a:pt x="9085" y="2580"/>
                    </a:cubicBezTo>
                    <a:cubicBezTo>
                      <a:pt x="9116" y="2601"/>
                      <a:pt x="9151" y="2612"/>
                      <a:pt x="9187" y="2612"/>
                    </a:cubicBezTo>
                    <a:cubicBezTo>
                      <a:pt x="9231" y="2612"/>
                      <a:pt x="9275" y="2595"/>
                      <a:pt x="9313" y="2557"/>
                    </a:cubicBezTo>
                    <a:cubicBezTo>
                      <a:pt x="9541" y="2329"/>
                      <a:pt x="9770" y="2032"/>
                      <a:pt x="9929" y="1736"/>
                    </a:cubicBezTo>
                    <a:cubicBezTo>
                      <a:pt x="10044" y="1484"/>
                      <a:pt x="10112" y="1233"/>
                      <a:pt x="10135" y="960"/>
                    </a:cubicBezTo>
                    <a:cubicBezTo>
                      <a:pt x="10135" y="845"/>
                      <a:pt x="10112" y="731"/>
                      <a:pt x="10066" y="640"/>
                    </a:cubicBezTo>
                    <a:cubicBezTo>
                      <a:pt x="10044" y="526"/>
                      <a:pt x="9975" y="435"/>
                      <a:pt x="9884" y="343"/>
                    </a:cubicBezTo>
                    <a:cubicBezTo>
                      <a:pt x="9815" y="252"/>
                      <a:pt x="9724" y="183"/>
                      <a:pt x="9633" y="138"/>
                    </a:cubicBezTo>
                    <a:cubicBezTo>
                      <a:pt x="9496" y="69"/>
                      <a:pt x="9359" y="46"/>
                      <a:pt x="9222" y="24"/>
                    </a:cubicBezTo>
                    <a:cubicBezTo>
                      <a:pt x="9131" y="1"/>
                      <a:pt x="9016" y="1"/>
                      <a:pt x="8902" y="1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4964945" y="3049421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4964945" y="305004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4845256" y="305436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4716296" y="3214790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4945808" y="3234522"/>
                <a:ext cx="140096" cy="125527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4644" extrusionOk="0">
                    <a:moveTo>
                      <a:pt x="3333" y="1"/>
                    </a:moveTo>
                    <a:cubicBezTo>
                      <a:pt x="3037" y="1"/>
                      <a:pt x="2740" y="69"/>
                      <a:pt x="2443" y="115"/>
                    </a:cubicBezTo>
                    <a:cubicBezTo>
                      <a:pt x="2398" y="115"/>
                      <a:pt x="2352" y="160"/>
                      <a:pt x="2329" y="183"/>
                    </a:cubicBezTo>
                    <a:cubicBezTo>
                      <a:pt x="2306" y="229"/>
                      <a:pt x="2306" y="274"/>
                      <a:pt x="2329" y="320"/>
                    </a:cubicBezTo>
                    <a:cubicBezTo>
                      <a:pt x="2329" y="343"/>
                      <a:pt x="2375" y="389"/>
                      <a:pt x="2398" y="411"/>
                    </a:cubicBezTo>
                    <a:cubicBezTo>
                      <a:pt x="2443" y="434"/>
                      <a:pt x="2489" y="434"/>
                      <a:pt x="2534" y="434"/>
                    </a:cubicBezTo>
                    <a:cubicBezTo>
                      <a:pt x="2580" y="411"/>
                      <a:pt x="2649" y="411"/>
                      <a:pt x="2717" y="389"/>
                    </a:cubicBezTo>
                    <a:lnTo>
                      <a:pt x="2740" y="389"/>
                    </a:lnTo>
                    <a:cubicBezTo>
                      <a:pt x="2957" y="355"/>
                      <a:pt x="3174" y="334"/>
                      <a:pt x="3392" y="334"/>
                    </a:cubicBezTo>
                    <a:cubicBezTo>
                      <a:pt x="3471" y="334"/>
                      <a:pt x="3551" y="337"/>
                      <a:pt x="3630" y="343"/>
                    </a:cubicBezTo>
                    <a:cubicBezTo>
                      <a:pt x="3699" y="366"/>
                      <a:pt x="3790" y="366"/>
                      <a:pt x="3881" y="389"/>
                    </a:cubicBezTo>
                    <a:cubicBezTo>
                      <a:pt x="3950" y="411"/>
                      <a:pt x="4018" y="434"/>
                      <a:pt x="4087" y="457"/>
                    </a:cubicBezTo>
                    <a:cubicBezTo>
                      <a:pt x="4201" y="503"/>
                      <a:pt x="4315" y="571"/>
                      <a:pt x="4429" y="640"/>
                    </a:cubicBezTo>
                    <a:cubicBezTo>
                      <a:pt x="4497" y="708"/>
                      <a:pt x="4566" y="777"/>
                      <a:pt x="4634" y="845"/>
                    </a:cubicBezTo>
                    <a:cubicBezTo>
                      <a:pt x="4680" y="891"/>
                      <a:pt x="4726" y="959"/>
                      <a:pt x="4771" y="1051"/>
                    </a:cubicBezTo>
                    <a:cubicBezTo>
                      <a:pt x="4794" y="1119"/>
                      <a:pt x="4817" y="1210"/>
                      <a:pt x="4840" y="1279"/>
                    </a:cubicBezTo>
                    <a:cubicBezTo>
                      <a:pt x="4840" y="1393"/>
                      <a:pt x="4840" y="1484"/>
                      <a:pt x="4840" y="1598"/>
                    </a:cubicBezTo>
                    <a:cubicBezTo>
                      <a:pt x="4817" y="1735"/>
                      <a:pt x="4771" y="1872"/>
                      <a:pt x="4726" y="2009"/>
                    </a:cubicBezTo>
                    <a:cubicBezTo>
                      <a:pt x="4657" y="2192"/>
                      <a:pt x="4566" y="2374"/>
                      <a:pt x="4452" y="2534"/>
                    </a:cubicBezTo>
                    <a:cubicBezTo>
                      <a:pt x="4292" y="2740"/>
                      <a:pt x="4132" y="2922"/>
                      <a:pt x="3950" y="3082"/>
                    </a:cubicBezTo>
                    <a:lnTo>
                      <a:pt x="3927" y="3082"/>
                    </a:lnTo>
                    <a:cubicBezTo>
                      <a:pt x="3539" y="3402"/>
                      <a:pt x="3105" y="3653"/>
                      <a:pt x="2649" y="3858"/>
                    </a:cubicBezTo>
                    <a:cubicBezTo>
                      <a:pt x="2215" y="4063"/>
                      <a:pt x="1758" y="4178"/>
                      <a:pt x="1279" y="4269"/>
                    </a:cubicBezTo>
                    <a:cubicBezTo>
                      <a:pt x="1096" y="4292"/>
                      <a:pt x="914" y="4315"/>
                      <a:pt x="731" y="4315"/>
                    </a:cubicBezTo>
                    <a:cubicBezTo>
                      <a:pt x="572" y="4383"/>
                      <a:pt x="412" y="4451"/>
                      <a:pt x="252" y="4520"/>
                    </a:cubicBezTo>
                    <a:cubicBezTo>
                      <a:pt x="183" y="4566"/>
                      <a:pt x="92" y="4588"/>
                      <a:pt x="1" y="4634"/>
                    </a:cubicBezTo>
                    <a:lnTo>
                      <a:pt x="320" y="4634"/>
                    </a:lnTo>
                    <a:cubicBezTo>
                      <a:pt x="387" y="4641"/>
                      <a:pt x="454" y="4644"/>
                      <a:pt x="521" y="4644"/>
                    </a:cubicBezTo>
                    <a:cubicBezTo>
                      <a:pt x="682" y="4644"/>
                      <a:pt x="844" y="4627"/>
                      <a:pt x="1005" y="4611"/>
                    </a:cubicBezTo>
                    <a:cubicBezTo>
                      <a:pt x="1439" y="4588"/>
                      <a:pt x="1873" y="4497"/>
                      <a:pt x="2283" y="4360"/>
                    </a:cubicBezTo>
                    <a:cubicBezTo>
                      <a:pt x="2694" y="4223"/>
                      <a:pt x="3105" y="4018"/>
                      <a:pt x="3470" y="3790"/>
                    </a:cubicBezTo>
                    <a:cubicBezTo>
                      <a:pt x="3653" y="3675"/>
                      <a:pt x="3836" y="3561"/>
                      <a:pt x="4018" y="3424"/>
                    </a:cubicBezTo>
                    <a:cubicBezTo>
                      <a:pt x="4155" y="3333"/>
                      <a:pt x="4269" y="3219"/>
                      <a:pt x="4406" y="3105"/>
                    </a:cubicBezTo>
                    <a:cubicBezTo>
                      <a:pt x="4612" y="2877"/>
                      <a:pt x="4794" y="2625"/>
                      <a:pt x="4931" y="2352"/>
                    </a:cubicBezTo>
                    <a:cubicBezTo>
                      <a:pt x="5068" y="2100"/>
                      <a:pt x="5137" y="1827"/>
                      <a:pt x="5159" y="1530"/>
                    </a:cubicBezTo>
                    <a:cubicBezTo>
                      <a:pt x="5182" y="1279"/>
                      <a:pt x="5114" y="1005"/>
                      <a:pt x="5000" y="777"/>
                    </a:cubicBezTo>
                    <a:cubicBezTo>
                      <a:pt x="4931" y="662"/>
                      <a:pt x="4817" y="548"/>
                      <a:pt x="4726" y="457"/>
                    </a:cubicBezTo>
                    <a:cubicBezTo>
                      <a:pt x="4589" y="343"/>
                      <a:pt x="4452" y="274"/>
                      <a:pt x="4292" y="206"/>
                    </a:cubicBezTo>
                    <a:cubicBezTo>
                      <a:pt x="4178" y="160"/>
                      <a:pt x="4064" y="115"/>
                      <a:pt x="3950" y="69"/>
                    </a:cubicBezTo>
                    <a:cubicBezTo>
                      <a:pt x="3790" y="46"/>
                      <a:pt x="3630" y="23"/>
                      <a:pt x="3448" y="23"/>
                    </a:cubicBezTo>
                    <a:cubicBezTo>
                      <a:pt x="3425" y="1"/>
                      <a:pt x="3379" y="1"/>
                      <a:pt x="33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5019843" y="324501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5019843" y="324501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2"/>
              <p:cNvSpPr/>
              <p:nvPr/>
            </p:nvSpPr>
            <p:spPr>
              <a:xfrm>
                <a:off x="5019248" y="3245010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5019248" y="324501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5051928" y="331780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4949511" y="3103724"/>
                <a:ext cx="210429" cy="139069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5145" extrusionOk="0">
                    <a:moveTo>
                      <a:pt x="5981" y="1"/>
                    </a:moveTo>
                    <a:cubicBezTo>
                      <a:pt x="5707" y="1"/>
                      <a:pt x="5433" y="46"/>
                      <a:pt x="5159" y="92"/>
                    </a:cubicBezTo>
                    <a:cubicBezTo>
                      <a:pt x="4863" y="138"/>
                      <a:pt x="4566" y="206"/>
                      <a:pt x="4269" y="275"/>
                    </a:cubicBezTo>
                    <a:cubicBezTo>
                      <a:pt x="3721" y="434"/>
                      <a:pt x="3174" y="617"/>
                      <a:pt x="2649" y="822"/>
                    </a:cubicBezTo>
                    <a:cubicBezTo>
                      <a:pt x="2329" y="936"/>
                      <a:pt x="2032" y="1051"/>
                      <a:pt x="1758" y="1188"/>
                    </a:cubicBezTo>
                    <a:cubicBezTo>
                      <a:pt x="1530" y="1302"/>
                      <a:pt x="1325" y="1393"/>
                      <a:pt x="1096" y="1507"/>
                    </a:cubicBezTo>
                    <a:cubicBezTo>
                      <a:pt x="754" y="1690"/>
                      <a:pt x="412" y="1872"/>
                      <a:pt x="92" y="2078"/>
                    </a:cubicBezTo>
                    <a:cubicBezTo>
                      <a:pt x="24" y="2146"/>
                      <a:pt x="1" y="2237"/>
                      <a:pt x="46" y="2306"/>
                    </a:cubicBezTo>
                    <a:cubicBezTo>
                      <a:pt x="77" y="2367"/>
                      <a:pt x="128" y="2397"/>
                      <a:pt x="178" y="2397"/>
                    </a:cubicBezTo>
                    <a:cubicBezTo>
                      <a:pt x="204" y="2397"/>
                      <a:pt x="229" y="2390"/>
                      <a:pt x="252" y="2374"/>
                    </a:cubicBezTo>
                    <a:cubicBezTo>
                      <a:pt x="640" y="2123"/>
                      <a:pt x="1028" y="1918"/>
                      <a:pt x="1439" y="1713"/>
                    </a:cubicBezTo>
                    <a:cubicBezTo>
                      <a:pt x="1621" y="1598"/>
                      <a:pt x="1827" y="1507"/>
                      <a:pt x="2032" y="1416"/>
                    </a:cubicBezTo>
                    <a:cubicBezTo>
                      <a:pt x="2512" y="1210"/>
                      <a:pt x="2991" y="1028"/>
                      <a:pt x="3470" y="868"/>
                    </a:cubicBezTo>
                    <a:cubicBezTo>
                      <a:pt x="4087" y="663"/>
                      <a:pt x="4703" y="503"/>
                      <a:pt x="5319" y="389"/>
                    </a:cubicBezTo>
                    <a:lnTo>
                      <a:pt x="5296" y="389"/>
                    </a:lnTo>
                    <a:cubicBezTo>
                      <a:pt x="5571" y="356"/>
                      <a:pt x="5845" y="324"/>
                      <a:pt x="6119" y="324"/>
                    </a:cubicBezTo>
                    <a:cubicBezTo>
                      <a:pt x="6233" y="324"/>
                      <a:pt x="6347" y="330"/>
                      <a:pt x="6460" y="343"/>
                    </a:cubicBezTo>
                    <a:cubicBezTo>
                      <a:pt x="6597" y="366"/>
                      <a:pt x="6734" y="389"/>
                      <a:pt x="6871" y="434"/>
                    </a:cubicBezTo>
                    <a:cubicBezTo>
                      <a:pt x="6963" y="480"/>
                      <a:pt x="7031" y="526"/>
                      <a:pt x="7122" y="571"/>
                    </a:cubicBezTo>
                    <a:cubicBezTo>
                      <a:pt x="7168" y="617"/>
                      <a:pt x="7214" y="663"/>
                      <a:pt x="7259" y="708"/>
                    </a:cubicBezTo>
                    <a:cubicBezTo>
                      <a:pt x="7305" y="754"/>
                      <a:pt x="7328" y="822"/>
                      <a:pt x="7373" y="891"/>
                    </a:cubicBezTo>
                    <a:cubicBezTo>
                      <a:pt x="7396" y="959"/>
                      <a:pt x="7419" y="1028"/>
                      <a:pt x="7419" y="1119"/>
                    </a:cubicBezTo>
                    <a:cubicBezTo>
                      <a:pt x="7442" y="1210"/>
                      <a:pt x="7442" y="1302"/>
                      <a:pt x="7442" y="1393"/>
                    </a:cubicBezTo>
                    <a:cubicBezTo>
                      <a:pt x="7419" y="1484"/>
                      <a:pt x="7396" y="1598"/>
                      <a:pt x="7351" y="1713"/>
                    </a:cubicBezTo>
                    <a:cubicBezTo>
                      <a:pt x="7287" y="1862"/>
                      <a:pt x="7203" y="1991"/>
                      <a:pt x="7099" y="2138"/>
                    </a:cubicBezTo>
                    <a:lnTo>
                      <a:pt x="7099" y="2138"/>
                    </a:lnTo>
                    <a:cubicBezTo>
                      <a:pt x="7100" y="2134"/>
                      <a:pt x="7100" y="2129"/>
                      <a:pt x="7100" y="2123"/>
                    </a:cubicBezTo>
                    <a:lnTo>
                      <a:pt x="7100" y="2123"/>
                    </a:lnTo>
                    <a:cubicBezTo>
                      <a:pt x="6894" y="2420"/>
                      <a:pt x="6643" y="2648"/>
                      <a:pt x="6369" y="2877"/>
                    </a:cubicBezTo>
                    <a:cubicBezTo>
                      <a:pt x="6369" y="2899"/>
                      <a:pt x="6346" y="2899"/>
                      <a:pt x="6346" y="2899"/>
                    </a:cubicBezTo>
                    <a:lnTo>
                      <a:pt x="6369" y="2899"/>
                    </a:lnTo>
                    <a:cubicBezTo>
                      <a:pt x="6004" y="3173"/>
                      <a:pt x="5639" y="3424"/>
                      <a:pt x="5251" y="3630"/>
                    </a:cubicBezTo>
                    <a:cubicBezTo>
                      <a:pt x="4863" y="3858"/>
                      <a:pt x="4452" y="4086"/>
                      <a:pt x="4018" y="4269"/>
                    </a:cubicBezTo>
                    <a:lnTo>
                      <a:pt x="4041" y="4269"/>
                    </a:lnTo>
                    <a:cubicBezTo>
                      <a:pt x="3744" y="4383"/>
                      <a:pt x="3447" y="4520"/>
                      <a:pt x="3151" y="4611"/>
                    </a:cubicBezTo>
                    <a:cubicBezTo>
                      <a:pt x="2900" y="4703"/>
                      <a:pt x="2671" y="4771"/>
                      <a:pt x="2420" y="4840"/>
                    </a:cubicBezTo>
                    <a:cubicBezTo>
                      <a:pt x="2329" y="4862"/>
                      <a:pt x="2283" y="4954"/>
                      <a:pt x="2306" y="5045"/>
                    </a:cubicBezTo>
                    <a:cubicBezTo>
                      <a:pt x="2324" y="5115"/>
                      <a:pt x="2381" y="5145"/>
                      <a:pt x="2448" y="5145"/>
                    </a:cubicBezTo>
                    <a:cubicBezTo>
                      <a:pt x="2469" y="5145"/>
                      <a:pt x="2490" y="5142"/>
                      <a:pt x="2512" y="5136"/>
                    </a:cubicBezTo>
                    <a:cubicBezTo>
                      <a:pt x="2717" y="5113"/>
                      <a:pt x="2900" y="5045"/>
                      <a:pt x="3105" y="4977"/>
                    </a:cubicBezTo>
                    <a:cubicBezTo>
                      <a:pt x="3356" y="4908"/>
                      <a:pt x="3584" y="4794"/>
                      <a:pt x="3835" y="4703"/>
                    </a:cubicBezTo>
                    <a:cubicBezTo>
                      <a:pt x="4429" y="4452"/>
                      <a:pt x="4977" y="4178"/>
                      <a:pt x="5525" y="3858"/>
                    </a:cubicBezTo>
                    <a:cubicBezTo>
                      <a:pt x="6050" y="3539"/>
                      <a:pt x="6575" y="3173"/>
                      <a:pt x="7008" y="2740"/>
                    </a:cubicBezTo>
                    <a:cubicBezTo>
                      <a:pt x="7191" y="2557"/>
                      <a:pt x="7373" y="2352"/>
                      <a:pt x="7510" y="2123"/>
                    </a:cubicBezTo>
                    <a:cubicBezTo>
                      <a:pt x="7624" y="1918"/>
                      <a:pt x="7716" y="1690"/>
                      <a:pt x="7739" y="1461"/>
                    </a:cubicBezTo>
                    <a:cubicBezTo>
                      <a:pt x="7784" y="1233"/>
                      <a:pt x="7761" y="1005"/>
                      <a:pt x="7670" y="799"/>
                    </a:cubicBezTo>
                    <a:cubicBezTo>
                      <a:pt x="7602" y="617"/>
                      <a:pt x="7488" y="434"/>
                      <a:pt x="7305" y="320"/>
                    </a:cubicBezTo>
                    <a:cubicBezTo>
                      <a:pt x="6963" y="69"/>
                      <a:pt x="6529" y="1"/>
                      <a:pt x="61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4800819" y="3094480"/>
                <a:ext cx="175884" cy="72819"/>
              </a:xfrm>
              <a:custGeom>
                <a:avLst/>
                <a:gdLst/>
                <a:ahLst/>
                <a:cxnLst/>
                <a:rect l="l" t="t" r="r" b="b"/>
                <a:pathLst>
                  <a:path w="6507" h="2694" extrusionOk="0">
                    <a:moveTo>
                      <a:pt x="4771" y="0"/>
                    </a:moveTo>
                    <a:cubicBezTo>
                      <a:pt x="4589" y="0"/>
                      <a:pt x="4406" y="23"/>
                      <a:pt x="4224" y="46"/>
                    </a:cubicBezTo>
                    <a:cubicBezTo>
                      <a:pt x="3995" y="92"/>
                      <a:pt x="3767" y="137"/>
                      <a:pt x="3562" y="206"/>
                    </a:cubicBezTo>
                    <a:cubicBezTo>
                      <a:pt x="3151" y="320"/>
                      <a:pt x="2763" y="480"/>
                      <a:pt x="2398" y="662"/>
                    </a:cubicBezTo>
                    <a:cubicBezTo>
                      <a:pt x="1667" y="1050"/>
                      <a:pt x="1005" y="1575"/>
                      <a:pt x="389" y="2146"/>
                    </a:cubicBezTo>
                    <a:cubicBezTo>
                      <a:pt x="275" y="2237"/>
                      <a:pt x="161" y="2351"/>
                      <a:pt x="69" y="2465"/>
                    </a:cubicBezTo>
                    <a:cubicBezTo>
                      <a:pt x="1" y="2534"/>
                      <a:pt x="1" y="2625"/>
                      <a:pt x="69" y="2694"/>
                    </a:cubicBezTo>
                    <a:cubicBezTo>
                      <a:pt x="206" y="2625"/>
                      <a:pt x="343" y="2557"/>
                      <a:pt x="480" y="2511"/>
                    </a:cubicBezTo>
                    <a:cubicBezTo>
                      <a:pt x="731" y="2260"/>
                      <a:pt x="982" y="2032"/>
                      <a:pt x="1234" y="1826"/>
                    </a:cubicBezTo>
                    <a:cubicBezTo>
                      <a:pt x="1736" y="1415"/>
                      <a:pt x="2283" y="1073"/>
                      <a:pt x="2854" y="799"/>
                    </a:cubicBezTo>
                    <a:cubicBezTo>
                      <a:pt x="3333" y="594"/>
                      <a:pt x="3858" y="434"/>
                      <a:pt x="4383" y="365"/>
                    </a:cubicBezTo>
                    <a:cubicBezTo>
                      <a:pt x="4406" y="365"/>
                      <a:pt x="4406" y="343"/>
                      <a:pt x="4406" y="343"/>
                    </a:cubicBezTo>
                    <a:cubicBezTo>
                      <a:pt x="4406" y="343"/>
                      <a:pt x="4406" y="365"/>
                      <a:pt x="4406" y="365"/>
                    </a:cubicBezTo>
                    <a:cubicBezTo>
                      <a:pt x="4527" y="339"/>
                      <a:pt x="4655" y="328"/>
                      <a:pt x="4786" y="328"/>
                    </a:cubicBezTo>
                    <a:cubicBezTo>
                      <a:pt x="4879" y="328"/>
                      <a:pt x="4974" y="333"/>
                      <a:pt x="5068" y="343"/>
                    </a:cubicBezTo>
                    <a:cubicBezTo>
                      <a:pt x="5205" y="365"/>
                      <a:pt x="5342" y="388"/>
                      <a:pt x="5502" y="457"/>
                    </a:cubicBezTo>
                    <a:cubicBezTo>
                      <a:pt x="5593" y="480"/>
                      <a:pt x="5684" y="548"/>
                      <a:pt x="5776" y="594"/>
                    </a:cubicBezTo>
                    <a:cubicBezTo>
                      <a:pt x="5844" y="662"/>
                      <a:pt x="5913" y="708"/>
                      <a:pt x="5981" y="776"/>
                    </a:cubicBezTo>
                    <a:cubicBezTo>
                      <a:pt x="6027" y="845"/>
                      <a:pt x="6050" y="913"/>
                      <a:pt x="6095" y="982"/>
                    </a:cubicBezTo>
                    <a:cubicBezTo>
                      <a:pt x="6118" y="1027"/>
                      <a:pt x="6141" y="1096"/>
                      <a:pt x="6141" y="1164"/>
                    </a:cubicBezTo>
                    <a:cubicBezTo>
                      <a:pt x="6164" y="1256"/>
                      <a:pt x="6164" y="1347"/>
                      <a:pt x="6164" y="1415"/>
                    </a:cubicBezTo>
                    <a:cubicBezTo>
                      <a:pt x="6141" y="1530"/>
                      <a:pt x="6118" y="1621"/>
                      <a:pt x="6072" y="1712"/>
                    </a:cubicBezTo>
                    <a:cubicBezTo>
                      <a:pt x="6027" y="1849"/>
                      <a:pt x="5936" y="1986"/>
                      <a:pt x="5867" y="2100"/>
                    </a:cubicBezTo>
                    <a:cubicBezTo>
                      <a:pt x="5776" y="2214"/>
                      <a:pt x="5707" y="2306"/>
                      <a:pt x="5616" y="2397"/>
                    </a:cubicBezTo>
                    <a:cubicBezTo>
                      <a:pt x="5547" y="2465"/>
                      <a:pt x="5547" y="2579"/>
                      <a:pt x="5616" y="2625"/>
                    </a:cubicBezTo>
                    <a:cubicBezTo>
                      <a:pt x="5650" y="2659"/>
                      <a:pt x="5690" y="2676"/>
                      <a:pt x="5730" y="2676"/>
                    </a:cubicBezTo>
                    <a:cubicBezTo>
                      <a:pt x="5770" y="2676"/>
                      <a:pt x="5810" y="2659"/>
                      <a:pt x="5844" y="2625"/>
                    </a:cubicBezTo>
                    <a:cubicBezTo>
                      <a:pt x="6118" y="2351"/>
                      <a:pt x="6324" y="2032"/>
                      <a:pt x="6438" y="1666"/>
                    </a:cubicBezTo>
                    <a:cubicBezTo>
                      <a:pt x="6506" y="1393"/>
                      <a:pt x="6506" y="1073"/>
                      <a:pt x="6369" y="822"/>
                    </a:cubicBezTo>
                    <a:cubicBezTo>
                      <a:pt x="6255" y="548"/>
                      <a:pt x="6050" y="365"/>
                      <a:pt x="5799" y="228"/>
                    </a:cubicBezTo>
                    <a:cubicBezTo>
                      <a:pt x="5662" y="160"/>
                      <a:pt x="5502" y="92"/>
                      <a:pt x="5365" y="69"/>
                    </a:cubicBezTo>
                    <a:cubicBezTo>
                      <a:pt x="5182" y="23"/>
                      <a:pt x="5000" y="0"/>
                      <a:pt x="4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4919291" y="31043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4579957" y="3140755"/>
                <a:ext cx="269651" cy="133501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4939" extrusionOk="0">
                    <a:moveTo>
                      <a:pt x="9793" y="0"/>
                    </a:moveTo>
                    <a:cubicBezTo>
                      <a:pt x="9747" y="0"/>
                      <a:pt x="9724" y="0"/>
                      <a:pt x="9701" y="23"/>
                    </a:cubicBezTo>
                    <a:cubicBezTo>
                      <a:pt x="7145" y="1256"/>
                      <a:pt x="4588" y="2488"/>
                      <a:pt x="2032" y="3698"/>
                    </a:cubicBezTo>
                    <a:lnTo>
                      <a:pt x="115" y="4634"/>
                    </a:lnTo>
                    <a:cubicBezTo>
                      <a:pt x="23" y="4679"/>
                      <a:pt x="0" y="4793"/>
                      <a:pt x="46" y="4862"/>
                    </a:cubicBezTo>
                    <a:cubicBezTo>
                      <a:pt x="80" y="4913"/>
                      <a:pt x="140" y="4939"/>
                      <a:pt x="207" y="4939"/>
                    </a:cubicBezTo>
                    <a:cubicBezTo>
                      <a:pt x="229" y="4939"/>
                      <a:pt x="252" y="4936"/>
                      <a:pt x="274" y="4930"/>
                    </a:cubicBezTo>
                    <a:cubicBezTo>
                      <a:pt x="3242" y="3492"/>
                      <a:pt x="6232" y="2054"/>
                      <a:pt x="9199" y="616"/>
                    </a:cubicBezTo>
                    <a:cubicBezTo>
                      <a:pt x="9427" y="525"/>
                      <a:pt x="9633" y="411"/>
                      <a:pt x="9861" y="320"/>
                    </a:cubicBezTo>
                    <a:cubicBezTo>
                      <a:pt x="9952" y="274"/>
                      <a:pt x="9975" y="160"/>
                      <a:pt x="9929" y="91"/>
                    </a:cubicBezTo>
                    <a:cubicBezTo>
                      <a:pt x="9884" y="23"/>
                      <a:pt x="9838" y="0"/>
                      <a:pt x="9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4678049" y="3275851"/>
                <a:ext cx="301114" cy="148746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5503" extrusionOk="0">
                    <a:moveTo>
                      <a:pt x="10957" y="1"/>
                    </a:moveTo>
                    <a:cubicBezTo>
                      <a:pt x="10934" y="1"/>
                      <a:pt x="10911" y="1"/>
                      <a:pt x="10888" y="24"/>
                    </a:cubicBezTo>
                    <a:cubicBezTo>
                      <a:pt x="8378" y="1233"/>
                      <a:pt x="5867" y="2443"/>
                      <a:pt x="3356" y="3653"/>
                    </a:cubicBezTo>
                    <a:lnTo>
                      <a:pt x="115" y="5205"/>
                    </a:lnTo>
                    <a:cubicBezTo>
                      <a:pt x="24" y="5251"/>
                      <a:pt x="1" y="5342"/>
                      <a:pt x="46" y="5433"/>
                    </a:cubicBezTo>
                    <a:cubicBezTo>
                      <a:pt x="76" y="5477"/>
                      <a:pt x="124" y="5503"/>
                      <a:pt x="180" y="5503"/>
                    </a:cubicBezTo>
                    <a:cubicBezTo>
                      <a:pt x="210" y="5503"/>
                      <a:pt x="242" y="5495"/>
                      <a:pt x="275" y="5479"/>
                    </a:cubicBezTo>
                    <a:cubicBezTo>
                      <a:pt x="3310" y="4018"/>
                      <a:pt x="6346" y="2557"/>
                      <a:pt x="9382" y="1096"/>
                    </a:cubicBezTo>
                    <a:cubicBezTo>
                      <a:pt x="9930" y="845"/>
                      <a:pt x="10478" y="571"/>
                      <a:pt x="11025" y="298"/>
                    </a:cubicBezTo>
                    <a:cubicBezTo>
                      <a:pt x="11117" y="275"/>
                      <a:pt x="11139" y="161"/>
                      <a:pt x="11094" y="92"/>
                    </a:cubicBezTo>
                    <a:cubicBezTo>
                      <a:pt x="11071" y="24"/>
                      <a:pt x="11025" y="1"/>
                      <a:pt x="109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4704592" y="3340020"/>
                <a:ext cx="277652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5195" extrusionOk="0">
                    <a:moveTo>
                      <a:pt x="10272" y="1"/>
                    </a:moveTo>
                    <a:lnTo>
                      <a:pt x="10272" y="1"/>
                    </a:lnTo>
                    <a:cubicBezTo>
                      <a:pt x="8491" y="868"/>
                      <a:pt x="6711" y="1713"/>
                      <a:pt x="4930" y="2580"/>
                    </a:cubicBezTo>
                    <a:lnTo>
                      <a:pt x="114" y="4885"/>
                    </a:lnTo>
                    <a:cubicBezTo>
                      <a:pt x="23" y="4931"/>
                      <a:pt x="0" y="5045"/>
                      <a:pt x="46" y="5114"/>
                    </a:cubicBezTo>
                    <a:cubicBezTo>
                      <a:pt x="76" y="5174"/>
                      <a:pt x="127" y="5195"/>
                      <a:pt x="184" y="5195"/>
                    </a:cubicBezTo>
                    <a:cubicBezTo>
                      <a:pt x="213" y="5195"/>
                      <a:pt x="244" y="5190"/>
                      <a:pt x="274" y="5182"/>
                    </a:cubicBezTo>
                    <a:cubicBezTo>
                      <a:pt x="3150" y="3790"/>
                      <a:pt x="6049" y="2397"/>
                      <a:pt x="8948" y="1005"/>
                    </a:cubicBezTo>
                    <a:cubicBezTo>
                      <a:pt x="9336" y="822"/>
                      <a:pt x="9724" y="617"/>
                      <a:pt x="10135" y="434"/>
                    </a:cubicBezTo>
                    <a:cubicBezTo>
                      <a:pt x="10135" y="434"/>
                      <a:pt x="10135" y="412"/>
                      <a:pt x="10157" y="412"/>
                    </a:cubicBezTo>
                    <a:cubicBezTo>
                      <a:pt x="10180" y="389"/>
                      <a:pt x="10203" y="366"/>
                      <a:pt x="10203" y="320"/>
                    </a:cubicBezTo>
                    <a:cubicBezTo>
                      <a:pt x="10203" y="320"/>
                      <a:pt x="10226" y="320"/>
                      <a:pt x="10226" y="297"/>
                    </a:cubicBezTo>
                    <a:cubicBezTo>
                      <a:pt x="10249" y="206"/>
                      <a:pt x="10249" y="92"/>
                      <a:pt x="102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2"/>
              <p:cNvSpPr/>
              <p:nvPr/>
            </p:nvSpPr>
            <p:spPr>
              <a:xfrm>
                <a:off x="4841553" y="3139512"/>
                <a:ext cx="138231" cy="142772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5282" extrusionOk="0">
                    <a:moveTo>
                      <a:pt x="183" y="0"/>
                    </a:moveTo>
                    <a:cubicBezTo>
                      <a:pt x="92" y="0"/>
                      <a:pt x="23" y="69"/>
                      <a:pt x="23" y="137"/>
                    </a:cubicBezTo>
                    <a:cubicBezTo>
                      <a:pt x="0" y="229"/>
                      <a:pt x="69" y="320"/>
                      <a:pt x="160" y="320"/>
                    </a:cubicBezTo>
                    <a:cubicBezTo>
                      <a:pt x="206" y="343"/>
                      <a:pt x="251" y="366"/>
                      <a:pt x="297" y="366"/>
                    </a:cubicBezTo>
                    <a:cubicBezTo>
                      <a:pt x="571" y="457"/>
                      <a:pt x="799" y="548"/>
                      <a:pt x="1028" y="685"/>
                    </a:cubicBezTo>
                    <a:cubicBezTo>
                      <a:pt x="1452" y="953"/>
                      <a:pt x="1833" y="1287"/>
                      <a:pt x="2192" y="1623"/>
                    </a:cubicBezTo>
                    <a:lnTo>
                      <a:pt x="2192" y="1623"/>
                    </a:lnTo>
                    <a:cubicBezTo>
                      <a:pt x="2192" y="1622"/>
                      <a:pt x="2192" y="1622"/>
                      <a:pt x="2192" y="1621"/>
                    </a:cubicBezTo>
                    <a:lnTo>
                      <a:pt x="2192" y="1621"/>
                    </a:lnTo>
                    <a:cubicBezTo>
                      <a:pt x="2196" y="1625"/>
                      <a:pt x="2199" y="1629"/>
                      <a:pt x="2203" y="1633"/>
                    </a:cubicBezTo>
                    <a:lnTo>
                      <a:pt x="2203" y="1633"/>
                    </a:lnTo>
                    <a:cubicBezTo>
                      <a:pt x="2199" y="1630"/>
                      <a:pt x="2196" y="1626"/>
                      <a:pt x="2192" y="1623"/>
                    </a:cubicBezTo>
                    <a:lnTo>
                      <a:pt x="2192" y="1623"/>
                    </a:lnTo>
                    <a:cubicBezTo>
                      <a:pt x="2192" y="1643"/>
                      <a:pt x="2192" y="1644"/>
                      <a:pt x="2213" y="1644"/>
                    </a:cubicBezTo>
                    <a:lnTo>
                      <a:pt x="2213" y="1644"/>
                    </a:lnTo>
                    <a:cubicBezTo>
                      <a:pt x="2210" y="1640"/>
                      <a:pt x="2207" y="1637"/>
                      <a:pt x="2203" y="1633"/>
                    </a:cubicBezTo>
                    <a:lnTo>
                      <a:pt x="2203" y="1633"/>
                    </a:lnTo>
                    <a:cubicBezTo>
                      <a:pt x="2207" y="1637"/>
                      <a:pt x="2211" y="1640"/>
                      <a:pt x="2214" y="1644"/>
                    </a:cubicBezTo>
                    <a:cubicBezTo>
                      <a:pt x="2214" y="1644"/>
                      <a:pt x="2214" y="1644"/>
                      <a:pt x="2213" y="1644"/>
                    </a:cubicBezTo>
                    <a:lnTo>
                      <a:pt x="2213" y="1644"/>
                    </a:lnTo>
                    <a:cubicBezTo>
                      <a:pt x="2594" y="2049"/>
                      <a:pt x="2974" y="2497"/>
                      <a:pt x="3333" y="2945"/>
                    </a:cubicBezTo>
                    <a:cubicBezTo>
                      <a:pt x="3744" y="3447"/>
                      <a:pt x="4177" y="3949"/>
                      <a:pt x="4497" y="4497"/>
                    </a:cubicBezTo>
                    <a:cubicBezTo>
                      <a:pt x="4634" y="4725"/>
                      <a:pt x="4725" y="4954"/>
                      <a:pt x="4794" y="5182"/>
                    </a:cubicBezTo>
                    <a:cubicBezTo>
                      <a:pt x="4811" y="5252"/>
                      <a:pt x="4882" y="5281"/>
                      <a:pt x="4945" y="5281"/>
                    </a:cubicBezTo>
                    <a:cubicBezTo>
                      <a:pt x="4964" y="5281"/>
                      <a:pt x="4983" y="5278"/>
                      <a:pt x="4999" y="5273"/>
                    </a:cubicBezTo>
                    <a:cubicBezTo>
                      <a:pt x="5045" y="5250"/>
                      <a:pt x="5090" y="5227"/>
                      <a:pt x="5090" y="5182"/>
                    </a:cubicBezTo>
                    <a:cubicBezTo>
                      <a:pt x="5113" y="5136"/>
                      <a:pt x="5113" y="5091"/>
                      <a:pt x="5090" y="5068"/>
                    </a:cubicBezTo>
                    <a:cubicBezTo>
                      <a:pt x="4908" y="4406"/>
                      <a:pt x="4497" y="3858"/>
                      <a:pt x="4086" y="3333"/>
                    </a:cubicBezTo>
                    <a:cubicBezTo>
                      <a:pt x="3904" y="3128"/>
                      <a:pt x="3721" y="2899"/>
                      <a:pt x="3538" y="2671"/>
                    </a:cubicBezTo>
                    <a:cubicBezTo>
                      <a:pt x="3356" y="2443"/>
                      <a:pt x="3173" y="2237"/>
                      <a:pt x="2991" y="2009"/>
                    </a:cubicBezTo>
                    <a:cubicBezTo>
                      <a:pt x="2602" y="1575"/>
                      <a:pt x="2169" y="1142"/>
                      <a:pt x="1712" y="777"/>
                    </a:cubicBezTo>
                    <a:cubicBezTo>
                      <a:pt x="1484" y="594"/>
                      <a:pt x="1256" y="434"/>
                      <a:pt x="1005" y="297"/>
                    </a:cubicBezTo>
                    <a:cubicBezTo>
                      <a:pt x="754" y="160"/>
                      <a:pt x="480" y="69"/>
                      <a:pt x="206" y="0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2"/>
              <p:cNvSpPr/>
              <p:nvPr/>
            </p:nvSpPr>
            <p:spPr>
              <a:xfrm>
                <a:off x="4971108" y="3275851"/>
                <a:ext cx="13001" cy="759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809" extrusionOk="0">
                    <a:moveTo>
                      <a:pt x="160" y="1"/>
                    </a:moveTo>
                    <a:cubicBezTo>
                      <a:pt x="92" y="1"/>
                      <a:pt x="1" y="92"/>
                      <a:pt x="24" y="183"/>
                    </a:cubicBezTo>
                    <a:cubicBezTo>
                      <a:pt x="115" y="686"/>
                      <a:pt x="160" y="1188"/>
                      <a:pt x="160" y="1690"/>
                    </a:cubicBezTo>
                    <a:cubicBezTo>
                      <a:pt x="138" y="2009"/>
                      <a:pt x="115" y="2306"/>
                      <a:pt x="46" y="2626"/>
                    </a:cubicBezTo>
                    <a:cubicBezTo>
                      <a:pt x="24" y="2717"/>
                      <a:pt x="92" y="2786"/>
                      <a:pt x="183" y="2808"/>
                    </a:cubicBezTo>
                    <a:cubicBezTo>
                      <a:pt x="229" y="2808"/>
                      <a:pt x="252" y="2808"/>
                      <a:pt x="275" y="2786"/>
                    </a:cubicBezTo>
                    <a:lnTo>
                      <a:pt x="297" y="2786"/>
                    </a:lnTo>
                    <a:cubicBezTo>
                      <a:pt x="320" y="2763"/>
                      <a:pt x="320" y="2740"/>
                      <a:pt x="343" y="2717"/>
                    </a:cubicBezTo>
                    <a:cubicBezTo>
                      <a:pt x="343" y="2694"/>
                      <a:pt x="343" y="2694"/>
                      <a:pt x="366" y="2671"/>
                    </a:cubicBezTo>
                    <a:cubicBezTo>
                      <a:pt x="389" y="2557"/>
                      <a:pt x="412" y="2420"/>
                      <a:pt x="434" y="2306"/>
                    </a:cubicBezTo>
                    <a:cubicBezTo>
                      <a:pt x="457" y="2032"/>
                      <a:pt x="480" y="1736"/>
                      <a:pt x="480" y="1439"/>
                    </a:cubicBezTo>
                    <a:cubicBezTo>
                      <a:pt x="480" y="1005"/>
                      <a:pt x="434" y="571"/>
                      <a:pt x="343" y="138"/>
                    </a:cubicBezTo>
                    <a:cubicBezTo>
                      <a:pt x="343" y="92"/>
                      <a:pt x="320" y="69"/>
                      <a:pt x="275" y="24"/>
                    </a:cubicBezTo>
                    <a:cubicBezTo>
                      <a:pt x="252" y="1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2"/>
              <p:cNvSpPr/>
              <p:nvPr/>
            </p:nvSpPr>
            <p:spPr>
              <a:xfrm>
                <a:off x="4979136" y="335113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2"/>
              <p:cNvSpPr/>
              <p:nvPr/>
            </p:nvSpPr>
            <p:spPr>
              <a:xfrm>
                <a:off x="4979136" y="335113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2"/>
              <p:cNvSpPr/>
              <p:nvPr/>
            </p:nvSpPr>
            <p:spPr>
              <a:xfrm>
                <a:off x="4557738" y="3266607"/>
                <a:ext cx="157369" cy="21597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7990" extrusionOk="0">
                    <a:moveTo>
                      <a:pt x="412" y="1438"/>
                    </a:moveTo>
                    <a:lnTo>
                      <a:pt x="412" y="1438"/>
                    </a:lnTo>
                    <a:cubicBezTo>
                      <a:pt x="410" y="1446"/>
                      <a:pt x="408" y="1453"/>
                      <a:pt x="406" y="1460"/>
                    </a:cubicBezTo>
                    <a:lnTo>
                      <a:pt x="406" y="1460"/>
                    </a:lnTo>
                    <a:cubicBezTo>
                      <a:pt x="412" y="1448"/>
                      <a:pt x="412" y="1438"/>
                      <a:pt x="412" y="1438"/>
                    </a:cubicBezTo>
                    <a:close/>
                    <a:moveTo>
                      <a:pt x="937" y="0"/>
                    </a:moveTo>
                    <a:cubicBezTo>
                      <a:pt x="891" y="0"/>
                      <a:pt x="845" y="23"/>
                      <a:pt x="822" y="46"/>
                    </a:cubicBezTo>
                    <a:cubicBezTo>
                      <a:pt x="708" y="160"/>
                      <a:pt x="594" y="297"/>
                      <a:pt x="480" y="434"/>
                    </a:cubicBezTo>
                    <a:cubicBezTo>
                      <a:pt x="389" y="594"/>
                      <a:pt x="297" y="754"/>
                      <a:pt x="229" y="913"/>
                    </a:cubicBezTo>
                    <a:cubicBezTo>
                      <a:pt x="92" y="1256"/>
                      <a:pt x="24" y="1598"/>
                      <a:pt x="24" y="1941"/>
                    </a:cubicBezTo>
                    <a:cubicBezTo>
                      <a:pt x="1" y="2306"/>
                      <a:pt x="46" y="2671"/>
                      <a:pt x="115" y="3036"/>
                    </a:cubicBezTo>
                    <a:cubicBezTo>
                      <a:pt x="183" y="3401"/>
                      <a:pt x="297" y="3767"/>
                      <a:pt x="434" y="4109"/>
                    </a:cubicBezTo>
                    <a:cubicBezTo>
                      <a:pt x="571" y="4451"/>
                      <a:pt x="708" y="4794"/>
                      <a:pt x="891" y="5091"/>
                    </a:cubicBezTo>
                    <a:cubicBezTo>
                      <a:pt x="1074" y="5433"/>
                      <a:pt x="1279" y="5730"/>
                      <a:pt x="1507" y="6026"/>
                    </a:cubicBezTo>
                    <a:cubicBezTo>
                      <a:pt x="1758" y="6346"/>
                      <a:pt x="2055" y="6643"/>
                      <a:pt x="2375" y="6917"/>
                    </a:cubicBezTo>
                    <a:cubicBezTo>
                      <a:pt x="2694" y="7190"/>
                      <a:pt x="3037" y="7419"/>
                      <a:pt x="3402" y="7601"/>
                    </a:cubicBezTo>
                    <a:cubicBezTo>
                      <a:pt x="3744" y="7761"/>
                      <a:pt x="4109" y="7875"/>
                      <a:pt x="4475" y="7944"/>
                    </a:cubicBezTo>
                    <a:cubicBezTo>
                      <a:pt x="4680" y="7989"/>
                      <a:pt x="4885" y="7989"/>
                      <a:pt x="5091" y="7989"/>
                    </a:cubicBezTo>
                    <a:cubicBezTo>
                      <a:pt x="5319" y="7989"/>
                      <a:pt x="5524" y="7966"/>
                      <a:pt x="5707" y="7875"/>
                    </a:cubicBezTo>
                    <a:cubicBezTo>
                      <a:pt x="5798" y="7830"/>
                      <a:pt x="5821" y="7738"/>
                      <a:pt x="5798" y="7647"/>
                    </a:cubicBezTo>
                    <a:cubicBezTo>
                      <a:pt x="5765" y="7598"/>
                      <a:pt x="5709" y="7560"/>
                      <a:pt x="5646" y="7560"/>
                    </a:cubicBezTo>
                    <a:cubicBezTo>
                      <a:pt x="5621" y="7560"/>
                      <a:pt x="5596" y="7566"/>
                      <a:pt x="5570" y="7578"/>
                    </a:cubicBezTo>
                    <a:cubicBezTo>
                      <a:pt x="5547" y="7578"/>
                      <a:pt x="5524" y="7601"/>
                      <a:pt x="5502" y="7601"/>
                    </a:cubicBezTo>
                    <a:cubicBezTo>
                      <a:pt x="5365" y="7647"/>
                      <a:pt x="5251" y="7670"/>
                      <a:pt x="5114" y="7670"/>
                    </a:cubicBezTo>
                    <a:cubicBezTo>
                      <a:pt x="4863" y="7670"/>
                      <a:pt x="4634" y="7647"/>
                      <a:pt x="4406" y="7601"/>
                    </a:cubicBezTo>
                    <a:lnTo>
                      <a:pt x="4383" y="7601"/>
                    </a:lnTo>
                    <a:cubicBezTo>
                      <a:pt x="4064" y="7510"/>
                      <a:pt x="3744" y="7396"/>
                      <a:pt x="3447" y="7259"/>
                    </a:cubicBezTo>
                    <a:cubicBezTo>
                      <a:pt x="3082" y="7053"/>
                      <a:pt x="2740" y="6825"/>
                      <a:pt x="2443" y="6551"/>
                    </a:cubicBezTo>
                    <a:lnTo>
                      <a:pt x="2443" y="6551"/>
                    </a:lnTo>
                    <a:cubicBezTo>
                      <a:pt x="2443" y="6551"/>
                      <a:pt x="2466" y="6574"/>
                      <a:pt x="2466" y="6574"/>
                    </a:cubicBezTo>
                    <a:cubicBezTo>
                      <a:pt x="2078" y="6232"/>
                      <a:pt x="1735" y="5821"/>
                      <a:pt x="1439" y="5364"/>
                    </a:cubicBezTo>
                    <a:cubicBezTo>
                      <a:pt x="1439" y="5364"/>
                      <a:pt x="1416" y="5342"/>
                      <a:pt x="1416" y="5342"/>
                    </a:cubicBezTo>
                    <a:lnTo>
                      <a:pt x="1416" y="5342"/>
                    </a:lnTo>
                    <a:cubicBezTo>
                      <a:pt x="1416" y="5342"/>
                      <a:pt x="1416" y="5342"/>
                      <a:pt x="1416" y="5342"/>
                    </a:cubicBezTo>
                    <a:cubicBezTo>
                      <a:pt x="1074" y="4794"/>
                      <a:pt x="777" y="4178"/>
                      <a:pt x="571" y="3561"/>
                    </a:cubicBezTo>
                    <a:lnTo>
                      <a:pt x="571" y="3561"/>
                    </a:lnTo>
                    <a:cubicBezTo>
                      <a:pt x="571" y="3561"/>
                      <a:pt x="594" y="3584"/>
                      <a:pt x="594" y="3584"/>
                    </a:cubicBezTo>
                    <a:cubicBezTo>
                      <a:pt x="457" y="3150"/>
                      <a:pt x="366" y="2717"/>
                      <a:pt x="343" y="2260"/>
                    </a:cubicBezTo>
                    <a:cubicBezTo>
                      <a:pt x="343" y="2254"/>
                      <a:pt x="343" y="2249"/>
                      <a:pt x="343" y="2237"/>
                    </a:cubicBezTo>
                    <a:cubicBezTo>
                      <a:pt x="321" y="1971"/>
                      <a:pt x="342" y="1705"/>
                      <a:pt x="406" y="1460"/>
                    </a:cubicBezTo>
                    <a:lnTo>
                      <a:pt x="406" y="1460"/>
                    </a:lnTo>
                    <a:cubicBezTo>
                      <a:pt x="403" y="1467"/>
                      <a:pt x="397" y="1476"/>
                      <a:pt x="389" y="1484"/>
                    </a:cubicBezTo>
                    <a:cubicBezTo>
                      <a:pt x="457" y="1256"/>
                      <a:pt x="526" y="1050"/>
                      <a:pt x="617" y="868"/>
                    </a:cubicBezTo>
                    <a:cubicBezTo>
                      <a:pt x="708" y="685"/>
                      <a:pt x="822" y="525"/>
                      <a:pt x="937" y="389"/>
                    </a:cubicBezTo>
                    <a:cubicBezTo>
                      <a:pt x="982" y="366"/>
                      <a:pt x="1005" y="320"/>
                      <a:pt x="1051" y="297"/>
                    </a:cubicBezTo>
                    <a:cubicBezTo>
                      <a:pt x="1096" y="229"/>
                      <a:pt x="1119" y="137"/>
                      <a:pt x="1051" y="69"/>
                    </a:cubicBezTo>
                    <a:cubicBezTo>
                      <a:pt x="1028" y="23"/>
                      <a:pt x="982" y="0"/>
                      <a:pt x="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4673129" y="3415921"/>
                <a:ext cx="22219" cy="6503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406" extrusionOk="0">
                    <a:moveTo>
                      <a:pt x="342" y="0"/>
                    </a:moveTo>
                    <a:cubicBezTo>
                      <a:pt x="274" y="0"/>
                      <a:pt x="206" y="46"/>
                      <a:pt x="183" y="114"/>
                    </a:cubicBezTo>
                    <a:cubicBezTo>
                      <a:pt x="0" y="845"/>
                      <a:pt x="114" y="1644"/>
                      <a:pt x="479" y="2306"/>
                    </a:cubicBezTo>
                    <a:cubicBezTo>
                      <a:pt x="514" y="2375"/>
                      <a:pt x="576" y="2405"/>
                      <a:pt x="644" y="2405"/>
                    </a:cubicBezTo>
                    <a:cubicBezTo>
                      <a:pt x="665" y="2405"/>
                      <a:pt x="686" y="2402"/>
                      <a:pt x="708" y="2397"/>
                    </a:cubicBezTo>
                    <a:cubicBezTo>
                      <a:pt x="776" y="2351"/>
                      <a:pt x="822" y="2237"/>
                      <a:pt x="776" y="2169"/>
                    </a:cubicBezTo>
                    <a:cubicBezTo>
                      <a:pt x="708" y="2032"/>
                      <a:pt x="639" y="1895"/>
                      <a:pt x="571" y="1758"/>
                    </a:cubicBezTo>
                    <a:cubicBezTo>
                      <a:pt x="502" y="1507"/>
                      <a:pt x="457" y="1256"/>
                      <a:pt x="434" y="1005"/>
                    </a:cubicBezTo>
                    <a:cubicBezTo>
                      <a:pt x="411" y="776"/>
                      <a:pt x="434" y="571"/>
                      <a:pt x="479" y="343"/>
                    </a:cubicBezTo>
                    <a:lnTo>
                      <a:pt x="479" y="343"/>
                    </a:lnTo>
                    <a:cubicBezTo>
                      <a:pt x="479" y="343"/>
                      <a:pt x="457" y="365"/>
                      <a:pt x="457" y="365"/>
                    </a:cubicBezTo>
                    <a:cubicBezTo>
                      <a:pt x="457" y="343"/>
                      <a:pt x="479" y="343"/>
                      <a:pt x="479" y="343"/>
                    </a:cubicBezTo>
                    <a:lnTo>
                      <a:pt x="479" y="343"/>
                    </a:lnTo>
                    <a:cubicBezTo>
                      <a:pt x="479" y="343"/>
                      <a:pt x="479" y="343"/>
                      <a:pt x="479" y="343"/>
                    </a:cubicBezTo>
                    <a:cubicBezTo>
                      <a:pt x="479" y="297"/>
                      <a:pt x="479" y="251"/>
                      <a:pt x="502" y="206"/>
                    </a:cubicBezTo>
                    <a:cubicBezTo>
                      <a:pt x="525" y="137"/>
                      <a:pt x="479" y="46"/>
                      <a:pt x="4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2"/>
              <p:cNvSpPr/>
              <p:nvPr/>
            </p:nvSpPr>
            <p:spPr>
              <a:xfrm>
                <a:off x="4580578" y="3269067"/>
                <a:ext cx="104903" cy="154449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5714" extrusionOk="0">
                    <a:moveTo>
                      <a:pt x="183" y="1"/>
                    </a:moveTo>
                    <a:cubicBezTo>
                      <a:pt x="137" y="1"/>
                      <a:pt x="92" y="24"/>
                      <a:pt x="69" y="46"/>
                    </a:cubicBezTo>
                    <a:cubicBezTo>
                      <a:pt x="0" y="115"/>
                      <a:pt x="23" y="206"/>
                      <a:pt x="69" y="275"/>
                    </a:cubicBezTo>
                    <a:cubicBezTo>
                      <a:pt x="343" y="526"/>
                      <a:pt x="571" y="800"/>
                      <a:pt x="822" y="1051"/>
                    </a:cubicBezTo>
                    <a:lnTo>
                      <a:pt x="799" y="1051"/>
                    </a:lnTo>
                    <a:cubicBezTo>
                      <a:pt x="1256" y="1576"/>
                      <a:pt x="1667" y="2124"/>
                      <a:pt x="2032" y="2694"/>
                    </a:cubicBezTo>
                    <a:cubicBezTo>
                      <a:pt x="2420" y="3288"/>
                      <a:pt x="2785" y="3904"/>
                      <a:pt x="3082" y="4543"/>
                    </a:cubicBezTo>
                    <a:cubicBezTo>
                      <a:pt x="3264" y="4885"/>
                      <a:pt x="3401" y="5251"/>
                      <a:pt x="3538" y="5616"/>
                    </a:cubicBezTo>
                    <a:cubicBezTo>
                      <a:pt x="3557" y="5672"/>
                      <a:pt x="3622" y="5713"/>
                      <a:pt x="3696" y="5713"/>
                    </a:cubicBezTo>
                    <a:cubicBezTo>
                      <a:pt x="3711" y="5713"/>
                      <a:pt x="3727" y="5711"/>
                      <a:pt x="3744" y="5707"/>
                    </a:cubicBezTo>
                    <a:cubicBezTo>
                      <a:pt x="3835" y="5684"/>
                      <a:pt x="3881" y="5593"/>
                      <a:pt x="3858" y="5502"/>
                    </a:cubicBezTo>
                    <a:cubicBezTo>
                      <a:pt x="3470" y="4497"/>
                      <a:pt x="2968" y="3516"/>
                      <a:pt x="2374" y="2603"/>
                    </a:cubicBezTo>
                    <a:cubicBezTo>
                      <a:pt x="1781" y="1690"/>
                      <a:pt x="1073" y="800"/>
                      <a:pt x="297" y="46"/>
                    </a:cubicBezTo>
                    <a:cubicBezTo>
                      <a:pt x="274" y="1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2"/>
              <p:cNvSpPr/>
              <p:nvPr/>
            </p:nvSpPr>
            <p:spPr>
              <a:xfrm>
                <a:off x="4761355" y="3169731"/>
                <a:ext cx="31490" cy="21288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7876" extrusionOk="0">
                    <a:moveTo>
                      <a:pt x="982" y="1"/>
                    </a:moveTo>
                    <a:cubicBezTo>
                      <a:pt x="890" y="1"/>
                      <a:pt x="845" y="69"/>
                      <a:pt x="822" y="161"/>
                    </a:cubicBezTo>
                    <a:cubicBezTo>
                      <a:pt x="434" y="2649"/>
                      <a:pt x="206" y="5182"/>
                      <a:pt x="0" y="7693"/>
                    </a:cubicBezTo>
                    <a:cubicBezTo>
                      <a:pt x="0" y="7784"/>
                      <a:pt x="69" y="7876"/>
                      <a:pt x="160" y="7876"/>
                    </a:cubicBezTo>
                    <a:cubicBezTo>
                      <a:pt x="228" y="7876"/>
                      <a:pt x="320" y="7807"/>
                      <a:pt x="320" y="7716"/>
                    </a:cubicBezTo>
                    <a:cubicBezTo>
                      <a:pt x="525" y="5205"/>
                      <a:pt x="753" y="2694"/>
                      <a:pt x="1141" y="184"/>
                    </a:cubicBezTo>
                    <a:cubicBezTo>
                      <a:pt x="1164" y="92"/>
                      <a:pt x="1073" y="24"/>
                      <a:pt x="1004" y="1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4761950" y="3380133"/>
                <a:ext cx="28409" cy="6216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300" extrusionOk="0">
                    <a:moveTo>
                      <a:pt x="115" y="0"/>
                    </a:moveTo>
                    <a:cubicBezTo>
                      <a:pt x="24" y="46"/>
                      <a:pt x="1" y="137"/>
                      <a:pt x="47" y="229"/>
                    </a:cubicBezTo>
                    <a:cubicBezTo>
                      <a:pt x="298" y="868"/>
                      <a:pt x="526" y="1530"/>
                      <a:pt x="731" y="2192"/>
                    </a:cubicBezTo>
                    <a:cubicBezTo>
                      <a:pt x="754" y="2237"/>
                      <a:pt x="800" y="2260"/>
                      <a:pt x="823" y="2283"/>
                    </a:cubicBezTo>
                    <a:cubicBezTo>
                      <a:pt x="845" y="2294"/>
                      <a:pt x="868" y="2300"/>
                      <a:pt x="891" y="2300"/>
                    </a:cubicBezTo>
                    <a:cubicBezTo>
                      <a:pt x="914" y="2300"/>
                      <a:pt x="937" y="2294"/>
                      <a:pt x="960" y="2283"/>
                    </a:cubicBezTo>
                    <a:cubicBezTo>
                      <a:pt x="1005" y="2260"/>
                      <a:pt x="1028" y="2237"/>
                      <a:pt x="1051" y="2192"/>
                    </a:cubicBezTo>
                    <a:cubicBezTo>
                      <a:pt x="1051" y="2146"/>
                      <a:pt x="1051" y="2100"/>
                      <a:pt x="1028" y="2055"/>
                    </a:cubicBezTo>
                    <a:cubicBezTo>
                      <a:pt x="823" y="1393"/>
                      <a:pt x="594" y="731"/>
                      <a:pt x="343" y="92"/>
                    </a:cubicBezTo>
                    <a:cubicBezTo>
                      <a:pt x="320" y="23"/>
                      <a:pt x="252" y="0"/>
                      <a:pt x="184" y="0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4760733" y="3139512"/>
                <a:ext cx="223376" cy="306034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11322" extrusionOk="0">
                    <a:moveTo>
                      <a:pt x="3287" y="366"/>
                    </a:moveTo>
                    <a:cubicBezTo>
                      <a:pt x="3538" y="457"/>
                      <a:pt x="3766" y="548"/>
                      <a:pt x="4018" y="685"/>
                    </a:cubicBezTo>
                    <a:cubicBezTo>
                      <a:pt x="4406" y="936"/>
                      <a:pt x="4771" y="1233"/>
                      <a:pt x="5182" y="1667"/>
                    </a:cubicBezTo>
                    <a:lnTo>
                      <a:pt x="5182" y="1644"/>
                    </a:lnTo>
                    <a:cubicBezTo>
                      <a:pt x="5592" y="2055"/>
                      <a:pt x="5958" y="2511"/>
                      <a:pt x="6323" y="2945"/>
                    </a:cubicBezTo>
                    <a:lnTo>
                      <a:pt x="6483" y="3150"/>
                    </a:lnTo>
                    <a:cubicBezTo>
                      <a:pt x="6825" y="3584"/>
                      <a:pt x="7190" y="4018"/>
                      <a:pt x="7487" y="4497"/>
                    </a:cubicBezTo>
                    <a:cubicBezTo>
                      <a:pt x="7601" y="4702"/>
                      <a:pt x="7692" y="4908"/>
                      <a:pt x="7761" y="5091"/>
                    </a:cubicBezTo>
                    <a:cubicBezTo>
                      <a:pt x="5296" y="6277"/>
                      <a:pt x="2831" y="7464"/>
                      <a:pt x="365" y="8651"/>
                    </a:cubicBezTo>
                    <a:cubicBezTo>
                      <a:pt x="548" y="6414"/>
                      <a:pt x="776" y="3835"/>
                      <a:pt x="1164" y="1324"/>
                    </a:cubicBezTo>
                    <a:lnTo>
                      <a:pt x="1507" y="1165"/>
                    </a:lnTo>
                    <a:lnTo>
                      <a:pt x="2511" y="685"/>
                    </a:lnTo>
                    <a:cubicBezTo>
                      <a:pt x="2739" y="571"/>
                      <a:pt x="2945" y="457"/>
                      <a:pt x="3173" y="366"/>
                    </a:cubicBezTo>
                    <a:close/>
                    <a:moveTo>
                      <a:pt x="7829" y="5433"/>
                    </a:moveTo>
                    <a:cubicBezTo>
                      <a:pt x="7898" y="5889"/>
                      <a:pt x="7943" y="6323"/>
                      <a:pt x="7921" y="6734"/>
                    </a:cubicBezTo>
                    <a:cubicBezTo>
                      <a:pt x="7921" y="7031"/>
                      <a:pt x="7875" y="7305"/>
                      <a:pt x="7829" y="7578"/>
                    </a:cubicBezTo>
                    <a:lnTo>
                      <a:pt x="4999" y="8948"/>
                    </a:lnTo>
                    <a:lnTo>
                      <a:pt x="2831" y="9998"/>
                    </a:lnTo>
                    <a:lnTo>
                      <a:pt x="1621" y="10569"/>
                    </a:lnTo>
                    <a:lnTo>
                      <a:pt x="1050" y="10842"/>
                    </a:lnTo>
                    <a:cubicBezTo>
                      <a:pt x="868" y="10295"/>
                      <a:pt x="639" y="9633"/>
                      <a:pt x="388" y="8994"/>
                    </a:cubicBezTo>
                    <a:lnTo>
                      <a:pt x="6323" y="6140"/>
                    </a:lnTo>
                    <a:lnTo>
                      <a:pt x="7145" y="5752"/>
                    </a:lnTo>
                    <a:lnTo>
                      <a:pt x="7829" y="5433"/>
                    </a:lnTo>
                    <a:close/>
                    <a:moveTo>
                      <a:pt x="3150" y="0"/>
                    </a:moveTo>
                    <a:cubicBezTo>
                      <a:pt x="3105" y="0"/>
                      <a:pt x="3082" y="23"/>
                      <a:pt x="3036" y="46"/>
                    </a:cubicBezTo>
                    <a:cubicBezTo>
                      <a:pt x="3036" y="46"/>
                      <a:pt x="3013" y="46"/>
                      <a:pt x="3013" y="69"/>
                    </a:cubicBezTo>
                    <a:cubicBezTo>
                      <a:pt x="2306" y="411"/>
                      <a:pt x="1598" y="731"/>
                      <a:pt x="913" y="1073"/>
                    </a:cubicBezTo>
                    <a:cubicBezTo>
                      <a:pt x="868" y="1210"/>
                      <a:pt x="845" y="1347"/>
                      <a:pt x="799" y="1507"/>
                    </a:cubicBezTo>
                    <a:lnTo>
                      <a:pt x="799" y="1484"/>
                    </a:lnTo>
                    <a:cubicBezTo>
                      <a:pt x="434" y="3972"/>
                      <a:pt x="206" y="6460"/>
                      <a:pt x="23" y="8811"/>
                    </a:cubicBezTo>
                    <a:lnTo>
                      <a:pt x="0" y="8811"/>
                    </a:lnTo>
                    <a:cubicBezTo>
                      <a:pt x="0" y="8857"/>
                      <a:pt x="0" y="8880"/>
                      <a:pt x="23" y="8902"/>
                    </a:cubicBezTo>
                    <a:cubicBezTo>
                      <a:pt x="23" y="8925"/>
                      <a:pt x="23" y="8948"/>
                      <a:pt x="23" y="8971"/>
                    </a:cubicBezTo>
                    <a:cubicBezTo>
                      <a:pt x="46" y="8994"/>
                      <a:pt x="46" y="9016"/>
                      <a:pt x="46" y="9039"/>
                    </a:cubicBezTo>
                    <a:cubicBezTo>
                      <a:pt x="69" y="9085"/>
                      <a:pt x="69" y="9108"/>
                      <a:pt x="92" y="9153"/>
                    </a:cubicBezTo>
                    <a:cubicBezTo>
                      <a:pt x="320" y="9770"/>
                      <a:pt x="548" y="10409"/>
                      <a:pt x="708" y="10934"/>
                    </a:cubicBezTo>
                    <a:cubicBezTo>
                      <a:pt x="776" y="11048"/>
                      <a:pt x="822" y="11185"/>
                      <a:pt x="868" y="11322"/>
                    </a:cubicBezTo>
                    <a:lnTo>
                      <a:pt x="3378" y="10112"/>
                    </a:lnTo>
                    <a:lnTo>
                      <a:pt x="6871" y="8423"/>
                    </a:lnTo>
                    <a:lnTo>
                      <a:pt x="7282" y="8218"/>
                    </a:lnTo>
                    <a:lnTo>
                      <a:pt x="7578" y="8081"/>
                    </a:lnTo>
                    <a:lnTo>
                      <a:pt x="8058" y="7852"/>
                    </a:lnTo>
                    <a:lnTo>
                      <a:pt x="8080" y="7830"/>
                    </a:lnTo>
                    <a:lnTo>
                      <a:pt x="8103" y="7784"/>
                    </a:lnTo>
                    <a:lnTo>
                      <a:pt x="8126" y="7761"/>
                    </a:lnTo>
                    <a:cubicBezTo>
                      <a:pt x="8126" y="7738"/>
                      <a:pt x="8149" y="7715"/>
                      <a:pt x="8149" y="7715"/>
                    </a:cubicBezTo>
                    <a:cubicBezTo>
                      <a:pt x="8172" y="7624"/>
                      <a:pt x="8195" y="7533"/>
                      <a:pt x="8195" y="7442"/>
                    </a:cubicBezTo>
                    <a:lnTo>
                      <a:pt x="8217" y="7350"/>
                    </a:lnTo>
                    <a:cubicBezTo>
                      <a:pt x="8240" y="7076"/>
                      <a:pt x="8263" y="6780"/>
                      <a:pt x="8263" y="6483"/>
                    </a:cubicBezTo>
                    <a:cubicBezTo>
                      <a:pt x="8263" y="6095"/>
                      <a:pt x="8217" y="5661"/>
                      <a:pt x="8126" y="5182"/>
                    </a:cubicBezTo>
                    <a:cubicBezTo>
                      <a:pt x="8126" y="5159"/>
                      <a:pt x="8126" y="5136"/>
                      <a:pt x="8103" y="5113"/>
                    </a:cubicBezTo>
                    <a:cubicBezTo>
                      <a:pt x="8103" y="5091"/>
                      <a:pt x="8103" y="5068"/>
                      <a:pt x="8080" y="5045"/>
                    </a:cubicBezTo>
                    <a:cubicBezTo>
                      <a:pt x="7898" y="4383"/>
                      <a:pt x="7464" y="3812"/>
                      <a:pt x="7076" y="3333"/>
                    </a:cubicBezTo>
                    <a:lnTo>
                      <a:pt x="6757" y="2945"/>
                    </a:lnTo>
                    <a:lnTo>
                      <a:pt x="6528" y="2671"/>
                    </a:lnTo>
                    <a:cubicBezTo>
                      <a:pt x="6346" y="2443"/>
                      <a:pt x="6163" y="2215"/>
                      <a:pt x="5981" y="2009"/>
                    </a:cubicBezTo>
                    <a:cubicBezTo>
                      <a:pt x="5501" y="1484"/>
                      <a:pt x="5113" y="1073"/>
                      <a:pt x="4702" y="754"/>
                    </a:cubicBezTo>
                    <a:cubicBezTo>
                      <a:pt x="4474" y="594"/>
                      <a:pt x="4246" y="434"/>
                      <a:pt x="3995" y="297"/>
                    </a:cubicBezTo>
                    <a:cubicBezTo>
                      <a:pt x="3744" y="160"/>
                      <a:pt x="3470" y="69"/>
                      <a:pt x="31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0" name="Google Shape;1460;p22"/>
              <p:cNvGrpSpPr/>
              <p:nvPr/>
            </p:nvGrpSpPr>
            <p:grpSpPr>
              <a:xfrm>
                <a:off x="8822856" y="2734170"/>
                <a:ext cx="338118" cy="385232"/>
                <a:chOff x="8822856" y="2734170"/>
                <a:chExt cx="338118" cy="385232"/>
              </a:xfrm>
            </p:grpSpPr>
            <p:sp>
              <p:nvSpPr>
                <p:cNvPr id="1461" name="Google Shape;1461;p22"/>
                <p:cNvSpPr/>
                <p:nvPr/>
              </p:nvSpPr>
              <p:spPr>
                <a:xfrm>
                  <a:off x="8980792" y="3062395"/>
                  <a:ext cx="63575" cy="51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1895" extrusionOk="0">
                      <a:moveTo>
                        <a:pt x="1553" y="0"/>
                      </a:moveTo>
                      <a:cubicBezTo>
                        <a:pt x="1461" y="0"/>
                        <a:pt x="1370" y="23"/>
                        <a:pt x="1279" y="46"/>
                      </a:cubicBezTo>
                      <a:cubicBezTo>
                        <a:pt x="1210" y="46"/>
                        <a:pt x="1142" y="69"/>
                        <a:pt x="1073" y="69"/>
                      </a:cubicBezTo>
                      <a:cubicBezTo>
                        <a:pt x="959" y="92"/>
                        <a:pt x="868" y="137"/>
                        <a:pt x="776" y="183"/>
                      </a:cubicBezTo>
                      <a:cubicBezTo>
                        <a:pt x="617" y="251"/>
                        <a:pt x="457" y="366"/>
                        <a:pt x="320" y="480"/>
                      </a:cubicBezTo>
                      <a:cubicBezTo>
                        <a:pt x="183" y="617"/>
                        <a:pt x="92" y="776"/>
                        <a:pt x="23" y="936"/>
                      </a:cubicBezTo>
                      <a:cubicBezTo>
                        <a:pt x="0" y="1005"/>
                        <a:pt x="0" y="1096"/>
                        <a:pt x="0" y="1187"/>
                      </a:cubicBezTo>
                      <a:cubicBezTo>
                        <a:pt x="0" y="1233"/>
                        <a:pt x="0" y="1301"/>
                        <a:pt x="23" y="1347"/>
                      </a:cubicBezTo>
                      <a:cubicBezTo>
                        <a:pt x="23" y="1370"/>
                        <a:pt x="46" y="1415"/>
                        <a:pt x="69" y="1461"/>
                      </a:cubicBezTo>
                      <a:cubicBezTo>
                        <a:pt x="92" y="1484"/>
                        <a:pt x="115" y="1530"/>
                        <a:pt x="137" y="1552"/>
                      </a:cubicBezTo>
                      <a:cubicBezTo>
                        <a:pt x="229" y="1644"/>
                        <a:pt x="320" y="1712"/>
                        <a:pt x="434" y="1735"/>
                      </a:cubicBezTo>
                      <a:cubicBezTo>
                        <a:pt x="434" y="1758"/>
                        <a:pt x="457" y="1758"/>
                        <a:pt x="480" y="1758"/>
                      </a:cubicBezTo>
                      <a:cubicBezTo>
                        <a:pt x="662" y="1849"/>
                        <a:pt x="868" y="1872"/>
                        <a:pt x="1050" y="1895"/>
                      </a:cubicBezTo>
                      <a:cubicBezTo>
                        <a:pt x="1233" y="1895"/>
                        <a:pt x="1438" y="1872"/>
                        <a:pt x="1598" y="1781"/>
                      </a:cubicBezTo>
                      <a:cubicBezTo>
                        <a:pt x="1735" y="1712"/>
                        <a:pt x="1895" y="1598"/>
                        <a:pt x="1986" y="1484"/>
                      </a:cubicBezTo>
                      <a:cubicBezTo>
                        <a:pt x="2123" y="1347"/>
                        <a:pt x="2214" y="1164"/>
                        <a:pt x="2283" y="982"/>
                      </a:cubicBezTo>
                      <a:cubicBezTo>
                        <a:pt x="2329" y="868"/>
                        <a:pt x="2351" y="708"/>
                        <a:pt x="2329" y="594"/>
                      </a:cubicBezTo>
                      <a:cubicBezTo>
                        <a:pt x="2306" y="434"/>
                        <a:pt x="2237" y="274"/>
                        <a:pt x="2077" y="183"/>
                      </a:cubicBezTo>
                      <a:cubicBezTo>
                        <a:pt x="2032" y="137"/>
                        <a:pt x="1963" y="92"/>
                        <a:pt x="1895" y="69"/>
                      </a:cubicBezTo>
                      <a:cubicBezTo>
                        <a:pt x="1804" y="23"/>
                        <a:pt x="1712" y="23"/>
                        <a:pt x="1621" y="23"/>
                      </a:cubicBezTo>
                      <a:cubicBezTo>
                        <a:pt x="1598" y="0"/>
                        <a:pt x="1575" y="0"/>
                        <a:pt x="1553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22"/>
                <p:cNvSpPr/>
                <p:nvPr/>
              </p:nvSpPr>
              <p:spPr>
                <a:xfrm>
                  <a:off x="9076424" y="2914947"/>
                  <a:ext cx="76522" cy="7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785" extrusionOk="0">
                      <a:moveTo>
                        <a:pt x="1142" y="0"/>
                      </a:moveTo>
                      <a:cubicBezTo>
                        <a:pt x="936" y="0"/>
                        <a:pt x="731" y="69"/>
                        <a:pt x="571" y="160"/>
                      </a:cubicBezTo>
                      <a:cubicBezTo>
                        <a:pt x="480" y="206"/>
                        <a:pt x="411" y="274"/>
                        <a:pt x="343" y="342"/>
                      </a:cubicBezTo>
                      <a:cubicBezTo>
                        <a:pt x="251" y="457"/>
                        <a:pt x="183" y="571"/>
                        <a:pt x="137" y="685"/>
                      </a:cubicBezTo>
                      <a:cubicBezTo>
                        <a:pt x="69" y="845"/>
                        <a:pt x="23" y="982"/>
                        <a:pt x="0" y="1164"/>
                      </a:cubicBezTo>
                      <a:cubicBezTo>
                        <a:pt x="0" y="1233"/>
                        <a:pt x="0" y="1301"/>
                        <a:pt x="23" y="1370"/>
                      </a:cubicBezTo>
                      <a:cubicBezTo>
                        <a:pt x="23" y="1415"/>
                        <a:pt x="23" y="1438"/>
                        <a:pt x="23" y="1461"/>
                      </a:cubicBezTo>
                      <a:cubicBezTo>
                        <a:pt x="0" y="1507"/>
                        <a:pt x="23" y="1575"/>
                        <a:pt x="23" y="1621"/>
                      </a:cubicBezTo>
                      <a:cubicBezTo>
                        <a:pt x="46" y="1666"/>
                        <a:pt x="46" y="1712"/>
                        <a:pt x="69" y="1758"/>
                      </a:cubicBezTo>
                      <a:cubicBezTo>
                        <a:pt x="92" y="1849"/>
                        <a:pt x="114" y="1917"/>
                        <a:pt x="160" y="2009"/>
                      </a:cubicBezTo>
                      <a:cubicBezTo>
                        <a:pt x="229" y="2077"/>
                        <a:pt x="274" y="2168"/>
                        <a:pt x="343" y="2237"/>
                      </a:cubicBezTo>
                      <a:cubicBezTo>
                        <a:pt x="411" y="2305"/>
                        <a:pt x="480" y="2351"/>
                        <a:pt x="548" y="2420"/>
                      </a:cubicBezTo>
                      <a:cubicBezTo>
                        <a:pt x="617" y="2465"/>
                        <a:pt x="685" y="2511"/>
                        <a:pt x="754" y="2557"/>
                      </a:cubicBezTo>
                      <a:cubicBezTo>
                        <a:pt x="913" y="2648"/>
                        <a:pt x="1096" y="2716"/>
                        <a:pt x="1279" y="2762"/>
                      </a:cubicBezTo>
                      <a:cubicBezTo>
                        <a:pt x="1370" y="2785"/>
                        <a:pt x="1484" y="2785"/>
                        <a:pt x="1598" y="2785"/>
                      </a:cubicBezTo>
                      <a:cubicBezTo>
                        <a:pt x="1735" y="2785"/>
                        <a:pt x="1872" y="2762"/>
                        <a:pt x="2009" y="2693"/>
                      </a:cubicBezTo>
                      <a:cubicBezTo>
                        <a:pt x="2100" y="2671"/>
                        <a:pt x="2192" y="2625"/>
                        <a:pt x="2260" y="2557"/>
                      </a:cubicBezTo>
                      <a:cubicBezTo>
                        <a:pt x="2328" y="2511"/>
                        <a:pt x="2397" y="2465"/>
                        <a:pt x="2465" y="2397"/>
                      </a:cubicBezTo>
                      <a:cubicBezTo>
                        <a:pt x="2511" y="2351"/>
                        <a:pt x="2580" y="2260"/>
                        <a:pt x="2625" y="2168"/>
                      </a:cubicBezTo>
                      <a:cubicBezTo>
                        <a:pt x="2762" y="1917"/>
                        <a:pt x="2831" y="1643"/>
                        <a:pt x="2831" y="1347"/>
                      </a:cubicBezTo>
                      <a:cubicBezTo>
                        <a:pt x="2808" y="1164"/>
                        <a:pt x="2762" y="1004"/>
                        <a:pt x="2694" y="845"/>
                      </a:cubicBezTo>
                      <a:cubicBezTo>
                        <a:pt x="2602" y="708"/>
                        <a:pt x="2534" y="594"/>
                        <a:pt x="2420" y="479"/>
                      </a:cubicBezTo>
                      <a:cubicBezTo>
                        <a:pt x="2260" y="320"/>
                        <a:pt x="2032" y="206"/>
                        <a:pt x="1804" y="137"/>
                      </a:cubicBezTo>
                      <a:cubicBezTo>
                        <a:pt x="1598" y="46"/>
                        <a:pt x="1393" y="0"/>
                        <a:pt x="1164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22"/>
                <p:cNvSpPr/>
                <p:nvPr/>
              </p:nvSpPr>
              <p:spPr>
                <a:xfrm>
                  <a:off x="8828397" y="2738495"/>
                  <a:ext cx="181425" cy="231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8560" extrusionOk="0">
                      <a:moveTo>
                        <a:pt x="2854" y="0"/>
                      </a:moveTo>
                      <a:cubicBezTo>
                        <a:pt x="2831" y="23"/>
                        <a:pt x="2785" y="23"/>
                        <a:pt x="2740" y="23"/>
                      </a:cubicBezTo>
                      <a:cubicBezTo>
                        <a:pt x="2671" y="46"/>
                        <a:pt x="2603" y="69"/>
                        <a:pt x="2534" y="91"/>
                      </a:cubicBezTo>
                      <a:cubicBezTo>
                        <a:pt x="2466" y="91"/>
                        <a:pt x="2397" y="114"/>
                        <a:pt x="2329" y="137"/>
                      </a:cubicBezTo>
                      <a:lnTo>
                        <a:pt x="2192" y="160"/>
                      </a:lnTo>
                      <a:cubicBezTo>
                        <a:pt x="2123" y="183"/>
                        <a:pt x="2032" y="183"/>
                        <a:pt x="1964" y="205"/>
                      </a:cubicBezTo>
                      <a:cubicBezTo>
                        <a:pt x="1872" y="228"/>
                        <a:pt x="1781" y="274"/>
                        <a:pt x="1712" y="297"/>
                      </a:cubicBezTo>
                      <a:cubicBezTo>
                        <a:pt x="1644" y="342"/>
                        <a:pt x="1575" y="388"/>
                        <a:pt x="1530" y="457"/>
                      </a:cubicBezTo>
                      <a:cubicBezTo>
                        <a:pt x="1484" y="479"/>
                        <a:pt x="1461" y="525"/>
                        <a:pt x="1439" y="594"/>
                      </a:cubicBezTo>
                      <a:cubicBezTo>
                        <a:pt x="1416" y="616"/>
                        <a:pt x="1393" y="639"/>
                        <a:pt x="1370" y="662"/>
                      </a:cubicBezTo>
                      <a:cubicBezTo>
                        <a:pt x="1233" y="799"/>
                        <a:pt x="1119" y="913"/>
                        <a:pt x="1028" y="1027"/>
                      </a:cubicBezTo>
                      <a:lnTo>
                        <a:pt x="982" y="1096"/>
                      </a:lnTo>
                      <a:cubicBezTo>
                        <a:pt x="891" y="1187"/>
                        <a:pt x="822" y="1301"/>
                        <a:pt x="731" y="1392"/>
                      </a:cubicBezTo>
                      <a:cubicBezTo>
                        <a:pt x="662" y="1461"/>
                        <a:pt x="617" y="1507"/>
                        <a:pt x="571" y="1575"/>
                      </a:cubicBezTo>
                      <a:cubicBezTo>
                        <a:pt x="526" y="1643"/>
                        <a:pt x="480" y="1712"/>
                        <a:pt x="434" y="1780"/>
                      </a:cubicBezTo>
                      <a:cubicBezTo>
                        <a:pt x="366" y="1917"/>
                        <a:pt x="297" y="2054"/>
                        <a:pt x="229" y="2237"/>
                      </a:cubicBezTo>
                      <a:cubicBezTo>
                        <a:pt x="183" y="2374"/>
                        <a:pt x="137" y="2534"/>
                        <a:pt x="115" y="2671"/>
                      </a:cubicBezTo>
                      <a:cubicBezTo>
                        <a:pt x="69" y="2967"/>
                        <a:pt x="46" y="3264"/>
                        <a:pt x="23" y="3561"/>
                      </a:cubicBezTo>
                      <a:lnTo>
                        <a:pt x="23" y="3606"/>
                      </a:lnTo>
                      <a:cubicBezTo>
                        <a:pt x="1" y="3949"/>
                        <a:pt x="69" y="4291"/>
                        <a:pt x="115" y="4565"/>
                      </a:cubicBezTo>
                      <a:cubicBezTo>
                        <a:pt x="183" y="4862"/>
                        <a:pt x="252" y="5159"/>
                        <a:pt x="320" y="5455"/>
                      </a:cubicBezTo>
                      <a:cubicBezTo>
                        <a:pt x="366" y="5592"/>
                        <a:pt x="411" y="5706"/>
                        <a:pt x="480" y="5866"/>
                      </a:cubicBezTo>
                      <a:cubicBezTo>
                        <a:pt x="526" y="6003"/>
                        <a:pt x="594" y="6163"/>
                        <a:pt x="662" y="6300"/>
                      </a:cubicBezTo>
                      <a:cubicBezTo>
                        <a:pt x="731" y="6414"/>
                        <a:pt x="799" y="6528"/>
                        <a:pt x="868" y="6619"/>
                      </a:cubicBezTo>
                      <a:lnTo>
                        <a:pt x="891" y="6665"/>
                      </a:lnTo>
                      <a:cubicBezTo>
                        <a:pt x="982" y="6802"/>
                        <a:pt x="1096" y="6939"/>
                        <a:pt x="1233" y="7076"/>
                      </a:cubicBezTo>
                      <a:lnTo>
                        <a:pt x="1279" y="7144"/>
                      </a:lnTo>
                      <a:cubicBezTo>
                        <a:pt x="1439" y="7327"/>
                        <a:pt x="1598" y="7510"/>
                        <a:pt x="1804" y="7669"/>
                      </a:cubicBezTo>
                      <a:cubicBezTo>
                        <a:pt x="1827" y="7715"/>
                        <a:pt x="1849" y="7783"/>
                        <a:pt x="1895" y="7829"/>
                      </a:cubicBezTo>
                      <a:cubicBezTo>
                        <a:pt x="1941" y="7898"/>
                        <a:pt x="1986" y="7943"/>
                        <a:pt x="2055" y="7989"/>
                      </a:cubicBezTo>
                      <a:cubicBezTo>
                        <a:pt x="2123" y="8057"/>
                        <a:pt x="2215" y="8103"/>
                        <a:pt x="2306" y="8171"/>
                      </a:cubicBezTo>
                      <a:cubicBezTo>
                        <a:pt x="2443" y="8240"/>
                        <a:pt x="2580" y="8308"/>
                        <a:pt x="2717" y="8377"/>
                      </a:cubicBezTo>
                      <a:cubicBezTo>
                        <a:pt x="2785" y="8400"/>
                        <a:pt x="2877" y="8423"/>
                        <a:pt x="2945" y="8468"/>
                      </a:cubicBezTo>
                      <a:cubicBezTo>
                        <a:pt x="3013" y="8491"/>
                        <a:pt x="3082" y="8491"/>
                        <a:pt x="3173" y="8514"/>
                      </a:cubicBezTo>
                      <a:cubicBezTo>
                        <a:pt x="3310" y="8537"/>
                        <a:pt x="3447" y="8537"/>
                        <a:pt x="3607" y="8537"/>
                      </a:cubicBezTo>
                      <a:lnTo>
                        <a:pt x="3653" y="8537"/>
                      </a:lnTo>
                      <a:lnTo>
                        <a:pt x="3698" y="8560"/>
                      </a:lnTo>
                      <a:cubicBezTo>
                        <a:pt x="3858" y="8560"/>
                        <a:pt x="4018" y="8537"/>
                        <a:pt x="4155" y="8514"/>
                      </a:cubicBezTo>
                      <a:cubicBezTo>
                        <a:pt x="4269" y="8491"/>
                        <a:pt x="4406" y="8445"/>
                        <a:pt x="4566" y="8400"/>
                      </a:cubicBezTo>
                      <a:cubicBezTo>
                        <a:pt x="4703" y="8331"/>
                        <a:pt x="4840" y="8286"/>
                        <a:pt x="4976" y="8240"/>
                      </a:cubicBezTo>
                      <a:cubicBezTo>
                        <a:pt x="5091" y="8194"/>
                        <a:pt x="5159" y="8149"/>
                        <a:pt x="5250" y="8103"/>
                      </a:cubicBezTo>
                      <a:cubicBezTo>
                        <a:pt x="5387" y="8012"/>
                        <a:pt x="5501" y="7898"/>
                        <a:pt x="5593" y="7783"/>
                      </a:cubicBezTo>
                      <a:cubicBezTo>
                        <a:pt x="5707" y="7692"/>
                        <a:pt x="5798" y="7555"/>
                        <a:pt x="5889" y="7373"/>
                      </a:cubicBezTo>
                      <a:cubicBezTo>
                        <a:pt x="5958" y="7281"/>
                        <a:pt x="6004" y="7167"/>
                        <a:pt x="6049" y="7076"/>
                      </a:cubicBezTo>
                      <a:lnTo>
                        <a:pt x="6072" y="6985"/>
                      </a:lnTo>
                      <a:cubicBezTo>
                        <a:pt x="6141" y="6848"/>
                        <a:pt x="6186" y="6711"/>
                        <a:pt x="6255" y="6574"/>
                      </a:cubicBezTo>
                      <a:lnTo>
                        <a:pt x="6300" y="6437"/>
                      </a:lnTo>
                      <a:cubicBezTo>
                        <a:pt x="6392" y="6437"/>
                        <a:pt x="6460" y="6368"/>
                        <a:pt x="6483" y="6300"/>
                      </a:cubicBezTo>
                      <a:cubicBezTo>
                        <a:pt x="6506" y="6277"/>
                        <a:pt x="6529" y="6231"/>
                        <a:pt x="6529" y="6186"/>
                      </a:cubicBezTo>
                      <a:cubicBezTo>
                        <a:pt x="6529" y="6163"/>
                        <a:pt x="6529" y="6117"/>
                        <a:pt x="6551" y="6094"/>
                      </a:cubicBezTo>
                      <a:lnTo>
                        <a:pt x="6551" y="6072"/>
                      </a:lnTo>
                      <a:lnTo>
                        <a:pt x="6574" y="5935"/>
                      </a:lnTo>
                      <a:cubicBezTo>
                        <a:pt x="6597" y="5798"/>
                        <a:pt x="6620" y="5661"/>
                        <a:pt x="6620" y="5524"/>
                      </a:cubicBezTo>
                      <a:cubicBezTo>
                        <a:pt x="6666" y="5181"/>
                        <a:pt x="6711" y="4816"/>
                        <a:pt x="6620" y="4451"/>
                      </a:cubicBezTo>
                      <a:cubicBezTo>
                        <a:pt x="6620" y="4428"/>
                        <a:pt x="6597" y="4383"/>
                        <a:pt x="6574" y="4360"/>
                      </a:cubicBezTo>
                      <a:lnTo>
                        <a:pt x="6574" y="4291"/>
                      </a:lnTo>
                      <a:lnTo>
                        <a:pt x="6574" y="4246"/>
                      </a:lnTo>
                      <a:cubicBezTo>
                        <a:pt x="6574" y="4109"/>
                        <a:pt x="6551" y="3949"/>
                        <a:pt x="6529" y="3789"/>
                      </a:cubicBezTo>
                      <a:lnTo>
                        <a:pt x="6529" y="3766"/>
                      </a:lnTo>
                      <a:cubicBezTo>
                        <a:pt x="6506" y="3584"/>
                        <a:pt x="6460" y="3424"/>
                        <a:pt x="6437" y="3264"/>
                      </a:cubicBezTo>
                      <a:cubicBezTo>
                        <a:pt x="6392" y="3150"/>
                        <a:pt x="6346" y="3013"/>
                        <a:pt x="6300" y="2899"/>
                      </a:cubicBezTo>
                      <a:lnTo>
                        <a:pt x="6277" y="2853"/>
                      </a:lnTo>
                      <a:cubicBezTo>
                        <a:pt x="6209" y="2716"/>
                        <a:pt x="6163" y="2579"/>
                        <a:pt x="6095" y="2465"/>
                      </a:cubicBezTo>
                      <a:cubicBezTo>
                        <a:pt x="6049" y="2420"/>
                        <a:pt x="6026" y="2351"/>
                        <a:pt x="6004" y="2305"/>
                      </a:cubicBezTo>
                      <a:cubicBezTo>
                        <a:pt x="5958" y="2237"/>
                        <a:pt x="5935" y="2191"/>
                        <a:pt x="5912" y="2146"/>
                      </a:cubicBezTo>
                      <a:cubicBezTo>
                        <a:pt x="5844" y="2032"/>
                        <a:pt x="5753" y="1917"/>
                        <a:pt x="5684" y="1826"/>
                      </a:cubicBezTo>
                      <a:lnTo>
                        <a:pt x="5638" y="1758"/>
                      </a:lnTo>
                      <a:cubicBezTo>
                        <a:pt x="5593" y="1712"/>
                        <a:pt x="5547" y="1666"/>
                        <a:pt x="5524" y="1598"/>
                      </a:cubicBezTo>
                      <a:cubicBezTo>
                        <a:pt x="5479" y="1529"/>
                        <a:pt x="5410" y="1461"/>
                        <a:pt x="5364" y="1415"/>
                      </a:cubicBezTo>
                      <a:cubicBezTo>
                        <a:pt x="5250" y="1255"/>
                        <a:pt x="5136" y="1118"/>
                        <a:pt x="5022" y="982"/>
                      </a:cubicBezTo>
                      <a:lnTo>
                        <a:pt x="4976" y="936"/>
                      </a:lnTo>
                      <a:cubicBezTo>
                        <a:pt x="4885" y="822"/>
                        <a:pt x="4794" y="708"/>
                        <a:pt x="4680" y="639"/>
                      </a:cubicBezTo>
                      <a:cubicBezTo>
                        <a:pt x="4566" y="525"/>
                        <a:pt x="4429" y="434"/>
                        <a:pt x="4246" y="342"/>
                      </a:cubicBezTo>
                      <a:cubicBezTo>
                        <a:pt x="3972" y="228"/>
                        <a:pt x="3653" y="114"/>
                        <a:pt x="3310" y="23"/>
                      </a:cubicBezTo>
                      <a:cubicBezTo>
                        <a:pt x="3242" y="0"/>
                        <a:pt x="3150" y="0"/>
                        <a:pt x="3059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22"/>
                <p:cNvSpPr/>
                <p:nvPr/>
              </p:nvSpPr>
              <p:spPr>
                <a:xfrm>
                  <a:off x="8856157" y="2768714"/>
                  <a:ext cx="51249" cy="15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5800" extrusionOk="0">
                      <a:moveTo>
                        <a:pt x="1210" y="0"/>
                      </a:moveTo>
                      <a:cubicBezTo>
                        <a:pt x="1096" y="46"/>
                        <a:pt x="1005" y="115"/>
                        <a:pt x="937" y="229"/>
                      </a:cubicBezTo>
                      <a:cubicBezTo>
                        <a:pt x="800" y="411"/>
                        <a:pt x="685" y="571"/>
                        <a:pt x="594" y="777"/>
                      </a:cubicBezTo>
                      <a:cubicBezTo>
                        <a:pt x="480" y="982"/>
                        <a:pt x="389" y="1187"/>
                        <a:pt x="320" y="1416"/>
                      </a:cubicBezTo>
                      <a:cubicBezTo>
                        <a:pt x="229" y="1621"/>
                        <a:pt x="160" y="1849"/>
                        <a:pt x="115" y="2055"/>
                      </a:cubicBezTo>
                      <a:cubicBezTo>
                        <a:pt x="69" y="2306"/>
                        <a:pt x="46" y="2534"/>
                        <a:pt x="24" y="2785"/>
                      </a:cubicBezTo>
                      <a:cubicBezTo>
                        <a:pt x="1" y="2991"/>
                        <a:pt x="1" y="3196"/>
                        <a:pt x="1" y="3401"/>
                      </a:cubicBezTo>
                      <a:cubicBezTo>
                        <a:pt x="24" y="3653"/>
                        <a:pt x="46" y="3926"/>
                        <a:pt x="115" y="4178"/>
                      </a:cubicBezTo>
                      <a:cubicBezTo>
                        <a:pt x="183" y="4383"/>
                        <a:pt x="252" y="4588"/>
                        <a:pt x="320" y="4771"/>
                      </a:cubicBezTo>
                      <a:cubicBezTo>
                        <a:pt x="343" y="4885"/>
                        <a:pt x="389" y="4976"/>
                        <a:pt x="412" y="5091"/>
                      </a:cubicBezTo>
                      <a:cubicBezTo>
                        <a:pt x="480" y="5250"/>
                        <a:pt x="548" y="5364"/>
                        <a:pt x="640" y="5501"/>
                      </a:cubicBezTo>
                      <a:cubicBezTo>
                        <a:pt x="731" y="5638"/>
                        <a:pt x="845" y="5730"/>
                        <a:pt x="1005" y="5775"/>
                      </a:cubicBezTo>
                      <a:cubicBezTo>
                        <a:pt x="1062" y="5791"/>
                        <a:pt x="1118" y="5799"/>
                        <a:pt x="1175" y="5799"/>
                      </a:cubicBezTo>
                      <a:cubicBezTo>
                        <a:pt x="1278" y="5799"/>
                        <a:pt x="1381" y="5774"/>
                        <a:pt x="1484" y="5730"/>
                      </a:cubicBezTo>
                      <a:cubicBezTo>
                        <a:pt x="1621" y="5638"/>
                        <a:pt x="1713" y="5501"/>
                        <a:pt x="1758" y="5364"/>
                      </a:cubicBezTo>
                      <a:cubicBezTo>
                        <a:pt x="1804" y="5205"/>
                        <a:pt x="1781" y="5091"/>
                        <a:pt x="1713" y="4954"/>
                      </a:cubicBezTo>
                      <a:lnTo>
                        <a:pt x="1713" y="4954"/>
                      </a:lnTo>
                      <a:cubicBezTo>
                        <a:pt x="1735" y="4976"/>
                        <a:pt x="1735" y="4976"/>
                        <a:pt x="1735" y="4976"/>
                      </a:cubicBezTo>
                      <a:cubicBezTo>
                        <a:pt x="1621" y="4725"/>
                        <a:pt x="1530" y="4429"/>
                        <a:pt x="1439" y="4155"/>
                      </a:cubicBezTo>
                      <a:cubicBezTo>
                        <a:pt x="1325" y="3881"/>
                        <a:pt x="1233" y="3584"/>
                        <a:pt x="1188" y="3310"/>
                      </a:cubicBezTo>
                      <a:cubicBezTo>
                        <a:pt x="1142" y="2899"/>
                        <a:pt x="1142" y="2511"/>
                        <a:pt x="1188" y="2123"/>
                      </a:cubicBezTo>
                      <a:cubicBezTo>
                        <a:pt x="1233" y="1827"/>
                        <a:pt x="1302" y="1553"/>
                        <a:pt x="1393" y="1279"/>
                      </a:cubicBezTo>
                      <a:cubicBezTo>
                        <a:pt x="1484" y="1073"/>
                        <a:pt x="1598" y="891"/>
                        <a:pt x="1735" y="685"/>
                      </a:cubicBezTo>
                      <a:cubicBezTo>
                        <a:pt x="1895" y="480"/>
                        <a:pt x="1781" y="183"/>
                        <a:pt x="1576" y="46"/>
                      </a:cubicBezTo>
                      <a:cubicBezTo>
                        <a:pt x="1507" y="23"/>
                        <a:pt x="1416" y="0"/>
                        <a:pt x="13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22"/>
                <p:cNvSpPr/>
                <p:nvPr/>
              </p:nvSpPr>
              <p:spPr>
                <a:xfrm>
                  <a:off x="9097400" y="2929732"/>
                  <a:ext cx="24084" cy="4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1523" extrusionOk="0">
                      <a:moveTo>
                        <a:pt x="503" y="1"/>
                      </a:moveTo>
                      <a:cubicBezTo>
                        <a:pt x="343" y="1"/>
                        <a:pt x="206" y="115"/>
                        <a:pt x="160" y="275"/>
                      </a:cubicBezTo>
                      <a:cubicBezTo>
                        <a:pt x="114" y="366"/>
                        <a:pt x="92" y="480"/>
                        <a:pt x="69" y="572"/>
                      </a:cubicBezTo>
                      <a:cubicBezTo>
                        <a:pt x="23" y="686"/>
                        <a:pt x="23" y="777"/>
                        <a:pt x="0" y="868"/>
                      </a:cubicBezTo>
                      <a:cubicBezTo>
                        <a:pt x="0" y="1005"/>
                        <a:pt x="46" y="1142"/>
                        <a:pt x="92" y="1279"/>
                      </a:cubicBezTo>
                      <a:cubicBezTo>
                        <a:pt x="137" y="1370"/>
                        <a:pt x="160" y="1439"/>
                        <a:pt x="251" y="1485"/>
                      </a:cubicBezTo>
                      <a:cubicBezTo>
                        <a:pt x="305" y="1511"/>
                        <a:pt x="358" y="1522"/>
                        <a:pt x="412" y="1522"/>
                      </a:cubicBezTo>
                      <a:cubicBezTo>
                        <a:pt x="450" y="1522"/>
                        <a:pt x="488" y="1517"/>
                        <a:pt x="525" y="1507"/>
                      </a:cubicBezTo>
                      <a:cubicBezTo>
                        <a:pt x="617" y="1485"/>
                        <a:pt x="685" y="1439"/>
                        <a:pt x="731" y="1348"/>
                      </a:cubicBezTo>
                      <a:cubicBezTo>
                        <a:pt x="776" y="1279"/>
                        <a:pt x="799" y="1165"/>
                        <a:pt x="754" y="1096"/>
                      </a:cubicBezTo>
                      <a:cubicBezTo>
                        <a:pt x="731" y="1028"/>
                        <a:pt x="731" y="982"/>
                        <a:pt x="708" y="914"/>
                      </a:cubicBezTo>
                      <a:cubicBezTo>
                        <a:pt x="708" y="914"/>
                        <a:pt x="708" y="891"/>
                        <a:pt x="708" y="891"/>
                      </a:cubicBezTo>
                      <a:cubicBezTo>
                        <a:pt x="731" y="731"/>
                        <a:pt x="776" y="594"/>
                        <a:pt x="822" y="457"/>
                      </a:cubicBezTo>
                      <a:cubicBezTo>
                        <a:pt x="891" y="275"/>
                        <a:pt x="776" y="69"/>
                        <a:pt x="594" y="24"/>
                      </a:cubicBezTo>
                      <a:cubicBezTo>
                        <a:pt x="548" y="24"/>
                        <a:pt x="525" y="1"/>
                        <a:pt x="5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22"/>
                <p:cNvSpPr/>
                <p:nvPr/>
              </p:nvSpPr>
              <p:spPr>
                <a:xfrm>
                  <a:off x="8822856" y="2734170"/>
                  <a:ext cx="192508" cy="241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2" h="8929" extrusionOk="0">
                      <a:moveTo>
                        <a:pt x="3057" y="333"/>
                      </a:moveTo>
                      <a:cubicBezTo>
                        <a:pt x="3202" y="333"/>
                        <a:pt x="3347" y="349"/>
                        <a:pt x="3492" y="365"/>
                      </a:cubicBezTo>
                      <a:cubicBezTo>
                        <a:pt x="3743" y="388"/>
                        <a:pt x="3972" y="457"/>
                        <a:pt x="4200" y="548"/>
                      </a:cubicBezTo>
                      <a:cubicBezTo>
                        <a:pt x="4451" y="662"/>
                        <a:pt x="4702" y="822"/>
                        <a:pt x="4930" y="982"/>
                      </a:cubicBezTo>
                      <a:cubicBezTo>
                        <a:pt x="5227" y="1210"/>
                        <a:pt x="5478" y="1484"/>
                        <a:pt x="5706" y="1758"/>
                      </a:cubicBezTo>
                      <a:cubicBezTo>
                        <a:pt x="5958" y="2100"/>
                        <a:pt x="6163" y="2488"/>
                        <a:pt x="6346" y="2876"/>
                      </a:cubicBezTo>
                      <a:lnTo>
                        <a:pt x="6323" y="2831"/>
                      </a:lnTo>
                      <a:lnTo>
                        <a:pt x="6323" y="2831"/>
                      </a:lnTo>
                      <a:cubicBezTo>
                        <a:pt x="6528" y="3310"/>
                        <a:pt x="6665" y="3812"/>
                        <a:pt x="6734" y="4314"/>
                      </a:cubicBezTo>
                      <a:cubicBezTo>
                        <a:pt x="6734" y="4314"/>
                        <a:pt x="6734" y="4291"/>
                        <a:pt x="6734" y="4269"/>
                      </a:cubicBezTo>
                      <a:cubicBezTo>
                        <a:pt x="6779" y="4748"/>
                        <a:pt x="6779" y="5227"/>
                        <a:pt x="6734" y="5684"/>
                      </a:cubicBezTo>
                      <a:cubicBezTo>
                        <a:pt x="6734" y="5684"/>
                        <a:pt x="6734" y="5661"/>
                        <a:pt x="6734" y="5638"/>
                      </a:cubicBezTo>
                      <a:cubicBezTo>
                        <a:pt x="6665" y="6026"/>
                        <a:pt x="6574" y="6414"/>
                        <a:pt x="6437" y="6779"/>
                      </a:cubicBezTo>
                      <a:cubicBezTo>
                        <a:pt x="6414" y="6802"/>
                        <a:pt x="6414" y="6802"/>
                        <a:pt x="6414" y="6825"/>
                      </a:cubicBezTo>
                      <a:cubicBezTo>
                        <a:pt x="6414" y="6802"/>
                        <a:pt x="6414" y="6802"/>
                        <a:pt x="6414" y="6802"/>
                      </a:cubicBezTo>
                      <a:cubicBezTo>
                        <a:pt x="6300" y="7076"/>
                        <a:pt x="6140" y="7327"/>
                        <a:pt x="5958" y="7578"/>
                      </a:cubicBezTo>
                      <a:cubicBezTo>
                        <a:pt x="5821" y="7761"/>
                        <a:pt x="5638" y="7943"/>
                        <a:pt x="5433" y="8103"/>
                      </a:cubicBezTo>
                      <a:cubicBezTo>
                        <a:pt x="5273" y="8217"/>
                        <a:pt x="5090" y="8331"/>
                        <a:pt x="4885" y="8423"/>
                      </a:cubicBezTo>
                      <a:cubicBezTo>
                        <a:pt x="4679" y="8491"/>
                        <a:pt x="4474" y="8560"/>
                        <a:pt x="4268" y="8583"/>
                      </a:cubicBezTo>
                      <a:cubicBezTo>
                        <a:pt x="4154" y="8594"/>
                        <a:pt x="4046" y="8600"/>
                        <a:pt x="3937" y="8600"/>
                      </a:cubicBezTo>
                      <a:cubicBezTo>
                        <a:pt x="3829" y="8600"/>
                        <a:pt x="3721" y="8594"/>
                        <a:pt x="3607" y="8583"/>
                      </a:cubicBezTo>
                      <a:cubicBezTo>
                        <a:pt x="3355" y="8537"/>
                        <a:pt x="3127" y="8468"/>
                        <a:pt x="2899" y="8377"/>
                      </a:cubicBezTo>
                      <a:cubicBezTo>
                        <a:pt x="2625" y="8263"/>
                        <a:pt x="2397" y="8126"/>
                        <a:pt x="2169" y="7943"/>
                      </a:cubicBezTo>
                      <a:cubicBezTo>
                        <a:pt x="1872" y="7715"/>
                        <a:pt x="1621" y="7464"/>
                        <a:pt x="1392" y="7167"/>
                      </a:cubicBezTo>
                      <a:cubicBezTo>
                        <a:pt x="1141" y="6825"/>
                        <a:pt x="913" y="6437"/>
                        <a:pt x="753" y="6049"/>
                      </a:cubicBezTo>
                      <a:cubicBezTo>
                        <a:pt x="594" y="5684"/>
                        <a:pt x="502" y="5319"/>
                        <a:pt x="411" y="4953"/>
                      </a:cubicBezTo>
                      <a:cubicBezTo>
                        <a:pt x="411" y="4953"/>
                        <a:pt x="411" y="4953"/>
                        <a:pt x="411" y="4931"/>
                      </a:cubicBezTo>
                      <a:cubicBezTo>
                        <a:pt x="411" y="4931"/>
                        <a:pt x="411" y="4931"/>
                        <a:pt x="411" y="4908"/>
                      </a:cubicBezTo>
                      <a:cubicBezTo>
                        <a:pt x="388" y="4839"/>
                        <a:pt x="388" y="4748"/>
                        <a:pt x="365" y="4657"/>
                      </a:cubicBezTo>
                      <a:cubicBezTo>
                        <a:pt x="365" y="4588"/>
                        <a:pt x="342" y="4520"/>
                        <a:pt x="342" y="4451"/>
                      </a:cubicBezTo>
                      <a:cubicBezTo>
                        <a:pt x="320" y="4063"/>
                        <a:pt x="320" y="3675"/>
                        <a:pt x="365" y="3287"/>
                      </a:cubicBezTo>
                      <a:cubicBezTo>
                        <a:pt x="434" y="2899"/>
                        <a:pt x="525" y="2511"/>
                        <a:pt x="685" y="2146"/>
                      </a:cubicBezTo>
                      <a:cubicBezTo>
                        <a:pt x="685" y="2146"/>
                        <a:pt x="685" y="2146"/>
                        <a:pt x="685" y="2123"/>
                      </a:cubicBezTo>
                      <a:cubicBezTo>
                        <a:pt x="799" y="1872"/>
                        <a:pt x="936" y="1621"/>
                        <a:pt x="1119" y="1370"/>
                      </a:cubicBezTo>
                      <a:cubicBezTo>
                        <a:pt x="1278" y="1187"/>
                        <a:pt x="1438" y="1005"/>
                        <a:pt x="1644" y="845"/>
                      </a:cubicBezTo>
                      <a:cubicBezTo>
                        <a:pt x="1689" y="822"/>
                        <a:pt x="1712" y="799"/>
                        <a:pt x="1758" y="776"/>
                      </a:cubicBezTo>
                      <a:cubicBezTo>
                        <a:pt x="1758" y="754"/>
                        <a:pt x="1780" y="754"/>
                        <a:pt x="1780" y="754"/>
                      </a:cubicBezTo>
                      <a:lnTo>
                        <a:pt x="1803" y="731"/>
                      </a:lnTo>
                      <a:cubicBezTo>
                        <a:pt x="1940" y="662"/>
                        <a:pt x="2054" y="594"/>
                        <a:pt x="2191" y="525"/>
                      </a:cubicBezTo>
                      <a:cubicBezTo>
                        <a:pt x="2237" y="502"/>
                        <a:pt x="2283" y="502"/>
                        <a:pt x="2305" y="480"/>
                      </a:cubicBezTo>
                      <a:lnTo>
                        <a:pt x="2328" y="480"/>
                      </a:lnTo>
                      <a:cubicBezTo>
                        <a:pt x="2397" y="457"/>
                        <a:pt x="2442" y="434"/>
                        <a:pt x="2511" y="411"/>
                      </a:cubicBezTo>
                      <a:lnTo>
                        <a:pt x="2579" y="411"/>
                      </a:lnTo>
                      <a:cubicBezTo>
                        <a:pt x="2579" y="388"/>
                        <a:pt x="2602" y="388"/>
                        <a:pt x="2602" y="388"/>
                      </a:cubicBezTo>
                      <a:lnTo>
                        <a:pt x="2625" y="388"/>
                      </a:lnTo>
                      <a:cubicBezTo>
                        <a:pt x="2671" y="388"/>
                        <a:pt x="2739" y="365"/>
                        <a:pt x="2808" y="365"/>
                      </a:cubicBezTo>
                      <a:cubicBezTo>
                        <a:pt x="2808" y="365"/>
                        <a:pt x="2830" y="343"/>
                        <a:pt x="2830" y="343"/>
                      </a:cubicBezTo>
                      <a:lnTo>
                        <a:pt x="2876" y="343"/>
                      </a:lnTo>
                      <a:cubicBezTo>
                        <a:pt x="2936" y="336"/>
                        <a:pt x="2996" y="333"/>
                        <a:pt x="3057" y="333"/>
                      </a:cubicBezTo>
                      <a:close/>
                      <a:moveTo>
                        <a:pt x="3150" y="0"/>
                      </a:moveTo>
                      <a:cubicBezTo>
                        <a:pt x="3082" y="0"/>
                        <a:pt x="3013" y="0"/>
                        <a:pt x="2967" y="23"/>
                      </a:cubicBezTo>
                      <a:lnTo>
                        <a:pt x="2945" y="23"/>
                      </a:lnTo>
                      <a:cubicBezTo>
                        <a:pt x="2876" y="23"/>
                        <a:pt x="2785" y="23"/>
                        <a:pt x="2716" y="46"/>
                      </a:cubicBezTo>
                      <a:cubicBezTo>
                        <a:pt x="2671" y="46"/>
                        <a:pt x="2625" y="46"/>
                        <a:pt x="2602" y="69"/>
                      </a:cubicBezTo>
                      <a:cubicBezTo>
                        <a:pt x="2488" y="92"/>
                        <a:pt x="2397" y="114"/>
                        <a:pt x="2305" y="137"/>
                      </a:cubicBezTo>
                      <a:lnTo>
                        <a:pt x="2283" y="137"/>
                      </a:lnTo>
                      <a:cubicBezTo>
                        <a:pt x="2169" y="183"/>
                        <a:pt x="2054" y="229"/>
                        <a:pt x="1940" y="274"/>
                      </a:cubicBezTo>
                      <a:cubicBezTo>
                        <a:pt x="1872" y="320"/>
                        <a:pt x="1780" y="365"/>
                        <a:pt x="1712" y="411"/>
                      </a:cubicBezTo>
                      <a:cubicBezTo>
                        <a:pt x="1689" y="434"/>
                        <a:pt x="1666" y="434"/>
                        <a:pt x="1644" y="457"/>
                      </a:cubicBezTo>
                      <a:cubicBezTo>
                        <a:pt x="1529" y="525"/>
                        <a:pt x="1415" y="617"/>
                        <a:pt x="1301" y="708"/>
                      </a:cubicBezTo>
                      <a:cubicBezTo>
                        <a:pt x="1073" y="890"/>
                        <a:pt x="890" y="1119"/>
                        <a:pt x="731" y="1347"/>
                      </a:cubicBezTo>
                      <a:cubicBezTo>
                        <a:pt x="708" y="1370"/>
                        <a:pt x="708" y="1393"/>
                        <a:pt x="685" y="1438"/>
                      </a:cubicBezTo>
                      <a:cubicBezTo>
                        <a:pt x="548" y="1644"/>
                        <a:pt x="434" y="1849"/>
                        <a:pt x="342" y="2077"/>
                      </a:cubicBezTo>
                      <a:cubicBezTo>
                        <a:pt x="274" y="2283"/>
                        <a:pt x="206" y="2488"/>
                        <a:pt x="137" y="2694"/>
                      </a:cubicBezTo>
                      <a:cubicBezTo>
                        <a:pt x="137" y="2716"/>
                        <a:pt x="137" y="2739"/>
                        <a:pt x="137" y="2762"/>
                      </a:cubicBezTo>
                      <a:cubicBezTo>
                        <a:pt x="69" y="3036"/>
                        <a:pt x="23" y="3310"/>
                        <a:pt x="0" y="3584"/>
                      </a:cubicBezTo>
                      <a:cubicBezTo>
                        <a:pt x="0" y="3744"/>
                        <a:pt x="0" y="3926"/>
                        <a:pt x="0" y="4086"/>
                      </a:cubicBezTo>
                      <a:cubicBezTo>
                        <a:pt x="0" y="4132"/>
                        <a:pt x="0" y="4154"/>
                        <a:pt x="0" y="4200"/>
                      </a:cubicBezTo>
                      <a:cubicBezTo>
                        <a:pt x="23" y="4520"/>
                        <a:pt x="69" y="4839"/>
                        <a:pt x="137" y="5159"/>
                      </a:cubicBezTo>
                      <a:cubicBezTo>
                        <a:pt x="160" y="5296"/>
                        <a:pt x="183" y="5433"/>
                        <a:pt x="228" y="5570"/>
                      </a:cubicBezTo>
                      <a:cubicBezTo>
                        <a:pt x="251" y="5592"/>
                        <a:pt x="251" y="5615"/>
                        <a:pt x="251" y="5638"/>
                      </a:cubicBezTo>
                      <a:cubicBezTo>
                        <a:pt x="388" y="6095"/>
                        <a:pt x="594" y="6528"/>
                        <a:pt x="845" y="6939"/>
                      </a:cubicBezTo>
                      <a:cubicBezTo>
                        <a:pt x="1073" y="7327"/>
                        <a:pt x="1370" y="7670"/>
                        <a:pt x="1712" y="7989"/>
                      </a:cubicBezTo>
                      <a:cubicBezTo>
                        <a:pt x="1872" y="8126"/>
                        <a:pt x="2054" y="8263"/>
                        <a:pt x="2237" y="8377"/>
                      </a:cubicBezTo>
                      <a:cubicBezTo>
                        <a:pt x="2442" y="8537"/>
                        <a:pt x="2671" y="8628"/>
                        <a:pt x="2899" y="8720"/>
                      </a:cubicBezTo>
                      <a:cubicBezTo>
                        <a:pt x="3239" y="8855"/>
                        <a:pt x="3617" y="8928"/>
                        <a:pt x="3985" y="8928"/>
                      </a:cubicBezTo>
                      <a:cubicBezTo>
                        <a:pt x="4112" y="8928"/>
                        <a:pt x="4237" y="8920"/>
                        <a:pt x="4360" y="8902"/>
                      </a:cubicBezTo>
                      <a:cubicBezTo>
                        <a:pt x="4588" y="8856"/>
                        <a:pt x="4793" y="8811"/>
                        <a:pt x="4999" y="8720"/>
                      </a:cubicBezTo>
                      <a:cubicBezTo>
                        <a:pt x="5204" y="8628"/>
                        <a:pt x="5387" y="8537"/>
                        <a:pt x="5569" y="8400"/>
                      </a:cubicBezTo>
                      <a:cubicBezTo>
                        <a:pt x="6346" y="7852"/>
                        <a:pt x="6779" y="6962"/>
                        <a:pt x="6985" y="6072"/>
                      </a:cubicBezTo>
                      <a:cubicBezTo>
                        <a:pt x="7099" y="5592"/>
                        <a:pt x="7122" y="5090"/>
                        <a:pt x="7076" y="4588"/>
                      </a:cubicBezTo>
                      <a:cubicBezTo>
                        <a:pt x="7053" y="4109"/>
                        <a:pt x="6962" y="3629"/>
                        <a:pt x="6802" y="3173"/>
                      </a:cubicBezTo>
                      <a:cubicBezTo>
                        <a:pt x="6505" y="2260"/>
                        <a:pt x="5980" y="1438"/>
                        <a:pt x="5250" y="822"/>
                      </a:cubicBezTo>
                      <a:cubicBezTo>
                        <a:pt x="4862" y="502"/>
                        <a:pt x="4428" y="274"/>
                        <a:pt x="3972" y="137"/>
                      </a:cubicBezTo>
                      <a:cubicBezTo>
                        <a:pt x="3766" y="69"/>
                        <a:pt x="3538" y="23"/>
                        <a:pt x="3310" y="23"/>
                      </a:cubicBezTo>
                      <a:cubicBezTo>
                        <a:pt x="3241" y="0"/>
                        <a:pt x="3196" y="0"/>
                        <a:pt x="3150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22"/>
                <p:cNvSpPr/>
                <p:nvPr/>
              </p:nvSpPr>
              <p:spPr>
                <a:xfrm>
                  <a:off x="9072099" y="2910000"/>
                  <a:ext cx="88875" cy="86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3207" extrusionOk="0">
                      <a:moveTo>
                        <a:pt x="1781" y="320"/>
                      </a:moveTo>
                      <a:cubicBezTo>
                        <a:pt x="1895" y="343"/>
                        <a:pt x="2009" y="366"/>
                        <a:pt x="2123" y="411"/>
                      </a:cubicBezTo>
                      <a:cubicBezTo>
                        <a:pt x="2215" y="457"/>
                        <a:pt x="2306" y="525"/>
                        <a:pt x="2397" y="571"/>
                      </a:cubicBezTo>
                      <a:cubicBezTo>
                        <a:pt x="2488" y="640"/>
                        <a:pt x="2557" y="731"/>
                        <a:pt x="2625" y="822"/>
                      </a:cubicBezTo>
                      <a:cubicBezTo>
                        <a:pt x="2694" y="891"/>
                        <a:pt x="2740" y="982"/>
                        <a:pt x="2785" y="1096"/>
                      </a:cubicBezTo>
                      <a:cubicBezTo>
                        <a:pt x="2831" y="1210"/>
                        <a:pt x="2877" y="1302"/>
                        <a:pt x="2899" y="1438"/>
                      </a:cubicBezTo>
                      <a:cubicBezTo>
                        <a:pt x="2899" y="1553"/>
                        <a:pt x="2899" y="1667"/>
                        <a:pt x="2877" y="1781"/>
                      </a:cubicBezTo>
                      <a:cubicBezTo>
                        <a:pt x="2877" y="1895"/>
                        <a:pt x="2831" y="1986"/>
                        <a:pt x="2785" y="2100"/>
                      </a:cubicBezTo>
                      <a:cubicBezTo>
                        <a:pt x="2740" y="2215"/>
                        <a:pt x="2694" y="2306"/>
                        <a:pt x="2625" y="2397"/>
                      </a:cubicBezTo>
                      <a:cubicBezTo>
                        <a:pt x="2557" y="2466"/>
                        <a:pt x="2466" y="2557"/>
                        <a:pt x="2397" y="2625"/>
                      </a:cubicBezTo>
                      <a:cubicBezTo>
                        <a:pt x="2306" y="2671"/>
                        <a:pt x="2215" y="2717"/>
                        <a:pt x="2123" y="2762"/>
                      </a:cubicBezTo>
                      <a:cubicBezTo>
                        <a:pt x="2009" y="2808"/>
                        <a:pt x="1895" y="2854"/>
                        <a:pt x="1781" y="2854"/>
                      </a:cubicBezTo>
                      <a:cubicBezTo>
                        <a:pt x="1724" y="2865"/>
                        <a:pt x="1667" y="2871"/>
                        <a:pt x="1610" y="2871"/>
                      </a:cubicBezTo>
                      <a:cubicBezTo>
                        <a:pt x="1553" y="2871"/>
                        <a:pt x="1496" y="2865"/>
                        <a:pt x="1439" y="2854"/>
                      </a:cubicBezTo>
                      <a:cubicBezTo>
                        <a:pt x="1324" y="2831"/>
                        <a:pt x="1210" y="2808"/>
                        <a:pt x="1119" y="2762"/>
                      </a:cubicBezTo>
                      <a:cubicBezTo>
                        <a:pt x="1005" y="2717"/>
                        <a:pt x="914" y="2671"/>
                        <a:pt x="822" y="2603"/>
                      </a:cubicBezTo>
                      <a:cubicBezTo>
                        <a:pt x="822" y="2603"/>
                        <a:pt x="822" y="2580"/>
                        <a:pt x="799" y="2580"/>
                      </a:cubicBezTo>
                      <a:lnTo>
                        <a:pt x="799" y="2580"/>
                      </a:lnTo>
                      <a:cubicBezTo>
                        <a:pt x="807" y="2587"/>
                        <a:pt x="815" y="2595"/>
                        <a:pt x="822" y="2603"/>
                      </a:cubicBezTo>
                      <a:cubicBezTo>
                        <a:pt x="822" y="2603"/>
                        <a:pt x="822" y="2602"/>
                        <a:pt x="799" y="2580"/>
                      </a:cubicBezTo>
                      <a:cubicBezTo>
                        <a:pt x="799" y="2580"/>
                        <a:pt x="799" y="2580"/>
                        <a:pt x="799" y="2580"/>
                      </a:cubicBezTo>
                      <a:lnTo>
                        <a:pt x="799" y="2580"/>
                      </a:lnTo>
                      <a:cubicBezTo>
                        <a:pt x="739" y="2519"/>
                        <a:pt x="678" y="2455"/>
                        <a:pt x="617" y="2374"/>
                      </a:cubicBezTo>
                      <a:cubicBezTo>
                        <a:pt x="548" y="2283"/>
                        <a:pt x="480" y="2192"/>
                        <a:pt x="434" y="2078"/>
                      </a:cubicBezTo>
                      <a:cubicBezTo>
                        <a:pt x="411" y="1986"/>
                        <a:pt x="366" y="1895"/>
                        <a:pt x="366" y="1781"/>
                      </a:cubicBezTo>
                      <a:cubicBezTo>
                        <a:pt x="343" y="1667"/>
                        <a:pt x="343" y="1530"/>
                        <a:pt x="366" y="1416"/>
                      </a:cubicBezTo>
                      <a:cubicBezTo>
                        <a:pt x="366" y="1302"/>
                        <a:pt x="411" y="1187"/>
                        <a:pt x="457" y="1096"/>
                      </a:cubicBezTo>
                      <a:cubicBezTo>
                        <a:pt x="480" y="1005"/>
                        <a:pt x="526" y="936"/>
                        <a:pt x="571" y="845"/>
                      </a:cubicBezTo>
                      <a:cubicBezTo>
                        <a:pt x="594" y="845"/>
                        <a:pt x="594" y="822"/>
                        <a:pt x="617" y="822"/>
                      </a:cubicBezTo>
                      <a:cubicBezTo>
                        <a:pt x="640" y="777"/>
                        <a:pt x="685" y="731"/>
                        <a:pt x="731" y="685"/>
                      </a:cubicBezTo>
                      <a:cubicBezTo>
                        <a:pt x="731" y="662"/>
                        <a:pt x="731" y="662"/>
                        <a:pt x="754" y="662"/>
                      </a:cubicBezTo>
                      <a:cubicBezTo>
                        <a:pt x="754" y="662"/>
                        <a:pt x="754" y="662"/>
                        <a:pt x="754" y="640"/>
                      </a:cubicBezTo>
                      <a:cubicBezTo>
                        <a:pt x="777" y="640"/>
                        <a:pt x="777" y="640"/>
                        <a:pt x="799" y="617"/>
                      </a:cubicBezTo>
                      <a:cubicBezTo>
                        <a:pt x="799" y="617"/>
                        <a:pt x="822" y="594"/>
                        <a:pt x="845" y="594"/>
                      </a:cubicBezTo>
                      <a:cubicBezTo>
                        <a:pt x="845" y="571"/>
                        <a:pt x="868" y="571"/>
                        <a:pt x="868" y="571"/>
                      </a:cubicBezTo>
                      <a:cubicBezTo>
                        <a:pt x="914" y="525"/>
                        <a:pt x="959" y="503"/>
                        <a:pt x="1005" y="480"/>
                      </a:cubicBezTo>
                      <a:cubicBezTo>
                        <a:pt x="1050" y="457"/>
                        <a:pt x="1096" y="434"/>
                        <a:pt x="1119" y="411"/>
                      </a:cubicBezTo>
                      <a:cubicBezTo>
                        <a:pt x="1210" y="389"/>
                        <a:pt x="1302" y="366"/>
                        <a:pt x="1393" y="343"/>
                      </a:cubicBezTo>
                      <a:cubicBezTo>
                        <a:pt x="1416" y="343"/>
                        <a:pt x="1439" y="343"/>
                        <a:pt x="1439" y="320"/>
                      </a:cubicBezTo>
                      <a:close/>
                      <a:moveTo>
                        <a:pt x="1598" y="0"/>
                      </a:moveTo>
                      <a:cubicBezTo>
                        <a:pt x="1484" y="0"/>
                        <a:pt x="1393" y="0"/>
                        <a:pt x="1302" y="23"/>
                      </a:cubicBezTo>
                      <a:cubicBezTo>
                        <a:pt x="1187" y="46"/>
                        <a:pt x="1096" y="69"/>
                        <a:pt x="1005" y="115"/>
                      </a:cubicBezTo>
                      <a:lnTo>
                        <a:pt x="982" y="115"/>
                      </a:lnTo>
                      <a:lnTo>
                        <a:pt x="936" y="137"/>
                      </a:lnTo>
                      <a:cubicBezTo>
                        <a:pt x="868" y="183"/>
                        <a:pt x="799" y="206"/>
                        <a:pt x="731" y="252"/>
                      </a:cubicBezTo>
                      <a:cubicBezTo>
                        <a:pt x="731" y="252"/>
                        <a:pt x="731" y="274"/>
                        <a:pt x="731" y="274"/>
                      </a:cubicBezTo>
                      <a:cubicBezTo>
                        <a:pt x="662" y="297"/>
                        <a:pt x="617" y="343"/>
                        <a:pt x="571" y="389"/>
                      </a:cubicBezTo>
                      <a:cubicBezTo>
                        <a:pt x="571" y="389"/>
                        <a:pt x="548" y="411"/>
                        <a:pt x="548" y="411"/>
                      </a:cubicBezTo>
                      <a:cubicBezTo>
                        <a:pt x="457" y="480"/>
                        <a:pt x="366" y="571"/>
                        <a:pt x="320" y="685"/>
                      </a:cubicBezTo>
                      <a:lnTo>
                        <a:pt x="297" y="685"/>
                      </a:lnTo>
                      <a:cubicBezTo>
                        <a:pt x="229" y="799"/>
                        <a:pt x="183" y="913"/>
                        <a:pt x="115" y="1028"/>
                      </a:cubicBezTo>
                      <a:cubicBezTo>
                        <a:pt x="46" y="1233"/>
                        <a:pt x="1" y="1461"/>
                        <a:pt x="23" y="1690"/>
                      </a:cubicBezTo>
                      <a:cubicBezTo>
                        <a:pt x="23" y="1918"/>
                        <a:pt x="92" y="2146"/>
                        <a:pt x="206" y="2351"/>
                      </a:cubicBezTo>
                      <a:cubicBezTo>
                        <a:pt x="297" y="2511"/>
                        <a:pt x="411" y="2671"/>
                        <a:pt x="571" y="2808"/>
                      </a:cubicBezTo>
                      <a:cubicBezTo>
                        <a:pt x="731" y="2968"/>
                        <a:pt x="936" y="3059"/>
                        <a:pt x="1142" y="3128"/>
                      </a:cubicBezTo>
                      <a:cubicBezTo>
                        <a:pt x="1256" y="3173"/>
                        <a:pt x="1347" y="3173"/>
                        <a:pt x="1461" y="3196"/>
                      </a:cubicBezTo>
                      <a:cubicBezTo>
                        <a:pt x="1499" y="3204"/>
                        <a:pt x="1540" y="3206"/>
                        <a:pt x="1581" y="3206"/>
                      </a:cubicBezTo>
                      <a:cubicBezTo>
                        <a:pt x="1664" y="3206"/>
                        <a:pt x="1750" y="3196"/>
                        <a:pt x="1827" y="3196"/>
                      </a:cubicBezTo>
                      <a:cubicBezTo>
                        <a:pt x="2032" y="3150"/>
                        <a:pt x="2237" y="3082"/>
                        <a:pt x="2443" y="2991"/>
                      </a:cubicBezTo>
                      <a:cubicBezTo>
                        <a:pt x="2511" y="2922"/>
                        <a:pt x="2603" y="2876"/>
                        <a:pt x="2671" y="2808"/>
                      </a:cubicBezTo>
                      <a:cubicBezTo>
                        <a:pt x="2762" y="2740"/>
                        <a:pt x="2831" y="2648"/>
                        <a:pt x="2899" y="2580"/>
                      </a:cubicBezTo>
                      <a:cubicBezTo>
                        <a:pt x="3036" y="2374"/>
                        <a:pt x="3128" y="2169"/>
                        <a:pt x="3196" y="1918"/>
                      </a:cubicBezTo>
                      <a:cubicBezTo>
                        <a:pt x="3287" y="1507"/>
                        <a:pt x="3173" y="1050"/>
                        <a:pt x="2945" y="685"/>
                      </a:cubicBezTo>
                      <a:cubicBezTo>
                        <a:pt x="2785" y="434"/>
                        <a:pt x="2534" y="252"/>
                        <a:pt x="2260" y="137"/>
                      </a:cubicBezTo>
                      <a:cubicBezTo>
                        <a:pt x="2260" y="115"/>
                        <a:pt x="2237" y="115"/>
                        <a:pt x="2237" y="115"/>
                      </a:cubicBezTo>
                      <a:cubicBezTo>
                        <a:pt x="2123" y="69"/>
                        <a:pt x="2032" y="46"/>
                        <a:pt x="1918" y="23"/>
                      </a:cubicBezTo>
                      <a:cubicBezTo>
                        <a:pt x="1872" y="0"/>
                        <a:pt x="1804" y="0"/>
                        <a:pt x="1758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22"/>
                <p:cNvSpPr/>
                <p:nvPr/>
              </p:nvSpPr>
              <p:spPr>
                <a:xfrm>
                  <a:off x="8975224" y="3056827"/>
                  <a:ext cx="72224" cy="6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2315" extrusionOk="0">
                      <a:moveTo>
                        <a:pt x="1781" y="343"/>
                      </a:moveTo>
                      <a:cubicBezTo>
                        <a:pt x="1850" y="366"/>
                        <a:pt x="1918" y="389"/>
                        <a:pt x="1987" y="412"/>
                      </a:cubicBezTo>
                      <a:cubicBezTo>
                        <a:pt x="2032" y="435"/>
                        <a:pt x="2078" y="457"/>
                        <a:pt x="2124" y="480"/>
                      </a:cubicBezTo>
                      <a:cubicBezTo>
                        <a:pt x="2169" y="526"/>
                        <a:pt x="2192" y="549"/>
                        <a:pt x="2238" y="594"/>
                      </a:cubicBezTo>
                      <a:cubicBezTo>
                        <a:pt x="2261" y="617"/>
                        <a:pt x="2283" y="663"/>
                        <a:pt x="2306" y="708"/>
                      </a:cubicBezTo>
                      <a:cubicBezTo>
                        <a:pt x="2306" y="754"/>
                        <a:pt x="2329" y="800"/>
                        <a:pt x="2329" y="845"/>
                      </a:cubicBezTo>
                      <a:cubicBezTo>
                        <a:pt x="2329" y="914"/>
                        <a:pt x="2329" y="960"/>
                        <a:pt x="2329" y="1005"/>
                      </a:cubicBezTo>
                      <a:cubicBezTo>
                        <a:pt x="2306" y="1074"/>
                        <a:pt x="2306" y="1142"/>
                        <a:pt x="2283" y="1211"/>
                      </a:cubicBezTo>
                      <a:cubicBezTo>
                        <a:pt x="2238" y="1302"/>
                        <a:pt x="2192" y="1393"/>
                        <a:pt x="2124" y="1462"/>
                      </a:cubicBezTo>
                      <a:cubicBezTo>
                        <a:pt x="2055" y="1553"/>
                        <a:pt x="1987" y="1621"/>
                        <a:pt x="1895" y="1690"/>
                      </a:cubicBezTo>
                      <a:cubicBezTo>
                        <a:pt x="1781" y="1781"/>
                        <a:pt x="1667" y="1850"/>
                        <a:pt x="1553" y="1895"/>
                      </a:cubicBezTo>
                      <a:cubicBezTo>
                        <a:pt x="1439" y="1941"/>
                        <a:pt x="1348" y="1964"/>
                        <a:pt x="1211" y="1987"/>
                      </a:cubicBezTo>
                      <a:cubicBezTo>
                        <a:pt x="1150" y="1987"/>
                        <a:pt x="1089" y="1997"/>
                        <a:pt x="1028" y="1997"/>
                      </a:cubicBezTo>
                      <a:cubicBezTo>
                        <a:pt x="998" y="1997"/>
                        <a:pt x="967" y="1994"/>
                        <a:pt x="937" y="1987"/>
                      </a:cubicBezTo>
                      <a:cubicBezTo>
                        <a:pt x="845" y="1987"/>
                        <a:pt x="777" y="1964"/>
                        <a:pt x="709" y="1941"/>
                      </a:cubicBezTo>
                      <a:cubicBezTo>
                        <a:pt x="663" y="1918"/>
                        <a:pt x="617" y="1873"/>
                        <a:pt x="549" y="1850"/>
                      </a:cubicBezTo>
                      <a:cubicBezTo>
                        <a:pt x="526" y="1827"/>
                        <a:pt x="480" y="1781"/>
                        <a:pt x="457" y="1758"/>
                      </a:cubicBezTo>
                      <a:cubicBezTo>
                        <a:pt x="435" y="1713"/>
                        <a:pt x="412" y="1667"/>
                        <a:pt x="389" y="1644"/>
                      </a:cubicBezTo>
                      <a:cubicBezTo>
                        <a:pt x="366" y="1576"/>
                        <a:pt x="366" y="1530"/>
                        <a:pt x="343" y="1485"/>
                      </a:cubicBezTo>
                      <a:cubicBezTo>
                        <a:pt x="343" y="1416"/>
                        <a:pt x="343" y="1370"/>
                        <a:pt x="366" y="1325"/>
                      </a:cubicBezTo>
                      <a:cubicBezTo>
                        <a:pt x="366" y="1279"/>
                        <a:pt x="366" y="1256"/>
                        <a:pt x="366" y="1233"/>
                      </a:cubicBezTo>
                      <a:cubicBezTo>
                        <a:pt x="389" y="1211"/>
                        <a:pt x="389" y="1188"/>
                        <a:pt x="389" y="1165"/>
                      </a:cubicBezTo>
                      <a:cubicBezTo>
                        <a:pt x="412" y="1142"/>
                        <a:pt x="412" y="1142"/>
                        <a:pt x="412" y="1119"/>
                      </a:cubicBezTo>
                      <a:cubicBezTo>
                        <a:pt x="457" y="1028"/>
                        <a:pt x="503" y="937"/>
                        <a:pt x="549" y="868"/>
                      </a:cubicBezTo>
                      <a:cubicBezTo>
                        <a:pt x="594" y="845"/>
                        <a:pt x="617" y="800"/>
                        <a:pt x="640" y="777"/>
                      </a:cubicBezTo>
                      <a:cubicBezTo>
                        <a:pt x="663" y="754"/>
                        <a:pt x="663" y="754"/>
                        <a:pt x="663" y="754"/>
                      </a:cubicBezTo>
                      <a:lnTo>
                        <a:pt x="686" y="731"/>
                      </a:lnTo>
                      <a:cubicBezTo>
                        <a:pt x="686" y="731"/>
                        <a:pt x="686" y="731"/>
                        <a:pt x="709" y="708"/>
                      </a:cubicBezTo>
                      <a:lnTo>
                        <a:pt x="731" y="708"/>
                      </a:lnTo>
                      <a:cubicBezTo>
                        <a:pt x="731" y="686"/>
                        <a:pt x="731" y="686"/>
                        <a:pt x="731" y="686"/>
                      </a:cubicBezTo>
                      <a:cubicBezTo>
                        <a:pt x="731" y="686"/>
                        <a:pt x="754" y="686"/>
                        <a:pt x="754" y="663"/>
                      </a:cubicBezTo>
                      <a:lnTo>
                        <a:pt x="777" y="663"/>
                      </a:lnTo>
                      <a:cubicBezTo>
                        <a:pt x="777" y="663"/>
                        <a:pt x="777" y="640"/>
                        <a:pt x="777" y="640"/>
                      </a:cubicBezTo>
                      <a:lnTo>
                        <a:pt x="800" y="640"/>
                      </a:lnTo>
                      <a:cubicBezTo>
                        <a:pt x="823" y="617"/>
                        <a:pt x="868" y="594"/>
                        <a:pt x="914" y="572"/>
                      </a:cubicBezTo>
                      <a:cubicBezTo>
                        <a:pt x="982" y="526"/>
                        <a:pt x="1051" y="480"/>
                        <a:pt x="1119" y="435"/>
                      </a:cubicBezTo>
                      <a:cubicBezTo>
                        <a:pt x="1211" y="412"/>
                        <a:pt x="1302" y="389"/>
                        <a:pt x="1393" y="366"/>
                      </a:cubicBezTo>
                      <a:cubicBezTo>
                        <a:pt x="1416" y="343"/>
                        <a:pt x="1439" y="343"/>
                        <a:pt x="1462" y="343"/>
                      </a:cubicBezTo>
                      <a:close/>
                      <a:moveTo>
                        <a:pt x="1622" y="1"/>
                      </a:moveTo>
                      <a:cubicBezTo>
                        <a:pt x="1439" y="1"/>
                        <a:pt x="1279" y="47"/>
                        <a:pt x="1119" y="92"/>
                      </a:cubicBezTo>
                      <a:cubicBezTo>
                        <a:pt x="1005" y="138"/>
                        <a:pt x="891" y="183"/>
                        <a:pt x="800" y="252"/>
                      </a:cubicBezTo>
                      <a:cubicBezTo>
                        <a:pt x="777" y="252"/>
                        <a:pt x="731" y="275"/>
                        <a:pt x="709" y="298"/>
                      </a:cubicBezTo>
                      <a:cubicBezTo>
                        <a:pt x="640" y="343"/>
                        <a:pt x="549" y="412"/>
                        <a:pt x="480" y="480"/>
                      </a:cubicBezTo>
                      <a:cubicBezTo>
                        <a:pt x="457" y="503"/>
                        <a:pt x="435" y="526"/>
                        <a:pt x="389" y="549"/>
                      </a:cubicBezTo>
                      <a:cubicBezTo>
                        <a:pt x="366" y="594"/>
                        <a:pt x="343" y="617"/>
                        <a:pt x="321" y="663"/>
                      </a:cubicBezTo>
                      <a:lnTo>
                        <a:pt x="275" y="708"/>
                      </a:lnTo>
                      <a:cubicBezTo>
                        <a:pt x="275" y="708"/>
                        <a:pt x="275" y="708"/>
                        <a:pt x="252" y="731"/>
                      </a:cubicBezTo>
                      <a:cubicBezTo>
                        <a:pt x="252" y="731"/>
                        <a:pt x="252" y="754"/>
                        <a:pt x="229" y="754"/>
                      </a:cubicBezTo>
                      <a:cubicBezTo>
                        <a:pt x="184" y="845"/>
                        <a:pt x="138" y="937"/>
                        <a:pt x="92" y="1028"/>
                      </a:cubicBezTo>
                      <a:cubicBezTo>
                        <a:pt x="92" y="1074"/>
                        <a:pt x="69" y="1119"/>
                        <a:pt x="47" y="1188"/>
                      </a:cubicBezTo>
                      <a:cubicBezTo>
                        <a:pt x="47" y="1233"/>
                        <a:pt x="24" y="1279"/>
                        <a:pt x="24" y="1325"/>
                      </a:cubicBezTo>
                      <a:cubicBezTo>
                        <a:pt x="1" y="1462"/>
                        <a:pt x="24" y="1576"/>
                        <a:pt x="69" y="1690"/>
                      </a:cubicBezTo>
                      <a:cubicBezTo>
                        <a:pt x="115" y="1873"/>
                        <a:pt x="229" y="2010"/>
                        <a:pt x="366" y="2124"/>
                      </a:cubicBezTo>
                      <a:cubicBezTo>
                        <a:pt x="526" y="2238"/>
                        <a:pt x="731" y="2306"/>
                        <a:pt x="914" y="2306"/>
                      </a:cubicBezTo>
                      <a:cubicBezTo>
                        <a:pt x="971" y="2312"/>
                        <a:pt x="1027" y="2315"/>
                        <a:pt x="1081" y="2315"/>
                      </a:cubicBezTo>
                      <a:cubicBezTo>
                        <a:pt x="1245" y="2315"/>
                        <a:pt x="1399" y="2289"/>
                        <a:pt x="1553" y="2238"/>
                      </a:cubicBezTo>
                      <a:cubicBezTo>
                        <a:pt x="1781" y="2169"/>
                        <a:pt x="1964" y="2055"/>
                        <a:pt x="2147" y="1895"/>
                      </a:cubicBezTo>
                      <a:cubicBezTo>
                        <a:pt x="2306" y="1781"/>
                        <a:pt x="2443" y="1599"/>
                        <a:pt x="2535" y="1416"/>
                      </a:cubicBezTo>
                      <a:cubicBezTo>
                        <a:pt x="2626" y="1233"/>
                        <a:pt x="2672" y="1005"/>
                        <a:pt x="2649" y="800"/>
                      </a:cubicBezTo>
                      <a:cubicBezTo>
                        <a:pt x="2649" y="754"/>
                        <a:pt x="2626" y="708"/>
                        <a:pt x="2626" y="640"/>
                      </a:cubicBezTo>
                      <a:cubicBezTo>
                        <a:pt x="2603" y="617"/>
                        <a:pt x="2580" y="572"/>
                        <a:pt x="2580" y="526"/>
                      </a:cubicBezTo>
                      <a:cubicBezTo>
                        <a:pt x="2535" y="435"/>
                        <a:pt x="2466" y="366"/>
                        <a:pt x="2398" y="298"/>
                      </a:cubicBezTo>
                      <a:cubicBezTo>
                        <a:pt x="2352" y="229"/>
                        <a:pt x="2261" y="183"/>
                        <a:pt x="2192" y="138"/>
                      </a:cubicBezTo>
                      <a:cubicBezTo>
                        <a:pt x="2078" y="92"/>
                        <a:pt x="1964" y="47"/>
                        <a:pt x="1850" y="24"/>
                      </a:cubicBezTo>
                      <a:cubicBezTo>
                        <a:pt x="1781" y="24"/>
                        <a:pt x="1690" y="1"/>
                        <a:pt x="1622" y="1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9" name="Google Shape;1469;p22"/>
              <p:cNvSpPr/>
              <p:nvPr/>
            </p:nvSpPr>
            <p:spPr>
              <a:xfrm>
                <a:off x="6004546" y="2943923"/>
                <a:ext cx="109228" cy="100606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3722" extrusionOk="0">
                    <a:moveTo>
                      <a:pt x="1666" y="640"/>
                    </a:moveTo>
                    <a:cubicBezTo>
                      <a:pt x="1758" y="640"/>
                      <a:pt x="1849" y="663"/>
                      <a:pt x="1940" y="663"/>
                    </a:cubicBezTo>
                    <a:cubicBezTo>
                      <a:pt x="2146" y="708"/>
                      <a:pt x="2351" y="777"/>
                      <a:pt x="2557" y="868"/>
                    </a:cubicBezTo>
                    <a:cubicBezTo>
                      <a:pt x="2648" y="914"/>
                      <a:pt x="2716" y="960"/>
                      <a:pt x="2808" y="1028"/>
                    </a:cubicBezTo>
                    <a:cubicBezTo>
                      <a:pt x="2922" y="1142"/>
                      <a:pt x="3036" y="1256"/>
                      <a:pt x="3127" y="1393"/>
                    </a:cubicBezTo>
                    <a:cubicBezTo>
                      <a:pt x="3196" y="1530"/>
                      <a:pt x="3287" y="1667"/>
                      <a:pt x="3333" y="1804"/>
                    </a:cubicBezTo>
                    <a:cubicBezTo>
                      <a:pt x="3355" y="1850"/>
                      <a:pt x="3355" y="1873"/>
                      <a:pt x="3355" y="1918"/>
                    </a:cubicBezTo>
                    <a:cubicBezTo>
                      <a:pt x="3355" y="1987"/>
                      <a:pt x="3355" y="2078"/>
                      <a:pt x="3355" y="2146"/>
                    </a:cubicBezTo>
                    <a:cubicBezTo>
                      <a:pt x="3310" y="2238"/>
                      <a:pt x="3287" y="2352"/>
                      <a:pt x="3241" y="2443"/>
                    </a:cubicBezTo>
                    <a:cubicBezTo>
                      <a:pt x="3218" y="2534"/>
                      <a:pt x="3173" y="2649"/>
                      <a:pt x="3127" y="2740"/>
                    </a:cubicBezTo>
                    <a:cubicBezTo>
                      <a:pt x="3104" y="2786"/>
                      <a:pt x="3082" y="2808"/>
                      <a:pt x="3059" y="2854"/>
                    </a:cubicBezTo>
                    <a:cubicBezTo>
                      <a:pt x="3036" y="2877"/>
                      <a:pt x="2990" y="2923"/>
                      <a:pt x="2967" y="2945"/>
                    </a:cubicBezTo>
                    <a:cubicBezTo>
                      <a:pt x="2922" y="2968"/>
                      <a:pt x="2876" y="2991"/>
                      <a:pt x="2830" y="2991"/>
                    </a:cubicBezTo>
                    <a:cubicBezTo>
                      <a:pt x="2693" y="3037"/>
                      <a:pt x="2557" y="3059"/>
                      <a:pt x="2397" y="3082"/>
                    </a:cubicBezTo>
                    <a:cubicBezTo>
                      <a:pt x="2214" y="3082"/>
                      <a:pt x="2009" y="3059"/>
                      <a:pt x="1803" y="3037"/>
                    </a:cubicBezTo>
                    <a:cubicBezTo>
                      <a:pt x="1712" y="3014"/>
                      <a:pt x="1598" y="2968"/>
                      <a:pt x="1484" y="2945"/>
                    </a:cubicBezTo>
                    <a:cubicBezTo>
                      <a:pt x="1347" y="2854"/>
                      <a:pt x="1210" y="2740"/>
                      <a:pt x="1073" y="2626"/>
                    </a:cubicBezTo>
                    <a:cubicBezTo>
                      <a:pt x="1050" y="2603"/>
                      <a:pt x="1004" y="2580"/>
                      <a:pt x="982" y="2557"/>
                    </a:cubicBezTo>
                    <a:cubicBezTo>
                      <a:pt x="1050" y="2534"/>
                      <a:pt x="1096" y="2489"/>
                      <a:pt x="1141" y="2420"/>
                    </a:cubicBezTo>
                    <a:cubicBezTo>
                      <a:pt x="1233" y="2283"/>
                      <a:pt x="1210" y="2078"/>
                      <a:pt x="1050" y="1987"/>
                    </a:cubicBezTo>
                    <a:cubicBezTo>
                      <a:pt x="1027" y="1964"/>
                      <a:pt x="1004" y="1941"/>
                      <a:pt x="959" y="1918"/>
                    </a:cubicBezTo>
                    <a:cubicBezTo>
                      <a:pt x="936" y="1873"/>
                      <a:pt x="890" y="1827"/>
                      <a:pt x="845" y="1781"/>
                    </a:cubicBezTo>
                    <a:cubicBezTo>
                      <a:pt x="822" y="1713"/>
                      <a:pt x="776" y="1644"/>
                      <a:pt x="753" y="1576"/>
                    </a:cubicBezTo>
                    <a:cubicBezTo>
                      <a:pt x="731" y="1530"/>
                      <a:pt x="731" y="1462"/>
                      <a:pt x="731" y="1393"/>
                    </a:cubicBezTo>
                    <a:cubicBezTo>
                      <a:pt x="731" y="1370"/>
                      <a:pt x="731" y="1325"/>
                      <a:pt x="731" y="1302"/>
                    </a:cubicBezTo>
                    <a:cubicBezTo>
                      <a:pt x="731" y="1279"/>
                      <a:pt x="731" y="1256"/>
                      <a:pt x="753" y="1256"/>
                    </a:cubicBezTo>
                    <a:cubicBezTo>
                      <a:pt x="799" y="1165"/>
                      <a:pt x="845" y="1096"/>
                      <a:pt x="913" y="1028"/>
                    </a:cubicBezTo>
                    <a:cubicBezTo>
                      <a:pt x="982" y="960"/>
                      <a:pt x="1073" y="868"/>
                      <a:pt x="1164" y="800"/>
                    </a:cubicBezTo>
                    <a:cubicBezTo>
                      <a:pt x="1210" y="777"/>
                      <a:pt x="1255" y="754"/>
                      <a:pt x="1324" y="731"/>
                    </a:cubicBezTo>
                    <a:cubicBezTo>
                      <a:pt x="1438" y="686"/>
                      <a:pt x="1552" y="663"/>
                      <a:pt x="1666" y="640"/>
                    </a:cubicBezTo>
                    <a:close/>
                    <a:moveTo>
                      <a:pt x="1689" y="1"/>
                    </a:moveTo>
                    <a:cubicBezTo>
                      <a:pt x="1621" y="1"/>
                      <a:pt x="1529" y="1"/>
                      <a:pt x="1438" y="24"/>
                    </a:cubicBezTo>
                    <a:cubicBezTo>
                      <a:pt x="1370" y="24"/>
                      <a:pt x="1301" y="47"/>
                      <a:pt x="1233" y="69"/>
                    </a:cubicBezTo>
                    <a:cubicBezTo>
                      <a:pt x="1187" y="92"/>
                      <a:pt x="1119" y="115"/>
                      <a:pt x="1073" y="138"/>
                    </a:cubicBezTo>
                    <a:cubicBezTo>
                      <a:pt x="982" y="161"/>
                      <a:pt x="913" y="183"/>
                      <a:pt x="845" y="229"/>
                    </a:cubicBezTo>
                    <a:cubicBezTo>
                      <a:pt x="685" y="320"/>
                      <a:pt x="548" y="457"/>
                      <a:pt x="434" y="594"/>
                    </a:cubicBezTo>
                    <a:cubicBezTo>
                      <a:pt x="297" y="731"/>
                      <a:pt x="160" y="914"/>
                      <a:pt x="114" y="1119"/>
                    </a:cubicBezTo>
                    <a:cubicBezTo>
                      <a:pt x="91" y="1211"/>
                      <a:pt x="69" y="1302"/>
                      <a:pt x="69" y="1393"/>
                    </a:cubicBezTo>
                    <a:cubicBezTo>
                      <a:pt x="69" y="1393"/>
                      <a:pt x="69" y="1416"/>
                      <a:pt x="69" y="1439"/>
                    </a:cubicBezTo>
                    <a:cubicBezTo>
                      <a:pt x="46" y="1462"/>
                      <a:pt x="23" y="1507"/>
                      <a:pt x="23" y="1553"/>
                    </a:cubicBezTo>
                    <a:cubicBezTo>
                      <a:pt x="0" y="1644"/>
                      <a:pt x="0" y="1713"/>
                      <a:pt x="0" y="1804"/>
                    </a:cubicBezTo>
                    <a:cubicBezTo>
                      <a:pt x="0" y="1987"/>
                      <a:pt x="69" y="2146"/>
                      <a:pt x="160" y="2329"/>
                    </a:cubicBezTo>
                    <a:cubicBezTo>
                      <a:pt x="206" y="2466"/>
                      <a:pt x="251" y="2603"/>
                      <a:pt x="342" y="2717"/>
                    </a:cubicBezTo>
                    <a:cubicBezTo>
                      <a:pt x="411" y="2831"/>
                      <a:pt x="502" y="2923"/>
                      <a:pt x="571" y="3014"/>
                    </a:cubicBezTo>
                    <a:cubicBezTo>
                      <a:pt x="685" y="3128"/>
                      <a:pt x="822" y="3219"/>
                      <a:pt x="936" y="3333"/>
                    </a:cubicBezTo>
                    <a:cubicBezTo>
                      <a:pt x="1073" y="3425"/>
                      <a:pt x="1210" y="3493"/>
                      <a:pt x="1347" y="3562"/>
                    </a:cubicBezTo>
                    <a:cubicBezTo>
                      <a:pt x="1507" y="3630"/>
                      <a:pt x="1666" y="3653"/>
                      <a:pt x="1826" y="3676"/>
                    </a:cubicBezTo>
                    <a:cubicBezTo>
                      <a:pt x="2009" y="3699"/>
                      <a:pt x="2169" y="3721"/>
                      <a:pt x="2328" y="3721"/>
                    </a:cubicBezTo>
                    <a:lnTo>
                      <a:pt x="2602" y="3721"/>
                    </a:lnTo>
                    <a:cubicBezTo>
                      <a:pt x="2693" y="3699"/>
                      <a:pt x="2762" y="3699"/>
                      <a:pt x="2853" y="3676"/>
                    </a:cubicBezTo>
                    <a:cubicBezTo>
                      <a:pt x="2990" y="3630"/>
                      <a:pt x="3150" y="3584"/>
                      <a:pt x="3287" y="3493"/>
                    </a:cubicBezTo>
                    <a:cubicBezTo>
                      <a:pt x="3355" y="3447"/>
                      <a:pt x="3424" y="3402"/>
                      <a:pt x="3492" y="3333"/>
                    </a:cubicBezTo>
                    <a:cubicBezTo>
                      <a:pt x="3561" y="3288"/>
                      <a:pt x="3607" y="3219"/>
                      <a:pt x="3652" y="3128"/>
                    </a:cubicBezTo>
                    <a:cubicBezTo>
                      <a:pt x="3743" y="3014"/>
                      <a:pt x="3789" y="2854"/>
                      <a:pt x="3835" y="2717"/>
                    </a:cubicBezTo>
                    <a:cubicBezTo>
                      <a:pt x="3880" y="2603"/>
                      <a:pt x="3926" y="2466"/>
                      <a:pt x="3972" y="2352"/>
                    </a:cubicBezTo>
                    <a:cubicBezTo>
                      <a:pt x="4017" y="2146"/>
                      <a:pt x="4040" y="1918"/>
                      <a:pt x="3995" y="1713"/>
                    </a:cubicBezTo>
                    <a:cubicBezTo>
                      <a:pt x="3972" y="1644"/>
                      <a:pt x="3926" y="1553"/>
                      <a:pt x="3903" y="1462"/>
                    </a:cubicBezTo>
                    <a:cubicBezTo>
                      <a:pt x="3880" y="1393"/>
                      <a:pt x="3835" y="1325"/>
                      <a:pt x="3812" y="1279"/>
                    </a:cubicBezTo>
                    <a:cubicBezTo>
                      <a:pt x="3743" y="1142"/>
                      <a:pt x="3652" y="1005"/>
                      <a:pt x="3561" y="891"/>
                    </a:cubicBezTo>
                    <a:cubicBezTo>
                      <a:pt x="3492" y="800"/>
                      <a:pt x="3401" y="708"/>
                      <a:pt x="3310" y="617"/>
                    </a:cubicBezTo>
                    <a:cubicBezTo>
                      <a:pt x="3173" y="480"/>
                      <a:pt x="3036" y="389"/>
                      <a:pt x="2899" y="298"/>
                    </a:cubicBezTo>
                    <a:cubicBezTo>
                      <a:pt x="2602" y="161"/>
                      <a:pt x="2260" y="69"/>
                      <a:pt x="1940" y="24"/>
                    </a:cubicBezTo>
                    <a:cubicBezTo>
                      <a:pt x="1872" y="1"/>
                      <a:pt x="1780" y="1"/>
                      <a:pt x="168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6014412" y="2951329"/>
                <a:ext cx="87010" cy="83333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3083" extrusionOk="0">
                    <a:moveTo>
                      <a:pt x="1461" y="1"/>
                    </a:moveTo>
                    <a:cubicBezTo>
                      <a:pt x="1370" y="1"/>
                      <a:pt x="1256" y="24"/>
                      <a:pt x="1164" y="46"/>
                    </a:cubicBezTo>
                    <a:cubicBezTo>
                      <a:pt x="1050" y="92"/>
                      <a:pt x="936" y="138"/>
                      <a:pt x="845" y="229"/>
                    </a:cubicBezTo>
                    <a:cubicBezTo>
                      <a:pt x="754" y="320"/>
                      <a:pt x="708" y="434"/>
                      <a:pt x="685" y="549"/>
                    </a:cubicBezTo>
                    <a:cubicBezTo>
                      <a:pt x="662" y="549"/>
                      <a:pt x="639" y="571"/>
                      <a:pt x="617" y="571"/>
                    </a:cubicBezTo>
                    <a:cubicBezTo>
                      <a:pt x="617" y="571"/>
                      <a:pt x="617" y="571"/>
                      <a:pt x="594" y="594"/>
                    </a:cubicBezTo>
                    <a:cubicBezTo>
                      <a:pt x="548" y="617"/>
                      <a:pt x="502" y="640"/>
                      <a:pt x="480" y="686"/>
                    </a:cubicBezTo>
                    <a:cubicBezTo>
                      <a:pt x="457" y="708"/>
                      <a:pt x="457" y="708"/>
                      <a:pt x="457" y="731"/>
                    </a:cubicBezTo>
                    <a:lnTo>
                      <a:pt x="434" y="731"/>
                    </a:lnTo>
                    <a:cubicBezTo>
                      <a:pt x="320" y="800"/>
                      <a:pt x="229" y="891"/>
                      <a:pt x="206" y="1028"/>
                    </a:cubicBezTo>
                    <a:cubicBezTo>
                      <a:pt x="183" y="1074"/>
                      <a:pt x="183" y="1119"/>
                      <a:pt x="183" y="1188"/>
                    </a:cubicBezTo>
                    <a:cubicBezTo>
                      <a:pt x="114" y="1233"/>
                      <a:pt x="46" y="1302"/>
                      <a:pt x="23" y="1393"/>
                    </a:cubicBezTo>
                    <a:cubicBezTo>
                      <a:pt x="0" y="1439"/>
                      <a:pt x="0" y="1484"/>
                      <a:pt x="0" y="1530"/>
                    </a:cubicBezTo>
                    <a:cubicBezTo>
                      <a:pt x="0" y="1599"/>
                      <a:pt x="0" y="1644"/>
                      <a:pt x="23" y="1690"/>
                    </a:cubicBezTo>
                    <a:cubicBezTo>
                      <a:pt x="46" y="1758"/>
                      <a:pt x="69" y="1804"/>
                      <a:pt x="92" y="1850"/>
                    </a:cubicBezTo>
                    <a:cubicBezTo>
                      <a:pt x="114" y="1918"/>
                      <a:pt x="137" y="1964"/>
                      <a:pt x="183" y="2009"/>
                    </a:cubicBezTo>
                    <a:cubicBezTo>
                      <a:pt x="206" y="2032"/>
                      <a:pt x="229" y="2078"/>
                      <a:pt x="251" y="2101"/>
                    </a:cubicBezTo>
                    <a:cubicBezTo>
                      <a:pt x="320" y="2192"/>
                      <a:pt x="411" y="2283"/>
                      <a:pt x="502" y="2352"/>
                    </a:cubicBezTo>
                    <a:cubicBezTo>
                      <a:pt x="685" y="2512"/>
                      <a:pt x="890" y="2649"/>
                      <a:pt x="1096" y="2763"/>
                    </a:cubicBezTo>
                    <a:cubicBezTo>
                      <a:pt x="1187" y="2808"/>
                      <a:pt x="1256" y="2854"/>
                      <a:pt x="1347" y="2877"/>
                    </a:cubicBezTo>
                    <a:cubicBezTo>
                      <a:pt x="1347" y="2900"/>
                      <a:pt x="1347" y="2900"/>
                      <a:pt x="1347" y="2900"/>
                    </a:cubicBezTo>
                    <a:cubicBezTo>
                      <a:pt x="1575" y="2991"/>
                      <a:pt x="1826" y="3082"/>
                      <a:pt x="2077" y="3082"/>
                    </a:cubicBezTo>
                    <a:lnTo>
                      <a:pt x="2260" y="3082"/>
                    </a:lnTo>
                    <a:cubicBezTo>
                      <a:pt x="2328" y="3059"/>
                      <a:pt x="2397" y="3037"/>
                      <a:pt x="2443" y="3014"/>
                    </a:cubicBezTo>
                    <a:cubicBezTo>
                      <a:pt x="2511" y="2991"/>
                      <a:pt x="2557" y="2968"/>
                      <a:pt x="2602" y="2922"/>
                    </a:cubicBezTo>
                    <a:cubicBezTo>
                      <a:pt x="2648" y="2900"/>
                      <a:pt x="2671" y="2854"/>
                      <a:pt x="2717" y="2808"/>
                    </a:cubicBezTo>
                    <a:cubicBezTo>
                      <a:pt x="2739" y="2785"/>
                      <a:pt x="2739" y="2763"/>
                      <a:pt x="2762" y="2740"/>
                    </a:cubicBezTo>
                    <a:cubicBezTo>
                      <a:pt x="2853" y="2694"/>
                      <a:pt x="2922" y="2649"/>
                      <a:pt x="2990" y="2580"/>
                    </a:cubicBezTo>
                    <a:cubicBezTo>
                      <a:pt x="3105" y="2489"/>
                      <a:pt x="3173" y="2352"/>
                      <a:pt x="3196" y="2192"/>
                    </a:cubicBezTo>
                    <a:cubicBezTo>
                      <a:pt x="3219" y="1987"/>
                      <a:pt x="3173" y="1804"/>
                      <a:pt x="3082" y="1621"/>
                    </a:cubicBezTo>
                    <a:cubicBezTo>
                      <a:pt x="3150" y="1188"/>
                      <a:pt x="2853" y="777"/>
                      <a:pt x="2557" y="503"/>
                    </a:cubicBezTo>
                    <a:cubicBezTo>
                      <a:pt x="2465" y="412"/>
                      <a:pt x="2374" y="320"/>
                      <a:pt x="2283" y="252"/>
                    </a:cubicBezTo>
                    <a:cubicBezTo>
                      <a:pt x="2169" y="183"/>
                      <a:pt x="2055" y="138"/>
                      <a:pt x="1918" y="92"/>
                    </a:cubicBezTo>
                    <a:cubicBezTo>
                      <a:pt x="1804" y="46"/>
                      <a:pt x="1689" y="24"/>
                      <a:pt x="1552" y="24"/>
                    </a:cubicBezTo>
                    <a:cubicBezTo>
                      <a:pt x="1530" y="24"/>
                      <a:pt x="1484" y="1"/>
                      <a:pt x="14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5964433" y="2808205"/>
                <a:ext cx="46302" cy="4381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621" extrusionOk="0">
                    <a:moveTo>
                      <a:pt x="731" y="0"/>
                    </a:moveTo>
                    <a:cubicBezTo>
                      <a:pt x="617" y="0"/>
                      <a:pt x="480" y="46"/>
                      <a:pt x="366" y="92"/>
                    </a:cubicBezTo>
                    <a:cubicBezTo>
                      <a:pt x="343" y="137"/>
                      <a:pt x="297" y="160"/>
                      <a:pt x="252" y="183"/>
                    </a:cubicBezTo>
                    <a:cubicBezTo>
                      <a:pt x="229" y="229"/>
                      <a:pt x="183" y="274"/>
                      <a:pt x="160" y="297"/>
                    </a:cubicBezTo>
                    <a:cubicBezTo>
                      <a:pt x="92" y="411"/>
                      <a:pt x="69" y="548"/>
                      <a:pt x="69" y="662"/>
                    </a:cubicBezTo>
                    <a:cubicBezTo>
                      <a:pt x="69" y="685"/>
                      <a:pt x="69" y="708"/>
                      <a:pt x="69" y="731"/>
                    </a:cubicBezTo>
                    <a:cubicBezTo>
                      <a:pt x="0" y="868"/>
                      <a:pt x="46" y="1005"/>
                      <a:pt x="115" y="1142"/>
                    </a:cubicBezTo>
                    <a:cubicBezTo>
                      <a:pt x="206" y="1324"/>
                      <a:pt x="366" y="1461"/>
                      <a:pt x="548" y="1552"/>
                    </a:cubicBezTo>
                    <a:cubicBezTo>
                      <a:pt x="662" y="1598"/>
                      <a:pt x="754" y="1621"/>
                      <a:pt x="868" y="1621"/>
                    </a:cubicBezTo>
                    <a:lnTo>
                      <a:pt x="1028" y="1621"/>
                    </a:lnTo>
                    <a:cubicBezTo>
                      <a:pt x="1073" y="1621"/>
                      <a:pt x="1119" y="1598"/>
                      <a:pt x="1165" y="1598"/>
                    </a:cubicBezTo>
                    <a:cubicBezTo>
                      <a:pt x="1324" y="1552"/>
                      <a:pt x="1461" y="1438"/>
                      <a:pt x="1575" y="1301"/>
                    </a:cubicBezTo>
                    <a:cubicBezTo>
                      <a:pt x="1690" y="1119"/>
                      <a:pt x="1712" y="890"/>
                      <a:pt x="1644" y="685"/>
                    </a:cubicBezTo>
                    <a:cubicBezTo>
                      <a:pt x="1553" y="502"/>
                      <a:pt x="1438" y="366"/>
                      <a:pt x="1279" y="229"/>
                    </a:cubicBezTo>
                    <a:cubicBezTo>
                      <a:pt x="1256" y="206"/>
                      <a:pt x="1233" y="183"/>
                      <a:pt x="1187" y="160"/>
                    </a:cubicBezTo>
                    <a:cubicBezTo>
                      <a:pt x="1165" y="137"/>
                      <a:pt x="1142" y="114"/>
                      <a:pt x="1096" y="92"/>
                    </a:cubicBezTo>
                    <a:cubicBezTo>
                      <a:pt x="1028" y="46"/>
                      <a:pt x="959" y="23"/>
                      <a:pt x="868" y="23"/>
                    </a:cubicBezTo>
                    <a:cubicBezTo>
                      <a:pt x="822" y="0"/>
                      <a:pt x="777" y="0"/>
                      <a:pt x="731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2"/>
              <p:cNvSpPr/>
              <p:nvPr/>
            </p:nvSpPr>
            <p:spPr>
              <a:xfrm>
                <a:off x="6078581" y="2821774"/>
                <a:ext cx="61709" cy="5543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051" extrusionOk="0">
                    <a:moveTo>
                      <a:pt x="1141" y="0"/>
                    </a:moveTo>
                    <a:cubicBezTo>
                      <a:pt x="1027" y="23"/>
                      <a:pt x="936" y="69"/>
                      <a:pt x="845" y="115"/>
                    </a:cubicBezTo>
                    <a:cubicBezTo>
                      <a:pt x="776" y="137"/>
                      <a:pt x="708" y="183"/>
                      <a:pt x="639" y="229"/>
                    </a:cubicBezTo>
                    <a:cubicBezTo>
                      <a:pt x="571" y="274"/>
                      <a:pt x="525" y="320"/>
                      <a:pt x="457" y="366"/>
                    </a:cubicBezTo>
                    <a:cubicBezTo>
                      <a:pt x="407" y="382"/>
                      <a:pt x="345" y="411"/>
                      <a:pt x="297" y="461"/>
                    </a:cubicBezTo>
                    <a:lnTo>
                      <a:pt x="297" y="461"/>
                    </a:lnTo>
                    <a:cubicBezTo>
                      <a:pt x="297" y="461"/>
                      <a:pt x="297" y="461"/>
                      <a:pt x="297" y="461"/>
                    </a:cubicBezTo>
                    <a:lnTo>
                      <a:pt x="297" y="461"/>
                    </a:lnTo>
                    <a:cubicBezTo>
                      <a:pt x="279" y="479"/>
                      <a:pt x="264" y="501"/>
                      <a:pt x="251" y="525"/>
                    </a:cubicBezTo>
                    <a:cubicBezTo>
                      <a:pt x="228" y="548"/>
                      <a:pt x="228" y="571"/>
                      <a:pt x="206" y="594"/>
                    </a:cubicBezTo>
                    <a:cubicBezTo>
                      <a:pt x="206" y="640"/>
                      <a:pt x="206" y="685"/>
                      <a:pt x="206" y="731"/>
                    </a:cubicBezTo>
                    <a:cubicBezTo>
                      <a:pt x="183" y="731"/>
                      <a:pt x="160" y="754"/>
                      <a:pt x="160" y="777"/>
                    </a:cubicBezTo>
                    <a:cubicBezTo>
                      <a:pt x="137" y="799"/>
                      <a:pt x="137" y="822"/>
                      <a:pt x="137" y="845"/>
                    </a:cubicBezTo>
                    <a:cubicBezTo>
                      <a:pt x="91" y="913"/>
                      <a:pt x="46" y="982"/>
                      <a:pt x="46" y="1073"/>
                    </a:cubicBezTo>
                    <a:cubicBezTo>
                      <a:pt x="23" y="1073"/>
                      <a:pt x="23" y="1073"/>
                      <a:pt x="23" y="1096"/>
                    </a:cubicBezTo>
                    <a:cubicBezTo>
                      <a:pt x="23" y="1119"/>
                      <a:pt x="23" y="1142"/>
                      <a:pt x="0" y="1187"/>
                    </a:cubicBezTo>
                    <a:cubicBezTo>
                      <a:pt x="0" y="1279"/>
                      <a:pt x="0" y="1370"/>
                      <a:pt x="23" y="1461"/>
                    </a:cubicBezTo>
                    <a:cubicBezTo>
                      <a:pt x="46" y="1530"/>
                      <a:pt x="91" y="1598"/>
                      <a:pt x="137" y="1667"/>
                    </a:cubicBezTo>
                    <a:cubicBezTo>
                      <a:pt x="251" y="1804"/>
                      <a:pt x="434" y="1918"/>
                      <a:pt x="616" y="1986"/>
                    </a:cubicBezTo>
                    <a:cubicBezTo>
                      <a:pt x="736" y="2026"/>
                      <a:pt x="863" y="2050"/>
                      <a:pt x="993" y="2050"/>
                    </a:cubicBezTo>
                    <a:cubicBezTo>
                      <a:pt x="1087" y="2050"/>
                      <a:pt x="1183" y="2038"/>
                      <a:pt x="1278" y="2009"/>
                    </a:cubicBezTo>
                    <a:cubicBezTo>
                      <a:pt x="1370" y="1986"/>
                      <a:pt x="1484" y="1941"/>
                      <a:pt x="1575" y="1872"/>
                    </a:cubicBezTo>
                    <a:cubicBezTo>
                      <a:pt x="1666" y="1804"/>
                      <a:pt x="1758" y="1735"/>
                      <a:pt x="1826" y="1667"/>
                    </a:cubicBezTo>
                    <a:cubicBezTo>
                      <a:pt x="1895" y="1575"/>
                      <a:pt x="1963" y="1507"/>
                      <a:pt x="2009" y="1438"/>
                    </a:cubicBezTo>
                    <a:cubicBezTo>
                      <a:pt x="2054" y="1370"/>
                      <a:pt x="2100" y="1302"/>
                      <a:pt x="2146" y="1233"/>
                    </a:cubicBezTo>
                    <a:cubicBezTo>
                      <a:pt x="2214" y="1142"/>
                      <a:pt x="2237" y="1028"/>
                      <a:pt x="2260" y="913"/>
                    </a:cubicBezTo>
                    <a:cubicBezTo>
                      <a:pt x="2283" y="777"/>
                      <a:pt x="2237" y="662"/>
                      <a:pt x="2146" y="571"/>
                    </a:cubicBezTo>
                    <a:cubicBezTo>
                      <a:pt x="2169" y="480"/>
                      <a:pt x="2146" y="411"/>
                      <a:pt x="2077" y="343"/>
                    </a:cubicBezTo>
                    <a:cubicBezTo>
                      <a:pt x="2054" y="297"/>
                      <a:pt x="2009" y="274"/>
                      <a:pt x="1963" y="229"/>
                    </a:cubicBezTo>
                    <a:cubicBezTo>
                      <a:pt x="1917" y="183"/>
                      <a:pt x="1872" y="160"/>
                      <a:pt x="1826" y="137"/>
                    </a:cubicBezTo>
                    <a:cubicBezTo>
                      <a:pt x="1689" y="92"/>
                      <a:pt x="1575" y="23"/>
                      <a:pt x="1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6034765" y="2953816"/>
                <a:ext cx="70359" cy="6444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384" extrusionOk="0">
                    <a:moveTo>
                      <a:pt x="389" y="0"/>
                    </a:moveTo>
                    <a:cubicBezTo>
                      <a:pt x="206" y="0"/>
                      <a:pt x="23" y="183"/>
                      <a:pt x="23" y="365"/>
                    </a:cubicBezTo>
                    <a:cubicBezTo>
                      <a:pt x="1" y="594"/>
                      <a:pt x="160" y="753"/>
                      <a:pt x="366" y="776"/>
                    </a:cubicBezTo>
                    <a:cubicBezTo>
                      <a:pt x="389" y="776"/>
                      <a:pt x="411" y="776"/>
                      <a:pt x="434" y="799"/>
                    </a:cubicBezTo>
                    <a:cubicBezTo>
                      <a:pt x="526" y="822"/>
                      <a:pt x="594" y="845"/>
                      <a:pt x="685" y="890"/>
                    </a:cubicBezTo>
                    <a:cubicBezTo>
                      <a:pt x="799" y="959"/>
                      <a:pt x="891" y="1027"/>
                      <a:pt x="982" y="1096"/>
                    </a:cubicBezTo>
                    <a:cubicBezTo>
                      <a:pt x="1096" y="1187"/>
                      <a:pt x="1187" y="1301"/>
                      <a:pt x="1256" y="1415"/>
                    </a:cubicBezTo>
                    <a:cubicBezTo>
                      <a:pt x="1393" y="1621"/>
                      <a:pt x="1461" y="1872"/>
                      <a:pt x="1575" y="2100"/>
                    </a:cubicBezTo>
                    <a:cubicBezTo>
                      <a:pt x="1653" y="2275"/>
                      <a:pt x="1847" y="2384"/>
                      <a:pt x="2044" y="2384"/>
                    </a:cubicBezTo>
                    <a:cubicBezTo>
                      <a:pt x="2078" y="2384"/>
                      <a:pt x="2112" y="2381"/>
                      <a:pt x="2146" y="2374"/>
                    </a:cubicBezTo>
                    <a:cubicBezTo>
                      <a:pt x="2420" y="2328"/>
                      <a:pt x="2603" y="2054"/>
                      <a:pt x="2557" y="1758"/>
                    </a:cubicBezTo>
                    <a:cubicBezTo>
                      <a:pt x="2511" y="1507"/>
                      <a:pt x="2374" y="1278"/>
                      <a:pt x="2237" y="1050"/>
                    </a:cubicBezTo>
                    <a:cubicBezTo>
                      <a:pt x="2100" y="845"/>
                      <a:pt x="1918" y="662"/>
                      <a:pt x="1712" y="525"/>
                    </a:cubicBezTo>
                    <a:cubicBezTo>
                      <a:pt x="1347" y="228"/>
                      <a:pt x="914" y="91"/>
                      <a:pt x="43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2"/>
              <p:cNvSpPr/>
              <p:nvPr/>
            </p:nvSpPr>
            <p:spPr>
              <a:xfrm>
                <a:off x="6071796" y="2818071"/>
                <a:ext cx="72819" cy="6276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322" extrusionOk="0">
                    <a:moveTo>
                      <a:pt x="1735" y="320"/>
                    </a:moveTo>
                    <a:cubicBezTo>
                      <a:pt x="1826" y="343"/>
                      <a:pt x="1917" y="366"/>
                      <a:pt x="1986" y="389"/>
                    </a:cubicBezTo>
                    <a:cubicBezTo>
                      <a:pt x="2032" y="411"/>
                      <a:pt x="2077" y="434"/>
                      <a:pt x="2123" y="480"/>
                    </a:cubicBezTo>
                    <a:cubicBezTo>
                      <a:pt x="2168" y="503"/>
                      <a:pt x="2191" y="548"/>
                      <a:pt x="2237" y="594"/>
                    </a:cubicBezTo>
                    <a:cubicBezTo>
                      <a:pt x="2260" y="617"/>
                      <a:pt x="2283" y="662"/>
                      <a:pt x="2305" y="708"/>
                    </a:cubicBezTo>
                    <a:cubicBezTo>
                      <a:pt x="2305" y="731"/>
                      <a:pt x="2328" y="777"/>
                      <a:pt x="2328" y="822"/>
                    </a:cubicBezTo>
                    <a:cubicBezTo>
                      <a:pt x="2328" y="891"/>
                      <a:pt x="2328" y="959"/>
                      <a:pt x="2328" y="1028"/>
                    </a:cubicBezTo>
                    <a:cubicBezTo>
                      <a:pt x="2328" y="1073"/>
                      <a:pt x="2305" y="1142"/>
                      <a:pt x="2283" y="1210"/>
                    </a:cubicBezTo>
                    <a:cubicBezTo>
                      <a:pt x="2237" y="1302"/>
                      <a:pt x="2191" y="1370"/>
                      <a:pt x="2123" y="1461"/>
                    </a:cubicBezTo>
                    <a:lnTo>
                      <a:pt x="2146" y="1461"/>
                    </a:lnTo>
                    <a:cubicBezTo>
                      <a:pt x="2054" y="1553"/>
                      <a:pt x="1986" y="1621"/>
                      <a:pt x="1872" y="1712"/>
                    </a:cubicBezTo>
                    <a:cubicBezTo>
                      <a:pt x="1780" y="1781"/>
                      <a:pt x="1666" y="1849"/>
                      <a:pt x="1552" y="1895"/>
                    </a:cubicBezTo>
                    <a:cubicBezTo>
                      <a:pt x="1461" y="1941"/>
                      <a:pt x="1347" y="1963"/>
                      <a:pt x="1233" y="1986"/>
                    </a:cubicBezTo>
                    <a:cubicBezTo>
                      <a:pt x="1176" y="1998"/>
                      <a:pt x="1119" y="2003"/>
                      <a:pt x="1061" y="2003"/>
                    </a:cubicBezTo>
                    <a:cubicBezTo>
                      <a:pt x="1004" y="2003"/>
                      <a:pt x="947" y="1998"/>
                      <a:pt x="890" y="1986"/>
                    </a:cubicBezTo>
                    <a:cubicBezTo>
                      <a:pt x="822" y="1986"/>
                      <a:pt x="753" y="1963"/>
                      <a:pt x="708" y="1941"/>
                    </a:cubicBezTo>
                    <a:cubicBezTo>
                      <a:pt x="639" y="1918"/>
                      <a:pt x="594" y="1895"/>
                      <a:pt x="548" y="1849"/>
                    </a:cubicBezTo>
                    <a:cubicBezTo>
                      <a:pt x="502" y="1827"/>
                      <a:pt x="479" y="1781"/>
                      <a:pt x="457" y="1758"/>
                    </a:cubicBezTo>
                    <a:cubicBezTo>
                      <a:pt x="411" y="1712"/>
                      <a:pt x="388" y="1667"/>
                      <a:pt x="365" y="1621"/>
                    </a:cubicBezTo>
                    <a:cubicBezTo>
                      <a:pt x="365" y="1575"/>
                      <a:pt x="342" y="1530"/>
                      <a:pt x="342" y="1484"/>
                    </a:cubicBezTo>
                    <a:cubicBezTo>
                      <a:pt x="342" y="1416"/>
                      <a:pt x="342" y="1370"/>
                      <a:pt x="342" y="1302"/>
                    </a:cubicBezTo>
                    <a:cubicBezTo>
                      <a:pt x="342" y="1256"/>
                      <a:pt x="365" y="1187"/>
                      <a:pt x="388" y="1119"/>
                    </a:cubicBezTo>
                    <a:cubicBezTo>
                      <a:pt x="434" y="1028"/>
                      <a:pt x="479" y="936"/>
                      <a:pt x="548" y="868"/>
                    </a:cubicBezTo>
                    <a:lnTo>
                      <a:pt x="548" y="845"/>
                    </a:lnTo>
                    <a:cubicBezTo>
                      <a:pt x="616" y="777"/>
                      <a:pt x="708" y="685"/>
                      <a:pt x="776" y="617"/>
                    </a:cubicBezTo>
                    <a:lnTo>
                      <a:pt x="799" y="617"/>
                    </a:lnTo>
                    <a:cubicBezTo>
                      <a:pt x="845" y="571"/>
                      <a:pt x="890" y="548"/>
                      <a:pt x="959" y="503"/>
                    </a:cubicBezTo>
                    <a:cubicBezTo>
                      <a:pt x="1004" y="480"/>
                      <a:pt x="1073" y="457"/>
                      <a:pt x="1119" y="434"/>
                    </a:cubicBezTo>
                    <a:cubicBezTo>
                      <a:pt x="1119" y="434"/>
                      <a:pt x="1141" y="411"/>
                      <a:pt x="1141" y="411"/>
                    </a:cubicBezTo>
                    <a:lnTo>
                      <a:pt x="1210" y="411"/>
                    </a:lnTo>
                    <a:cubicBezTo>
                      <a:pt x="1210" y="389"/>
                      <a:pt x="1233" y="389"/>
                      <a:pt x="1233" y="389"/>
                    </a:cubicBezTo>
                    <a:cubicBezTo>
                      <a:pt x="1255" y="389"/>
                      <a:pt x="1278" y="389"/>
                      <a:pt x="1278" y="366"/>
                    </a:cubicBezTo>
                    <a:lnTo>
                      <a:pt x="1347" y="366"/>
                    </a:lnTo>
                    <a:cubicBezTo>
                      <a:pt x="1392" y="343"/>
                      <a:pt x="1438" y="343"/>
                      <a:pt x="1484" y="343"/>
                    </a:cubicBezTo>
                    <a:cubicBezTo>
                      <a:pt x="1575" y="320"/>
                      <a:pt x="1643" y="320"/>
                      <a:pt x="1735" y="320"/>
                    </a:cubicBezTo>
                    <a:close/>
                    <a:moveTo>
                      <a:pt x="1461" y="1"/>
                    </a:moveTo>
                    <a:cubicBezTo>
                      <a:pt x="1461" y="1"/>
                      <a:pt x="1438" y="1"/>
                      <a:pt x="1415" y="23"/>
                    </a:cubicBezTo>
                    <a:cubicBezTo>
                      <a:pt x="1347" y="23"/>
                      <a:pt x="1301" y="23"/>
                      <a:pt x="1255" y="46"/>
                    </a:cubicBezTo>
                    <a:cubicBezTo>
                      <a:pt x="1233" y="46"/>
                      <a:pt x="1210" y="69"/>
                      <a:pt x="1164" y="69"/>
                    </a:cubicBezTo>
                    <a:cubicBezTo>
                      <a:pt x="1096" y="92"/>
                      <a:pt x="1027" y="115"/>
                      <a:pt x="959" y="137"/>
                    </a:cubicBezTo>
                    <a:cubicBezTo>
                      <a:pt x="936" y="160"/>
                      <a:pt x="913" y="160"/>
                      <a:pt x="890" y="183"/>
                    </a:cubicBezTo>
                    <a:cubicBezTo>
                      <a:pt x="845" y="183"/>
                      <a:pt x="822" y="206"/>
                      <a:pt x="776" y="229"/>
                    </a:cubicBezTo>
                    <a:cubicBezTo>
                      <a:pt x="662" y="297"/>
                      <a:pt x="548" y="389"/>
                      <a:pt x="434" y="480"/>
                    </a:cubicBezTo>
                    <a:cubicBezTo>
                      <a:pt x="434" y="503"/>
                      <a:pt x="434" y="503"/>
                      <a:pt x="411" y="525"/>
                    </a:cubicBezTo>
                    <a:cubicBezTo>
                      <a:pt x="388" y="548"/>
                      <a:pt x="365" y="571"/>
                      <a:pt x="342" y="617"/>
                    </a:cubicBezTo>
                    <a:cubicBezTo>
                      <a:pt x="274" y="662"/>
                      <a:pt x="228" y="731"/>
                      <a:pt x="205" y="777"/>
                    </a:cubicBezTo>
                    <a:cubicBezTo>
                      <a:pt x="160" y="845"/>
                      <a:pt x="114" y="914"/>
                      <a:pt x="91" y="982"/>
                    </a:cubicBezTo>
                    <a:cubicBezTo>
                      <a:pt x="91" y="1005"/>
                      <a:pt x="91" y="1028"/>
                      <a:pt x="69" y="1028"/>
                    </a:cubicBezTo>
                    <a:cubicBezTo>
                      <a:pt x="69" y="1073"/>
                      <a:pt x="46" y="1119"/>
                      <a:pt x="46" y="1142"/>
                    </a:cubicBezTo>
                    <a:cubicBezTo>
                      <a:pt x="46" y="1165"/>
                      <a:pt x="23" y="1187"/>
                      <a:pt x="23" y="1210"/>
                    </a:cubicBezTo>
                    <a:cubicBezTo>
                      <a:pt x="23" y="1233"/>
                      <a:pt x="23" y="1279"/>
                      <a:pt x="0" y="1324"/>
                    </a:cubicBezTo>
                    <a:cubicBezTo>
                      <a:pt x="0" y="1324"/>
                      <a:pt x="0" y="1347"/>
                      <a:pt x="0" y="1347"/>
                    </a:cubicBezTo>
                    <a:cubicBezTo>
                      <a:pt x="0" y="1370"/>
                      <a:pt x="0" y="1416"/>
                      <a:pt x="0" y="1439"/>
                    </a:cubicBezTo>
                    <a:cubicBezTo>
                      <a:pt x="0" y="1507"/>
                      <a:pt x="23" y="1575"/>
                      <a:pt x="46" y="1644"/>
                    </a:cubicBezTo>
                    <a:cubicBezTo>
                      <a:pt x="46" y="1735"/>
                      <a:pt x="91" y="1804"/>
                      <a:pt x="137" y="1895"/>
                    </a:cubicBezTo>
                    <a:cubicBezTo>
                      <a:pt x="183" y="1963"/>
                      <a:pt x="251" y="2032"/>
                      <a:pt x="320" y="2100"/>
                    </a:cubicBezTo>
                    <a:cubicBezTo>
                      <a:pt x="479" y="2215"/>
                      <a:pt x="685" y="2283"/>
                      <a:pt x="867" y="2306"/>
                    </a:cubicBezTo>
                    <a:cubicBezTo>
                      <a:pt x="936" y="2317"/>
                      <a:pt x="1005" y="2322"/>
                      <a:pt x="1073" y="2322"/>
                    </a:cubicBezTo>
                    <a:cubicBezTo>
                      <a:pt x="1442" y="2322"/>
                      <a:pt x="1812" y="2175"/>
                      <a:pt x="2100" y="1963"/>
                    </a:cubicBezTo>
                    <a:cubicBezTo>
                      <a:pt x="2420" y="1690"/>
                      <a:pt x="2693" y="1302"/>
                      <a:pt x="2671" y="845"/>
                    </a:cubicBezTo>
                    <a:cubicBezTo>
                      <a:pt x="2648" y="754"/>
                      <a:pt x="2625" y="662"/>
                      <a:pt x="2602" y="571"/>
                    </a:cubicBezTo>
                    <a:cubicBezTo>
                      <a:pt x="2579" y="525"/>
                      <a:pt x="2556" y="480"/>
                      <a:pt x="2534" y="457"/>
                    </a:cubicBezTo>
                    <a:cubicBezTo>
                      <a:pt x="2511" y="411"/>
                      <a:pt x="2488" y="366"/>
                      <a:pt x="2442" y="343"/>
                    </a:cubicBezTo>
                    <a:cubicBezTo>
                      <a:pt x="2397" y="274"/>
                      <a:pt x="2305" y="206"/>
                      <a:pt x="2237" y="160"/>
                    </a:cubicBezTo>
                    <a:cubicBezTo>
                      <a:pt x="2146" y="115"/>
                      <a:pt x="2054" y="69"/>
                      <a:pt x="1963" y="46"/>
                    </a:cubicBezTo>
                    <a:cubicBezTo>
                      <a:pt x="1872" y="23"/>
                      <a:pt x="1758" y="1"/>
                      <a:pt x="1666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>
                <a:off x="5960730" y="2803259"/>
                <a:ext cx="55547" cy="54952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33" extrusionOk="0">
                    <a:moveTo>
                      <a:pt x="1119" y="320"/>
                    </a:moveTo>
                    <a:cubicBezTo>
                      <a:pt x="1187" y="343"/>
                      <a:pt x="1256" y="343"/>
                      <a:pt x="1324" y="366"/>
                    </a:cubicBezTo>
                    <a:cubicBezTo>
                      <a:pt x="1370" y="412"/>
                      <a:pt x="1416" y="434"/>
                      <a:pt x="1461" y="457"/>
                    </a:cubicBezTo>
                    <a:cubicBezTo>
                      <a:pt x="1507" y="503"/>
                      <a:pt x="1530" y="549"/>
                      <a:pt x="1575" y="571"/>
                    </a:cubicBezTo>
                    <a:cubicBezTo>
                      <a:pt x="1621" y="640"/>
                      <a:pt x="1644" y="685"/>
                      <a:pt x="1667" y="754"/>
                    </a:cubicBezTo>
                    <a:cubicBezTo>
                      <a:pt x="1690" y="822"/>
                      <a:pt x="1712" y="868"/>
                      <a:pt x="1712" y="937"/>
                    </a:cubicBezTo>
                    <a:cubicBezTo>
                      <a:pt x="1735" y="1005"/>
                      <a:pt x="1712" y="1051"/>
                      <a:pt x="1712" y="1119"/>
                    </a:cubicBezTo>
                    <a:cubicBezTo>
                      <a:pt x="1712" y="1165"/>
                      <a:pt x="1690" y="1233"/>
                      <a:pt x="1667" y="1279"/>
                    </a:cubicBezTo>
                    <a:cubicBezTo>
                      <a:pt x="1644" y="1347"/>
                      <a:pt x="1621" y="1393"/>
                      <a:pt x="1575" y="1439"/>
                    </a:cubicBezTo>
                    <a:cubicBezTo>
                      <a:pt x="1530" y="1484"/>
                      <a:pt x="1507" y="1530"/>
                      <a:pt x="1461" y="1553"/>
                    </a:cubicBezTo>
                    <a:cubicBezTo>
                      <a:pt x="1416" y="1598"/>
                      <a:pt x="1347" y="1621"/>
                      <a:pt x="1302" y="1644"/>
                    </a:cubicBezTo>
                    <a:cubicBezTo>
                      <a:pt x="1294" y="1644"/>
                      <a:pt x="1290" y="1646"/>
                      <a:pt x="1286" y="1649"/>
                    </a:cubicBezTo>
                    <a:lnTo>
                      <a:pt x="1286" y="1649"/>
                    </a:lnTo>
                    <a:cubicBezTo>
                      <a:pt x="1226" y="1670"/>
                      <a:pt x="1182" y="1690"/>
                      <a:pt x="1119" y="1690"/>
                    </a:cubicBezTo>
                    <a:lnTo>
                      <a:pt x="959" y="1690"/>
                    </a:lnTo>
                    <a:cubicBezTo>
                      <a:pt x="891" y="1690"/>
                      <a:pt x="822" y="1667"/>
                      <a:pt x="754" y="1644"/>
                    </a:cubicBezTo>
                    <a:cubicBezTo>
                      <a:pt x="708" y="1621"/>
                      <a:pt x="662" y="1598"/>
                      <a:pt x="617" y="1553"/>
                    </a:cubicBezTo>
                    <a:cubicBezTo>
                      <a:pt x="571" y="1507"/>
                      <a:pt x="525" y="1484"/>
                      <a:pt x="480" y="1439"/>
                    </a:cubicBezTo>
                    <a:cubicBezTo>
                      <a:pt x="457" y="1393"/>
                      <a:pt x="411" y="1325"/>
                      <a:pt x="389" y="1279"/>
                    </a:cubicBezTo>
                    <a:cubicBezTo>
                      <a:pt x="366" y="1210"/>
                      <a:pt x="366" y="1165"/>
                      <a:pt x="343" y="1096"/>
                    </a:cubicBezTo>
                    <a:cubicBezTo>
                      <a:pt x="343" y="1051"/>
                      <a:pt x="343" y="982"/>
                      <a:pt x="343" y="937"/>
                    </a:cubicBezTo>
                    <a:cubicBezTo>
                      <a:pt x="343" y="891"/>
                      <a:pt x="366" y="845"/>
                      <a:pt x="366" y="800"/>
                    </a:cubicBezTo>
                    <a:cubicBezTo>
                      <a:pt x="389" y="777"/>
                      <a:pt x="389" y="754"/>
                      <a:pt x="389" y="731"/>
                    </a:cubicBezTo>
                    <a:cubicBezTo>
                      <a:pt x="411" y="731"/>
                      <a:pt x="411" y="708"/>
                      <a:pt x="411" y="685"/>
                    </a:cubicBezTo>
                    <a:lnTo>
                      <a:pt x="434" y="685"/>
                    </a:lnTo>
                    <a:lnTo>
                      <a:pt x="434" y="663"/>
                    </a:lnTo>
                    <a:cubicBezTo>
                      <a:pt x="457" y="640"/>
                      <a:pt x="480" y="617"/>
                      <a:pt x="480" y="571"/>
                    </a:cubicBezTo>
                    <a:cubicBezTo>
                      <a:pt x="525" y="526"/>
                      <a:pt x="571" y="503"/>
                      <a:pt x="617" y="457"/>
                    </a:cubicBezTo>
                    <a:cubicBezTo>
                      <a:pt x="662" y="434"/>
                      <a:pt x="685" y="412"/>
                      <a:pt x="731" y="389"/>
                    </a:cubicBezTo>
                    <a:cubicBezTo>
                      <a:pt x="754" y="389"/>
                      <a:pt x="754" y="389"/>
                      <a:pt x="754" y="366"/>
                    </a:cubicBezTo>
                    <a:lnTo>
                      <a:pt x="777" y="366"/>
                    </a:lnTo>
                    <a:cubicBezTo>
                      <a:pt x="822" y="343"/>
                      <a:pt x="868" y="343"/>
                      <a:pt x="914" y="320"/>
                    </a:cubicBezTo>
                    <a:close/>
                    <a:moveTo>
                      <a:pt x="1028" y="1"/>
                    </a:moveTo>
                    <a:cubicBezTo>
                      <a:pt x="959" y="1"/>
                      <a:pt x="891" y="1"/>
                      <a:pt x="822" y="24"/>
                    </a:cubicBezTo>
                    <a:lnTo>
                      <a:pt x="799" y="24"/>
                    </a:lnTo>
                    <a:cubicBezTo>
                      <a:pt x="708" y="46"/>
                      <a:pt x="640" y="69"/>
                      <a:pt x="571" y="92"/>
                    </a:cubicBezTo>
                    <a:cubicBezTo>
                      <a:pt x="548" y="115"/>
                      <a:pt x="525" y="115"/>
                      <a:pt x="503" y="138"/>
                    </a:cubicBezTo>
                    <a:cubicBezTo>
                      <a:pt x="434" y="183"/>
                      <a:pt x="366" y="229"/>
                      <a:pt x="320" y="275"/>
                    </a:cubicBezTo>
                    <a:cubicBezTo>
                      <a:pt x="297" y="320"/>
                      <a:pt x="252" y="343"/>
                      <a:pt x="229" y="389"/>
                    </a:cubicBezTo>
                    <a:cubicBezTo>
                      <a:pt x="206" y="412"/>
                      <a:pt x="206" y="434"/>
                      <a:pt x="183" y="457"/>
                    </a:cubicBezTo>
                    <a:cubicBezTo>
                      <a:pt x="137" y="503"/>
                      <a:pt x="115" y="571"/>
                      <a:pt x="92" y="640"/>
                    </a:cubicBezTo>
                    <a:cubicBezTo>
                      <a:pt x="69" y="663"/>
                      <a:pt x="69" y="685"/>
                      <a:pt x="69" y="685"/>
                    </a:cubicBezTo>
                    <a:cubicBezTo>
                      <a:pt x="46" y="731"/>
                      <a:pt x="46" y="777"/>
                      <a:pt x="46" y="800"/>
                    </a:cubicBezTo>
                    <a:cubicBezTo>
                      <a:pt x="23" y="822"/>
                      <a:pt x="23" y="822"/>
                      <a:pt x="23" y="845"/>
                    </a:cubicBezTo>
                    <a:cubicBezTo>
                      <a:pt x="23" y="845"/>
                      <a:pt x="23" y="845"/>
                      <a:pt x="23" y="868"/>
                    </a:cubicBezTo>
                    <a:cubicBezTo>
                      <a:pt x="1" y="1028"/>
                      <a:pt x="23" y="1188"/>
                      <a:pt x="69" y="1325"/>
                    </a:cubicBezTo>
                    <a:cubicBezTo>
                      <a:pt x="115" y="1484"/>
                      <a:pt x="206" y="1621"/>
                      <a:pt x="320" y="1735"/>
                    </a:cubicBezTo>
                    <a:cubicBezTo>
                      <a:pt x="366" y="1781"/>
                      <a:pt x="434" y="1850"/>
                      <a:pt x="503" y="1895"/>
                    </a:cubicBezTo>
                    <a:cubicBezTo>
                      <a:pt x="571" y="1918"/>
                      <a:pt x="662" y="1964"/>
                      <a:pt x="731" y="1987"/>
                    </a:cubicBezTo>
                    <a:cubicBezTo>
                      <a:pt x="822" y="2009"/>
                      <a:pt x="891" y="2009"/>
                      <a:pt x="982" y="2032"/>
                    </a:cubicBezTo>
                    <a:cubicBezTo>
                      <a:pt x="1050" y="2032"/>
                      <a:pt x="1142" y="2009"/>
                      <a:pt x="1210" y="2009"/>
                    </a:cubicBezTo>
                    <a:cubicBezTo>
                      <a:pt x="1370" y="1987"/>
                      <a:pt x="1507" y="1918"/>
                      <a:pt x="1621" y="1827"/>
                    </a:cubicBezTo>
                    <a:cubicBezTo>
                      <a:pt x="1758" y="1735"/>
                      <a:pt x="1849" y="1621"/>
                      <a:pt x="1941" y="1484"/>
                    </a:cubicBezTo>
                    <a:cubicBezTo>
                      <a:pt x="2009" y="1325"/>
                      <a:pt x="2055" y="1165"/>
                      <a:pt x="2055" y="982"/>
                    </a:cubicBezTo>
                    <a:cubicBezTo>
                      <a:pt x="2055" y="891"/>
                      <a:pt x="2032" y="800"/>
                      <a:pt x="2009" y="708"/>
                    </a:cubicBezTo>
                    <a:cubicBezTo>
                      <a:pt x="1986" y="617"/>
                      <a:pt x="1941" y="549"/>
                      <a:pt x="1895" y="480"/>
                    </a:cubicBezTo>
                    <a:cubicBezTo>
                      <a:pt x="1804" y="320"/>
                      <a:pt x="1690" y="229"/>
                      <a:pt x="1553" y="138"/>
                    </a:cubicBezTo>
                    <a:cubicBezTo>
                      <a:pt x="1484" y="92"/>
                      <a:pt x="1416" y="69"/>
                      <a:pt x="1324" y="46"/>
                    </a:cubicBezTo>
                    <a:cubicBezTo>
                      <a:pt x="1256" y="1"/>
                      <a:pt x="1165" y="1"/>
                      <a:pt x="1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6000221" y="2937138"/>
                <a:ext cx="118472" cy="11558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276" extrusionOk="0">
                    <a:moveTo>
                      <a:pt x="2055" y="326"/>
                    </a:moveTo>
                    <a:cubicBezTo>
                      <a:pt x="2140" y="326"/>
                      <a:pt x="2226" y="332"/>
                      <a:pt x="2306" y="343"/>
                    </a:cubicBezTo>
                    <a:cubicBezTo>
                      <a:pt x="2488" y="366"/>
                      <a:pt x="2648" y="412"/>
                      <a:pt x="2808" y="480"/>
                    </a:cubicBezTo>
                    <a:cubicBezTo>
                      <a:pt x="2968" y="549"/>
                      <a:pt x="3127" y="640"/>
                      <a:pt x="3287" y="754"/>
                    </a:cubicBezTo>
                    <a:cubicBezTo>
                      <a:pt x="3424" y="868"/>
                      <a:pt x="3538" y="1005"/>
                      <a:pt x="3652" y="1142"/>
                    </a:cubicBezTo>
                    <a:cubicBezTo>
                      <a:pt x="3767" y="1279"/>
                      <a:pt x="3858" y="1439"/>
                      <a:pt x="3926" y="1599"/>
                    </a:cubicBezTo>
                    <a:cubicBezTo>
                      <a:pt x="3972" y="1758"/>
                      <a:pt x="4018" y="1895"/>
                      <a:pt x="4040" y="2055"/>
                    </a:cubicBezTo>
                    <a:cubicBezTo>
                      <a:pt x="4063" y="2215"/>
                      <a:pt x="4063" y="2352"/>
                      <a:pt x="4040" y="2512"/>
                    </a:cubicBezTo>
                    <a:cubicBezTo>
                      <a:pt x="4018" y="2649"/>
                      <a:pt x="3995" y="2785"/>
                      <a:pt x="3926" y="2922"/>
                    </a:cubicBezTo>
                    <a:cubicBezTo>
                      <a:pt x="3881" y="3082"/>
                      <a:pt x="3789" y="3196"/>
                      <a:pt x="3721" y="3310"/>
                    </a:cubicBezTo>
                    <a:cubicBezTo>
                      <a:pt x="3630" y="3425"/>
                      <a:pt x="3538" y="3516"/>
                      <a:pt x="3424" y="3607"/>
                    </a:cubicBezTo>
                    <a:cubicBezTo>
                      <a:pt x="3310" y="3676"/>
                      <a:pt x="3196" y="3744"/>
                      <a:pt x="3059" y="3813"/>
                    </a:cubicBezTo>
                    <a:cubicBezTo>
                      <a:pt x="2922" y="3858"/>
                      <a:pt x="2762" y="3904"/>
                      <a:pt x="2625" y="3927"/>
                    </a:cubicBezTo>
                    <a:cubicBezTo>
                      <a:pt x="2534" y="3938"/>
                      <a:pt x="2443" y="3944"/>
                      <a:pt x="2351" y="3944"/>
                    </a:cubicBezTo>
                    <a:cubicBezTo>
                      <a:pt x="2260" y="3944"/>
                      <a:pt x="2169" y="3938"/>
                      <a:pt x="2077" y="3927"/>
                    </a:cubicBezTo>
                    <a:cubicBezTo>
                      <a:pt x="1918" y="3904"/>
                      <a:pt x="1758" y="3858"/>
                      <a:pt x="1598" y="3790"/>
                    </a:cubicBezTo>
                    <a:cubicBezTo>
                      <a:pt x="1415" y="3721"/>
                      <a:pt x="1256" y="3630"/>
                      <a:pt x="1119" y="3516"/>
                    </a:cubicBezTo>
                    <a:cubicBezTo>
                      <a:pt x="982" y="3402"/>
                      <a:pt x="868" y="3288"/>
                      <a:pt x="754" y="3151"/>
                    </a:cubicBezTo>
                    <a:cubicBezTo>
                      <a:pt x="639" y="3014"/>
                      <a:pt x="571" y="2877"/>
                      <a:pt x="480" y="2717"/>
                    </a:cubicBezTo>
                    <a:cubicBezTo>
                      <a:pt x="480" y="2717"/>
                      <a:pt x="480" y="2694"/>
                      <a:pt x="480" y="2694"/>
                    </a:cubicBezTo>
                    <a:cubicBezTo>
                      <a:pt x="480" y="2671"/>
                      <a:pt x="457" y="2649"/>
                      <a:pt x="457" y="2603"/>
                    </a:cubicBezTo>
                    <a:lnTo>
                      <a:pt x="434" y="2580"/>
                    </a:lnTo>
                    <a:cubicBezTo>
                      <a:pt x="411" y="2466"/>
                      <a:pt x="366" y="2329"/>
                      <a:pt x="343" y="2215"/>
                    </a:cubicBezTo>
                    <a:cubicBezTo>
                      <a:pt x="343" y="2055"/>
                      <a:pt x="343" y="1895"/>
                      <a:pt x="343" y="1736"/>
                    </a:cubicBezTo>
                    <a:cubicBezTo>
                      <a:pt x="366" y="1599"/>
                      <a:pt x="411" y="1462"/>
                      <a:pt x="457" y="1325"/>
                    </a:cubicBezTo>
                    <a:cubicBezTo>
                      <a:pt x="480" y="1302"/>
                      <a:pt x="502" y="1256"/>
                      <a:pt x="525" y="1233"/>
                    </a:cubicBezTo>
                    <a:cubicBezTo>
                      <a:pt x="525" y="1233"/>
                      <a:pt x="525" y="1211"/>
                      <a:pt x="525" y="1211"/>
                    </a:cubicBezTo>
                    <a:cubicBezTo>
                      <a:pt x="548" y="1142"/>
                      <a:pt x="594" y="1096"/>
                      <a:pt x="617" y="1051"/>
                    </a:cubicBezTo>
                    <a:cubicBezTo>
                      <a:pt x="639" y="1005"/>
                      <a:pt x="662" y="982"/>
                      <a:pt x="685" y="959"/>
                    </a:cubicBezTo>
                    <a:cubicBezTo>
                      <a:pt x="685" y="959"/>
                      <a:pt x="708" y="937"/>
                      <a:pt x="731" y="914"/>
                    </a:cubicBezTo>
                    <a:cubicBezTo>
                      <a:pt x="776" y="845"/>
                      <a:pt x="845" y="800"/>
                      <a:pt x="891" y="731"/>
                    </a:cubicBezTo>
                    <a:lnTo>
                      <a:pt x="913" y="731"/>
                    </a:lnTo>
                    <a:cubicBezTo>
                      <a:pt x="913" y="731"/>
                      <a:pt x="913" y="708"/>
                      <a:pt x="936" y="708"/>
                    </a:cubicBezTo>
                    <a:cubicBezTo>
                      <a:pt x="936" y="708"/>
                      <a:pt x="959" y="686"/>
                      <a:pt x="959" y="686"/>
                    </a:cubicBezTo>
                    <a:cubicBezTo>
                      <a:pt x="1005" y="663"/>
                      <a:pt x="1027" y="640"/>
                      <a:pt x="1073" y="617"/>
                    </a:cubicBezTo>
                    <a:cubicBezTo>
                      <a:pt x="1073" y="594"/>
                      <a:pt x="1073" y="594"/>
                      <a:pt x="1073" y="594"/>
                    </a:cubicBezTo>
                    <a:cubicBezTo>
                      <a:pt x="1164" y="549"/>
                      <a:pt x="1256" y="503"/>
                      <a:pt x="1347" y="457"/>
                    </a:cubicBezTo>
                    <a:cubicBezTo>
                      <a:pt x="1438" y="434"/>
                      <a:pt x="1507" y="412"/>
                      <a:pt x="1598" y="389"/>
                    </a:cubicBezTo>
                    <a:cubicBezTo>
                      <a:pt x="1621" y="389"/>
                      <a:pt x="1621" y="366"/>
                      <a:pt x="1621" y="366"/>
                    </a:cubicBezTo>
                    <a:cubicBezTo>
                      <a:pt x="1689" y="366"/>
                      <a:pt x="1735" y="343"/>
                      <a:pt x="1804" y="343"/>
                    </a:cubicBezTo>
                    <a:cubicBezTo>
                      <a:pt x="1883" y="332"/>
                      <a:pt x="1969" y="326"/>
                      <a:pt x="2055" y="326"/>
                    </a:cubicBezTo>
                    <a:close/>
                    <a:moveTo>
                      <a:pt x="2055" y="1"/>
                    </a:moveTo>
                    <a:cubicBezTo>
                      <a:pt x="1895" y="1"/>
                      <a:pt x="1735" y="24"/>
                      <a:pt x="1575" y="46"/>
                    </a:cubicBezTo>
                    <a:cubicBezTo>
                      <a:pt x="1484" y="69"/>
                      <a:pt x="1393" y="92"/>
                      <a:pt x="1301" y="138"/>
                    </a:cubicBezTo>
                    <a:cubicBezTo>
                      <a:pt x="1187" y="161"/>
                      <a:pt x="1096" y="206"/>
                      <a:pt x="1005" y="275"/>
                    </a:cubicBezTo>
                    <a:cubicBezTo>
                      <a:pt x="982" y="275"/>
                      <a:pt x="982" y="275"/>
                      <a:pt x="959" y="298"/>
                    </a:cubicBezTo>
                    <a:cubicBezTo>
                      <a:pt x="845" y="366"/>
                      <a:pt x="708" y="457"/>
                      <a:pt x="594" y="571"/>
                    </a:cubicBezTo>
                    <a:cubicBezTo>
                      <a:pt x="480" y="686"/>
                      <a:pt x="388" y="800"/>
                      <a:pt x="320" y="914"/>
                    </a:cubicBezTo>
                    <a:cubicBezTo>
                      <a:pt x="297" y="937"/>
                      <a:pt x="297" y="937"/>
                      <a:pt x="297" y="959"/>
                    </a:cubicBezTo>
                    <a:cubicBezTo>
                      <a:pt x="229" y="1051"/>
                      <a:pt x="183" y="1165"/>
                      <a:pt x="137" y="1279"/>
                    </a:cubicBezTo>
                    <a:cubicBezTo>
                      <a:pt x="92" y="1416"/>
                      <a:pt x="46" y="1576"/>
                      <a:pt x="23" y="1713"/>
                    </a:cubicBezTo>
                    <a:cubicBezTo>
                      <a:pt x="23" y="1736"/>
                      <a:pt x="23" y="1758"/>
                      <a:pt x="23" y="1781"/>
                    </a:cubicBezTo>
                    <a:cubicBezTo>
                      <a:pt x="23" y="1850"/>
                      <a:pt x="0" y="1918"/>
                      <a:pt x="0" y="1987"/>
                    </a:cubicBezTo>
                    <a:cubicBezTo>
                      <a:pt x="0" y="2238"/>
                      <a:pt x="46" y="2466"/>
                      <a:pt x="137" y="2671"/>
                    </a:cubicBezTo>
                    <a:cubicBezTo>
                      <a:pt x="183" y="2831"/>
                      <a:pt x="251" y="2968"/>
                      <a:pt x="320" y="3105"/>
                    </a:cubicBezTo>
                    <a:cubicBezTo>
                      <a:pt x="343" y="3128"/>
                      <a:pt x="343" y="3151"/>
                      <a:pt x="366" y="3174"/>
                    </a:cubicBezTo>
                    <a:cubicBezTo>
                      <a:pt x="366" y="3196"/>
                      <a:pt x="388" y="3196"/>
                      <a:pt x="388" y="3196"/>
                    </a:cubicBezTo>
                    <a:cubicBezTo>
                      <a:pt x="411" y="3242"/>
                      <a:pt x="434" y="3265"/>
                      <a:pt x="457" y="3288"/>
                    </a:cubicBezTo>
                    <a:cubicBezTo>
                      <a:pt x="525" y="3379"/>
                      <a:pt x="594" y="3470"/>
                      <a:pt x="662" y="3562"/>
                    </a:cubicBezTo>
                    <a:cubicBezTo>
                      <a:pt x="754" y="3653"/>
                      <a:pt x="868" y="3744"/>
                      <a:pt x="982" y="3813"/>
                    </a:cubicBezTo>
                    <a:cubicBezTo>
                      <a:pt x="1142" y="3950"/>
                      <a:pt x="1347" y="4041"/>
                      <a:pt x="1552" y="4132"/>
                    </a:cubicBezTo>
                    <a:cubicBezTo>
                      <a:pt x="1781" y="4223"/>
                      <a:pt x="2009" y="4269"/>
                      <a:pt x="2260" y="4269"/>
                    </a:cubicBezTo>
                    <a:cubicBezTo>
                      <a:pt x="2298" y="4273"/>
                      <a:pt x="2336" y="4275"/>
                      <a:pt x="2375" y="4275"/>
                    </a:cubicBezTo>
                    <a:cubicBezTo>
                      <a:pt x="2548" y="4275"/>
                      <a:pt x="2731" y="4238"/>
                      <a:pt x="2899" y="4201"/>
                    </a:cubicBezTo>
                    <a:cubicBezTo>
                      <a:pt x="3150" y="4155"/>
                      <a:pt x="3356" y="4041"/>
                      <a:pt x="3561" y="3904"/>
                    </a:cubicBezTo>
                    <a:cubicBezTo>
                      <a:pt x="3721" y="3790"/>
                      <a:pt x="3858" y="3653"/>
                      <a:pt x="3995" y="3493"/>
                    </a:cubicBezTo>
                    <a:cubicBezTo>
                      <a:pt x="4132" y="3310"/>
                      <a:pt x="4223" y="3082"/>
                      <a:pt x="4291" y="2877"/>
                    </a:cubicBezTo>
                    <a:cubicBezTo>
                      <a:pt x="4360" y="2649"/>
                      <a:pt x="4383" y="2420"/>
                      <a:pt x="4383" y="2192"/>
                    </a:cubicBezTo>
                    <a:cubicBezTo>
                      <a:pt x="4383" y="1941"/>
                      <a:pt x="4314" y="1713"/>
                      <a:pt x="4223" y="1462"/>
                    </a:cubicBezTo>
                    <a:cubicBezTo>
                      <a:pt x="3995" y="937"/>
                      <a:pt x="3584" y="503"/>
                      <a:pt x="3059" y="229"/>
                    </a:cubicBezTo>
                    <a:cubicBezTo>
                      <a:pt x="2785" y="92"/>
                      <a:pt x="2465" y="24"/>
                      <a:pt x="216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7595694" y="2571287"/>
                <a:ext cx="142556" cy="13574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5022" extrusionOk="0">
                    <a:moveTo>
                      <a:pt x="2762" y="0"/>
                    </a:moveTo>
                    <a:cubicBezTo>
                      <a:pt x="2717" y="0"/>
                      <a:pt x="2671" y="23"/>
                      <a:pt x="2603" y="23"/>
                    </a:cubicBezTo>
                    <a:cubicBezTo>
                      <a:pt x="2443" y="23"/>
                      <a:pt x="2260" y="46"/>
                      <a:pt x="2078" y="92"/>
                    </a:cubicBezTo>
                    <a:cubicBezTo>
                      <a:pt x="1918" y="115"/>
                      <a:pt x="1781" y="137"/>
                      <a:pt x="1644" y="183"/>
                    </a:cubicBezTo>
                    <a:cubicBezTo>
                      <a:pt x="1484" y="229"/>
                      <a:pt x="1324" y="297"/>
                      <a:pt x="1187" y="388"/>
                    </a:cubicBezTo>
                    <a:cubicBezTo>
                      <a:pt x="1051" y="457"/>
                      <a:pt x="936" y="525"/>
                      <a:pt x="822" y="617"/>
                    </a:cubicBezTo>
                    <a:cubicBezTo>
                      <a:pt x="754" y="685"/>
                      <a:pt x="663" y="731"/>
                      <a:pt x="617" y="799"/>
                    </a:cubicBezTo>
                    <a:cubicBezTo>
                      <a:pt x="548" y="845"/>
                      <a:pt x="503" y="913"/>
                      <a:pt x="457" y="982"/>
                    </a:cubicBezTo>
                    <a:cubicBezTo>
                      <a:pt x="366" y="1096"/>
                      <a:pt x="274" y="1233"/>
                      <a:pt x="206" y="1393"/>
                    </a:cubicBezTo>
                    <a:cubicBezTo>
                      <a:pt x="115" y="1553"/>
                      <a:pt x="69" y="1712"/>
                      <a:pt x="46" y="1849"/>
                    </a:cubicBezTo>
                    <a:cubicBezTo>
                      <a:pt x="1" y="1986"/>
                      <a:pt x="1" y="2123"/>
                      <a:pt x="1" y="2260"/>
                    </a:cubicBezTo>
                    <a:lnTo>
                      <a:pt x="1" y="2329"/>
                    </a:lnTo>
                    <a:cubicBezTo>
                      <a:pt x="1" y="2397"/>
                      <a:pt x="1" y="2466"/>
                      <a:pt x="23" y="2534"/>
                    </a:cubicBezTo>
                    <a:cubicBezTo>
                      <a:pt x="23" y="2717"/>
                      <a:pt x="69" y="2899"/>
                      <a:pt x="115" y="3105"/>
                    </a:cubicBezTo>
                    <a:cubicBezTo>
                      <a:pt x="138" y="3150"/>
                      <a:pt x="160" y="3219"/>
                      <a:pt x="183" y="3287"/>
                    </a:cubicBezTo>
                    <a:cubicBezTo>
                      <a:pt x="229" y="3379"/>
                      <a:pt x="274" y="3493"/>
                      <a:pt x="320" y="3584"/>
                    </a:cubicBezTo>
                    <a:cubicBezTo>
                      <a:pt x="411" y="3721"/>
                      <a:pt x="480" y="3881"/>
                      <a:pt x="571" y="4018"/>
                    </a:cubicBezTo>
                    <a:cubicBezTo>
                      <a:pt x="663" y="4132"/>
                      <a:pt x="731" y="4246"/>
                      <a:pt x="799" y="4337"/>
                    </a:cubicBezTo>
                    <a:cubicBezTo>
                      <a:pt x="936" y="4520"/>
                      <a:pt x="1142" y="4725"/>
                      <a:pt x="1393" y="4771"/>
                    </a:cubicBezTo>
                    <a:lnTo>
                      <a:pt x="1461" y="4771"/>
                    </a:lnTo>
                    <a:cubicBezTo>
                      <a:pt x="1507" y="4771"/>
                      <a:pt x="1530" y="4771"/>
                      <a:pt x="1553" y="4748"/>
                    </a:cubicBezTo>
                    <a:cubicBezTo>
                      <a:pt x="1598" y="4748"/>
                      <a:pt x="1621" y="4725"/>
                      <a:pt x="1621" y="4725"/>
                    </a:cubicBezTo>
                    <a:lnTo>
                      <a:pt x="1667" y="4748"/>
                    </a:lnTo>
                    <a:cubicBezTo>
                      <a:pt x="1735" y="4771"/>
                      <a:pt x="1804" y="4794"/>
                      <a:pt x="1872" y="4817"/>
                    </a:cubicBezTo>
                    <a:lnTo>
                      <a:pt x="1895" y="4839"/>
                    </a:lnTo>
                    <a:cubicBezTo>
                      <a:pt x="2055" y="4885"/>
                      <a:pt x="2192" y="4931"/>
                      <a:pt x="2352" y="4953"/>
                    </a:cubicBezTo>
                    <a:cubicBezTo>
                      <a:pt x="2534" y="4976"/>
                      <a:pt x="2694" y="4999"/>
                      <a:pt x="2854" y="5022"/>
                    </a:cubicBezTo>
                    <a:lnTo>
                      <a:pt x="2968" y="5022"/>
                    </a:lnTo>
                    <a:cubicBezTo>
                      <a:pt x="3082" y="5022"/>
                      <a:pt x="3196" y="4999"/>
                      <a:pt x="3310" y="4999"/>
                    </a:cubicBezTo>
                    <a:cubicBezTo>
                      <a:pt x="3470" y="4976"/>
                      <a:pt x="3630" y="4953"/>
                      <a:pt x="3790" y="4885"/>
                    </a:cubicBezTo>
                    <a:cubicBezTo>
                      <a:pt x="4132" y="4725"/>
                      <a:pt x="4406" y="4520"/>
                      <a:pt x="4611" y="4314"/>
                    </a:cubicBezTo>
                    <a:cubicBezTo>
                      <a:pt x="4725" y="4200"/>
                      <a:pt x="4794" y="4086"/>
                      <a:pt x="4885" y="3949"/>
                    </a:cubicBezTo>
                    <a:cubicBezTo>
                      <a:pt x="4931" y="3858"/>
                      <a:pt x="4976" y="3789"/>
                      <a:pt x="5022" y="3744"/>
                    </a:cubicBezTo>
                    <a:cubicBezTo>
                      <a:pt x="5068" y="3652"/>
                      <a:pt x="5091" y="3561"/>
                      <a:pt x="5136" y="3493"/>
                    </a:cubicBezTo>
                    <a:cubicBezTo>
                      <a:pt x="5159" y="3424"/>
                      <a:pt x="5159" y="3356"/>
                      <a:pt x="5182" y="3310"/>
                    </a:cubicBezTo>
                    <a:lnTo>
                      <a:pt x="5182" y="3264"/>
                    </a:lnTo>
                    <a:cubicBezTo>
                      <a:pt x="5205" y="3173"/>
                      <a:pt x="5228" y="3127"/>
                      <a:pt x="5228" y="3082"/>
                    </a:cubicBezTo>
                    <a:cubicBezTo>
                      <a:pt x="5250" y="2922"/>
                      <a:pt x="5273" y="2762"/>
                      <a:pt x="5273" y="2580"/>
                    </a:cubicBezTo>
                    <a:cubicBezTo>
                      <a:pt x="5273" y="2443"/>
                      <a:pt x="5250" y="2283"/>
                      <a:pt x="5228" y="2100"/>
                    </a:cubicBezTo>
                    <a:cubicBezTo>
                      <a:pt x="5205" y="2009"/>
                      <a:pt x="5159" y="1941"/>
                      <a:pt x="5136" y="1849"/>
                    </a:cubicBezTo>
                    <a:lnTo>
                      <a:pt x="5091" y="1735"/>
                    </a:lnTo>
                    <a:cubicBezTo>
                      <a:pt x="5022" y="1507"/>
                      <a:pt x="4931" y="1347"/>
                      <a:pt x="4840" y="1233"/>
                    </a:cubicBezTo>
                    <a:cubicBezTo>
                      <a:pt x="4748" y="1096"/>
                      <a:pt x="4634" y="959"/>
                      <a:pt x="4520" y="822"/>
                    </a:cubicBezTo>
                    <a:cubicBezTo>
                      <a:pt x="4429" y="731"/>
                      <a:pt x="4337" y="662"/>
                      <a:pt x="4269" y="571"/>
                    </a:cubicBezTo>
                    <a:lnTo>
                      <a:pt x="4223" y="525"/>
                    </a:lnTo>
                    <a:cubicBezTo>
                      <a:pt x="4109" y="434"/>
                      <a:pt x="3995" y="320"/>
                      <a:pt x="3858" y="229"/>
                    </a:cubicBezTo>
                    <a:cubicBezTo>
                      <a:pt x="3767" y="183"/>
                      <a:pt x="3653" y="160"/>
                      <a:pt x="3561" y="137"/>
                    </a:cubicBezTo>
                    <a:lnTo>
                      <a:pt x="3516" y="115"/>
                    </a:lnTo>
                    <a:cubicBezTo>
                      <a:pt x="3402" y="92"/>
                      <a:pt x="3287" y="69"/>
                      <a:pt x="3150" y="46"/>
                    </a:cubicBezTo>
                    <a:cubicBezTo>
                      <a:pt x="3036" y="23"/>
                      <a:pt x="2922" y="0"/>
                      <a:pt x="2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7641347" y="2750199"/>
                <a:ext cx="58655" cy="54952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033" extrusionOk="0">
                    <a:moveTo>
                      <a:pt x="1073" y="1"/>
                    </a:moveTo>
                    <a:cubicBezTo>
                      <a:pt x="1028" y="1"/>
                      <a:pt x="982" y="1"/>
                      <a:pt x="959" y="24"/>
                    </a:cubicBezTo>
                    <a:cubicBezTo>
                      <a:pt x="800" y="46"/>
                      <a:pt x="663" y="92"/>
                      <a:pt x="526" y="161"/>
                    </a:cubicBezTo>
                    <a:cubicBezTo>
                      <a:pt x="434" y="229"/>
                      <a:pt x="343" y="297"/>
                      <a:pt x="252" y="434"/>
                    </a:cubicBezTo>
                    <a:cubicBezTo>
                      <a:pt x="206" y="503"/>
                      <a:pt x="160" y="571"/>
                      <a:pt x="115" y="640"/>
                    </a:cubicBezTo>
                    <a:cubicBezTo>
                      <a:pt x="23" y="845"/>
                      <a:pt x="1" y="1074"/>
                      <a:pt x="46" y="1256"/>
                    </a:cubicBezTo>
                    <a:cubicBezTo>
                      <a:pt x="69" y="1347"/>
                      <a:pt x="92" y="1416"/>
                      <a:pt x="138" y="1484"/>
                    </a:cubicBezTo>
                    <a:cubicBezTo>
                      <a:pt x="138" y="1507"/>
                      <a:pt x="160" y="1530"/>
                      <a:pt x="160" y="1553"/>
                    </a:cubicBezTo>
                    <a:cubicBezTo>
                      <a:pt x="206" y="1621"/>
                      <a:pt x="275" y="1667"/>
                      <a:pt x="320" y="1735"/>
                    </a:cubicBezTo>
                    <a:cubicBezTo>
                      <a:pt x="366" y="1758"/>
                      <a:pt x="411" y="1804"/>
                      <a:pt x="457" y="1827"/>
                    </a:cubicBezTo>
                    <a:lnTo>
                      <a:pt x="503" y="1850"/>
                    </a:lnTo>
                    <a:cubicBezTo>
                      <a:pt x="526" y="1872"/>
                      <a:pt x="571" y="1895"/>
                      <a:pt x="594" y="1918"/>
                    </a:cubicBezTo>
                    <a:cubicBezTo>
                      <a:pt x="708" y="1964"/>
                      <a:pt x="845" y="2009"/>
                      <a:pt x="1005" y="2009"/>
                    </a:cubicBezTo>
                    <a:cubicBezTo>
                      <a:pt x="1051" y="2032"/>
                      <a:pt x="1119" y="2032"/>
                      <a:pt x="1165" y="2032"/>
                    </a:cubicBezTo>
                    <a:cubicBezTo>
                      <a:pt x="1302" y="2032"/>
                      <a:pt x="1439" y="2009"/>
                      <a:pt x="1576" y="1941"/>
                    </a:cubicBezTo>
                    <a:cubicBezTo>
                      <a:pt x="1644" y="1918"/>
                      <a:pt x="1735" y="1872"/>
                      <a:pt x="1804" y="1827"/>
                    </a:cubicBezTo>
                    <a:cubicBezTo>
                      <a:pt x="1895" y="1758"/>
                      <a:pt x="1941" y="1667"/>
                      <a:pt x="2009" y="1576"/>
                    </a:cubicBezTo>
                    <a:cubicBezTo>
                      <a:pt x="2055" y="1507"/>
                      <a:pt x="2101" y="1393"/>
                      <a:pt x="2123" y="1302"/>
                    </a:cubicBezTo>
                    <a:cubicBezTo>
                      <a:pt x="2123" y="1256"/>
                      <a:pt x="2146" y="1188"/>
                      <a:pt x="2146" y="1142"/>
                    </a:cubicBezTo>
                    <a:cubicBezTo>
                      <a:pt x="2146" y="1028"/>
                      <a:pt x="2169" y="959"/>
                      <a:pt x="2146" y="891"/>
                    </a:cubicBezTo>
                    <a:cubicBezTo>
                      <a:pt x="2146" y="800"/>
                      <a:pt x="2146" y="731"/>
                      <a:pt x="2123" y="663"/>
                    </a:cubicBezTo>
                    <a:cubicBezTo>
                      <a:pt x="2078" y="503"/>
                      <a:pt x="1986" y="366"/>
                      <a:pt x="1849" y="252"/>
                    </a:cubicBezTo>
                    <a:cubicBezTo>
                      <a:pt x="1735" y="138"/>
                      <a:pt x="1553" y="69"/>
                      <a:pt x="1370" y="24"/>
                    </a:cubicBezTo>
                    <a:cubicBezTo>
                      <a:pt x="1325" y="24"/>
                      <a:pt x="1302" y="24"/>
                      <a:pt x="1256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7740061" y="2736630"/>
                <a:ext cx="37058" cy="3027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20" extrusionOk="0">
                    <a:moveTo>
                      <a:pt x="548" y="1"/>
                    </a:moveTo>
                    <a:lnTo>
                      <a:pt x="526" y="23"/>
                    </a:lnTo>
                    <a:cubicBezTo>
                      <a:pt x="480" y="23"/>
                      <a:pt x="434" y="23"/>
                      <a:pt x="366" y="46"/>
                    </a:cubicBezTo>
                    <a:cubicBezTo>
                      <a:pt x="320" y="69"/>
                      <a:pt x="275" y="92"/>
                      <a:pt x="229" y="138"/>
                    </a:cubicBezTo>
                    <a:cubicBezTo>
                      <a:pt x="115" y="206"/>
                      <a:pt x="46" y="320"/>
                      <a:pt x="1" y="480"/>
                    </a:cubicBezTo>
                    <a:cubicBezTo>
                      <a:pt x="1" y="526"/>
                      <a:pt x="1" y="594"/>
                      <a:pt x="1" y="617"/>
                    </a:cubicBezTo>
                    <a:cubicBezTo>
                      <a:pt x="1" y="663"/>
                      <a:pt x="1" y="708"/>
                      <a:pt x="24" y="754"/>
                    </a:cubicBezTo>
                    <a:cubicBezTo>
                      <a:pt x="69" y="845"/>
                      <a:pt x="160" y="936"/>
                      <a:pt x="252" y="1005"/>
                    </a:cubicBezTo>
                    <a:cubicBezTo>
                      <a:pt x="343" y="1051"/>
                      <a:pt x="457" y="1096"/>
                      <a:pt x="594" y="1119"/>
                    </a:cubicBezTo>
                    <a:lnTo>
                      <a:pt x="959" y="1119"/>
                    </a:lnTo>
                    <a:cubicBezTo>
                      <a:pt x="1028" y="1119"/>
                      <a:pt x="1051" y="1096"/>
                      <a:pt x="1096" y="1096"/>
                    </a:cubicBezTo>
                    <a:cubicBezTo>
                      <a:pt x="1142" y="1073"/>
                      <a:pt x="1210" y="1028"/>
                      <a:pt x="1256" y="982"/>
                    </a:cubicBezTo>
                    <a:cubicBezTo>
                      <a:pt x="1279" y="959"/>
                      <a:pt x="1302" y="936"/>
                      <a:pt x="1325" y="891"/>
                    </a:cubicBezTo>
                    <a:cubicBezTo>
                      <a:pt x="1325" y="868"/>
                      <a:pt x="1347" y="822"/>
                      <a:pt x="1347" y="799"/>
                    </a:cubicBezTo>
                    <a:cubicBezTo>
                      <a:pt x="1370" y="777"/>
                      <a:pt x="1370" y="754"/>
                      <a:pt x="1370" y="754"/>
                    </a:cubicBezTo>
                    <a:cubicBezTo>
                      <a:pt x="1370" y="731"/>
                      <a:pt x="1370" y="731"/>
                      <a:pt x="1370" y="708"/>
                    </a:cubicBezTo>
                    <a:cubicBezTo>
                      <a:pt x="1370" y="640"/>
                      <a:pt x="1370" y="594"/>
                      <a:pt x="1370" y="526"/>
                    </a:cubicBezTo>
                    <a:cubicBezTo>
                      <a:pt x="1347" y="503"/>
                      <a:pt x="1347" y="457"/>
                      <a:pt x="1325" y="411"/>
                    </a:cubicBezTo>
                    <a:cubicBezTo>
                      <a:pt x="1279" y="343"/>
                      <a:pt x="1210" y="274"/>
                      <a:pt x="1142" y="206"/>
                    </a:cubicBezTo>
                    <a:cubicBezTo>
                      <a:pt x="1028" y="138"/>
                      <a:pt x="959" y="92"/>
                      <a:pt x="845" y="69"/>
                    </a:cubicBezTo>
                    <a:cubicBezTo>
                      <a:pt x="800" y="46"/>
                      <a:pt x="731" y="23"/>
                      <a:pt x="685" y="23"/>
                    </a:cubicBezTo>
                    <a:cubicBezTo>
                      <a:pt x="617" y="23"/>
                      <a:pt x="594" y="1"/>
                      <a:pt x="548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7592612" y="2565719"/>
                <a:ext cx="152422" cy="14812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480" extrusionOk="0">
                    <a:moveTo>
                      <a:pt x="5068" y="2010"/>
                    </a:moveTo>
                    <a:cubicBezTo>
                      <a:pt x="5090" y="2010"/>
                      <a:pt x="5090" y="2010"/>
                      <a:pt x="5090" y="2032"/>
                    </a:cubicBezTo>
                    <a:cubicBezTo>
                      <a:pt x="5090" y="2010"/>
                      <a:pt x="5090" y="2010"/>
                      <a:pt x="5090" y="2010"/>
                    </a:cubicBezTo>
                    <a:close/>
                    <a:moveTo>
                      <a:pt x="2899" y="343"/>
                    </a:moveTo>
                    <a:cubicBezTo>
                      <a:pt x="2899" y="366"/>
                      <a:pt x="2899" y="366"/>
                      <a:pt x="2922" y="366"/>
                    </a:cubicBezTo>
                    <a:lnTo>
                      <a:pt x="3036" y="366"/>
                    </a:lnTo>
                    <a:cubicBezTo>
                      <a:pt x="3196" y="412"/>
                      <a:pt x="3379" y="457"/>
                      <a:pt x="3516" y="503"/>
                    </a:cubicBezTo>
                    <a:lnTo>
                      <a:pt x="3538" y="503"/>
                    </a:lnTo>
                    <a:cubicBezTo>
                      <a:pt x="3538" y="526"/>
                      <a:pt x="3561" y="526"/>
                      <a:pt x="3561" y="526"/>
                    </a:cubicBezTo>
                    <a:cubicBezTo>
                      <a:pt x="3584" y="526"/>
                      <a:pt x="3607" y="526"/>
                      <a:pt x="3607" y="549"/>
                    </a:cubicBezTo>
                    <a:lnTo>
                      <a:pt x="3630" y="549"/>
                    </a:lnTo>
                    <a:cubicBezTo>
                      <a:pt x="3835" y="640"/>
                      <a:pt x="4041" y="754"/>
                      <a:pt x="4223" y="891"/>
                    </a:cubicBezTo>
                    <a:cubicBezTo>
                      <a:pt x="4223" y="914"/>
                      <a:pt x="4246" y="914"/>
                      <a:pt x="4246" y="914"/>
                    </a:cubicBezTo>
                    <a:lnTo>
                      <a:pt x="4223" y="914"/>
                    </a:lnTo>
                    <a:cubicBezTo>
                      <a:pt x="4429" y="1051"/>
                      <a:pt x="4588" y="1234"/>
                      <a:pt x="4748" y="1416"/>
                    </a:cubicBezTo>
                    <a:cubicBezTo>
                      <a:pt x="4885" y="1599"/>
                      <a:pt x="4976" y="1781"/>
                      <a:pt x="5068" y="1987"/>
                    </a:cubicBezTo>
                    <a:cubicBezTo>
                      <a:pt x="5068" y="2010"/>
                      <a:pt x="5090" y="2010"/>
                      <a:pt x="5090" y="2010"/>
                    </a:cubicBezTo>
                    <a:cubicBezTo>
                      <a:pt x="5159" y="2215"/>
                      <a:pt x="5205" y="2420"/>
                      <a:pt x="5250" y="2626"/>
                    </a:cubicBezTo>
                    <a:cubicBezTo>
                      <a:pt x="5273" y="2831"/>
                      <a:pt x="5273" y="3037"/>
                      <a:pt x="5250" y="3242"/>
                    </a:cubicBezTo>
                    <a:cubicBezTo>
                      <a:pt x="5227" y="3448"/>
                      <a:pt x="5159" y="3630"/>
                      <a:pt x="5090" y="3836"/>
                    </a:cubicBezTo>
                    <a:cubicBezTo>
                      <a:pt x="5022" y="3995"/>
                      <a:pt x="4931" y="4155"/>
                      <a:pt x="4817" y="4292"/>
                    </a:cubicBezTo>
                    <a:cubicBezTo>
                      <a:pt x="4702" y="4429"/>
                      <a:pt x="4566" y="4566"/>
                      <a:pt x="4429" y="4680"/>
                    </a:cubicBezTo>
                    <a:cubicBezTo>
                      <a:pt x="4314" y="4771"/>
                      <a:pt x="4200" y="4840"/>
                      <a:pt x="4086" y="4886"/>
                    </a:cubicBezTo>
                    <a:cubicBezTo>
                      <a:pt x="4086" y="4886"/>
                      <a:pt x="4086" y="4886"/>
                      <a:pt x="4086" y="4908"/>
                    </a:cubicBezTo>
                    <a:lnTo>
                      <a:pt x="4041" y="4908"/>
                    </a:lnTo>
                    <a:cubicBezTo>
                      <a:pt x="4018" y="4931"/>
                      <a:pt x="3972" y="4954"/>
                      <a:pt x="3949" y="4954"/>
                    </a:cubicBezTo>
                    <a:cubicBezTo>
                      <a:pt x="3789" y="5023"/>
                      <a:pt x="3652" y="5068"/>
                      <a:pt x="3493" y="5091"/>
                    </a:cubicBezTo>
                    <a:cubicBezTo>
                      <a:pt x="3424" y="5114"/>
                      <a:pt x="3379" y="5114"/>
                      <a:pt x="3333" y="5137"/>
                    </a:cubicBezTo>
                    <a:lnTo>
                      <a:pt x="3150" y="5137"/>
                    </a:lnTo>
                    <a:cubicBezTo>
                      <a:pt x="3097" y="5144"/>
                      <a:pt x="3044" y="5147"/>
                      <a:pt x="2991" y="5147"/>
                    </a:cubicBezTo>
                    <a:cubicBezTo>
                      <a:pt x="2884" y="5147"/>
                      <a:pt x="2778" y="5137"/>
                      <a:pt x="2671" y="5137"/>
                    </a:cubicBezTo>
                    <a:cubicBezTo>
                      <a:pt x="2420" y="5091"/>
                      <a:pt x="2192" y="5023"/>
                      <a:pt x="1963" y="4931"/>
                    </a:cubicBezTo>
                    <a:cubicBezTo>
                      <a:pt x="1941" y="4908"/>
                      <a:pt x="1895" y="4908"/>
                      <a:pt x="1849" y="4886"/>
                    </a:cubicBezTo>
                    <a:cubicBezTo>
                      <a:pt x="1826" y="4863"/>
                      <a:pt x="1826" y="4863"/>
                      <a:pt x="1804" y="4863"/>
                    </a:cubicBezTo>
                    <a:cubicBezTo>
                      <a:pt x="1804" y="4863"/>
                      <a:pt x="1804" y="4863"/>
                      <a:pt x="1804" y="4840"/>
                    </a:cubicBezTo>
                    <a:lnTo>
                      <a:pt x="1758" y="4840"/>
                    </a:lnTo>
                    <a:cubicBezTo>
                      <a:pt x="1758" y="4840"/>
                      <a:pt x="1758" y="4840"/>
                      <a:pt x="1758" y="4817"/>
                    </a:cubicBezTo>
                    <a:lnTo>
                      <a:pt x="1712" y="4817"/>
                    </a:lnTo>
                    <a:cubicBezTo>
                      <a:pt x="1712" y="4794"/>
                      <a:pt x="1690" y="4794"/>
                      <a:pt x="1690" y="4794"/>
                    </a:cubicBezTo>
                    <a:lnTo>
                      <a:pt x="1667" y="4794"/>
                    </a:lnTo>
                    <a:cubicBezTo>
                      <a:pt x="1575" y="4726"/>
                      <a:pt x="1461" y="4657"/>
                      <a:pt x="1370" y="4589"/>
                    </a:cubicBezTo>
                    <a:cubicBezTo>
                      <a:pt x="1324" y="4543"/>
                      <a:pt x="1301" y="4520"/>
                      <a:pt x="1279" y="4498"/>
                    </a:cubicBezTo>
                    <a:cubicBezTo>
                      <a:pt x="1142" y="4383"/>
                      <a:pt x="1005" y="4246"/>
                      <a:pt x="891" y="4110"/>
                    </a:cubicBezTo>
                    <a:cubicBezTo>
                      <a:pt x="868" y="4064"/>
                      <a:pt x="845" y="4041"/>
                      <a:pt x="822" y="4018"/>
                    </a:cubicBezTo>
                    <a:cubicBezTo>
                      <a:pt x="708" y="3836"/>
                      <a:pt x="594" y="3676"/>
                      <a:pt x="525" y="3493"/>
                    </a:cubicBezTo>
                    <a:cubicBezTo>
                      <a:pt x="480" y="3379"/>
                      <a:pt x="457" y="3265"/>
                      <a:pt x="411" y="3174"/>
                    </a:cubicBezTo>
                    <a:cubicBezTo>
                      <a:pt x="411" y="3174"/>
                      <a:pt x="411" y="3174"/>
                      <a:pt x="411" y="3151"/>
                    </a:cubicBezTo>
                    <a:cubicBezTo>
                      <a:pt x="411" y="3151"/>
                      <a:pt x="411" y="3151"/>
                      <a:pt x="411" y="3128"/>
                    </a:cubicBezTo>
                    <a:cubicBezTo>
                      <a:pt x="411" y="3105"/>
                      <a:pt x="411" y="3105"/>
                      <a:pt x="388" y="3082"/>
                    </a:cubicBezTo>
                    <a:cubicBezTo>
                      <a:pt x="388" y="3060"/>
                      <a:pt x="388" y="3060"/>
                      <a:pt x="388" y="3037"/>
                    </a:cubicBezTo>
                    <a:lnTo>
                      <a:pt x="388" y="2991"/>
                    </a:lnTo>
                    <a:lnTo>
                      <a:pt x="366" y="2991"/>
                    </a:lnTo>
                    <a:cubicBezTo>
                      <a:pt x="366" y="2945"/>
                      <a:pt x="366" y="2900"/>
                      <a:pt x="343" y="2854"/>
                    </a:cubicBezTo>
                    <a:cubicBezTo>
                      <a:pt x="320" y="2649"/>
                      <a:pt x="320" y="2443"/>
                      <a:pt x="343" y="2238"/>
                    </a:cubicBezTo>
                    <a:cubicBezTo>
                      <a:pt x="366" y="2192"/>
                      <a:pt x="366" y="2147"/>
                      <a:pt x="366" y="2124"/>
                    </a:cubicBezTo>
                    <a:cubicBezTo>
                      <a:pt x="366" y="2101"/>
                      <a:pt x="366" y="2101"/>
                      <a:pt x="388" y="2078"/>
                    </a:cubicBezTo>
                    <a:cubicBezTo>
                      <a:pt x="388" y="2078"/>
                      <a:pt x="388" y="2055"/>
                      <a:pt x="388" y="2055"/>
                    </a:cubicBezTo>
                    <a:lnTo>
                      <a:pt x="388" y="2032"/>
                    </a:lnTo>
                    <a:cubicBezTo>
                      <a:pt x="388" y="2032"/>
                      <a:pt x="388" y="2010"/>
                      <a:pt x="388" y="2010"/>
                    </a:cubicBezTo>
                    <a:cubicBezTo>
                      <a:pt x="388" y="2010"/>
                      <a:pt x="388" y="1987"/>
                      <a:pt x="411" y="1987"/>
                    </a:cubicBezTo>
                    <a:cubicBezTo>
                      <a:pt x="411" y="1987"/>
                      <a:pt x="411" y="1987"/>
                      <a:pt x="411" y="1964"/>
                    </a:cubicBezTo>
                    <a:cubicBezTo>
                      <a:pt x="411" y="1964"/>
                      <a:pt x="411" y="1964"/>
                      <a:pt x="411" y="1941"/>
                    </a:cubicBezTo>
                    <a:cubicBezTo>
                      <a:pt x="411" y="1918"/>
                      <a:pt x="411" y="1918"/>
                      <a:pt x="434" y="1918"/>
                    </a:cubicBezTo>
                    <a:cubicBezTo>
                      <a:pt x="434" y="1895"/>
                      <a:pt x="434" y="1895"/>
                      <a:pt x="434" y="1895"/>
                    </a:cubicBezTo>
                    <a:cubicBezTo>
                      <a:pt x="434" y="1895"/>
                      <a:pt x="434" y="1873"/>
                      <a:pt x="434" y="1873"/>
                    </a:cubicBezTo>
                    <a:cubicBezTo>
                      <a:pt x="434" y="1873"/>
                      <a:pt x="434" y="1873"/>
                      <a:pt x="434" y="1850"/>
                    </a:cubicBezTo>
                    <a:lnTo>
                      <a:pt x="457" y="1827"/>
                    </a:lnTo>
                    <a:cubicBezTo>
                      <a:pt x="457" y="1804"/>
                      <a:pt x="457" y="1804"/>
                      <a:pt x="457" y="1804"/>
                    </a:cubicBezTo>
                    <a:cubicBezTo>
                      <a:pt x="457" y="1781"/>
                      <a:pt x="457" y="1781"/>
                      <a:pt x="457" y="1781"/>
                    </a:cubicBezTo>
                    <a:cubicBezTo>
                      <a:pt x="457" y="1781"/>
                      <a:pt x="457" y="1781"/>
                      <a:pt x="457" y="1759"/>
                    </a:cubicBezTo>
                    <a:cubicBezTo>
                      <a:pt x="480" y="1759"/>
                      <a:pt x="480" y="1759"/>
                      <a:pt x="480" y="1736"/>
                    </a:cubicBezTo>
                    <a:cubicBezTo>
                      <a:pt x="480" y="1713"/>
                      <a:pt x="503" y="1690"/>
                      <a:pt x="503" y="1667"/>
                    </a:cubicBezTo>
                    <a:cubicBezTo>
                      <a:pt x="571" y="1507"/>
                      <a:pt x="662" y="1348"/>
                      <a:pt x="777" y="1188"/>
                    </a:cubicBezTo>
                    <a:cubicBezTo>
                      <a:pt x="868" y="1097"/>
                      <a:pt x="959" y="1005"/>
                      <a:pt x="1050" y="914"/>
                    </a:cubicBezTo>
                    <a:cubicBezTo>
                      <a:pt x="1096" y="868"/>
                      <a:pt x="1119" y="846"/>
                      <a:pt x="1165" y="823"/>
                    </a:cubicBezTo>
                    <a:cubicBezTo>
                      <a:pt x="1324" y="709"/>
                      <a:pt x="1484" y="594"/>
                      <a:pt x="1667" y="526"/>
                    </a:cubicBezTo>
                    <a:cubicBezTo>
                      <a:pt x="1758" y="480"/>
                      <a:pt x="1849" y="457"/>
                      <a:pt x="1941" y="435"/>
                    </a:cubicBezTo>
                    <a:cubicBezTo>
                      <a:pt x="2055" y="389"/>
                      <a:pt x="2169" y="366"/>
                      <a:pt x="2283" y="366"/>
                    </a:cubicBezTo>
                    <a:cubicBezTo>
                      <a:pt x="2466" y="343"/>
                      <a:pt x="2671" y="343"/>
                      <a:pt x="2876" y="343"/>
                    </a:cubicBezTo>
                    <a:close/>
                    <a:moveTo>
                      <a:pt x="2580" y="1"/>
                    </a:moveTo>
                    <a:cubicBezTo>
                      <a:pt x="2443" y="1"/>
                      <a:pt x="2306" y="24"/>
                      <a:pt x="2146" y="47"/>
                    </a:cubicBezTo>
                    <a:cubicBezTo>
                      <a:pt x="2123" y="47"/>
                      <a:pt x="2100" y="47"/>
                      <a:pt x="2078" y="69"/>
                    </a:cubicBezTo>
                    <a:cubicBezTo>
                      <a:pt x="2032" y="69"/>
                      <a:pt x="1986" y="69"/>
                      <a:pt x="1941" y="92"/>
                    </a:cubicBezTo>
                    <a:cubicBezTo>
                      <a:pt x="1826" y="115"/>
                      <a:pt x="1735" y="138"/>
                      <a:pt x="1621" y="184"/>
                    </a:cubicBezTo>
                    <a:cubicBezTo>
                      <a:pt x="1598" y="206"/>
                      <a:pt x="1575" y="206"/>
                      <a:pt x="1553" y="229"/>
                    </a:cubicBezTo>
                    <a:cubicBezTo>
                      <a:pt x="1507" y="229"/>
                      <a:pt x="1484" y="252"/>
                      <a:pt x="1438" y="275"/>
                    </a:cubicBezTo>
                    <a:cubicBezTo>
                      <a:pt x="1416" y="275"/>
                      <a:pt x="1416" y="275"/>
                      <a:pt x="1393" y="298"/>
                    </a:cubicBezTo>
                    <a:cubicBezTo>
                      <a:pt x="1165" y="389"/>
                      <a:pt x="982" y="526"/>
                      <a:pt x="799" y="686"/>
                    </a:cubicBezTo>
                    <a:cubicBezTo>
                      <a:pt x="708" y="800"/>
                      <a:pt x="594" y="891"/>
                      <a:pt x="503" y="1005"/>
                    </a:cubicBezTo>
                    <a:cubicBezTo>
                      <a:pt x="480" y="1051"/>
                      <a:pt x="457" y="1097"/>
                      <a:pt x="434" y="1142"/>
                    </a:cubicBezTo>
                    <a:cubicBezTo>
                      <a:pt x="411" y="1142"/>
                      <a:pt x="411" y="1165"/>
                      <a:pt x="388" y="1188"/>
                    </a:cubicBezTo>
                    <a:cubicBezTo>
                      <a:pt x="297" y="1325"/>
                      <a:pt x="229" y="1485"/>
                      <a:pt x="160" y="1644"/>
                    </a:cubicBezTo>
                    <a:cubicBezTo>
                      <a:pt x="160" y="1644"/>
                      <a:pt x="160" y="1644"/>
                      <a:pt x="160" y="1667"/>
                    </a:cubicBezTo>
                    <a:cubicBezTo>
                      <a:pt x="115" y="1781"/>
                      <a:pt x="69" y="1918"/>
                      <a:pt x="46" y="2055"/>
                    </a:cubicBezTo>
                    <a:cubicBezTo>
                      <a:pt x="46" y="2078"/>
                      <a:pt x="46" y="2078"/>
                      <a:pt x="46" y="2078"/>
                    </a:cubicBezTo>
                    <a:cubicBezTo>
                      <a:pt x="46" y="2078"/>
                      <a:pt x="46" y="2101"/>
                      <a:pt x="46" y="2101"/>
                    </a:cubicBezTo>
                    <a:cubicBezTo>
                      <a:pt x="46" y="2147"/>
                      <a:pt x="23" y="2169"/>
                      <a:pt x="23" y="2215"/>
                    </a:cubicBezTo>
                    <a:cubicBezTo>
                      <a:pt x="23" y="2238"/>
                      <a:pt x="23" y="2238"/>
                      <a:pt x="23" y="2261"/>
                    </a:cubicBezTo>
                    <a:cubicBezTo>
                      <a:pt x="23" y="2329"/>
                      <a:pt x="0" y="2420"/>
                      <a:pt x="0" y="2489"/>
                    </a:cubicBezTo>
                    <a:cubicBezTo>
                      <a:pt x="0" y="2694"/>
                      <a:pt x="23" y="2923"/>
                      <a:pt x="69" y="3128"/>
                    </a:cubicBezTo>
                    <a:cubicBezTo>
                      <a:pt x="69" y="3174"/>
                      <a:pt x="92" y="3197"/>
                      <a:pt x="92" y="3219"/>
                    </a:cubicBezTo>
                    <a:cubicBezTo>
                      <a:pt x="115" y="3333"/>
                      <a:pt x="160" y="3425"/>
                      <a:pt x="183" y="3539"/>
                    </a:cubicBezTo>
                    <a:cubicBezTo>
                      <a:pt x="252" y="3676"/>
                      <a:pt x="320" y="3813"/>
                      <a:pt x="388" y="3950"/>
                    </a:cubicBezTo>
                    <a:cubicBezTo>
                      <a:pt x="525" y="4178"/>
                      <a:pt x="685" y="4406"/>
                      <a:pt x="891" y="4589"/>
                    </a:cubicBezTo>
                    <a:cubicBezTo>
                      <a:pt x="891" y="4589"/>
                      <a:pt x="891" y="4612"/>
                      <a:pt x="913" y="4612"/>
                    </a:cubicBezTo>
                    <a:cubicBezTo>
                      <a:pt x="1005" y="4703"/>
                      <a:pt x="1096" y="4771"/>
                      <a:pt x="1187" y="4840"/>
                    </a:cubicBezTo>
                    <a:cubicBezTo>
                      <a:pt x="1210" y="4863"/>
                      <a:pt x="1210" y="4863"/>
                      <a:pt x="1233" y="4886"/>
                    </a:cubicBezTo>
                    <a:cubicBezTo>
                      <a:pt x="1233" y="4886"/>
                      <a:pt x="1256" y="4908"/>
                      <a:pt x="1279" y="4908"/>
                    </a:cubicBezTo>
                    <a:cubicBezTo>
                      <a:pt x="1484" y="5068"/>
                      <a:pt x="1735" y="5205"/>
                      <a:pt x="1986" y="5296"/>
                    </a:cubicBezTo>
                    <a:cubicBezTo>
                      <a:pt x="2123" y="5342"/>
                      <a:pt x="2283" y="5388"/>
                      <a:pt x="2443" y="5411"/>
                    </a:cubicBezTo>
                    <a:lnTo>
                      <a:pt x="2488" y="5433"/>
                    </a:lnTo>
                    <a:cubicBezTo>
                      <a:pt x="2603" y="5456"/>
                      <a:pt x="2694" y="5456"/>
                      <a:pt x="2808" y="5479"/>
                    </a:cubicBezTo>
                    <a:lnTo>
                      <a:pt x="2831" y="5479"/>
                    </a:lnTo>
                    <a:cubicBezTo>
                      <a:pt x="3105" y="5479"/>
                      <a:pt x="3379" y="5456"/>
                      <a:pt x="3630" y="5411"/>
                    </a:cubicBezTo>
                    <a:cubicBezTo>
                      <a:pt x="3767" y="5388"/>
                      <a:pt x="3881" y="5342"/>
                      <a:pt x="3995" y="5296"/>
                    </a:cubicBezTo>
                    <a:cubicBezTo>
                      <a:pt x="4155" y="5228"/>
                      <a:pt x="4292" y="5159"/>
                      <a:pt x="4429" y="5068"/>
                    </a:cubicBezTo>
                    <a:lnTo>
                      <a:pt x="4451" y="5068"/>
                    </a:lnTo>
                    <a:cubicBezTo>
                      <a:pt x="4451" y="5068"/>
                      <a:pt x="4451" y="5068"/>
                      <a:pt x="4451" y="5045"/>
                    </a:cubicBezTo>
                    <a:cubicBezTo>
                      <a:pt x="4657" y="4931"/>
                      <a:pt x="4839" y="4771"/>
                      <a:pt x="4999" y="4589"/>
                    </a:cubicBezTo>
                    <a:cubicBezTo>
                      <a:pt x="5319" y="4224"/>
                      <a:pt x="5501" y="3767"/>
                      <a:pt x="5570" y="3288"/>
                    </a:cubicBezTo>
                    <a:cubicBezTo>
                      <a:pt x="5638" y="2831"/>
                      <a:pt x="5570" y="2329"/>
                      <a:pt x="5387" y="1895"/>
                    </a:cubicBezTo>
                    <a:cubicBezTo>
                      <a:pt x="5227" y="1485"/>
                      <a:pt x="4954" y="1097"/>
                      <a:pt x="4611" y="800"/>
                    </a:cubicBezTo>
                    <a:cubicBezTo>
                      <a:pt x="4383" y="594"/>
                      <a:pt x="4155" y="435"/>
                      <a:pt x="3881" y="321"/>
                    </a:cubicBezTo>
                    <a:cubicBezTo>
                      <a:pt x="3881" y="321"/>
                      <a:pt x="3881" y="298"/>
                      <a:pt x="3881" y="298"/>
                    </a:cubicBezTo>
                    <a:cubicBezTo>
                      <a:pt x="3858" y="298"/>
                      <a:pt x="3835" y="298"/>
                      <a:pt x="3835" y="275"/>
                    </a:cubicBezTo>
                    <a:cubicBezTo>
                      <a:pt x="3698" y="229"/>
                      <a:pt x="3561" y="184"/>
                      <a:pt x="3424" y="138"/>
                    </a:cubicBezTo>
                    <a:cubicBezTo>
                      <a:pt x="3356" y="115"/>
                      <a:pt x="3264" y="92"/>
                      <a:pt x="3196" y="69"/>
                    </a:cubicBezTo>
                    <a:cubicBezTo>
                      <a:pt x="3082" y="47"/>
                      <a:pt x="2968" y="24"/>
                      <a:pt x="2876" y="24"/>
                    </a:cubicBezTo>
                    <a:lnTo>
                      <a:pt x="2808" y="24"/>
                    </a:lnTo>
                    <a:cubicBezTo>
                      <a:pt x="2762" y="24"/>
                      <a:pt x="2694" y="1"/>
                      <a:pt x="2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>
                <a:off x="7636428" y="2742793"/>
                <a:ext cx="69116" cy="6917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59" extrusionOk="0">
                    <a:moveTo>
                      <a:pt x="1392" y="343"/>
                    </a:moveTo>
                    <a:cubicBezTo>
                      <a:pt x="1484" y="366"/>
                      <a:pt x="1552" y="389"/>
                      <a:pt x="1621" y="412"/>
                    </a:cubicBezTo>
                    <a:cubicBezTo>
                      <a:pt x="1712" y="435"/>
                      <a:pt x="1780" y="480"/>
                      <a:pt x="1849" y="549"/>
                    </a:cubicBezTo>
                    <a:cubicBezTo>
                      <a:pt x="1917" y="594"/>
                      <a:pt x="1963" y="640"/>
                      <a:pt x="2009" y="708"/>
                    </a:cubicBezTo>
                    <a:cubicBezTo>
                      <a:pt x="2054" y="777"/>
                      <a:pt x="2100" y="845"/>
                      <a:pt x="2146" y="914"/>
                    </a:cubicBezTo>
                    <a:cubicBezTo>
                      <a:pt x="2168" y="1005"/>
                      <a:pt x="2191" y="1096"/>
                      <a:pt x="2214" y="1165"/>
                    </a:cubicBezTo>
                    <a:cubicBezTo>
                      <a:pt x="2214" y="1256"/>
                      <a:pt x="2214" y="1348"/>
                      <a:pt x="2214" y="1416"/>
                    </a:cubicBezTo>
                    <a:cubicBezTo>
                      <a:pt x="2191" y="1507"/>
                      <a:pt x="2168" y="1576"/>
                      <a:pt x="2146" y="1644"/>
                    </a:cubicBezTo>
                    <a:cubicBezTo>
                      <a:pt x="2100" y="1713"/>
                      <a:pt x="2077" y="1781"/>
                      <a:pt x="2031" y="1850"/>
                    </a:cubicBezTo>
                    <a:cubicBezTo>
                      <a:pt x="1963" y="1918"/>
                      <a:pt x="1917" y="1987"/>
                      <a:pt x="1849" y="2032"/>
                    </a:cubicBezTo>
                    <a:cubicBezTo>
                      <a:pt x="1780" y="2078"/>
                      <a:pt x="1712" y="2124"/>
                      <a:pt x="1643" y="2146"/>
                    </a:cubicBezTo>
                    <a:cubicBezTo>
                      <a:pt x="1552" y="2192"/>
                      <a:pt x="1484" y="2215"/>
                      <a:pt x="1392" y="2215"/>
                    </a:cubicBezTo>
                    <a:cubicBezTo>
                      <a:pt x="1347" y="2226"/>
                      <a:pt x="1307" y="2232"/>
                      <a:pt x="1267" y="2232"/>
                    </a:cubicBezTo>
                    <a:cubicBezTo>
                      <a:pt x="1227" y="2232"/>
                      <a:pt x="1187" y="2226"/>
                      <a:pt x="1141" y="2215"/>
                    </a:cubicBezTo>
                    <a:cubicBezTo>
                      <a:pt x="1050" y="2215"/>
                      <a:pt x="982" y="2192"/>
                      <a:pt x="913" y="2169"/>
                    </a:cubicBezTo>
                    <a:cubicBezTo>
                      <a:pt x="822" y="2124"/>
                      <a:pt x="753" y="2078"/>
                      <a:pt x="685" y="2032"/>
                    </a:cubicBezTo>
                    <a:cubicBezTo>
                      <a:pt x="616" y="1964"/>
                      <a:pt x="548" y="1918"/>
                      <a:pt x="502" y="1850"/>
                    </a:cubicBezTo>
                    <a:cubicBezTo>
                      <a:pt x="457" y="1781"/>
                      <a:pt x="434" y="1713"/>
                      <a:pt x="388" y="1644"/>
                    </a:cubicBezTo>
                    <a:cubicBezTo>
                      <a:pt x="365" y="1576"/>
                      <a:pt x="342" y="1484"/>
                      <a:pt x="320" y="1416"/>
                    </a:cubicBezTo>
                    <a:cubicBezTo>
                      <a:pt x="320" y="1325"/>
                      <a:pt x="320" y="1256"/>
                      <a:pt x="320" y="1165"/>
                    </a:cubicBezTo>
                    <a:cubicBezTo>
                      <a:pt x="342" y="1074"/>
                      <a:pt x="365" y="1005"/>
                      <a:pt x="388" y="914"/>
                    </a:cubicBezTo>
                    <a:cubicBezTo>
                      <a:pt x="411" y="891"/>
                      <a:pt x="434" y="845"/>
                      <a:pt x="434" y="823"/>
                    </a:cubicBezTo>
                    <a:cubicBezTo>
                      <a:pt x="434" y="823"/>
                      <a:pt x="457" y="800"/>
                      <a:pt x="457" y="800"/>
                    </a:cubicBezTo>
                    <a:cubicBezTo>
                      <a:pt x="457" y="777"/>
                      <a:pt x="479" y="731"/>
                      <a:pt x="502" y="708"/>
                    </a:cubicBezTo>
                    <a:cubicBezTo>
                      <a:pt x="548" y="640"/>
                      <a:pt x="616" y="594"/>
                      <a:pt x="685" y="549"/>
                    </a:cubicBezTo>
                    <a:cubicBezTo>
                      <a:pt x="753" y="480"/>
                      <a:pt x="822" y="457"/>
                      <a:pt x="890" y="412"/>
                    </a:cubicBezTo>
                    <a:cubicBezTo>
                      <a:pt x="959" y="389"/>
                      <a:pt x="1050" y="366"/>
                      <a:pt x="1118" y="343"/>
                    </a:cubicBezTo>
                    <a:close/>
                    <a:moveTo>
                      <a:pt x="1210" y="1"/>
                    </a:moveTo>
                    <a:cubicBezTo>
                      <a:pt x="1187" y="1"/>
                      <a:pt x="1164" y="24"/>
                      <a:pt x="1141" y="24"/>
                    </a:cubicBezTo>
                    <a:cubicBezTo>
                      <a:pt x="1073" y="24"/>
                      <a:pt x="1004" y="24"/>
                      <a:pt x="959" y="46"/>
                    </a:cubicBezTo>
                    <a:lnTo>
                      <a:pt x="936" y="46"/>
                    </a:lnTo>
                    <a:cubicBezTo>
                      <a:pt x="890" y="69"/>
                      <a:pt x="822" y="92"/>
                      <a:pt x="753" y="115"/>
                    </a:cubicBezTo>
                    <a:cubicBezTo>
                      <a:pt x="753" y="115"/>
                      <a:pt x="730" y="138"/>
                      <a:pt x="708" y="138"/>
                    </a:cubicBezTo>
                    <a:cubicBezTo>
                      <a:pt x="685" y="138"/>
                      <a:pt x="685" y="138"/>
                      <a:pt x="685" y="161"/>
                    </a:cubicBezTo>
                    <a:cubicBezTo>
                      <a:pt x="639" y="183"/>
                      <a:pt x="593" y="206"/>
                      <a:pt x="548" y="229"/>
                    </a:cubicBezTo>
                    <a:cubicBezTo>
                      <a:pt x="502" y="252"/>
                      <a:pt x="457" y="298"/>
                      <a:pt x="434" y="320"/>
                    </a:cubicBezTo>
                    <a:cubicBezTo>
                      <a:pt x="342" y="389"/>
                      <a:pt x="297" y="457"/>
                      <a:pt x="228" y="549"/>
                    </a:cubicBezTo>
                    <a:cubicBezTo>
                      <a:pt x="205" y="594"/>
                      <a:pt x="160" y="640"/>
                      <a:pt x="137" y="686"/>
                    </a:cubicBezTo>
                    <a:cubicBezTo>
                      <a:pt x="137" y="708"/>
                      <a:pt x="114" y="731"/>
                      <a:pt x="114" y="754"/>
                    </a:cubicBezTo>
                    <a:cubicBezTo>
                      <a:pt x="91" y="800"/>
                      <a:pt x="69" y="868"/>
                      <a:pt x="46" y="914"/>
                    </a:cubicBezTo>
                    <a:cubicBezTo>
                      <a:pt x="46" y="937"/>
                      <a:pt x="46" y="937"/>
                      <a:pt x="23" y="959"/>
                    </a:cubicBezTo>
                    <a:cubicBezTo>
                      <a:pt x="0" y="1074"/>
                      <a:pt x="0" y="1188"/>
                      <a:pt x="0" y="1325"/>
                    </a:cubicBezTo>
                    <a:cubicBezTo>
                      <a:pt x="0" y="1325"/>
                      <a:pt x="0" y="1348"/>
                      <a:pt x="0" y="1348"/>
                    </a:cubicBezTo>
                    <a:cubicBezTo>
                      <a:pt x="0" y="1484"/>
                      <a:pt x="23" y="1644"/>
                      <a:pt x="91" y="1781"/>
                    </a:cubicBezTo>
                    <a:cubicBezTo>
                      <a:pt x="137" y="1873"/>
                      <a:pt x="183" y="1964"/>
                      <a:pt x="251" y="2055"/>
                    </a:cubicBezTo>
                    <a:cubicBezTo>
                      <a:pt x="320" y="2146"/>
                      <a:pt x="388" y="2192"/>
                      <a:pt x="457" y="2261"/>
                    </a:cubicBezTo>
                    <a:cubicBezTo>
                      <a:pt x="639" y="2420"/>
                      <a:pt x="845" y="2512"/>
                      <a:pt x="1073" y="2534"/>
                    </a:cubicBezTo>
                    <a:cubicBezTo>
                      <a:pt x="1146" y="2551"/>
                      <a:pt x="1218" y="2558"/>
                      <a:pt x="1291" y="2558"/>
                    </a:cubicBezTo>
                    <a:cubicBezTo>
                      <a:pt x="1424" y="2558"/>
                      <a:pt x="1556" y="2533"/>
                      <a:pt x="1689" y="2489"/>
                    </a:cubicBezTo>
                    <a:cubicBezTo>
                      <a:pt x="1895" y="2420"/>
                      <a:pt x="2100" y="2283"/>
                      <a:pt x="2237" y="2101"/>
                    </a:cubicBezTo>
                    <a:cubicBezTo>
                      <a:pt x="2374" y="1964"/>
                      <a:pt x="2442" y="1781"/>
                      <a:pt x="2511" y="1599"/>
                    </a:cubicBezTo>
                    <a:cubicBezTo>
                      <a:pt x="2556" y="1393"/>
                      <a:pt x="2556" y="1165"/>
                      <a:pt x="2488" y="959"/>
                    </a:cubicBezTo>
                    <a:cubicBezTo>
                      <a:pt x="2465" y="868"/>
                      <a:pt x="2420" y="754"/>
                      <a:pt x="2374" y="663"/>
                    </a:cubicBezTo>
                    <a:cubicBezTo>
                      <a:pt x="2328" y="594"/>
                      <a:pt x="2283" y="503"/>
                      <a:pt x="2214" y="435"/>
                    </a:cubicBezTo>
                    <a:cubicBezTo>
                      <a:pt x="2168" y="366"/>
                      <a:pt x="2077" y="298"/>
                      <a:pt x="2009" y="252"/>
                    </a:cubicBezTo>
                    <a:cubicBezTo>
                      <a:pt x="1917" y="183"/>
                      <a:pt x="1826" y="138"/>
                      <a:pt x="1735" y="92"/>
                    </a:cubicBezTo>
                    <a:cubicBezTo>
                      <a:pt x="1575" y="46"/>
                      <a:pt x="1438" y="1"/>
                      <a:pt x="1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7736358" y="2729845"/>
                <a:ext cx="46302" cy="43221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599" extrusionOk="0">
                    <a:moveTo>
                      <a:pt x="731" y="343"/>
                    </a:moveTo>
                    <a:cubicBezTo>
                      <a:pt x="800" y="343"/>
                      <a:pt x="845" y="366"/>
                      <a:pt x="914" y="389"/>
                    </a:cubicBezTo>
                    <a:cubicBezTo>
                      <a:pt x="982" y="411"/>
                      <a:pt x="1028" y="457"/>
                      <a:pt x="1096" y="480"/>
                    </a:cubicBezTo>
                    <a:cubicBezTo>
                      <a:pt x="1142" y="548"/>
                      <a:pt x="1210" y="594"/>
                      <a:pt x="1256" y="640"/>
                    </a:cubicBezTo>
                    <a:cubicBezTo>
                      <a:pt x="1279" y="685"/>
                      <a:pt x="1302" y="731"/>
                      <a:pt x="1325" y="799"/>
                    </a:cubicBezTo>
                    <a:cubicBezTo>
                      <a:pt x="1347" y="845"/>
                      <a:pt x="1370" y="868"/>
                      <a:pt x="1370" y="914"/>
                    </a:cubicBezTo>
                    <a:cubicBezTo>
                      <a:pt x="1370" y="959"/>
                      <a:pt x="1370" y="1005"/>
                      <a:pt x="1370" y="1028"/>
                    </a:cubicBezTo>
                    <a:cubicBezTo>
                      <a:pt x="1370" y="1050"/>
                      <a:pt x="1370" y="1073"/>
                      <a:pt x="1347" y="1096"/>
                    </a:cubicBezTo>
                    <a:cubicBezTo>
                      <a:pt x="1347" y="1119"/>
                      <a:pt x="1325" y="1119"/>
                      <a:pt x="1325" y="1142"/>
                    </a:cubicBezTo>
                    <a:cubicBezTo>
                      <a:pt x="1302" y="1165"/>
                      <a:pt x="1302" y="1187"/>
                      <a:pt x="1279" y="1187"/>
                    </a:cubicBezTo>
                    <a:cubicBezTo>
                      <a:pt x="1256" y="1210"/>
                      <a:pt x="1233" y="1210"/>
                      <a:pt x="1210" y="1233"/>
                    </a:cubicBezTo>
                    <a:cubicBezTo>
                      <a:pt x="1188" y="1233"/>
                      <a:pt x="1142" y="1256"/>
                      <a:pt x="1119" y="1256"/>
                    </a:cubicBezTo>
                    <a:lnTo>
                      <a:pt x="982" y="1256"/>
                    </a:lnTo>
                    <a:cubicBezTo>
                      <a:pt x="914" y="1256"/>
                      <a:pt x="845" y="1233"/>
                      <a:pt x="800" y="1210"/>
                    </a:cubicBezTo>
                    <a:cubicBezTo>
                      <a:pt x="731" y="1187"/>
                      <a:pt x="663" y="1142"/>
                      <a:pt x="617" y="1096"/>
                    </a:cubicBezTo>
                    <a:cubicBezTo>
                      <a:pt x="549" y="1050"/>
                      <a:pt x="503" y="1005"/>
                      <a:pt x="457" y="959"/>
                    </a:cubicBezTo>
                    <a:cubicBezTo>
                      <a:pt x="434" y="914"/>
                      <a:pt x="389" y="845"/>
                      <a:pt x="366" y="799"/>
                    </a:cubicBezTo>
                    <a:cubicBezTo>
                      <a:pt x="366" y="754"/>
                      <a:pt x="343" y="708"/>
                      <a:pt x="343" y="662"/>
                    </a:cubicBezTo>
                    <a:cubicBezTo>
                      <a:pt x="343" y="640"/>
                      <a:pt x="343" y="617"/>
                      <a:pt x="343" y="571"/>
                    </a:cubicBezTo>
                    <a:cubicBezTo>
                      <a:pt x="343" y="548"/>
                      <a:pt x="343" y="525"/>
                      <a:pt x="343" y="503"/>
                    </a:cubicBezTo>
                    <a:cubicBezTo>
                      <a:pt x="366" y="480"/>
                      <a:pt x="366" y="480"/>
                      <a:pt x="389" y="457"/>
                    </a:cubicBezTo>
                    <a:cubicBezTo>
                      <a:pt x="412" y="434"/>
                      <a:pt x="412" y="411"/>
                      <a:pt x="434" y="411"/>
                    </a:cubicBezTo>
                    <a:cubicBezTo>
                      <a:pt x="457" y="389"/>
                      <a:pt x="480" y="366"/>
                      <a:pt x="503" y="366"/>
                    </a:cubicBezTo>
                    <a:cubicBezTo>
                      <a:pt x="526" y="366"/>
                      <a:pt x="549" y="343"/>
                      <a:pt x="594" y="343"/>
                    </a:cubicBezTo>
                    <a:close/>
                    <a:moveTo>
                      <a:pt x="617" y="1"/>
                    </a:moveTo>
                    <a:cubicBezTo>
                      <a:pt x="594" y="23"/>
                      <a:pt x="571" y="23"/>
                      <a:pt x="549" y="23"/>
                    </a:cubicBezTo>
                    <a:lnTo>
                      <a:pt x="480" y="23"/>
                    </a:lnTo>
                    <a:cubicBezTo>
                      <a:pt x="434" y="46"/>
                      <a:pt x="412" y="46"/>
                      <a:pt x="389" y="69"/>
                    </a:cubicBezTo>
                    <a:cubicBezTo>
                      <a:pt x="366" y="69"/>
                      <a:pt x="343" y="92"/>
                      <a:pt x="320" y="92"/>
                    </a:cubicBezTo>
                    <a:lnTo>
                      <a:pt x="297" y="92"/>
                    </a:lnTo>
                    <a:cubicBezTo>
                      <a:pt x="297" y="115"/>
                      <a:pt x="275" y="115"/>
                      <a:pt x="275" y="115"/>
                    </a:cubicBezTo>
                    <a:cubicBezTo>
                      <a:pt x="252" y="137"/>
                      <a:pt x="206" y="160"/>
                      <a:pt x="183" y="183"/>
                    </a:cubicBezTo>
                    <a:cubicBezTo>
                      <a:pt x="161" y="206"/>
                      <a:pt x="115" y="252"/>
                      <a:pt x="92" y="297"/>
                    </a:cubicBezTo>
                    <a:cubicBezTo>
                      <a:pt x="92" y="320"/>
                      <a:pt x="92" y="320"/>
                      <a:pt x="69" y="343"/>
                    </a:cubicBezTo>
                    <a:cubicBezTo>
                      <a:pt x="24" y="434"/>
                      <a:pt x="1" y="548"/>
                      <a:pt x="1" y="640"/>
                    </a:cubicBezTo>
                    <a:cubicBezTo>
                      <a:pt x="1" y="708"/>
                      <a:pt x="24" y="754"/>
                      <a:pt x="24" y="822"/>
                    </a:cubicBezTo>
                    <a:cubicBezTo>
                      <a:pt x="46" y="891"/>
                      <a:pt x="92" y="959"/>
                      <a:pt x="115" y="1028"/>
                    </a:cubicBezTo>
                    <a:cubicBezTo>
                      <a:pt x="183" y="1142"/>
                      <a:pt x="252" y="1233"/>
                      <a:pt x="343" y="1302"/>
                    </a:cubicBezTo>
                    <a:cubicBezTo>
                      <a:pt x="434" y="1393"/>
                      <a:pt x="549" y="1461"/>
                      <a:pt x="640" y="1507"/>
                    </a:cubicBezTo>
                    <a:cubicBezTo>
                      <a:pt x="777" y="1553"/>
                      <a:pt x="914" y="1575"/>
                      <a:pt x="1051" y="1598"/>
                    </a:cubicBezTo>
                    <a:cubicBezTo>
                      <a:pt x="1165" y="1598"/>
                      <a:pt x="1302" y="1553"/>
                      <a:pt x="1416" y="1484"/>
                    </a:cubicBezTo>
                    <a:cubicBezTo>
                      <a:pt x="1484" y="1461"/>
                      <a:pt x="1530" y="1416"/>
                      <a:pt x="1576" y="1347"/>
                    </a:cubicBezTo>
                    <a:cubicBezTo>
                      <a:pt x="1599" y="1324"/>
                      <a:pt x="1621" y="1279"/>
                      <a:pt x="1644" y="1233"/>
                    </a:cubicBezTo>
                    <a:cubicBezTo>
                      <a:pt x="1690" y="1119"/>
                      <a:pt x="1713" y="982"/>
                      <a:pt x="1690" y="868"/>
                    </a:cubicBezTo>
                    <a:cubicBezTo>
                      <a:pt x="1690" y="799"/>
                      <a:pt x="1667" y="731"/>
                      <a:pt x="1644" y="685"/>
                    </a:cubicBezTo>
                    <a:cubicBezTo>
                      <a:pt x="1621" y="617"/>
                      <a:pt x="1576" y="571"/>
                      <a:pt x="1553" y="525"/>
                    </a:cubicBezTo>
                    <a:cubicBezTo>
                      <a:pt x="1462" y="389"/>
                      <a:pt x="1347" y="274"/>
                      <a:pt x="1210" y="183"/>
                    </a:cubicBezTo>
                    <a:cubicBezTo>
                      <a:pt x="1119" y="115"/>
                      <a:pt x="982" y="69"/>
                      <a:pt x="868" y="23"/>
                    </a:cubicBezTo>
                    <a:cubicBezTo>
                      <a:pt x="800" y="23"/>
                      <a:pt x="731" y="1"/>
                      <a:pt x="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6380885" y="2772417"/>
                <a:ext cx="47546" cy="6295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2329" extrusionOk="0">
                    <a:moveTo>
                      <a:pt x="1119" y="0"/>
                    </a:moveTo>
                    <a:cubicBezTo>
                      <a:pt x="1051" y="0"/>
                      <a:pt x="1005" y="0"/>
                      <a:pt x="959" y="46"/>
                    </a:cubicBezTo>
                    <a:cubicBezTo>
                      <a:pt x="959" y="23"/>
                      <a:pt x="936" y="23"/>
                      <a:pt x="914" y="23"/>
                    </a:cubicBezTo>
                    <a:cubicBezTo>
                      <a:pt x="868" y="23"/>
                      <a:pt x="799" y="46"/>
                      <a:pt x="777" y="69"/>
                    </a:cubicBezTo>
                    <a:cubicBezTo>
                      <a:pt x="754" y="69"/>
                      <a:pt x="731" y="46"/>
                      <a:pt x="708" y="46"/>
                    </a:cubicBezTo>
                    <a:cubicBezTo>
                      <a:pt x="662" y="46"/>
                      <a:pt x="617" y="69"/>
                      <a:pt x="571" y="92"/>
                    </a:cubicBezTo>
                    <a:cubicBezTo>
                      <a:pt x="480" y="183"/>
                      <a:pt x="389" y="252"/>
                      <a:pt x="320" y="343"/>
                    </a:cubicBezTo>
                    <a:cubicBezTo>
                      <a:pt x="252" y="411"/>
                      <a:pt x="206" y="503"/>
                      <a:pt x="160" y="594"/>
                    </a:cubicBezTo>
                    <a:cubicBezTo>
                      <a:pt x="92" y="731"/>
                      <a:pt x="46" y="891"/>
                      <a:pt x="23" y="1119"/>
                    </a:cubicBezTo>
                    <a:cubicBezTo>
                      <a:pt x="23" y="1324"/>
                      <a:pt x="1" y="1530"/>
                      <a:pt x="92" y="1735"/>
                    </a:cubicBezTo>
                    <a:cubicBezTo>
                      <a:pt x="137" y="1849"/>
                      <a:pt x="183" y="1941"/>
                      <a:pt x="252" y="2032"/>
                    </a:cubicBezTo>
                    <a:cubicBezTo>
                      <a:pt x="389" y="2214"/>
                      <a:pt x="617" y="2329"/>
                      <a:pt x="799" y="2329"/>
                    </a:cubicBezTo>
                    <a:lnTo>
                      <a:pt x="914" y="2329"/>
                    </a:lnTo>
                    <a:cubicBezTo>
                      <a:pt x="1005" y="2306"/>
                      <a:pt x="1073" y="2260"/>
                      <a:pt x="1165" y="2192"/>
                    </a:cubicBezTo>
                    <a:cubicBezTo>
                      <a:pt x="1210" y="2169"/>
                      <a:pt x="1233" y="2146"/>
                      <a:pt x="1279" y="2100"/>
                    </a:cubicBezTo>
                    <a:cubicBezTo>
                      <a:pt x="1393" y="2032"/>
                      <a:pt x="1461" y="1986"/>
                      <a:pt x="1507" y="1918"/>
                    </a:cubicBezTo>
                    <a:cubicBezTo>
                      <a:pt x="1553" y="1849"/>
                      <a:pt x="1598" y="1781"/>
                      <a:pt x="1644" y="1690"/>
                    </a:cubicBezTo>
                    <a:cubicBezTo>
                      <a:pt x="1690" y="1598"/>
                      <a:pt x="1712" y="1507"/>
                      <a:pt x="1758" y="1393"/>
                    </a:cubicBezTo>
                    <a:cubicBezTo>
                      <a:pt x="1758" y="1347"/>
                      <a:pt x="1758" y="1301"/>
                      <a:pt x="1758" y="1233"/>
                    </a:cubicBezTo>
                    <a:lnTo>
                      <a:pt x="1758" y="1187"/>
                    </a:lnTo>
                    <a:cubicBezTo>
                      <a:pt x="1758" y="1142"/>
                      <a:pt x="1758" y="1119"/>
                      <a:pt x="1758" y="1073"/>
                    </a:cubicBezTo>
                    <a:cubicBezTo>
                      <a:pt x="1758" y="959"/>
                      <a:pt x="1735" y="868"/>
                      <a:pt x="1690" y="777"/>
                    </a:cubicBezTo>
                    <a:cubicBezTo>
                      <a:pt x="1690" y="617"/>
                      <a:pt x="1644" y="480"/>
                      <a:pt x="1575" y="343"/>
                    </a:cubicBezTo>
                    <a:cubicBezTo>
                      <a:pt x="1439" y="137"/>
                      <a:pt x="1324" y="23"/>
                      <a:pt x="1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>
                <a:off x="6337691" y="2868671"/>
                <a:ext cx="30274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051" extrusionOk="0">
                    <a:moveTo>
                      <a:pt x="457" y="0"/>
                    </a:moveTo>
                    <a:cubicBezTo>
                      <a:pt x="389" y="0"/>
                      <a:pt x="297" y="0"/>
                      <a:pt x="252" y="46"/>
                    </a:cubicBezTo>
                    <a:cubicBezTo>
                      <a:pt x="161" y="69"/>
                      <a:pt x="92" y="137"/>
                      <a:pt x="46" y="228"/>
                    </a:cubicBezTo>
                    <a:cubicBezTo>
                      <a:pt x="1" y="343"/>
                      <a:pt x="24" y="457"/>
                      <a:pt x="69" y="548"/>
                    </a:cubicBezTo>
                    <a:cubicBezTo>
                      <a:pt x="69" y="571"/>
                      <a:pt x="69" y="571"/>
                      <a:pt x="69" y="594"/>
                    </a:cubicBezTo>
                    <a:cubicBezTo>
                      <a:pt x="69" y="616"/>
                      <a:pt x="92" y="639"/>
                      <a:pt x="92" y="662"/>
                    </a:cubicBezTo>
                    <a:cubicBezTo>
                      <a:pt x="115" y="731"/>
                      <a:pt x="138" y="799"/>
                      <a:pt x="206" y="868"/>
                    </a:cubicBezTo>
                    <a:cubicBezTo>
                      <a:pt x="252" y="936"/>
                      <a:pt x="320" y="982"/>
                      <a:pt x="366" y="1004"/>
                    </a:cubicBezTo>
                    <a:cubicBezTo>
                      <a:pt x="434" y="1027"/>
                      <a:pt x="503" y="1050"/>
                      <a:pt x="571" y="1050"/>
                    </a:cubicBezTo>
                    <a:cubicBezTo>
                      <a:pt x="640" y="1050"/>
                      <a:pt x="686" y="1050"/>
                      <a:pt x="731" y="1027"/>
                    </a:cubicBezTo>
                    <a:cubicBezTo>
                      <a:pt x="822" y="1004"/>
                      <a:pt x="937" y="959"/>
                      <a:pt x="1028" y="845"/>
                    </a:cubicBezTo>
                    <a:cubicBezTo>
                      <a:pt x="1074" y="799"/>
                      <a:pt x="1096" y="753"/>
                      <a:pt x="1096" y="708"/>
                    </a:cubicBezTo>
                    <a:cubicBezTo>
                      <a:pt x="1119" y="685"/>
                      <a:pt x="1119" y="662"/>
                      <a:pt x="1119" y="639"/>
                    </a:cubicBezTo>
                    <a:cubicBezTo>
                      <a:pt x="1119" y="616"/>
                      <a:pt x="1119" y="571"/>
                      <a:pt x="1119" y="525"/>
                    </a:cubicBezTo>
                    <a:cubicBezTo>
                      <a:pt x="1119" y="480"/>
                      <a:pt x="1096" y="411"/>
                      <a:pt x="1096" y="365"/>
                    </a:cubicBezTo>
                    <a:cubicBezTo>
                      <a:pt x="1074" y="343"/>
                      <a:pt x="1051" y="320"/>
                      <a:pt x="1051" y="274"/>
                    </a:cubicBezTo>
                    <a:cubicBezTo>
                      <a:pt x="1028" y="274"/>
                      <a:pt x="1005" y="228"/>
                      <a:pt x="1005" y="228"/>
                    </a:cubicBezTo>
                    <a:cubicBezTo>
                      <a:pt x="982" y="183"/>
                      <a:pt x="959" y="160"/>
                      <a:pt x="914" y="137"/>
                    </a:cubicBezTo>
                    <a:cubicBezTo>
                      <a:pt x="868" y="91"/>
                      <a:pt x="822" y="69"/>
                      <a:pt x="777" y="46"/>
                    </a:cubicBezTo>
                    <a:cubicBezTo>
                      <a:pt x="731" y="23"/>
                      <a:pt x="686" y="0"/>
                      <a:pt x="64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>
                <a:off x="6375938" y="2767471"/>
                <a:ext cx="58033" cy="7406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740" extrusionOk="0">
                    <a:moveTo>
                      <a:pt x="1234" y="343"/>
                    </a:moveTo>
                    <a:cubicBezTo>
                      <a:pt x="1256" y="343"/>
                      <a:pt x="1302" y="366"/>
                      <a:pt x="1348" y="366"/>
                    </a:cubicBezTo>
                    <a:cubicBezTo>
                      <a:pt x="1393" y="389"/>
                      <a:pt x="1439" y="412"/>
                      <a:pt x="1462" y="435"/>
                    </a:cubicBezTo>
                    <a:cubicBezTo>
                      <a:pt x="1507" y="480"/>
                      <a:pt x="1553" y="526"/>
                      <a:pt x="1599" y="571"/>
                    </a:cubicBezTo>
                    <a:cubicBezTo>
                      <a:pt x="1644" y="640"/>
                      <a:pt x="1690" y="708"/>
                      <a:pt x="1713" y="777"/>
                    </a:cubicBezTo>
                    <a:cubicBezTo>
                      <a:pt x="1758" y="891"/>
                      <a:pt x="1781" y="1005"/>
                      <a:pt x="1804" y="1119"/>
                    </a:cubicBezTo>
                    <a:cubicBezTo>
                      <a:pt x="1827" y="1233"/>
                      <a:pt x="1804" y="1348"/>
                      <a:pt x="1804" y="1484"/>
                    </a:cubicBezTo>
                    <a:cubicBezTo>
                      <a:pt x="1781" y="1599"/>
                      <a:pt x="1758" y="1713"/>
                      <a:pt x="1713" y="1827"/>
                    </a:cubicBezTo>
                    <a:cubicBezTo>
                      <a:pt x="1667" y="1918"/>
                      <a:pt x="1622" y="2009"/>
                      <a:pt x="1553" y="2101"/>
                    </a:cubicBezTo>
                    <a:cubicBezTo>
                      <a:pt x="1507" y="2169"/>
                      <a:pt x="1439" y="2215"/>
                      <a:pt x="1370" y="2283"/>
                    </a:cubicBezTo>
                    <a:cubicBezTo>
                      <a:pt x="1325" y="2306"/>
                      <a:pt x="1279" y="2352"/>
                      <a:pt x="1211" y="2375"/>
                    </a:cubicBezTo>
                    <a:cubicBezTo>
                      <a:pt x="1165" y="2397"/>
                      <a:pt x="1119" y="2397"/>
                      <a:pt x="1051" y="2420"/>
                    </a:cubicBezTo>
                    <a:lnTo>
                      <a:pt x="937" y="2420"/>
                    </a:lnTo>
                    <a:cubicBezTo>
                      <a:pt x="868" y="2397"/>
                      <a:pt x="823" y="2375"/>
                      <a:pt x="777" y="2375"/>
                    </a:cubicBezTo>
                    <a:cubicBezTo>
                      <a:pt x="754" y="2352"/>
                      <a:pt x="709" y="2329"/>
                      <a:pt x="663" y="2306"/>
                    </a:cubicBezTo>
                    <a:cubicBezTo>
                      <a:pt x="617" y="2261"/>
                      <a:pt x="594" y="2215"/>
                      <a:pt x="549" y="2169"/>
                    </a:cubicBezTo>
                    <a:cubicBezTo>
                      <a:pt x="503" y="2101"/>
                      <a:pt x="457" y="2032"/>
                      <a:pt x="435" y="1964"/>
                    </a:cubicBezTo>
                    <a:cubicBezTo>
                      <a:pt x="389" y="1850"/>
                      <a:pt x="366" y="1758"/>
                      <a:pt x="343" y="1644"/>
                    </a:cubicBezTo>
                    <a:cubicBezTo>
                      <a:pt x="343" y="1530"/>
                      <a:pt x="343" y="1416"/>
                      <a:pt x="343" y="1279"/>
                    </a:cubicBezTo>
                    <a:cubicBezTo>
                      <a:pt x="366" y="1233"/>
                      <a:pt x="366" y="1188"/>
                      <a:pt x="366" y="1142"/>
                    </a:cubicBezTo>
                    <a:cubicBezTo>
                      <a:pt x="389" y="1096"/>
                      <a:pt x="412" y="1028"/>
                      <a:pt x="412" y="982"/>
                    </a:cubicBezTo>
                    <a:lnTo>
                      <a:pt x="435" y="982"/>
                    </a:lnTo>
                    <a:cubicBezTo>
                      <a:pt x="435" y="982"/>
                      <a:pt x="435" y="960"/>
                      <a:pt x="435" y="960"/>
                    </a:cubicBezTo>
                    <a:cubicBezTo>
                      <a:pt x="435" y="960"/>
                      <a:pt x="435" y="937"/>
                      <a:pt x="435" y="937"/>
                    </a:cubicBezTo>
                    <a:cubicBezTo>
                      <a:pt x="480" y="823"/>
                      <a:pt x="549" y="731"/>
                      <a:pt x="617" y="640"/>
                    </a:cubicBezTo>
                    <a:cubicBezTo>
                      <a:pt x="663" y="571"/>
                      <a:pt x="709" y="526"/>
                      <a:pt x="777" y="457"/>
                    </a:cubicBezTo>
                    <a:cubicBezTo>
                      <a:pt x="823" y="435"/>
                      <a:pt x="891" y="412"/>
                      <a:pt x="937" y="366"/>
                    </a:cubicBezTo>
                    <a:lnTo>
                      <a:pt x="960" y="366"/>
                    </a:lnTo>
                    <a:cubicBezTo>
                      <a:pt x="982" y="366"/>
                      <a:pt x="1028" y="343"/>
                      <a:pt x="1074" y="343"/>
                    </a:cubicBezTo>
                    <a:close/>
                    <a:moveTo>
                      <a:pt x="1142" y="1"/>
                    </a:moveTo>
                    <a:cubicBezTo>
                      <a:pt x="1074" y="1"/>
                      <a:pt x="982" y="24"/>
                      <a:pt x="914" y="46"/>
                    </a:cubicBezTo>
                    <a:cubicBezTo>
                      <a:pt x="823" y="69"/>
                      <a:pt x="754" y="92"/>
                      <a:pt x="686" y="138"/>
                    </a:cubicBezTo>
                    <a:cubicBezTo>
                      <a:pt x="594" y="183"/>
                      <a:pt x="549" y="229"/>
                      <a:pt x="480" y="298"/>
                    </a:cubicBezTo>
                    <a:cubicBezTo>
                      <a:pt x="457" y="320"/>
                      <a:pt x="435" y="343"/>
                      <a:pt x="412" y="366"/>
                    </a:cubicBezTo>
                    <a:cubicBezTo>
                      <a:pt x="366" y="435"/>
                      <a:pt x="320" y="480"/>
                      <a:pt x="275" y="549"/>
                    </a:cubicBezTo>
                    <a:cubicBezTo>
                      <a:pt x="229" y="617"/>
                      <a:pt x="184" y="708"/>
                      <a:pt x="138" y="800"/>
                    </a:cubicBezTo>
                    <a:cubicBezTo>
                      <a:pt x="138" y="800"/>
                      <a:pt x="138" y="823"/>
                      <a:pt x="138" y="845"/>
                    </a:cubicBezTo>
                    <a:cubicBezTo>
                      <a:pt x="115" y="845"/>
                      <a:pt x="115" y="868"/>
                      <a:pt x="115" y="868"/>
                    </a:cubicBezTo>
                    <a:cubicBezTo>
                      <a:pt x="47" y="1028"/>
                      <a:pt x="24" y="1211"/>
                      <a:pt x="24" y="1393"/>
                    </a:cubicBezTo>
                    <a:cubicBezTo>
                      <a:pt x="1" y="1553"/>
                      <a:pt x="24" y="1736"/>
                      <a:pt x="69" y="1918"/>
                    </a:cubicBezTo>
                    <a:cubicBezTo>
                      <a:pt x="115" y="2078"/>
                      <a:pt x="184" y="2238"/>
                      <a:pt x="298" y="2375"/>
                    </a:cubicBezTo>
                    <a:cubicBezTo>
                      <a:pt x="343" y="2443"/>
                      <a:pt x="412" y="2512"/>
                      <a:pt x="480" y="2557"/>
                    </a:cubicBezTo>
                    <a:cubicBezTo>
                      <a:pt x="526" y="2603"/>
                      <a:pt x="572" y="2626"/>
                      <a:pt x="640" y="2649"/>
                    </a:cubicBezTo>
                    <a:cubicBezTo>
                      <a:pt x="686" y="2671"/>
                      <a:pt x="731" y="2694"/>
                      <a:pt x="777" y="2717"/>
                    </a:cubicBezTo>
                    <a:cubicBezTo>
                      <a:pt x="845" y="2740"/>
                      <a:pt x="937" y="2740"/>
                      <a:pt x="1005" y="2740"/>
                    </a:cubicBezTo>
                    <a:cubicBezTo>
                      <a:pt x="1074" y="2740"/>
                      <a:pt x="1119" y="2740"/>
                      <a:pt x="1165" y="2717"/>
                    </a:cubicBezTo>
                    <a:cubicBezTo>
                      <a:pt x="1211" y="2717"/>
                      <a:pt x="1279" y="2694"/>
                      <a:pt x="1325" y="2671"/>
                    </a:cubicBezTo>
                    <a:cubicBezTo>
                      <a:pt x="1507" y="2603"/>
                      <a:pt x="1690" y="2466"/>
                      <a:pt x="1804" y="2306"/>
                    </a:cubicBezTo>
                    <a:cubicBezTo>
                      <a:pt x="2055" y="1987"/>
                      <a:pt x="2147" y="1576"/>
                      <a:pt x="2147" y="1188"/>
                    </a:cubicBezTo>
                    <a:cubicBezTo>
                      <a:pt x="2124" y="1005"/>
                      <a:pt x="2078" y="823"/>
                      <a:pt x="2010" y="640"/>
                    </a:cubicBezTo>
                    <a:cubicBezTo>
                      <a:pt x="1941" y="457"/>
                      <a:pt x="1827" y="298"/>
                      <a:pt x="1667" y="183"/>
                    </a:cubicBezTo>
                    <a:cubicBezTo>
                      <a:pt x="1599" y="138"/>
                      <a:pt x="1507" y="92"/>
                      <a:pt x="1439" y="69"/>
                    </a:cubicBezTo>
                    <a:cubicBezTo>
                      <a:pt x="1348" y="24"/>
                      <a:pt x="1279" y="24"/>
                      <a:pt x="1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2"/>
              <p:cNvSpPr/>
              <p:nvPr/>
            </p:nvSpPr>
            <p:spPr>
              <a:xfrm>
                <a:off x="6332771" y="2863103"/>
                <a:ext cx="43194" cy="4259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76" extrusionOk="0">
                    <a:moveTo>
                      <a:pt x="868" y="320"/>
                    </a:moveTo>
                    <a:cubicBezTo>
                      <a:pt x="913" y="320"/>
                      <a:pt x="959" y="343"/>
                      <a:pt x="982" y="366"/>
                    </a:cubicBezTo>
                    <a:cubicBezTo>
                      <a:pt x="1027" y="366"/>
                      <a:pt x="1073" y="389"/>
                      <a:pt x="1096" y="412"/>
                    </a:cubicBezTo>
                    <a:cubicBezTo>
                      <a:pt x="1119" y="457"/>
                      <a:pt x="1141" y="480"/>
                      <a:pt x="1187" y="503"/>
                    </a:cubicBezTo>
                    <a:cubicBezTo>
                      <a:pt x="1187" y="549"/>
                      <a:pt x="1210" y="571"/>
                      <a:pt x="1233" y="617"/>
                    </a:cubicBezTo>
                    <a:cubicBezTo>
                      <a:pt x="1256" y="640"/>
                      <a:pt x="1256" y="686"/>
                      <a:pt x="1256" y="731"/>
                    </a:cubicBezTo>
                    <a:cubicBezTo>
                      <a:pt x="1278" y="777"/>
                      <a:pt x="1278" y="822"/>
                      <a:pt x="1256" y="845"/>
                    </a:cubicBezTo>
                    <a:cubicBezTo>
                      <a:pt x="1256" y="891"/>
                      <a:pt x="1256" y="937"/>
                      <a:pt x="1233" y="982"/>
                    </a:cubicBezTo>
                    <a:cubicBezTo>
                      <a:pt x="1210" y="1005"/>
                      <a:pt x="1187" y="1051"/>
                      <a:pt x="1164" y="1074"/>
                    </a:cubicBezTo>
                    <a:cubicBezTo>
                      <a:pt x="1141" y="1096"/>
                      <a:pt x="1119" y="1119"/>
                      <a:pt x="1096" y="1165"/>
                    </a:cubicBezTo>
                    <a:cubicBezTo>
                      <a:pt x="1050" y="1188"/>
                      <a:pt x="1027" y="1188"/>
                      <a:pt x="1004" y="1210"/>
                    </a:cubicBezTo>
                    <a:cubicBezTo>
                      <a:pt x="959" y="1233"/>
                      <a:pt x="913" y="1233"/>
                      <a:pt x="868" y="1256"/>
                    </a:cubicBezTo>
                    <a:lnTo>
                      <a:pt x="753" y="1256"/>
                    </a:lnTo>
                    <a:cubicBezTo>
                      <a:pt x="708" y="1233"/>
                      <a:pt x="662" y="1233"/>
                      <a:pt x="616" y="1210"/>
                    </a:cubicBezTo>
                    <a:cubicBezTo>
                      <a:pt x="571" y="1188"/>
                      <a:pt x="548" y="1165"/>
                      <a:pt x="502" y="1142"/>
                    </a:cubicBezTo>
                    <a:cubicBezTo>
                      <a:pt x="479" y="1119"/>
                      <a:pt x="457" y="1096"/>
                      <a:pt x="434" y="1074"/>
                    </a:cubicBezTo>
                    <a:cubicBezTo>
                      <a:pt x="411" y="1028"/>
                      <a:pt x="388" y="1005"/>
                      <a:pt x="365" y="959"/>
                    </a:cubicBezTo>
                    <a:cubicBezTo>
                      <a:pt x="365" y="914"/>
                      <a:pt x="343" y="891"/>
                      <a:pt x="343" y="845"/>
                    </a:cubicBezTo>
                    <a:cubicBezTo>
                      <a:pt x="343" y="800"/>
                      <a:pt x="343" y="777"/>
                      <a:pt x="343" y="731"/>
                    </a:cubicBezTo>
                    <a:cubicBezTo>
                      <a:pt x="343" y="686"/>
                      <a:pt x="365" y="640"/>
                      <a:pt x="365" y="594"/>
                    </a:cubicBezTo>
                    <a:cubicBezTo>
                      <a:pt x="388" y="594"/>
                      <a:pt x="388" y="571"/>
                      <a:pt x="411" y="549"/>
                    </a:cubicBezTo>
                    <a:cubicBezTo>
                      <a:pt x="411" y="526"/>
                      <a:pt x="411" y="526"/>
                      <a:pt x="434" y="503"/>
                    </a:cubicBezTo>
                    <a:cubicBezTo>
                      <a:pt x="457" y="480"/>
                      <a:pt x="479" y="434"/>
                      <a:pt x="525" y="412"/>
                    </a:cubicBezTo>
                    <a:cubicBezTo>
                      <a:pt x="548" y="389"/>
                      <a:pt x="571" y="389"/>
                      <a:pt x="594" y="366"/>
                    </a:cubicBezTo>
                    <a:cubicBezTo>
                      <a:pt x="594" y="366"/>
                      <a:pt x="616" y="366"/>
                      <a:pt x="616" y="343"/>
                    </a:cubicBezTo>
                    <a:cubicBezTo>
                      <a:pt x="662" y="343"/>
                      <a:pt x="708" y="320"/>
                      <a:pt x="753" y="320"/>
                    </a:cubicBezTo>
                    <a:close/>
                    <a:moveTo>
                      <a:pt x="662" y="1"/>
                    </a:moveTo>
                    <a:cubicBezTo>
                      <a:pt x="594" y="24"/>
                      <a:pt x="525" y="46"/>
                      <a:pt x="457" y="69"/>
                    </a:cubicBezTo>
                    <a:cubicBezTo>
                      <a:pt x="411" y="92"/>
                      <a:pt x="388" y="115"/>
                      <a:pt x="365" y="138"/>
                    </a:cubicBezTo>
                    <a:lnTo>
                      <a:pt x="320" y="161"/>
                    </a:lnTo>
                    <a:cubicBezTo>
                      <a:pt x="297" y="183"/>
                      <a:pt x="251" y="206"/>
                      <a:pt x="228" y="252"/>
                    </a:cubicBezTo>
                    <a:cubicBezTo>
                      <a:pt x="206" y="252"/>
                      <a:pt x="206" y="252"/>
                      <a:pt x="206" y="275"/>
                    </a:cubicBezTo>
                    <a:cubicBezTo>
                      <a:pt x="160" y="320"/>
                      <a:pt x="137" y="366"/>
                      <a:pt x="114" y="412"/>
                    </a:cubicBezTo>
                    <a:cubicBezTo>
                      <a:pt x="69" y="457"/>
                      <a:pt x="46" y="526"/>
                      <a:pt x="46" y="571"/>
                    </a:cubicBezTo>
                    <a:cubicBezTo>
                      <a:pt x="23" y="640"/>
                      <a:pt x="23" y="686"/>
                      <a:pt x="0" y="754"/>
                    </a:cubicBezTo>
                    <a:cubicBezTo>
                      <a:pt x="0" y="891"/>
                      <a:pt x="46" y="1028"/>
                      <a:pt x="114" y="1165"/>
                    </a:cubicBezTo>
                    <a:cubicBezTo>
                      <a:pt x="137" y="1210"/>
                      <a:pt x="183" y="1256"/>
                      <a:pt x="206" y="1302"/>
                    </a:cubicBezTo>
                    <a:cubicBezTo>
                      <a:pt x="251" y="1370"/>
                      <a:pt x="320" y="1416"/>
                      <a:pt x="388" y="1462"/>
                    </a:cubicBezTo>
                    <a:cubicBezTo>
                      <a:pt x="502" y="1530"/>
                      <a:pt x="639" y="1553"/>
                      <a:pt x="753" y="1576"/>
                    </a:cubicBezTo>
                    <a:lnTo>
                      <a:pt x="936" y="1576"/>
                    </a:lnTo>
                    <a:cubicBezTo>
                      <a:pt x="1004" y="1553"/>
                      <a:pt x="1073" y="1530"/>
                      <a:pt x="1141" y="1507"/>
                    </a:cubicBezTo>
                    <a:cubicBezTo>
                      <a:pt x="1256" y="1439"/>
                      <a:pt x="1370" y="1347"/>
                      <a:pt x="1438" y="1256"/>
                    </a:cubicBezTo>
                    <a:cubicBezTo>
                      <a:pt x="1529" y="1142"/>
                      <a:pt x="1575" y="1005"/>
                      <a:pt x="1598" y="868"/>
                    </a:cubicBezTo>
                    <a:cubicBezTo>
                      <a:pt x="1598" y="754"/>
                      <a:pt x="1598" y="617"/>
                      <a:pt x="1552" y="503"/>
                    </a:cubicBezTo>
                    <a:cubicBezTo>
                      <a:pt x="1484" y="366"/>
                      <a:pt x="1393" y="252"/>
                      <a:pt x="1278" y="161"/>
                    </a:cubicBezTo>
                    <a:cubicBezTo>
                      <a:pt x="1187" y="92"/>
                      <a:pt x="1096" y="46"/>
                      <a:pt x="982" y="24"/>
                    </a:cubicBezTo>
                    <a:cubicBezTo>
                      <a:pt x="913" y="1"/>
                      <a:pt x="868" y="1"/>
                      <a:pt x="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2"/>
              <p:cNvSpPr/>
              <p:nvPr/>
            </p:nvSpPr>
            <p:spPr>
              <a:xfrm>
                <a:off x="5808957" y="2246143"/>
                <a:ext cx="58033" cy="65413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420" extrusionOk="0">
                    <a:moveTo>
                      <a:pt x="754" y="0"/>
                    </a:moveTo>
                    <a:cubicBezTo>
                      <a:pt x="708" y="0"/>
                      <a:pt x="662" y="23"/>
                      <a:pt x="617" y="23"/>
                    </a:cubicBezTo>
                    <a:cubicBezTo>
                      <a:pt x="503" y="46"/>
                      <a:pt x="366" y="92"/>
                      <a:pt x="297" y="183"/>
                    </a:cubicBezTo>
                    <a:cubicBezTo>
                      <a:pt x="252" y="229"/>
                      <a:pt x="229" y="297"/>
                      <a:pt x="206" y="343"/>
                    </a:cubicBezTo>
                    <a:cubicBezTo>
                      <a:pt x="160" y="389"/>
                      <a:pt x="137" y="434"/>
                      <a:pt x="115" y="457"/>
                    </a:cubicBezTo>
                    <a:cubicBezTo>
                      <a:pt x="46" y="594"/>
                      <a:pt x="0" y="754"/>
                      <a:pt x="0" y="959"/>
                    </a:cubicBezTo>
                    <a:cubicBezTo>
                      <a:pt x="23" y="1050"/>
                      <a:pt x="46" y="1165"/>
                      <a:pt x="46" y="1233"/>
                    </a:cubicBezTo>
                    <a:cubicBezTo>
                      <a:pt x="69" y="1302"/>
                      <a:pt x="92" y="1370"/>
                      <a:pt x="115" y="1438"/>
                    </a:cubicBezTo>
                    <a:cubicBezTo>
                      <a:pt x="183" y="1598"/>
                      <a:pt x="274" y="1735"/>
                      <a:pt x="366" y="1872"/>
                    </a:cubicBezTo>
                    <a:cubicBezTo>
                      <a:pt x="434" y="1941"/>
                      <a:pt x="503" y="2009"/>
                      <a:pt x="571" y="2078"/>
                    </a:cubicBezTo>
                    <a:cubicBezTo>
                      <a:pt x="617" y="2146"/>
                      <a:pt x="685" y="2192"/>
                      <a:pt x="731" y="2237"/>
                    </a:cubicBezTo>
                    <a:cubicBezTo>
                      <a:pt x="777" y="2260"/>
                      <a:pt x="799" y="2283"/>
                      <a:pt x="845" y="2306"/>
                    </a:cubicBezTo>
                    <a:cubicBezTo>
                      <a:pt x="913" y="2351"/>
                      <a:pt x="1005" y="2374"/>
                      <a:pt x="1096" y="2397"/>
                    </a:cubicBezTo>
                    <a:cubicBezTo>
                      <a:pt x="1165" y="2420"/>
                      <a:pt x="1210" y="2420"/>
                      <a:pt x="1279" y="2420"/>
                    </a:cubicBezTo>
                    <a:lnTo>
                      <a:pt x="1438" y="2420"/>
                    </a:lnTo>
                    <a:cubicBezTo>
                      <a:pt x="1484" y="2420"/>
                      <a:pt x="1530" y="2397"/>
                      <a:pt x="1598" y="2374"/>
                    </a:cubicBezTo>
                    <a:cubicBezTo>
                      <a:pt x="1621" y="2374"/>
                      <a:pt x="1667" y="2374"/>
                      <a:pt x="1690" y="2351"/>
                    </a:cubicBezTo>
                    <a:cubicBezTo>
                      <a:pt x="1781" y="2306"/>
                      <a:pt x="1827" y="2260"/>
                      <a:pt x="1872" y="2215"/>
                    </a:cubicBezTo>
                    <a:cubicBezTo>
                      <a:pt x="2009" y="2078"/>
                      <a:pt x="2078" y="1918"/>
                      <a:pt x="2100" y="1758"/>
                    </a:cubicBezTo>
                    <a:cubicBezTo>
                      <a:pt x="2146" y="1621"/>
                      <a:pt x="2146" y="1461"/>
                      <a:pt x="2123" y="1302"/>
                    </a:cubicBezTo>
                    <a:cubicBezTo>
                      <a:pt x="2078" y="1165"/>
                      <a:pt x="2032" y="1028"/>
                      <a:pt x="1941" y="868"/>
                    </a:cubicBezTo>
                    <a:cubicBezTo>
                      <a:pt x="1895" y="777"/>
                      <a:pt x="1849" y="708"/>
                      <a:pt x="1804" y="662"/>
                    </a:cubicBezTo>
                    <a:cubicBezTo>
                      <a:pt x="1758" y="571"/>
                      <a:pt x="1690" y="480"/>
                      <a:pt x="1598" y="411"/>
                    </a:cubicBezTo>
                    <a:cubicBezTo>
                      <a:pt x="1461" y="252"/>
                      <a:pt x="1279" y="137"/>
                      <a:pt x="1073" y="69"/>
                    </a:cubicBezTo>
                    <a:cubicBezTo>
                      <a:pt x="982" y="46"/>
                      <a:pt x="868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>
                <a:off x="5599799" y="2199246"/>
                <a:ext cx="50627" cy="5062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873" extrusionOk="0">
                    <a:moveTo>
                      <a:pt x="914" y="1"/>
                    </a:moveTo>
                    <a:cubicBezTo>
                      <a:pt x="845" y="1"/>
                      <a:pt x="754" y="24"/>
                      <a:pt x="685" y="46"/>
                    </a:cubicBezTo>
                    <a:cubicBezTo>
                      <a:pt x="640" y="46"/>
                      <a:pt x="571" y="69"/>
                      <a:pt x="503" y="115"/>
                    </a:cubicBezTo>
                    <a:cubicBezTo>
                      <a:pt x="480" y="138"/>
                      <a:pt x="457" y="138"/>
                      <a:pt x="457" y="161"/>
                    </a:cubicBezTo>
                    <a:cubicBezTo>
                      <a:pt x="434" y="183"/>
                      <a:pt x="412" y="206"/>
                      <a:pt x="389" y="206"/>
                    </a:cubicBezTo>
                    <a:cubicBezTo>
                      <a:pt x="366" y="229"/>
                      <a:pt x="366" y="229"/>
                      <a:pt x="343" y="252"/>
                    </a:cubicBezTo>
                    <a:cubicBezTo>
                      <a:pt x="275" y="298"/>
                      <a:pt x="229" y="343"/>
                      <a:pt x="206" y="412"/>
                    </a:cubicBezTo>
                    <a:cubicBezTo>
                      <a:pt x="115" y="480"/>
                      <a:pt x="69" y="594"/>
                      <a:pt x="46" y="686"/>
                    </a:cubicBezTo>
                    <a:cubicBezTo>
                      <a:pt x="24" y="754"/>
                      <a:pt x="24" y="822"/>
                      <a:pt x="24" y="891"/>
                    </a:cubicBezTo>
                    <a:cubicBezTo>
                      <a:pt x="24" y="1005"/>
                      <a:pt x="1" y="1119"/>
                      <a:pt x="46" y="1233"/>
                    </a:cubicBezTo>
                    <a:cubicBezTo>
                      <a:pt x="115" y="1416"/>
                      <a:pt x="229" y="1576"/>
                      <a:pt x="389" y="1713"/>
                    </a:cubicBezTo>
                    <a:cubicBezTo>
                      <a:pt x="480" y="1758"/>
                      <a:pt x="594" y="1827"/>
                      <a:pt x="708" y="1850"/>
                    </a:cubicBezTo>
                    <a:cubicBezTo>
                      <a:pt x="822" y="1872"/>
                      <a:pt x="914" y="1872"/>
                      <a:pt x="1005" y="1872"/>
                    </a:cubicBezTo>
                    <a:cubicBezTo>
                      <a:pt x="1051" y="1872"/>
                      <a:pt x="1096" y="1850"/>
                      <a:pt x="1142" y="1850"/>
                    </a:cubicBezTo>
                    <a:cubicBezTo>
                      <a:pt x="1210" y="1827"/>
                      <a:pt x="1256" y="1827"/>
                      <a:pt x="1279" y="1804"/>
                    </a:cubicBezTo>
                    <a:cubicBezTo>
                      <a:pt x="1416" y="1758"/>
                      <a:pt x="1553" y="1713"/>
                      <a:pt x="1644" y="1599"/>
                    </a:cubicBezTo>
                    <a:cubicBezTo>
                      <a:pt x="1667" y="1576"/>
                      <a:pt x="1690" y="1530"/>
                      <a:pt x="1735" y="1484"/>
                    </a:cubicBezTo>
                    <a:cubicBezTo>
                      <a:pt x="1758" y="1416"/>
                      <a:pt x="1781" y="1370"/>
                      <a:pt x="1804" y="1302"/>
                    </a:cubicBezTo>
                    <a:cubicBezTo>
                      <a:pt x="1827" y="1233"/>
                      <a:pt x="1827" y="1188"/>
                      <a:pt x="1850" y="1165"/>
                    </a:cubicBezTo>
                    <a:cubicBezTo>
                      <a:pt x="1872" y="1074"/>
                      <a:pt x="1850" y="982"/>
                      <a:pt x="1827" y="891"/>
                    </a:cubicBezTo>
                    <a:cubicBezTo>
                      <a:pt x="1804" y="777"/>
                      <a:pt x="1758" y="708"/>
                      <a:pt x="1713" y="617"/>
                    </a:cubicBezTo>
                    <a:cubicBezTo>
                      <a:pt x="1667" y="549"/>
                      <a:pt x="1598" y="480"/>
                      <a:pt x="1530" y="412"/>
                    </a:cubicBezTo>
                    <a:cubicBezTo>
                      <a:pt x="1484" y="366"/>
                      <a:pt x="1439" y="343"/>
                      <a:pt x="1370" y="298"/>
                    </a:cubicBezTo>
                    <a:cubicBezTo>
                      <a:pt x="1370" y="275"/>
                      <a:pt x="1370" y="252"/>
                      <a:pt x="1347" y="229"/>
                    </a:cubicBezTo>
                    <a:cubicBezTo>
                      <a:pt x="1302" y="161"/>
                      <a:pt x="1279" y="138"/>
                      <a:pt x="1233" y="115"/>
                    </a:cubicBezTo>
                    <a:cubicBezTo>
                      <a:pt x="1165" y="46"/>
                      <a:pt x="1073" y="24"/>
                      <a:pt x="982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>
                <a:off x="5646074" y="2088829"/>
                <a:ext cx="39518" cy="3086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142" extrusionOk="0">
                    <a:moveTo>
                      <a:pt x="571" y="0"/>
                    </a:moveTo>
                    <a:cubicBezTo>
                      <a:pt x="503" y="0"/>
                      <a:pt x="411" y="0"/>
                      <a:pt x="320" y="46"/>
                    </a:cubicBezTo>
                    <a:cubicBezTo>
                      <a:pt x="275" y="69"/>
                      <a:pt x="229" y="91"/>
                      <a:pt x="183" y="137"/>
                    </a:cubicBezTo>
                    <a:cubicBezTo>
                      <a:pt x="138" y="160"/>
                      <a:pt x="115" y="205"/>
                      <a:pt x="69" y="274"/>
                    </a:cubicBezTo>
                    <a:lnTo>
                      <a:pt x="46" y="320"/>
                    </a:lnTo>
                    <a:cubicBezTo>
                      <a:pt x="23" y="365"/>
                      <a:pt x="23" y="411"/>
                      <a:pt x="1" y="457"/>
                    </a:cubicBezTo>
                    <a:cubicBezTo>
                      <a:pt x="1" y="479"/>
                      <a:pt x="1" y="525"/>
                      <a:pt x="1" y="594"/>
                    </a:cubicBezTo>
                    <a:cubicBezTo>
                      <a:pt x="23" y="730"/>
                      <a:pt x="115" y="867"/>
                      <a:pt x="183" y="936"/>
                    </a:cubicBezTo>
                    <a:cubicBezTo>
                      <a:pt x="275" y="1004"/>
                      <a:pt x="366" y="1073"/>
                      <a:pt x="480" y="1118"/>
                    </a:cubicBezTo>
                    <a:cubicBezTo>
                      <a:pt x="548" y="1141"/>
                      <a:pt x="617" y="1141"/>
                      <a:pt x="708" y="1141"/>
                    </a:cubicBezTo>
                    <a:lnTo>
                      <a:pt x="777" y="1141"/>
                    </a:lnTo>
                    <a:cubicBezTo>
                      <a:pt x="822" y="1141"/>
                      <a:pt x="891" y="1118"/>
                      <a:pt x="959" y="1096"/>
                    </a:cubicBezTo>
                    <a:cubicBezTo>
                      <a:pt x="1005" y="1096"/>
                      <a:pt x="1051" y="1073"/>
                      <a:pt x="1119" y="1050"/>
                    </a:cubicBezTo>
                    <a:cubicBezTo>
                      <a:pt x="1188" y="1004"/>
                      <a:pt x="1256" y="959"/>
                      <a:pt x="1302" y="913"/>
                    </a:cubicBezTo>
                    <a:cubicBezTo>
                      <a:pt x="1347" y="867"/>
                      <a:pt x="1393" y="799"/>
                      <a:pt x="1439" y="730"/>
                    </a:cubicBezTo>
                    <a:cubicBezTo>
                      <a:pt x="1461" y="685"/>
                      <a:pt x="1461" y="616"/>
                      <a:pt x="1461" y="594"/>
                    </a:cubicBezTo>
                    <a:cubicBezTo>
                      <a:pt x="1461" y="571"/>
                      <a:pt x="1461" y="525"/>
                      <a:pt x="1439" y="502"/>
                    </a:cubicBezTo>
                    <a:cubicBezTo>
                      <a:pt x="1439" y="457"/>
                      <a:pt x="1416" y="434"/>
                      <a:pt x="1393" y="411"/>
                    </a:cubicBezTo>
                    <a:cubicBezTo>
                      <a:pt x="1279" y="183"/>
                      <a:pt x="1028" y="46"/>
                      <a:pt x="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>
                <a:off x="5594879" y="2196165"/>
                <a:ext cx="60466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0" extrusionOk="0">
                    <a:moveTo>
                      <a:pt x="1164" y="343"/>
                    </a:moveTo>
                    <a:cubicBezTo>
                      <a:pt x="1233" y="343"/>
                      <a:pt x="1301" y="366"/>
                      <a:pt x="1370" y="366"/>
                    </a:cubicBezTo>
                    <a:cubicBezTo>
                      <a:pt x="1415" y="412"/>
                      <a:pt x="1484" y="434"/>
                      <a:pt x="1552" y="457"/>
                    </a:cubicBezTo>
                    <a:cubicBezTo>
                      <a:pt x="1598" y="503"/>
                      <a:pt x="1644" y="548"/>
                      <a:pt x="1712" y="594"/>
                    </a:cubicBezTo>
                    <a:cubicBezTo>
                      <a:pt x="1758" y="663"/>
                      <a:pt x="1780" y="708"/>
                      <a:pt x="1826" y="777"/>
                    </a:cubicBezTo>
                    <a:cubicBezTo>
                      <a:pt x="1849" y="822"/>
                      <a:pt x="1872" y="891"/>
                      <a:pt x="1872" y="936"/>
                    </a:cubicBezTo>
                    <a:cubicBezTo>
                      <a:pt x="1895" y="1028"/>
                      <a:pt x="1895" y="1096"/>
                      <a:pt x="1895" y="1165"/>
                    </a:cubicBezTo>
                    <a:cubicBezTo>
                      <a:pt x="1895" y="1233"/>
                      <a:pt x="1872" y="1302"/>
                      <a:pt x="1849" y="1370"/>
                    </a:cubicBezTo>
                    <a:cubicBezTo>
                      <a:pt x="1826" y="1439"/>
                      <a:pt x="1803" y="1484"/>
                      <a:pt x="1758" y="1553"/>
                    </a:cubicBezTo>
                    <a:cubicBezTo>
                      <a:pt x="1735" y="1621"/>
                      <a:pt x="1689" y="1667"/>
                      <a:pt x="1621" y="1713"/>
                    </a:cubicBezTo>
                    <a:cubicBezTo>
                      <a:pt x="1575" y="1758"/>
                      <a:pt x="1507" y="1804"/>
                      <a:pt x="1461" y="1827"/>
                    </a:cubicBezTo>
                    <a:cubicBezTo>
                      <a:pt x="1392" y="1849"/>
                      <a:pt x="1324" y="1872"/>
                      <a:pt x="1255" y="1895"/>
                    </a:cubicBezTo>
                    <a:lnTo>
                      <a:pt x="1050" y="1895"/>
                    </a:lnTo>
                    <a:cubicBezTo>
                      <a:pt x="982" y="1895"/>
                      <a:pt x="936" y="1895"/>
                      <a:pt x="867" y="1872"/>
                    </a:cubicBezTo>
                    <a:cubicBezTo>
                      <a:pt x="799" y="1849"/>
                      <a:pt x="731" y="1804"/>
                      <a:pt x="685" y="1781"/>
                    </a:cubicBezTo>
                    <a:cubicBezTo>
                      <a:pt x="616" y="1735"/>
                      <a:pt x="571" y="1690"/>
                      <a:pt x="525" y="1644"/>
                    </a:cubicBezTo>
                    <a:cubicBezTo>
                      <a:pt x="525" y="1644"/>
                      <a:pt x="525" y="1644"/>
                      <a:pt x="525" y="1621"/>
                    </a:cubicBezTo>
                    <a:lnTo>
                      <a:pt x="502" y="1621"/>
                    </a:lnTo>
                    <a:cubicBezTo>
                      <a:pt x="479" y="1576"/>
                      <a:pt x="434" y="1530"/>
                      <a:pt x="411" y="1461"/>
                    </a:cubicBezTo>
                    <a:cubicBezTo>
                      <a:pt x="388" y="1439"/>
                      <a:pt x="388" y="1439"/>
                      <a:pt x="388" y="1439"/>
                    </a:cubicBezTo>
                    <a:cubicBezTo>
                      <a:pt x="365" y="1393"/>
                      <a:pt x="365" y="1325"/>
                      <a:pt x="342" y="1279"/>
                    </a:cubicBezTo>
                    <a:cubicBezTo>
                      <a:pt x="342" y="1279"/>
                      <a:pt x="342" y="1256"/>
                      <a:pt x="342" y="1256"/>
                    </a:cubicBezTo>
                    <a:cubicBezTo>
                      <a:pt x="342" y="1256"/>
                      <a:pt x="342" y="1233"/>
                      <a:pt x="342" y="1233"/>
                    </a:cubicBezTo>
                    <a:cubicBezTo>
                      <a:pt x="342" y="1210"/>
                      <a:pt x="320" y="1165"/>
                      <a:pt x="320" y="1142"/>
                    </a:cubicBezTo>
                    <a:cubicBezTo>
                      <a:pt x="320" y="1142"/>
                      <a:pt x="320" y="1119"/>
                      <a:pt x="320" y="1119"/>
                    </a:cubicBezTo>
                    <a:cubicBezTo>
                      <a:pt x="320" y="1096"/>
                      <a:pt x="320" y="1096"/>
                      <a:pt x="320" y="1073"/>
                    </a:cubicBezTo>
                    <a:cubicBezTo>
                      <a:pt x="342" y="1005"/>
                      <a:pt x="342" y="936"/>
                      <a:pt x="365" y="891"/>
                    </a:cubicBezTo>
                    <a:cubicBezTo>
                      <a:pt x="388" y="822"/>
                      <a:pt x="411" y="754"/>
                      <a:pt x="457" y="685"/>
                    </a:cubicBezTo>
                    <a:cubicBezTo>
                      <a:pt x="502" y="640"/>
                      <a:pt x="525" y="594"/>
                      <a:pt x="571" y="548"/>
                    </a:cubicBezTo>
                    <a:cubicBezTo>
                      <a:pt x="639" y="503"/>
                      <a:pt x="708" y="457"/>
                      <a:pt x="753" y="412"/>
                    </a:cubicBezTo>
                    <a:cubicBezTo>
                      <a:pt x="822" y="389"/>
                      <a:pt x="890" y="366"/>
                      <a:pt x="959" y="343"/>
                    </a:cubicBezTo>
                    <a:close/>
                    <a:moveTo>
                      <a:pt x="1096" y="1"/>
                    </a:moveTo>
                    <a:cubicBezTo>
                      <a:pt x="1073" y="1"/>
                      <a:pt x="1050" y="1"/>
                      <a:pt x="1050" y="23"/>
                    </a:cubicBezTo>
                    <a:cubicBezTo>
                      <a:pt x="959" y="23"/>
                      <a:pt x="867" y="46"/>
                      <a:pt x="776" y="69"/>
                    </a:cubicBezTo>
                    <a:cubicBezTo>
                      <a:pt x="685" y="92"/>
                      <a:pt x="594" y="138"/>
                      <a:pt x="525" y="183"/>
                    </a:cubicBezTo>
                    <a:cubicBezTo>
                      <a:pt x="434" y="229"/>
                      <a:pt x="388" y="297"/>
                      <a:pt x="320" y="343"/>
                    </a:cubicBezTo>
                    <a:cubicBezTo>
                      <a:pt x="251" y="412"/>
                      <a:pt x="206" y="480"/>
                      <a:pt x="160" y="571"/>
                    </a:cubicBezTo>
                    <a:cubicBezTo>
                      <a:pt x="91" y="640"/>
                      <a:pt x="69" y="731"/>
                      <a:pt x="46" y="822"/>
                    </a:cubicBezTo>
                    <a:cubicBezTo>
                      <a:pt x="46" y="845"/>
                      <a:pt x="23" y="868"/>
                      <a:pt x="23" y="868"/>
                    </a:cubicBezTo>
                    <a:cubicBezTo>
                      <a:pt x="23" y="936"/>
                      <a:pt x="0" y="1005"/>
                      <a:pt x="0" y="1051"/>
                    </a:cubicBezTo>
                    <a:cubicBezTo>
                      <a:pt x="0" y="1119"/>
                      <a:pt x="0" y="1165"/>
                      <a:pt x="0" y="1210"/>
                    </a:cubicBezTo>
                    <a:cubicBezTo>
                      <a:pt x="0" y="1233"/>
                      <a:pt x="0" y="1233"/>
                      <a:pt x="0" y="1233"/>
                    </a:cubicBezTo>
                    <a:cubicBezTo>
                      <a:pt x="0" y="1279"/>
                      <a:pt x="23" y="1325"/>
                      <a:pt x="23" y="1370"/>
                    </a:cubicBezTo>
                    <a:cubicBezTo>
                      <a:pt x="46" y="1416"/>
                      <a:pt x="69" y="1484"/>
                      <a:pt x="91" y="1553"/>
                    </a:cubicBezTo>
                    <a:cubicBezTo>
                      <a:pt x="114" y="1621"/>
                      <a:pt x="160" y="1713"/>
                      <a:pt x="206" y="1781"/>
                    </a:cubicBezTo>
                    <a:cubicBezTo>
                      <a:pt x="228" y="1804"/>
                      <a:pt x="251" y="1827"/>
                      <a:pt x="274" y="1849"/>
                    </a:cubicBezTo>
                    <a:cubicBezTo>
                      <a:pt x="297" y="1872"/>
                      <a:pt x="297" y="1872"/>
                      <a:pt x="297" y="1895"/>
                    </a:cubicBezTo>
                    <a:cubicBezTo>
                      <a:pt x="320" y="1918"/>
                      <a:pt x="342" y="1941"/>
                      <a:pt x="388" y="1964"/>
                    </a:cubicBezTo>
                    <a:lnTo>
                      <a:pt x="411" y="1964"/>
                    </a:lnTo>
                    <a:cubicBezTo>
                      <a:pt x="502" y="2078"/>
                      <a:pt x="639" y="2146"/>
                      <a:pt x="776" y="2192"/>
                    </a:cubicBezTo>
                    <a:cubicBezTo>
                      <a:pt x="883" y="2219"/>
                      <a:pt x="990" y="2230"/>
                      <a:pt x="1097" y="2230"/>
                    </a:cubicBezTo>
                    <a:cubicBezTo>
                      <a:pt x="1173" y="2230"/>
                      <a:pt x="1248" y="2224"/>
                      <a:pt x="1324" y="2215"/>
                    </a:cubicBezTo>
                    <a:cubicBezTo>
                      <a:pt x="1529" y="2169"/>
                      <a:pt x="1712" y="2078"/>
                      <a:pt x="1849" y="1941"/>
                    </a:cubicBezTo>
                    <a:cubicBezTo>
                      <a:pt x="2009" y="1804"/>
                      <a:pt x="2123" y="1644"/>
                      <a:pt x="2169" y="1461"/>
                    </a:cubicBezTo>
                    <a:cubicBezTo>
                      <a:pt x="2191" y="1370"/>
                      <a:pt x="2214" y="1302"/>
                      <a:pt x="2214" y="1210"/>
                    </a:cubicBezTo>
                    <a:cubicBezTo>
                      <a:pt x="2237" y="1119"/>
                      <a:pt x="2214" y="1005"/>
                      <a:pt x="2191" y="891"/>
                    </a:cubicBezTo>
                    <a:cubicBezTo>
                      <a:pt x="2169" y="731"/>
                      <a:pt x="2100" y="571"/>
                      <a:pt x="1986" y="434"/>
                    </a:cubicBezTo>
                    <a:cubicBezTo>
                      <a:pt x="1872" y="297"/>
                      <a:pt x="1735" y="183"/>
                      <a:pt x="1575" y="115"/>
                    </a:cubicBezTo>
                    <a:cubicBezTo>
                      <a:pt x="1415" y="46"/>
                      <a:pt x="1255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5639911" y="2085720"/>
                <a:ext cx="48762" cy="39788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472" extrusionOk="0">
                    <a:moveTo>
                      <a:pt x="913" y="320"/>
                    </a:moveTo>
                    <a:cubicBezTo>
                      <a:pt x="982" y="343"/>
                      <a:pt x="1027" y="343"/>
                      <a:pt x="1096" y="366"/>
                    </a:cubicBezTo>
                    <a:cubicBezTo>
                      <a:pt x="1164" y="389"/>
                      <a:pt x="1210" y="412"/>
                      <a:pt x="1279" y="435"/>
                    </a:cubicBezTo>
                    <a:cubicBezTo>
                      <a:pt x="1324" y="480"/>
                      <a:pt x="1347" y="503"/>
                      <a:pt x="1393" y="549"/>
                    </a:cubicBezTo>
                    <a:cubicBezTo>
                      <a:pt x="1416" y="572"/>
                      <a:pt x="1438" y="594"/>
                      <a:pt x="1461" y="640"/>
                    </a:cubicBezTo>
                    <a:cubicBezTo>
                      <a:pt x="1461" y="663"/>
                      <a:pt x="1484" y="686"/>
                      <a:pt x="1484" y="731"/>
                    </a:cubicBezTo>
                    <a:cubicBezTo>
                      <a:pt x="1484" y="754"/>
                      <a:pt x="1484" y="800"/>
                      <a:pt x="1484" y="845"/>
                    </a:cubicBezTo>
                    <a:cubicBezTo>
                      <a:pt x="1461" y="891"/>
                      <a:pt x="1438" y="914"/>
                      <a:pt x="1438" y="937"/>
                    </a:cubicBezTo>
                    <a:cubicBezTo>
                      <a:pt x="1416" y="960"/>
                      <a:pt x="1393" y="982"/>
                      <a:pt x="1370" y="1005"/>
                    </a:cubicBezTo>
                    <a:cubicBezTo>
                      <a:pt x="1324" y="1028"/>
                      <a:pt x="1301" y="1051"/>
                      <a:pt x="1256" y="1074"/>
                    </a:cubicBezTo>
                    <a:cubicBezTo>
                      <a:pt x="1210" y="1097"/>
                      <a:pt x="1164" y="1119"/>
                      <a:pt x="1096" y="1142"/>
                    </a:cubicBezTo>
                    <a:lnTo>
                      <a:pt x="913" y="1142"/>
                    </a:lnTo>
                    <a:cubicBezTo>
                      <a:pt x="845" y="1142"/>
                      <a:pt x="776" y="1119"/>
                      <a:pt x="708" y="1097"/>
                    </a:cubicBezTo>
                    <a:cubicBezTo>
                      <a:pt x="662" y="1074"/>
                      <a:pt x="594" y="1051"/>
                      <a:pt x="548" y="1028"/>
                    </a:cubicBezTo>
                    <a:cubicBezTo>
                      <a:pt x="503" y="1005"/>
                      <a:pt x="457" y="960"/>
                      <a:pt x="434" y="937"/>
                    </a:cubicBezTo>
                    <a:lnTo>
                      <a:pt x="411" y="914"/>
                    </a:lnTo>
                    <a:cubicBezTo>
                      <a:pt x="388" y="891"/>
                      <a:pt x="388" y="868"/>
                      <a:pt x="366" y="823"/>
                    </a:cubicBezTo>
                    <a:cubicBezTo>
                      <a:pt x="366" y="800"/>
                      <a:pt x="343" y="777"/>
                      <a:pt x="343" y="754"/>
                    </a:cubicBezTo>
                    <a:cubicBezTo>
                      <a:pt x="343" y="731"/>
                      <a:pt x="343" y="709"/>
                      <a:pt x="343" y="686"/>
                    </a:cubicBezTo>
                    <a:cubicBezTo>
                      <a:pt x="343" y="663"/>
                      <a:pt x="343" y="640"/>
                      <a:pt x="343" y="617"/>
                    </a:cubicBezTo>
                    <a:cubicBezTo>
                      <a:pt x="343" y="617"/>
                      <a:pt x="366" y="617"/>
                      <a:pt x="366" y="594"/>
                    </a:cubicBezTo>
                    <a:cubicBezTo>
                      <a:pt x="366" y="594"/>
                      <a:pt x="366" y="594"/>
                      <a:pt x="366" y="572"/>
                    </a:cubicBezTo>
                    <a:cubicBezTo>
                      <a:pt x="366" y="572"/>
                      <a:pt x="388" y="549"/>
                      <a:pt x="388" y="549"/>
                    </a:cubicBezTo>
                    <a:cubicBezTo>
                      <a:pt x="411" y="526"/>
                      <a:pt x="434" y="480"/>
                      <a:pt x="457" y="457"/>
                    </a:cubicBezTo>
                    <a:cubicBezTo>
                      <a:pt x="503" y="435"/>
                      <a:pt x="525" y="412"/>
                      <a:pt x="571" y="389"/>
                    </a:cubicBezTo>
                    <a:cubicBezTo>
                      <a:pt x="617" y="366"/>
                      <a:pt x="662" y="366"/>
                      <a:pt x="708" y="343"/>
                    </a:cubicBezTo>
                    <a:cubicBezTo>
                      <a:pt x="776" y="343"/>
                      <a:pt x="845" y="320"/>
                      <a:pt x="913" y="320"/>
                    </a:cubicBezTo>
                    <a:close/>
                    <a:moveTo>
                      <a:pt x="868" y="1"/>
                    </a:moveTo>
                    <a:cubicBezTo>
                      <a:pt x="731" y="1"/>
                      <a:pt x="594" y="24"/>
                      <a:pt x="457" y="92"/>
                    </a:cubicBezTo>
                    <a:cubicBezTo>
                      <a:pt x="366" y="115"/>
                      <a:pt x="274" y="184"/>
                      <a:pt x="206" y="252"/>
                    </a:cubicBezTo>
                    <a:cubicBezTo>
                      <a:pt x="206" y="252"/>
                      <a:pt x="183" y="275"/>
                      <a:pt x="183" y="275"/>
                    </a:cubicBezTo>
                    <a:cubicBezTo>
                      <a:pt x="183" y="275"/>
                      <a:pt x="160" y="298"/>
                      <a:pt x="160" y="298"/>
                    </a:cubicBezTo>
                    <a:cubicBezTo>
                      <a:pt x="137" y="343"/>
                      <a:pt x="114" y="389"/>
                      <a:pt x="92" y="412"/>
                    </a:cubicBezTo>
                    <a:cubicBezTo>
                      <a:pt x="92" y="435"/>
                      <a:pt x="69" y="435"/>
                      <a:pt x="69" y="435"/>
                    </a:cubicBezTo>
                    <a:cubicBezTo>
                      <a:pt x="46" y="480"/>
                      <a:pt x="46" y="526"/>
                      <a:pt x="23" y="572"/>
                    </a:cubicBezTo>
                    <a:cubicBezTo>
                      <a:pt x="23" y="594"/>
                      <a:pt x="23" y="594"/>
                      <a:pt x="23" y="617"/>
                    </a:cubicBezTo>
                    <a:cubicBezTo>
                      <a:pt x="0" y="731"/>
                      <a:pt x="23" y="845"/>
                      <a:pt x="69" y="960"/>
                    </a:cubicBezTo>
                    <a:cubicBezTo>
                      <a:pt x="92" y="1005"/>
                      <a:pt x="114" y="1028"/>
                      <a:pt x="137" y="1074"/>
                    </a:cubicBezTo>
                    <a:cubicBezTo>
                      <a:pt x="160" y="1119"/>
                      <a:pt x="206" y="1165"/>
                      <a:pt x="251" y="1211"/>
                    </a:cubicBezTo>
                    <a:cubicBezTo>
                      <a:pt x="297" y="1233"/>
                      <a:pt x="320" y="1279"/>
                      <a:pt x="366" y="1302"/>
                    </a:cubicBezTo>
                    <a:cubicBezTo>
                      <a:pt x="388" y="1325"/>
                      <a:pt x="411" y="1325"/>
                      <a:pt x="457" y="1348"/>
                    </a:cubicBezTo>
                    <a:cubicBezTo>
                      <a:pt x="457" y="1348"/>
                      <a:pt x="457" y="1348"/>
                      <a:pt x="480" y="1370"/>
                    </a:cubicBezTo>
                    <a:lnTo>
                      <a:pt x="503" y="1370"/>
                    </a:lnTo>
                    <a:cubicBezTo>
                      <a:pt x="548" y="1393"/>
                      <a:pt x="617" y="1416"/>
                      <a:pt x="662" y="1439"/>
                    </a:cubicBezTo>
                    <a:cubicBezTo>
                      <a:pt x="743" y="1455"/>
                      <a:pt x="835" y="1471"/>
                      <a:pt x="922" y="1471"/>
                    </a:cubicBezTo>
                    <a:cubicBezTo>
                      <a:pt x="959" y="1471"/>
                      <a:pt x="994" y="1468"/>
                      <a:pt x="1027" y="1462"/>
                    </a:cubicBezTo>
                    <a:cubicBezTo>
                      <a:pt x="1187" y="1462"/>
                      <a:pt x="1324" y="1416"/>
                      <a:pt x="1461" y="1348"/>
                    </a:cubicBezTo>
                    <a:cubicBezTo>
                      <a:pt x="1507" y="1302"/>
                      <a:pt x="1552" y="1279"/>
                      <a:pt x="1598" y="1233"/>
                    </a:cubicBezTo>
                    <a:cubicBezTo>
                      <a:pt x="1621" y="1211"/>
                      <a:pt x="1644" y="1188"/>
                      <a:pt x="1667" y="1165"/>
                    </a:cubicBezTo>
                    <a:cubicBezTo>
                      <a:pt x="1689" y="1142"/>
                      <a:pt x="1712" y="1097"/>
                      <a:pt x="1735" y="1051"/>
                    </a:cubicBezTo>
                    <a:cubicBezTo>
                      <a:pt x="1758" y="1005"/>
                      <a:pt x="1781" y="960"/>
                      <a:pt x="1804" y="891"/>
                    </a:cubicBezTo>
                    <a:cubicBezTo>
                      <a:pt x="1804" y="868"/>
                      <a:pt x="1804" y="845"/>
                      <a:pt x="1804" y="823"/>
                    </a:cubicBezTo>
                    <a:cubicBezTo>
                      <a:pt x="1804" y="754"/>
                      <a:pt x="1804" y="709"/>
                      <a:pt x="1804" y="663"/>
                    </a:cubicBezTo>
                    <a:cubicBezTo>
                      <a:pt x="1781" y="594"/>
                      <a:pt x="1758" y="526"/>
                      <a:pt x="1735" y="480"/>
                    </a:cubicBezTo>
                    <a:cubicBezTo>
                      <a:pt x="1689" y="389"/>
                      <a:pt x="1644" y="343"/>
                      <a:pt x="1598" y="275"/>
                    </a:cubicBezTo>
                    <a:cubicBezTo>
                      <a:pt x="1552" y="229"/>
                      <a:pt x="1484" y="184"/>
                      <a:pt x="1438" y="161"/>
                    </a:cubicBezTo>
                    <a:cubicBezTo>
                      <a:pt x="1370" y="115"/>
                      <a:pt x="1301" y="92"/>
                      <a:pt x="1210" y="69"/>
                    </a:cubicBezTo>
                    <a:cubicBezTo>
                      <a:pt x="1096" y="24"/>
                      <a:pt x="982" y="1"/>
                      <a:pt x="868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5805875" y="2243684"/>
                <a:ext cx="64196" cy="72008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664" extrusionOk="0">
                    <a:moveTo>
                      <a:pt x="1438" y="480"/>
                    </a:moveTo>
                    <a:cubicBezTo>
                      <a:pt x="1454" y="495"/>
                      <a:pt x="1459" y="500"/>
                      <a:pt x="1468" y="502"/>
                    </a:cubicBezTo>
                    <a:lnTo>
                      <a:pt x="1468" y="502"/>
                    </a:lnTo>
                    <a:cubicBezTo>
                      <a:pt x="1458" y="494"/>
                      <a:pt x="1448" y="487"/>
                      <a:pt x="1438" y="480"/>
                    </a:cubicBezTo>
                    <a:close/>
                    <a:moveTo>
                      <a:pt x="982" y="320"/>
                    </a:moveTo>
                    <a:cubicBezTo>
                      <a:pt x="1050" y="343"/>
                      <a:pt x="1142" y="343"/>
                      <a:pt x="1210" y="365"/>
                    </a:cubicBezTo>
                    <a:cubicBezTo>
                      <a:pt x="1286" y="403"/>
                      <a:pt x="1362" y="441"/>
                      <a:pt x="1438" y="480"/>
                    </a:cubicBezTo>
                    <a:lnTo>
                      <a:pt x="1438" y="480"/>
                    </a:lnTo>
                    <a:cubicBezTo>
                      <a:pt x="1438" y="480"/>
                      <a:pt x="1438" y="480"/>
                      <a:pt x="1438" y="480"/>
                    </a:cubicBezTo>
                    <a:lnTo>
                      <a:pt x="1438" y="480"/>
                    </a:lnTo>
                    <a:cubicBezTo>
                      <a:pt x="1454" y="487"/>
                      <a:pt x="1469" y="495"/>
                      <a:pt x="1484" y="502"/>
                    </a:cubicBezTo>
                    <a:cubicBezTo>
                      <a:pt x="1477" y="502"/>
                      <a:pt x="1472" y="502"/>
                      <a:pt x="1468" y="502"/>
                    </a:cubicBezTo>
                    <a:lnTo>
                      <a:pt x="1468" y="502"/>
                    </a:lnTo>
                    <a:cubicBezTo>
                      <a:pt x="1549" y="563"/>
                      <a:pt x="1628" y="624"/>
                      <a:pt x="1689" y="685"/>
                    </a:cubicBezTo>
                    <a:cubicBezTo>
                      <a:pt x="1781" y="799"/>
                      <a:pt x="1849" y="890"/>
                      <a:pt x="1895" y="1005"/>
                    </a:cubicBezTo>
                    <a:cubicBezTo>
                      <a:pt x="1963" y="1119"/>
                      <a:pt x="2009" y="1233"/>
                      <a:pt x="2032" y="1370"/>
                    </a:cubicBezTo>
                    <a:cubicBezTo>
                      <a:pt x="2055" y="1461"/>
                      <a:pt x="2055" y="1575"/>
                      <a:pt x="2055" y="1666"/>
                    </a:cubicBezTo>
                    <a:cubicBezTo>
                      <a:pt x="2032" y="1735"/>
                      <a:pt x="2032" y="1826"/>
                      <a:pt x="2009" y="1895"/>
                    </a:cubicBezTo>
                    <a:cubicBezTo>
                      <a:pt x="1986" y="1963"/>
                      <a:pt x="1963" y="2009"/>
                      <a:pt x="1918" y="2077"/>
                    </a:cubicBezTo>
                    <a:cubicBezTo>
                      <a:pt x="1895" y="2123"/>
                      <a:pt x="1849" y="2169"/>
                      <a:pt x="1804" y="2191"/>
                    </a:cubicBezTo>
                    <a:cubicBezTo>
                      <a:pt x="1781" y="2237"/>
                      <a:pt x="1735" y="2260"/>
                      <a:pt x="1689" y="2283"/>
                    </a:cubicBezTo>
                    <a:cubicBezTo>
                      <a:pt x="1644" y="2306"/>
                      <a:pt x="1598" y="2328"/>
                      <a:pt x="1552" y="2328"/>
                    </a:cubicBezTo>
                    <a:cubicBezTo>
                      <a:pt x="1484" y="2351"/>
                      <a:pt x="1438" y="2351"/>
                      <a:pt x="1370" y="2351"/>
                    </a:cubicBezTo>
                    <a:cubicBezTo>
                      <a:pt x="1301" y="2328"/>
                      <a:pt x="1233" y="2328"/>
                      <a:pt x="1187" y="2306"/>
                    </a:cubicBezTo>
                    <a:cubicBezTo>
                      <a:pt x="1073" y="2283"/>
                      <a:pt x="1005" y="2237"/>
                      <a:pt x="913" y="2191"/>
                    </a:cubicBezTo>
                    <a:cubicBezTo>
                      <a:pt x="822" y="2123"/>
                      <a:pt x="754" y="2054"/>
                      <a:pt x="685" y="1986"/>
                    </a:cubicBezTo>
                    <a:cubicBezTo>
                      <a:pt x="594" y="1872"/>
                      <a:pt x="525" y="1758"/>
                      <a:pt x="457" y="1644"/>
                    </a:cubicBezTo>
                    <a:cubicBezTo>
                      <a:pt x="434" y="1598"/>
                      <a:pt x="411" y="1529"/>
                      <a:pt x="388" y="1484"/>
                    </a:cubicBezTo>
                    <a:cubicBezTo>
                      <a:pt x="388" y="1461"/>
                      <a:pt x="388" y="1461"/>
                      <a:pt x="388" y="1461"/>
                    </a:cubicBezTo>
                    <a:cubicBezTo>
                      <a:pt x="366" y="1415"/>
                      <a:pt x="366" y="1347"/>
                      <a:pt x="343" y="1301"/>
                    </a:cubicBezTo>
                    <a:cubicBezTo>
                      <a:pt x="343" y="1233"/>
                      <a:pt x="320" y="1164"/>
                      <a:pt x="320" y="1119"/>
                    </a:cubicBezTo>
                    <a:cubicBezTo>
                      <a:pt x="320" y="1073"/>
                      <a:pt x="320" y="1050"/>
                      <a:pt x="320" y="1027"/>
                    </a:cubicBezTo>
                    <a:cubicBezTo>
                      <a:pt x="320" y="959"/>
                      <a:pt x="343" y="913"/>
                      <a:pt x="343" y="845"/>
                    </a:cubicBezTo>
                    <a:cubicBezTo>
                      <a:pt x="343" y="822"/>
                      <a:pt x="366" y="799"/>
                      <a:pt x="366" y="776"/>
                    </a:cubicBezTo>
                    <a:cubicBezTo>
                      <a:pt x="388" y="708"/>
                      <a:pt x="411" y="639"/>
                      <a:pt x="457" y="594"/>
                    </a:cubicBezTo>
                    <a:cubicBezTo>
                      <a:pt x="480" y="548"/>
                      <a:pt x="525" y="502"/>
                      <a:pt x="571" y="480"/>
                    </a:cubicBezTo>
                    <a:cubicBezTo>
                      <a:pt x="594" y="434"/>
                      <a:pt x="639" y="411"/>
                      <a:pt x="685" y="388"/>
                    </a:cubicBezTo>
                    <a:cubicBezTo>
                      <a:pt x="731" y="365"/>
                      <a:pt x="776" y="343"/>
                      <a:pt x="845" y="343"/>
                    </a:cubicBezTo>
                    <a:cubicBezTo>
                      <a:pt x="891" y="320"/>
                      <a:pt x="936" y="320"/>
                      <a:pt x="982" y="320"/>
                    </a:cubicBezTo>
                    <a:close/>
                    <a:moveTo>
                      <a:pt x="959" y="0"/>
                    </a:moveTo>
                    <a:cubicBezTo>
                      <a:pt x="868" y="0"/>
                      <a:pt x="776" y="23"/>
                      <a:pt x="685" y="46"/>
                    </a:cubicBezTo>
                    <a:cubicBezTo>
                      <a:pt x="617" y="46"/>
                      <a:pt x="525" y="114"/>
                      <a:pt x="457" y="160"/>
                    </a:cubicBezTo>
                    <a:cubicBezTo>
                      <a:pt x="388" y="183"/>
                      <a:pt x="320" y="251"/>
                      <a:pt x="274" y="297"/>
                    </a:cubicBezTo>
                    <a:cubicBezTo>
                      <a:pt x="274" y="297"/>
                      <a:pt x="274" y="297"/>
                      <a:pt x="251" y="320"/>
                    </a:cubicBezTo>
                    <a:cubicBezTo>
                      <a:pt x="229" y="343"/>
                      <a:pt x="229" y="343"/>
                      <a:pt x="229" y="365"/>
                    </a:cubicBezTo>
                    <a:cubicBezTo>
                      <a:pt x="183" y="411"/>
                      <a:pt x="137" y="480"/>
                      <a:pt x="114" y="548"/>
                    </a:cubicBezTo>
                    <a:cubicBezTo>
                      <a:pt x="69" y="639"/>
                      <a:pt x="46" y="731"/>
                      <a:pt x="23" y="822"/>
                    </a:cubicBezTo>
                    <a:cubicBezTo>
                      <a:pt x="0" y="868"/>
                      <a:pt x="0" y="913"/>
                      <a:pt x="0" y="959"/>
                    </a:cubicBezTo>
                    <a:cubicBezTo>
                      <a:pt x="0" y="1005"/>
                      <a:pt x="0" y="1050"/>
                      <a:pt x="0" y="1119"/>
                    </a:cubicBezTo>
                    <a:cubicBezTo>
                      <a:pt x="0" y="1210"/>
                      <a:pt x="0" y="1324"/>
                      <a:pt x="23" y="1415"/>
                    </a:cubicBezTo>
                    <a:cubicBezTo>
                      <a:pt x="46" y="1438"/>
                      <a:pt x="46" y="1461"/>
                      <a:pt x="46" y="1461"/>
                    </a:cubicBezTo>
                    <a:lnTo>
                      <a:pt x="46" y="1484"/>
                    </a:lnTo>
                    <a:cubicBezTo>
                      <a:pt x="69" y="1598"/>
                      <a:pt x="114" y="1712"/>
                      <a:pt x="160" y="1803"/>
                    </a:cubicBezTo>
                    <a:cubicBezTo>
                      <a:pt x="183" y="1803"/>
                      <a:pt x="183" y="1826"/>
                      <a:pt x="183" y="1826"/>
                    </a:cubicBezTo>
                    <a:lnTo>
                      <a:pt x="183" y="1849"/>
                    </a:lnTo>
                    <a:cubicBezTo>
                      <a:pt x="229" y="1918"/>
                      <a:pt x="274" y="1986"/>
                      <a:pt x="320" y="2054"/>
                    </a:cubicBezTo>
                    <a:cubicBezTo>
                      <a:pt x="343" y="2054"/>
                      <a:pt x="343" y="2077"/>
                      <a:pt x="366" y="2100"/>
                    </a:cubicBezTo>
                    <a:cubicBezTo>
                      <a:pt x="366" y="2100"/>
                      <a:pt x="366" y="2123"/>
                      <a:pt x="366" y="2123"/>
                    </a:cubicBezTo>
                    <a:cubicBezTo>
                      <a:pt x="457" y="2237"/>
                      <a:pt x="571" y="2328"/>
                      <a:pt x="662" y="2420"/>
                    </a:cubicBezTo>
                    <a:cubicBezTo>
                      <a:pt x="880" y="2565"/>
                      <a:pt x="1144" y="2664"/>
                      <a:pt x="1407" y="2664"/>
                    </a:cubicBezTo>
                    <a:cubicBezTo>
                      <a:pt x="1558" y="2664"/>
                      <a:pt x="1708" y="2631"/>
                      <a:pt x="1849" y="2557"/>
                    </a:cubicBezTo>
                    <a:cubicBezTo>
                      <a:pt x="1941" y="2534"/>
                      <a:pt x="2009" y="2465"/>
                      <a:pt x="2077" y="2397"/>
                    </a:cubicBezTo>
                    <a:cubicBezTo>
                      <a:pt x="2146" y="2328"/>
                      <a:pt x="2192" y="2260"/>
                      <a:pt x="2237" y="2169"/>
                    </a:cubicBezTo>
                    <a:cubicBezTo>
                      <a:pt x="2283" y="2100"/>
                      <a:pt x="2306" y="2009"/>
                      <a:pt x="2329" y="1918"/>
                    </a:cubicBezTo>
                    <a:cubicBezTo>
                      <a:pt x="2374" y="1803"/>
                      <a:pt x="2374" y="1666"/>
                      <a:pt x="2374" y="1552"/>
                    </a:cubicBezTo>
                    <a:cubicBezTo>
                      <a:pt x="2374" y="1438"/>
                      <a:pt x="2351" y="1324"/>
                      <a:pt x="2329" y="1233"/>
                    </a:cubicBezTo>
                    <a:cubicBezTo>
                      <a:pt x="2306" y="1096"/>
                      <a:pt x="2260" y="982"/>
                      <a:pt x="2192" y="890"/>
                    </a:cubicBezTo>
                    <a:cubicBezTo>
                      <a:pt x="2123" y="708"/>
                      <a:pt x="1986" y="548"/>
                      <a:pt x="1849" y="388"/>
                    </a:cubicBezTo>
                    <a:cubicBezTo>
                      <a:pt x="1712" y="251"/>
                      <a:pt x="1530" y="137"/>
                      <a:pt x="1347" y="69"/>
                    </a:cubicBezTo>
                    <a:cubicBezTo>
                      <a:pt x="1233" y="23"/>
                      <a:pt x="1119" y="0"/>
                      <a:pt x="1005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5472082" y="1115235"/>
                <a:ext cx="48789" cy="53249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970" extrusionOk="0">
                    <a:moveTo>
                      <a:pt x="731" y="1"/>
                    </a:moveTo>
                    <a:cubicBezTo>
                      <a:pt x="663" y="1"/>
                      <a:pt x="594" y="24"/>
                      <a:pt x="526" y="46"/>
                    </a:cubicBezTo>
                    <a:cubicBezTo>
                      <a:pt x="366" y="69"/>
                      <a:pt x="252" y="161"/>
                      <a:pt x="161" y="298"/>
                    </a:cubicBezTo>
                    <a:cubicBezTo>
                      <a:pt x="138" y="298"/>
                      <a:pt x="138" y="320"/>
                      <a:pt x="138" y="320"/>
                    </a:cubicBezTo>
                    <a:cubicBezTo>
                      <a:pt x="115" y="343"/>
                      <a:pt x="92" y="389"/>
                      <a:pt x="69" y="412"/>
                    </a:cubicBezTo>
                    <a:cubicBezTo>
                      <a:pt x="24" y="480"/>
                      <a:pt x="1" y="571"/>
                      <a:pt x="1" y="663"/>
                    </a:cubicBezTo>
                    <a:cubicBezTo>
                      <a:pt x="1" y="754"/>
                      <a:pt x="1" y="823"/>
                      <a:pt x="24" y="914"/>
                    </a:cubicBezTo>
                    <a:cubicBezTo>
                      <a:pt x="47" y="1028"/>
                      <a:pt x="69" y="1142"/>
                      <a:pt x="138" y="1256"/>
                    </a:cubicBezTo>
                    <a:cubicBezTo>
                      <a:pt x="206" y="1416"/>
                      <a:pt x="320" y="1576"/>
                      <a:pt x="457" y="1690"/>
                    </a:cubicBezTo>
                    <a:cubicBezTo>
                      <a:pt x="526" y="1758"/>
                      <a:pt x="617" y="1827"/>
                      <a:pt x="708" y="1872"/>
                    </a:cubicBezTo>
                    <a:cubicBezTo>
                      <a:pt x="754" y="1895"/>
                      <a:pt x="800" y="1918"/>
                      <a:pt x="845" y="1918"/>
                    </a:cubicBezTo>
                    <a:cubicBezTo>
                      <a:pt x="901" y="1937"/>
                      <a:pt x="956" y="1970"/>
                      <a:pt x="1012" y="1970"/>
                    </a:cubicBezTo>
                    <a:cubicBezTo>
                      <a:pt x="1025" y="1970"/>
                      <a:pt x="1038" y="1968"/>
                      <a:pt x="1051" y="1964"/>
                    </a:cubicBezTo>
                    <a:lnTo>
                      <a:pt x="1211" y="1964"/>
                    </a:lnTo>
                    <a:cubicBezTo>
                      <a:pt x="1256" y="1941"/>
                      <a:pt x="1302" y="1918"/>
                      <a:pt x="1348" y="1895"/>
                    </a:cubicBezTo>
                    <a:cubicBezTo>
                      <a:pt x="1416" y="1872"/>
                      <a:pt x="1507" y="1804"/>
                      <a:pt x="1553" y="1736"/>
                    </a:cubicBezTo>
                    <a:cubicBezTo>
                      <a:pt x="1690" y="1576"/>
                      <a:pt x="1758" y="1393"/>
                      <a:pt x="1781" y="1188"/>
                    </a:cubicBezTo>
                    <a:cubicBezTo>
                      <a:pt x="1804" y="1051"/>
                      <a:pt x="1804" y="937"/>
                      <a:pt x="1758" y="777"/>
                    </a:cubicBezTo>
                    <a:cubicBezTo>
                      <a:pt x="1713" y="640"/>
                      <a:pt x="1599" y="503"/>
                      <a:pt x="1507" y="389"/>
                    </a:cubicBezTo>
                    <a:cubicBezTo>
                      <a:pt x="1439" y="298"/>
                      <a:pt x="1348" y="252"/>
                      <a:pt x="1256" y="183"/>
                    </a:cubicBezTo>
                    <a:cubicBezTo>
                      <a:pt x="1165" y="115"/>
                      <a:pt x="1074" y="69"/>
                      <a:pt x="982" y="46"/>
                    </a:cubicBezTo>
                    <a:cubicBezTo>
                      <a:pt x="914" y="24"/>
                      <a:pt x="845" y="24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5614611" y="1058472"/>
                <a:ext cx="140691" cy="13639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5046" extrusionOk="0">
                    <a:moveTo>
                      <a:pt x="2580" y="1"/>
                    </a:moveTo>
                    <a:lnTo>
                      <a:pt x="2488" y="24"/>
                    </a:lnTo>
                    <a:cubicBezTo>
                      <a:pt x="2329" y="24"/>
                      <a:pt x="2192" y="47"/>
                      <a:pt x="2055" y="92"/>
                    </a:cubicBezTo>
                    <a:cubicBezTo>
                      <a:pt x="1963" y="138"/>
                      <a:pt x="1849" y="183"/>
                      <a:pt x="1758" y="206"/>
                    </a:cubicBezTo>
                    <a:lnTo>
                      <a:pt x="1690" y="252"/>
                    </a:lnTo>
                    <a:cubicBezTo>
                      <a:pt x="1621" y="275"/>
                      <a:pt x="1575" y="298"/>
                      <a:pt x="1507" y="320"/>
                    </a:cubicBezTo>
                    <a:cubicBezTo>
                      <a:pt x="1393" y="366"/>
                      <a:pt x="1256" y="412"/>
                      <a:pt x="1142" y="480"/>
                    </a:cubicBezTo>
                    <a:cubicBezTo>
                      <a:pt x="959" y="572"/>
                      <a:pt x="777" y="708"/>
                      <a:pt x="617" y="845"/>
                    </a:cubicBezTo>
                    <a:cubicBezTo>
                      <a:pt x="434" y="1005"/>
                      <a:pt x="297" y="1211"/>
                      <a:pt x="206" y="1370"/>
                    </a:cubicBezTo>
                    <a:cubicBezTo>
                      <a:pt x="137" y="1485"/>
                      <a:pt x="92" y="1599"/>
                      <a:pt x="69" y="1713"/>
                    </a:cubicBezTo>
                    <a:cubicBezTo>
                      <a:pt x="46" y="1758"/>
                      <a:pt x="46" y="1781"/>
                      <a:pt x="23" y="1804"/>
                    </a:cubicBezTo>
                    <a:lnTo>
                      <a:pt x="23" y="1827"/>
                    </a:lnTo>
                    <a:cubicBezTo>
                      <a:pt x="1" y="1964"/>
                      <a:pt x="1" y="2101"/>
                      <a:pt x="23" y="2192"/>
                    </a:cubicBezTo>
                    <a:cubicBezTo>
                      <a:pt x="23" y="2238"/>
                      <a:pt x="23" y="2261"/>
                      <a:pt x="23" y="2283"/>
                    </a:cubicBezTo>
                    <a:cubicBezTo>
                      <a:pt x="1" y="2352"/>
                      <a:pt x="1" y="2420"/>
                      <a:pt x="1" y="2512"/>
                    </a:cubicBezTo>
                    <a:lnTo>
                      <a:pt x="1" y="2557"/>
                    </a:lnTo>
                    <a:cubicBezTo>
                      <a:pt x="1" y="2626"/>
                      <a:pt x="1" y="2671"/>
                      <a:pt x="1" y="2740"/>
                    </a:cubicBezTo>
                    <a:cubicBezTo>
                      <a:pt x="1" y="2808"/>
                      <a:pt x="23" y="2877"/>
                      <a:pt x="46" y="2968"/>
                    </a:cubicBezTo>
                    <a:lnTo>
                      <a:pt x="46" y="3014"/>
                    </a:lnTo>
                    <a:lnTo>
                      <a:pt x="69" y="3059"/>
                    </a:lnTo>
                    <a:cubicBezTo>
                      <a:pt x="69" y="3105"/>
                      <a:pt x="92" y="3174"/>
                      <a:pt x="92" y="3242"/>
                    </a:cubicBezTo>
                    <a:cubicBezTo>
                      <a:pt x="137" y="3333"/>
                      <a:pt x="160" y="3447"/>
                      <a:pt x="206" y="3539"/>
                    </a:cubicBezTo>
                    <a:cubicBezTo>
                      <a:pt x="274" y="3653"/>
                      <a:pt x="343" y="3790"/>
                      <a:pt x="434" y="3927"/>
                    </a:cubicBezTo>
                    <a:cubicBezTo>
                      <a:pt x="525" y="4064"/>
                      <a:pt x="662" y="4178"/>
                      <a:pt x="754" y="4292"/>
                    </a:cubicBezTo>
                    <a:cubicBezTo>
                      <a:pt x="891" y="4429"/>
                      <a:pt x="1028" y="4543"/>
                      <a:pt x="1165" y="4634"/>
                    </a:cubicBezTo>
                    <a:cubicBezTo>
                      <a:pt x="1302" y="4726"/>
                      <a:pt x="1439" y="4794"/>
                      <a:pt x="1575" y="4863"/>
                    </a:cubicBezTo>
                    <a:cubicBezTo>
                      <a:pt x="1712" y="4908"/>
                      <a:pt x="1804" y="4954"/>
                      <a:pt x="1918" y="4954"/>
                    </a:cubicBezTo>
                    <a:cubicBezTo>
                      <a:pt x="1986" y="4977"/>
                      <a:pt x="2078" y="5000"/>
                      <a:pt x="2169" y="5000"/>
                    </a:cubicBezTo>
                    <a:cubicBezTo>
                      <a:pt x="2329" y="5022"/>
                      <a:pt x="2488" y="5045"/>
                      <a:pt x="2648" y="5045"/>
                    </a:cubicBezTo>
                    <a:lnTo>
                      <a:pt x="2694" y="5045"/>
                    </a:lnTo>
                    <a:cubicBezTo>
                      <a:pt x="2854" y="5045"/>
                      <a:pt x="3036" y="5022"/>
                      <a:pt x="3219" y="5000"/>
                    </a:cubicBezTo>
                    <a:cubicBezTo>
                      <a:pt x="3379" y="4954"/>
                      <a:pt x="3538" y="4931"/>
                      <a:pt x="3675" y="4885"/>
                    </a:cubicBezTo>
                    <a:cubicBezTo>
                      <a:pt x="3812" y="4840"/>
                      <a:pt x="3972" y="4771"/>
                      <a:pt x="4132" y="4680"/>
                    </a:cubicBezTo>
                    <a:cubicBezTo>
                      <a:pt x="4223" y="4634"/>
                      <a:pt x="4292" y="4566"/>
                      <a:pt x="4360" y="4497"/>
                    </a:cubicBezTo>
                    <a:cubicBezTo>
                      <a:pt x="4429" y="4452"/>
                      <a:pt x="4474" y="4406"/>
                      <a:pt x="4520" y="4338"/>
                    </a:cubicBezTo>
                    <a:cubicBezTo>
                      <a:pt x="4634" y="4224"/>
                      <a:pt x="4725" y="4087"/>
                      <a:pt x="4817" y="3972"/>
                    </a:cubicBezTo>
                    <a:cubicBezTo>
                      <a:pt x="4908" y="3836"/>
                      <a:pt x="4999" y="3676"/>
                      <a:pt x="5045" y="3516"/>
                    </a:cubicBezTo>
                    <a:cubicBezTo>
                      <a:pt x="5091" y="3447"/>
                      <a:pt x="5113" y="3379"/>
                      <a:pt x="5113" y="3288"/>
                    </a:cubicBezTo>
                    <a:cubicBezTo>
                      <a:pt x="5136" y="3219"/>
                      <a:pt x="5159" y="3128"/>
                      <a:pt x="5159" y="3037"/>
                    </a:cubicBezTo>
                    <a:lnTo>
                      <a:pt x="5159" y="2991"/>
                    </a:lnTo>
                    <a:cubicBezTo>
                      <a:pt x="5182" y="2831"/>
                      <a:pt x="5205" y="2671"/>
                      <a:pt x="5205" y="2489"/>
                    </a:cubicBezTo>
                    <a:cubicBezTo>
                      <a:pt x="5205" y="2375"/>
                      <a:pt x="5182" y="2215"/>
                      <a:pt x="5159" y="2055"/>
                    </a:cubicBezTo>
                    <a:cubicBezTo>
                      <a:pt x="5159" y="1964"/>
                      <a:pt x="5136" y="1873"/>
                      <a:pt x="5113" y="1804"/>
                    </a:cubicBezTo>
                    <a:cubicBezTo>
                      <a:pt x="5091" y="1713"/>
                      <a:pt x="5068" y="1644"/>
                      <a:pt x="5022" y="1576"/>
                    </a:cubicBezTo>
                    <a:lnTo>
                      <a:pt x="4999" y="1507"/>
                    </a:lnTo>
                    <a:lnTo>
                      <a:pt x="4954" y="1439"/>
                    </a:lnTo>
                    <a:cubicBezTo>
                      <a:pt x="4931" y="1348"/>
                      <a:pt x="4885" y="1233"/>
                      <a:pt x="4839" y="1165"/>
                    </a:cubicBezTo>
                    <a:cubicBezTo>
                      <a:pt x="4748" y="1028"/>
                      <a:pt x="4634" y="891"/>
                      <a:pt x="4520" y="777"/>
                    </a:cubicBezTo>
                    <a:lnTo>
                      <a:pt x="4497" y="754"/>
                    </a:lnTo>
                    <a:cubicBezTo>
                      <a:pt x="4429" y="686"/>
                      <a:pt x="4383" y="640"/>
                      <a:pt x="4337" y="594"/>
                    </a:cubicBezTo>
                    <a:cubicBezTo>
                      <a:pt x="4269" y="549"/>
                      <a:pt x="4178" y="480"/>
                      <a:pt x="4086" y="435"/>
                    </a:cubicBezTo>
                    <a:cubicBezTo>
                      <a:pt x="3790" y="229"/>
                      <a:pt x="3493" y="115"/>
                      <a:pt x="3219" y="47"/>
                    </a:cubicBezTo>
                    <a:cubicBezTo>
                      <a:pt x="3082" y="24"/>
                      <a:pt x="2945" y="1"/>
                      <a:pt x="28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>
                <a:off x="5874342" y="1259602"/>
                <a:ext cx="34598" cy="35004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295" extrusionOk="0">
                    <a:moveTo>
                      <a:pt x="457" y="1"/>
                    </a:moveTo>
                    <a:cubicBezTo>
                      <a:pt x="343" y="1"/>
                      <a:pt x="275" y="47"/>
                      <a:pt x="184" y="92"/>
                    </a:cubicBezTo>
                    <a:cubicBezTo>
                      <a:pt x="138" y="92"/>
                      <a:pt x="115" y="138"/>
                      <a:pt x="92" y="184"/>
                    </a:cubicBezTo>
                    <a:cubicBezTo>
                      <a:pt x="69" y="229"/>
                      <a:pt x="24" y="275"/>
                      <a:pt x="24" y="320"/>
                    </a:cubicBezTo>
                    <a:cubicBezTo>
                      <a:pt x="24" y="366"/>
                      <a:pt x="1" y="412"/>
                      <a:pt x="24" y="457"/>
                    </a:cubicBezTo>
                    <a:cubicBezTo>
                      <a:pt x="24" y="503"/>
                      <a:pt x="47" y="549"/>
                      <a:pt x="47" y="594"/>
                    </a:cubicBezTo>
                    <a:lnTo>
                      <a:pt x="69" y="594"/>
                    </a:lnTo>
                    <a:cubicBezTo>
                      <a:pt x="47" y="617"/>
                      <a:pt x="47" y="617"/>
                      <a:pt x="47" y="640"/>
                    </a:cubicBezTo>
                    <a:cubicBezTo>
                      <a:pt x="47" y="663"/>
                      <a:pt x="24" y="686"/>
                      <a:pt x="24" y="708"/>
                    </a:cubicBezTo>
                    <a:cubicBezTo>
                      <a:pt x="24" y="731"/>
                      <a:pt x="24" y="754"/>
                      <a:pt x="24" y="800"/>
                    </a:cubicBezTo>
                    <a:cubicBezTo>
                      <a:pt x="24" y="800"/>
                      <a:pt x="24" y="823"/>
                      <a:pt x="24" y="823"/>
                    </a:cubicBezTo>
                    <a:cubicBezTo>
                      <a:pt x="24" y="868"/>
                      <a:pt x="47" y="891"/>
                      <a:pt x="69" y="937"/>
                    </a:cubicBezTo>
                    <a:cubicBezTo>
                      <a:pt x="92" y="982"/>
                      <a:pt x="115" y="1028"/>
                      <a:pt x="138" y="1051"/>
                    </a:cubicBezTo>
                    <a:cubicBezTo>
                      <a:pt x="184" y="1097"/>
                      <a:pt x="206" y="1142"/>
                      <a:pt x="252" y="1165"/>
                    </a:cubicBezTo>
                    <a:cubicBezTo>
                      <a:pt x="321" y="1211"/>
                      <a:pt x="389" y="1233"/>
                      <a:pt x="457" y="1256"/>
                    </a:cubicBezTo>
                    <a:cubicBezTo>
                      <a:pt x="511" y="1283"/>
                      <a:pt x="564" y="1294"/>
                      <a:pt x="623" y="1294"/>
                    </a:cubicBezTo>
                    <a:cubicBezTo>
                      <a:pt x="664" y="1294"/>
                      <a:pt x="707" y="1289"/>
                      <a:pt x="754" y="1279"/>
                    </a:cubicBezTo>
                    <a:cubicBezTo>
                      <a:pt x="800" y="1279"/>
                      <a:pt x="846" y="1256"/>
                      <a:pt x="891" y="1256"/>
                    </a:cubicBezTo>
                    <a:lnTo>
                      <a:pt x="937" y="1233"/>
                    </a:lnTo>
                    <a:cubicBezTo>
                      <a:pt x="960" y="1211"/>
                      <a:pt x="1005" y="1211"/>
                      <a:pt x="1028" y="1188"/>
                    </a:cubicBezTo>
                    <a:cubicBezTo>
                      <a:pt x="1074" y="1142"/>
                      <a:pt x="1119" y="1119"/>
                      <a:pt x="1142" y="1074"/>
                    </a:cubicBezTo>
                    <a:cubicBezTo>
                      <a:pt x="1188" y="1051"/>
                      <a:pt x="1211" y="1005"/>
                      <a:pt x="1234" y="982"/>
                    </a:cubicBezTo>
                    <a:cubicBezTo>
                      <a:pt x="1256" y="937"/>
                      <a:pt x="1256" y="868"/>
                      <a:pt x="1279" y="823"/>
                    </a:cubicBezTo>
                    <a:cubicBezTo>
                      <a:pt x="1279" y="800"/>
                      <a:pt x="1279" y="754"/>
                      <a:pt x="1279" y="708"/>
                    </a:cubicBezTo>
                    <a:cubicBezTo>
                      <a:pt x="1256" y="686"/>
                      <a:pt x="1256" y="640"/>
                      <a:pt x="1256" y="594"/>
                    </a:cubicBezTo>
                    <a:cubicBezTo>
                      <a:pt x="1256" y="457"/>
                      <a:pt x="1188" y="298"/>
                      <a:pt x="1074" y="229"/>
                    </a:cubicBezTo>
                    <a:cubicBezTo>
                      <a:pt x="1051" y="206"/>
                      <a:pt x="1028" y="206"/>
                      <a:pt x="1005" y="184"/>
                    </a:cubicBezTo>
                    <a:cubicBezTo>
                      <a:pt x="960" y="161"/>
                      <a:pt x="914" y="161"/>
                      <a:pt x="891" y="161"/>
                    </a:cubicBezTo>
                    <a:cubicBezTo>
                      <a:pt x="846" y="138"/>
                      <a:pt x="823" y="115"/>
                      <a:pt x="800" y="92"/>
                    </a:cubicBezTo>
                    <a:cubicBezTo>
                      <a:pt x="709" y="24"/>
                      <a:pt x="594" y="1"/>
                      <a:pt x="480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>
                <a:off x="5667671" y="1074528"/>
                <a:ext cx="68521" cy="8149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015" extrusionOk="0">
                    <a:moveTo>
                      <a:pt x="434" y="0"/>
                    </a:moveTo>
                    <a:cubicBezTo>
                      <a:pt x="274" y="0"/>
                      <a:pt x="137" y="92"/>
                      <a:pt x="69" y="251"/>
                    </a:cubicBezTo>
                    <a:cubicBezTo>
                      <a:pt x="0" y="434"/>
                      <a:pt x="92" y="662"/>
                      <a:pt x="274" y="754"/>
                    </a:cubicBezTo>
                    <a:cubicBezTo>
                      <a:pt x="434" y="799"/>
                      <a:pt x="571" y="845"/>
                      <a:pt x="731" y="913"/>
                    </a:cubicBezTo>
                    <a:cubicBezTo>
                      <a:pt x="777" y="959"/>
                      <a:pt x="845" y="1005"/>
                      <a:pt x="891" y="1050"/>
                    </a:cubicBezTo>
                    <a:cubicBezTo>
                      <a:pt x="959" y="1096"/>
                      <a:pt x="1005" y="1164"/>
                      <a:pt x="1050" y="1233"/>
                    </a:cubicBezTo>
                    <a:cubicBezTo>
                      <a:pt x="1210" y="1507"/>
                      <a:pt x="1324" y="1781"/>
                      <a:pt x="1416" y="2055"/>
                    </a:cubicBezTo>
                    <a:cubicBezTo>
                      <a:pt x="1461" y="2237"/>
                      <a:pt x="1507" y="2397"/>
                      <a:pt x="1530" y="2580"/>
                    </a:cubicBezTo>
                    <a:cubicBezTo>
                      <a:pt x="1530" y="2808"/>
                      <a:pt x="1758" y="2990"/>
                      <a:pt x="1963" y="3013"/>
                    </a:cubicBezTo>
                    <a:cubicBezTo>
                      <a:pt x="1977" y="3014"/>
                      <a:pt x="1991" y="3015"/>
                      <a:pt x="2005" y="3015"/>
                    </a:cubicBezTo>
                    <a:cubicBezTo>
                      <a:pt x="2265" y="3015"/>
                      <a:pt x="2512" y="2817"/>
                      <a:pt x="2534" y="2557"/>
                    </a:cubicBezTo>
                    <a:cubicBezTo>
                      <a:pt x="2534" y="2397"/>
                      <a:pt x="2534" y="2214"/>
                      <a:pt x="2488" y="2055"/>
                    </a:cubicBezTo>
                    <a:cubicBezTo>
                      <a:pt x="2466" y="1918"/>
                      <a:pt x="2420" y="1758"/>
                      <a:pt x="2351" y="1621"/>
                    </a:cubicBezTo>
                    <a:cubicBezTo>
                      <a:pt x="2306" y="1530"/>
                      <a:pt x="2260" y="1438"/>
                      <a:pt x="2215" y="1347"/>
                    </a:cubicBezTo>
                    <a:cubicBezTo>
                      <a:pt x="2123" y="1187"/>
                      <a:pt x="2009" y="1050"/>
                      <a:pt x="1918" y="913"/>
                    </a:cubicBezTo>
                    <a:cubicBezTo>
                      <a:pt x="1758" y="685"/>
                      <a:pt x="1575" y="480"/>
                      <a:pt x="1324" y="366"/>
                    </a:cubicBezTo>
                    <a:cubicBezTo>
                      <a:pt x="1096" y="206"/>
                      <a:pt x="822" y="137"/>
                      <a:pt x="571" y="23"/>
                    </a:cubicBezTo>
                    <a:cubicBezTo>
                      <a:pt x="525" y="23"/>
                      <a:pt x="480" y="0"/>
                      <a:pt x="43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>
                <a:off x="5675077" y="1121425"/>
                <a:ext cx="21624" cy="5330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972" extrusionOk="0">
                    <a:moveTo>
                      <a:pt x="160" y="0"/>
                    </a:moveTo>
                    <a:cubicBezTo>
                      <a:pt x="115" y="0"/>
                      <a:pt x="92" y="23"/>
                      <a:pt x="69" y="46"/>
                    </a:cubicBezTo>
                    <a:cubicBezTo>
                      <a:pt x="0" y="91"/>
                      <a:pt x="0" y="183"/>
                      <a:pt x="46" y="251"/>
                    </a:cubicBezTo>
                    <a:cubicBezTo>
                      <a:pt x="115" y="342"/>
                      <a:pt x="183" y="434"/>
                      <a:pt x="229" y="525"/>
                    </a:cubicBezTo>
                    <a:cubicBezTo>
                      <a:pt x="297" y="639"/>
                      <a:pt x="343" y="753"/>
                      <a:pt x="388" y="867"/>
                    </a:cubicBezTo>
                    <a:cubicBezTo>
                      <a:pt x="388" y="936"/>
                      <a:pt x="411" y="1004"/>
                      <a:pt x="434" y="1050"/>
                    </a:cubicBezTo>
                    <a:cubicBezTo>
                      <a:pt x="457" y="1164"/>
                      <a:pt x="457" y="1278"/>
                      <a:pt x="457" y="1370"/>
                    </a:cubicBezTo>
                    <a:cubicBezTo>
                      <a:pt x="457" y="1484"/>
                      <a:pt x="457" y="1598"/>
                      <a:pt x="434" y="1712"/>
                    </a:cubicBezTo>
                    <a:cubicBezTo>
                      <a:pt x="434" y="1735"/>
                      <a:pt x="434" y="1735"/>
                      <a:pt x="411" y="1758"/>
                    </a:cubicBezTo>
                    <a:cubicBezTo>
                      <a:pt x="411" y="1803"/>
                      <a:pt x="411" y="1849"/>
                      <a:pt x="434" y="1872"/>
                    </a:cubicBezTo>
                    <a:cubicBezTo>
                      <a:pt x="434" y="1917"/>
                      <a:pt x="480" y="1940"/>
                      <a:pt x="503" y="1963"/>
                    </a:cubicBezTo>
                    <a:cubicBezTo>
                      <a:pt x="524" y="1968"/>
                      <a:pt x="546" y="1971"/>
                      <a:pt x="566" y="1971"/>
                    </a:cubicBezTo>
                    <a:cubicBezTo>
                      <a:pt x="633" y="1971"/>
                      <a:pt x="691" y="1941"/>
                      <a:pt x="708" y="1872"/>
                    </a:cubicBezTo>
                    <a:cubicBezTo>
                      <a:pt x="776" y="1712"/>
                      <a:pt x="799" y="1529"/>
                      <a:pt x="799" y="1347"/>
                    </a:cubicBezTo>
                    <a:cubicBezTo>
                      <a:pt x="799" y="1255"/>
                      <a:pt x="799" y="1164"/>
                      <a:pt x="776" y="1050"/>
                    </a:cubicBezTo>
                    <a:cubicBezTo>
                      <a:pt x="754" y="982"/>
                      <a:pt x="731" y="913"/>
                      <a:pt x="708" y="845"/>
                    </a:cubicBezTo>
                    <a:cubicBezTo>
                      <a:pt x="662" y="708"/>
                      <a:pt x="617" y="594"/>
                      <a:pt x="548" y="479"/>
                    </a:cubicBezTo>
                    <a:cubicBezTo>
                      <a:pt x="480" y="320"/>
                      <a:pt x="366" y="205"/>
                      <a:pt x="274" y="69"/>
                    </a:cubicBezTo>
                    <a:cubicBezTo>
                      <a:pt x="251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>
                <a:off x="5609665" y="1051688"/>
                <a:ext cx="151800" cy="151584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608" extrusionOk="0">
                    <a:moveTo>
                      <a:pt x="2832" y="334"/>
                    </a:moveTo>
                    <a:cubicBezTo>
                      <a:pt x="2999" y="334"/>
                      <a:pt x="3166" y="355"/>
                      <a:pt x="3333" y="389"/>
                    </a:cubicBezTo>
                    <a:cubicBezTo>
                      <a:pt x="3539" y="434"/>
                      <a:pt x="3744" y="503"/>
                      <a:pt x="3927" y="594"/>
                    </a:cubicBezTo>
                    <a:lnTo>
                      <a:pt x="3904" y="594"/>
                    </a:lnTo>
                    <a:cubicBezTo>
                      <a:pt x="3927" y="594"/>
                      <a:pt x="3927" y="594"/>
                      <a:pt x="3950" y="617"/>
                    </a:cubicBezTo>
                    <a:cubicBezTo>
                      <a:pt x="4132" y="708"/>
                      <a:pt x="4292" y="823"/>
                      <a:pt x="4452" y="959"/>
                    </a:cubicBezTo>
                    <a:cubicBezTo>
                      <a:pt x="4452" y="959"/>
                      <a:pt x="4452" y="959"/>
                      <a:pt x="4452" y="959"/>
                    </a:cubicBezTo>
                    <a:lnTo>
                      <a:pt x="4452" y="959"/>
                    </a:lnTo>
                    <a:lnTo>
                      <a:pt x="4475" y="982"/>
                    </a:lnTo>
                    <a:cubicBezTo>
                      <a:pt x="4475" y="981"/>
                      <a:pt x="4475" y="980"/>
                      <a:pt x="4475" y="980"/>
                    </a:cubicBezTo>
                    <a:lnTo>
                      <a:pt x="4475" y="980"/>
                    </a:lnTo>
                    <a:cubicBezTo>
                      <a:pt x="4646" y="1133"/>
                      <a:pt x="4777" y="1288"/>
                      <a:pt x="4908" y="1484"/>
                    </a:cubicBezTo>
                    <a:cubicBezTo>
                      <a:pt x="5000" y="1667"/>
                      <a:pt x="5091" y="1850"/>
                      <a:pt x="5159" y="2032"/>
                    </a:cubicBezTo>
                    <a:cubicBezTo>
                      <a:pt x="5228" y="2238"/>
                      <a:pt x="5274" y="2443"/>
                      <a:pt x="5274" y="2649"/>
                    </a:cubicBezTo>
                    <a:cubicBezTo>
                      <a:pt x="5296" y="2877"/>
                      <a:pt x="5274" y="3105"/>
                      <a:pt x="5228" y="3333"/>
                    </a:cubicBezTo>
                    <a:cubicBezTo>
                      <a:pt x="5182" y="3539"/>
                      <a:pt x="5114" y="3744"/>
                      <a:pt x="5022" y="3950"/>
                    </a:cubicBezTo>
                    <a:cubicBezTo>
                      <a:pt x="5022" y="3927"/>
                      <a:pt x="5022" y="3927"/>
                      <a:pt x="5022" y="3927"/>
                    </a:cubicBezTo>
                    <a:cubicBezTo>
                      <a:pt x="4931" y="4132"/>
                      <a:pt x="4794" y="4315"/>
                      <a:pt x="4634" y="4475"/>
                    </a:cubicBezTo>
                    <a:cubicBezTo>
                      <a:pt x="4497" y="4657"/>
                      <a:pt x="4315" y="4794"/>
                      <a:pt x="4109" y="4908"/>
                    </a:cubicBezTo>
                    <a:cubicBezTo>
                      <a:pt x="4113" y="4908"/>
                      <a:pt x="4116" y="4908"/>
                      <a:pt x="4118" y="4908"/>
                    </a:cubicBezTo>
                    <a:lnTo>
                      <a:pt x="4118" y="4908"/>
                    </a:lnTo>
                    <a:cubicBezTo>
                      <a:pt x="3948" y="5012"/>
                      <a:pt x="3776" y="5095"/>
                      <a:pt x="3584" y="5159"/>
                    </a:cubicBezTo>
                    <a:cubicBezTo>
                      <a:pt x="3379" y="5228"/>
                      <a:pt x="3174" y="5273"/>
                      <a:pt x="2968" y="5273"/>
                    </a:cubicBezTo>
                    <a:cubicBezTo>
                      <a:pt x="2908" y="5280"/>
                      <a:pt x="2846" y="5283"/>
                      <a:pt x="2783" y="5283"/>
                    </a:cubicBezTo>
                    <a:cubicBezTo>
                      <a:pt x="2631" y="5283"/>
                      <a:pt x="2474" y="5267"/>
                      <a:pt x="2329" y="5251"/>
                    </a:cubicBezTo>
                    <a:cubicBezTo>
                      <a:pt x="2101" y="5205"/>
                      <a:pt x="1918" y="5114"/>
                      <a:pt x="1713" y="5022"/>
                    </a:cubicBezTo>
                    <a:cubicBezTo>
                      <a:pt x="1530" y="4954"/>
                      <a:pt x="1393" y="4840"/>
                      <a:pt x="1233" y="4726"/>
                    </a:cubicBezTo>
                    <a:cubicBezTo>
                      <a:pt x="1211" y="4703"/>
                      <a:pt x="1188" y="4680"/>
                      <a:pt x="1165" y="4657"/>
                    </a:cubicBezTo>
                    <a:cubicBezTo>
                      <a:pt x="1097" y="4589"/>
                      <a:pt x="1028" y="4543"/>
                      <a:pt x="960" y="4475"/>
                    </a:cubicBezTo>
                    <a:cubicBezTo>
                      <a:pt x="891" y="4360"/>
                      <a:pt x="800" y="4246"/>
                      <a:pt x="731" y="4155"/>
                    </a:cubicBezTo>
                    <a:cubicBezTo>
                      <a:pt x="640" y="4018"/>
                      <a:pt x="594" y="3904"/>
                      <a:pt x="526" y="3790"/>
                    </a:cubicBezTo>
                    <a:cubicBezTo>
                      <a:pt x="503" y="3721"/>
                      <a:pt x="480" y="3653"/>
                      <a:pt x="457" y="3584"/>
                    </a:cubicBezTo>
                    <a:cubicBezTo>
                      <a:pt x="412" y="3470"/>
                      <a:pt x="389" y="3356"/>
                      <a:pt x="366" y="3242"/>
                    </a:cubicBezTo>
                    <a:cubicBezTo>
                      <a:pt x="366" y="3242"/>
                      <a:pt x="366" y="3219"/>
                      <a:pt x="366" y="3219"/>
                    </a:cubicBezTo>
                    <a:lnTo>
                      <a:pt x="366" y="3196"/>
                    </a:lnTo>
                    <a:cubicBezTo>
                      <a:pt x="366" y="3196"/>
                      <a:pt x="366" y="3196"/>
                      <a:pt x="366" y="3174"/>
                    </a:cubicBezTo>
                    <a:cubicBezTo>
                      <a:pt x="366" y="3174"/>
                      <a:pt x="366" y="3151"/>
                      <a:pt x="366" y="3151"/>
                    </a:cubicBezTo>
                    <a:cubicBezTo>
                      <a:pt x="366" y="3151"/>
                      <a:pt x="366" y="3128"/>
                      <a:pt x="366" y="3128"/>
                    </a:cubicBezTo>
                    <a:cubicBezTo>
                      <a:pt x="343" y="3105"/>
                      <a:pt x="343" y="3082"/>
                      <a:pt x="343" y="3059"/>
                    </a:cubicBezTo>
                    <a:cubicBezTo>
                      <a:pt x="343" y="3037"/>
                      <a:pt x="343" y="3037"/>
                      <a:pt x="343" y="3014"/>
                    </a:cubicBezTo>
                    <a:cubicBezTo>
                      <a:pt x="343" y="2991"/>
                      <a:pt x="343" y="2968"/>
                      <a:pt x="343" y="2945"/>
                    </a:cubicBezTo>
                    <a:cubicBezTo>
                      <a:pt x="320" y="2740"/>
                      <a:pt x="343" y="2512"/>
                      <a:pt x="389" y="2306"/>
                    </a:cubicBezTo>
                    <a:cubicBezTo>
                      <a:pt x="412" y="2238"/>
                      <a:pt x="412" y="2169"/>
                      <a:pt x="435" y="2078"/>
                    </a:cubicBezTo>
                    <a:cubicBezTo>
                      <a:pt x="480" y="1964"/>
                      <a:pt x="526" y="1827"/>
                      <a:pt x="594" y="1713"/>
                    </a:cubicBezTo>
                    <a:cubicBezTo>
                      <a:pt x="640" y="1621"/>
                      <a:pt x="708" y="1507"/>
                      <a:pt x="754" y="1416"/>
                    </a:cubicBezTo>
                    <a:lnTo>
                      <a:pt x="777" y="1416"/>
                    </a:lnTo>
                    <a:cubicBezTo>
                      <a:pt x="777" y="1416"/>
                      <a:pt x="777" y="1416"/>
                      <a:pt x="777" y="1393"/>
                    </a:cubicBezTo>
                    <a:cubicBezTo>
                      <a:pt x="823" y="1325"/>
                      <a:pt x="891" y="1233"/>
                      <a:pt x="960" y="1165"/>
                    </a:cubicBezTo>
                    <a:cubicBezTo>
                      <a:pt x="1119" y="1005"/>
                      <a:pt x="1302" y="845"/>
                      <a:pt x="1485" y="731"/>
                    </a:cubicBezTo>
                    <a:cubicBezTo>
                      <a:pt x="1667" y="617"/>
                      <a:pt x="1850" y="526"/>
                      <a:pt x="2055" y="457"/>
                    </a:cubicBezTo>
                    <a:cubicBezTo>
                      <a:pt x="2261" y="389"/>
                      <a:pt x="2466" y="343"/>
                      <a:pt x="2694" y="343"/>
                    </a:cubicBezTo>
                    <a:lnTo>
                      <a:pt x="2649" y="343"/>
                    </a:lnTo>
                    <a:cubicBezTo>
                      <a:pt x="2710" y="337"/>
                      <a:pt x="2771" y="334"/>
                      <a:pt x="2832" y="334"/>
                    </a:cubicBezTo>
                    <a:close/>
                    <a:moveTo>
                      <a:pt x="2808" y="1"/>
                    </a:moveTo>
                    <a:cubicBezTo>
                      <a:pt x="2763" y="1"/>
                      <a:pt x="2717" y="24"/>
                      <a:pt x="2671" y="24"/>
                    </a:cubicBezTo>
                    <a:cubicBezTo>
                      <a:pt x="2192" y="46"/>
                      <a:pt x="1736" y="183"/>
                      <a:pt x="1325" y="434"/>
                    </a:cubicBezTo>
                    <a:cubicBezTo>
                      <a:pt x="1074" y="594"/>
                      <a:pt x="823" y="800"/>
                      <a:pt x="640" y="1051"/>
                    </a:cubicBezTo>
                    <a:lnTo>
                      <a:pt x="617" y="1051"/>
                    </a:lnTo>
                    <a:cubicBezTo>
                      <a:pt x="594" y="1096"/>
                      <a:pt x="572" y="1119"/>
                      <a:pt x="549" y="1165"/>
                    </a:cubicBezTo>
                    <a:cubicBezTo>
                      <a:pt x="503" y="1233"/>
                      <a:pt x="457" y="1302"/>
                      <a:pt x="412" y="1370"/>
                    </a:cubicBezTo>
                    <a:cubicBezTo>
                      <a:pt x="252" y="1621"/>
                      <a:pt x="138" y="1918"/>
                      <a:pt x="69" y="2238"/>
                    </a:cubicBezTo>
                    <a:cubicBezTo>
                      <a:pt x="47" y="2329"/>
                      <a:pt x="24" y="2443"/>
                      <a:pt x="24" y="2534"/>
                    </a:cubicBezTo>
                    <a:cubicBezTo>
                      <a:pt x="24" y="2580"/>
                      <a:pt x="24" y="2649"/>
                      <a:pt x="1" y="2694"/>
                    </a:cubicBezTo>
                    <a:cubicBezTo>
                      <a:pt x="1" y="2922"/>
                      <a:pt x="24" y="3174"/>
                      <a:pt x="69" y="3402"/>
                    </a:cubicBezTo>
                    <a:cubicBezTo>
                      <a:pt x="92" y="3539"/>
                      <a:pt x="138" y="3676"/>
                      <a:pt x="184" y="3813"/>
                    </a:cubicBezTo>
                    <a:cubicBezTo>
                      <a:pt x="229" y="3904"/>
                      <a:pt x="275" y="3995"/>
                      <a:pt x="320" y="4087"/>
                    </a:cubicBezTo>
                    <a:cubicBezTo>
                      <a:pt x="412" y="4292"/>
                      <a:pt x="549" y="4475"/>
                      <a:pt x="686" y="4634"/>
                    </a:cubicBezTo>
                    <a:cubicBezTo>
                      <a:pt x="754" y="4703"/>
                      <a:pt x="823" y="4794"/>
                      <a:pt x="891" y="4863"/>
                    </a:cubicBezTo>
                    <a:cubicBezTo>
                      <a:pt x="1005" y="4954"/>
                      <a:pt x="1119" y="5045"/>
                      <a:pt x="1233" y="5136"/>
                    </a:cubicBezTo>
                    <a:cubicBezTo>
                      <a:pt x="1462" y="5273"/>
                      <a:pt x="1690" y="5388"/>
                      <a:pt x="1964" y="5479"/>
                    </a:cubicBezTo>
                    <a:cubicBezTo>
                      <a:pt x="2227" y="5567"/>
                      <a:pt x="2519" y="5608"/>
                      <a:pt x="2808" y="5608"/>
                    </a:cubicBezTo>
                    <a:cubicBezTo>
                      <a:pt x="2971" y="5608"/>
                      <a:pt x="3132" y="5595"/>
                      <a:pt x="3288" y="5570"/>
                    </a:cubicBezTo>
                    <a:cubicBezTo>
                      <a:pt x="3516" y="5547"/>
                      <a:pt x="3721" y="5456"/>
                      <a:pt x="3927" y="5388"/>
                    </a:cubicBezTo>
                    <a:cubicBezTo>
                      <a:pt x="4155" y="5296"/>
                      <a:pt x="4361" y="5159"/>
                      <a:pt x="4566" y="5000"/>
                    </a:cubicBezTo>
                    <a:cubicBezTo>
                      <a:pt x="4726" y="4863"/>
                      <a:pt x="4886" y="4703"/>
                      <a:pt x="5022" y="4543"/>
                    </a:cubicBezTo>
                    <a:cubicBezTo>
                      <a:pt x="5159" y="4360"/>
                      <a:pt x="5296" y="4132"/>
                      <a:pt x="5388" y="3904"/>
                    </a:cubicBezTo>
                    <a:cubicBezTo>
                      <a:pt x="5479" y="3698"/>
                      <a:pt x="5525" y="3493"/>
                      <a:pt x="5570" y="3265"/>
                    </a:cubicBezTo>
                    <a:cubicBezTo>
                      <a:pt x="5616" y="3014"/>
                      <a:pt x="5616" y="2740"/>
                      <a:pt x="5593" y="2489"/>
                    </a:cubicBezTo>
                    <a:cubicBezTo>
                      <a:pt x="5570" y="2260"/>
                      <a:pt x="5502" y="2009"/>
                      <a:pt x="5433" y="1804"/>
                    </a:cubicBezTo>
                    <a:cubicBezTo>
                      <a:pt x="5342" y="1576"/>
                      <a:pt x="5228" y="1393"/>
                      <a:pt x="5114" y="1211"/>
                    </a:cubicBezTo>
                    <a:cubicBezTo>
                      <a:pt x="4977" y="1005"/>
                      <a:pt x="4817" y="845"/>
                      <a:pt x="4657" y="708"/>
                    </a:cubicBezTo>
                    <a:cubicBezTo>
                      <a:pt x="4475" y="549"/>
                      <a:pt x="4269" y="412"/>
                      <a:pt x="4064" y="298"/>
                    </a:cubicBezTo>
                    <a:cubicBezTo>
                      <a:pt x="3858" y="206"/>
                      <a:pt x="3630" y="115"/>
                      <a:pt x="3402" y="69"/>
                    </a:cubicBezTo>
                    <a:cubicBezTo>
                      <a:pt x="3219" y="24"/>
                      <a:pt x="3014" y="1"/>
                      <a:pt x="280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>
                <a:off x="5466541" y="1108451"/>
                <a:ext cx="59871" cy="6319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338" extrusionOk="0">
                    <a:moveTo>
                      <a:pt x="891" y="320"/>
                    </a:moveTo>
                    <a:cubicBezTo>
                      <a:pt x="959" y="320"/>
                      <a:pt x="1005" y="343"/>
                      <a:pt x="1050" y="343"/>
                    </a:cubicBezTo>
                    <a:cubicBezTo>
                      <a:pt x="1142" y="366"/>
                      <a:pt x="1233" y="389"/>
                      <a:pt x="1301" y="434"/>
                    </a:cubicBezTo>
                    <a:cubicBezTo>
                      <a:pt x="1393" y="457"/>
                      <a:pt x="1461" y="526"/>
                      <a:pt x="1530" y="571"/>
                    </a:cubicBezTo>
                    <a:cubicBezTo>
                      <a:pt x="1592" y="634"/>
                      <a:pt x="1655" y="697"/>
                      <a:pt x="1700" y="777"/>
                    </a:cubicBezTo>
                    <a:lnTo>
                      <a:pt x="1700" y="777"/>
                    </a:lnTo>
                    <a:cubicBezTo>
                      <a:pt x="1697" y="777"/>
                      <a:pt x="1694" y="777"/>
                      <a:pt x="1690" y="777"/>
                    </a:cubicBezTo>
                    <a:lnTo>
                      <a:pt x="1712" y="800"/>
                    </a:lnTo>
                    <a:cubicBezTo>
                      <a:pt x="1758" y="891"/>
                      <a:pt x="1804" y="959"/>
                      <a:pt x="1849" y="1074"/>
                    </a:cubicBezTo>
                    <a:cubicBezTo>
                      <a:pt x="1872" y="1142"/>
                      <a:pt x="1872" y="1210"/>
                      <a:pt x="1895" y="1302"/>
                    </a:cubicBezTo>
                    <a:cubicBezTo>
                      <a:pt x="1895" y="1370"/>
                      <a:pt x="1895" y="1439"/>
                      <a:pt x="1872" y="1530"/>
                    </a:cubicBezTo>
                    <a:cubicBezTo>
                      <a:pt x="1849" y="1576"/>
                      <a:pt x="1849" y="1644"/>
                      <a:pt x="1826" y="1690"/>
                    </a:cubicBezTo>
                    <a:cubicBezTo>
                      <a:pt x="1781" y="1735"/>
                      <a:pt x="1758" y="1781"/>
                      <a:pt x="1735" y="1827"/>
                    </a:cubicBezTo>
                    <a:cubicBezTo>
                      <a:pt x="1690" y="1850"/>
                      <a:pt x="1644" y="1895"/>
                      <a:pt x="1621" y="1918"/>
                    </a:cubicBezTo>
                    <a:cubicBezTo>
                      <a:pt x="1575" y="1941"/>
                      <a:pt x="1530" y="1964"/>
                      <a:pt x="1484" y="1987"/>
                    </a:cubicBezTo>
                    <a:cubicBezTo>
                      <a:pt x="1416" y="2009"/>
                      <a:pt x="1370" y="2009"/>
                      <a:pt x="1324" y="2009"/>
                    </a:cubicBezTo>
                    <a:cubicBezTo>
                      <a:pt x="1256" y="2009"/>
                      <a:pt x="1187" y="2009"/>
                      <a:pt x="1119" y="1987"/>
                    </a:cubicBezTo>
                    <a:cubicBezTo>
                      <a:pt x="1050" y="1987"/>
                      <a:pt x="982" y="1964"/>
                      <a:pt x="913" y="1918"/>
                    </a:cubicBezTo>
                    <a:cubicBezTo>
                      <a:pt x="845" y="1872"/>
                      <a:pt x="776" y="1827"/>
                      <a:pt x="685" y="1781"/>
                    </a:cubicBezTo>
                    <a:cubicBezTo>
                      <a:pt x="662" y="1758"/>
                      <a:pt x="640" y="1713"/>
                      <a:pt x="617" y="1690"/>
                    </a:cubicBezTo>
                    <a:cubicBezTo>
                      <a:pt x="617" y="1690"/>
                      <a:pt x="617" y="1690"/>
                      <a:pt x="594" y="1667"/>
                    </a:cubicBezTo>
                    <a:cubicBezTo>
                      <a:pt x="594" y="1644"/>
                      <a:pt x="594" y="1644"/>
                      <a:pt x="571" y="1644"/>
                    </a:cubicBezTo>
                    <a:cubicBezTo>
                      <a:pt x="548" y="1621"/>
                      <a:pt x="525" y="1576"/>
                      <a:pt x="503" y="1530"/>
                    </a:cubicBezTo>
                    <a:cubicBezTo>
                      <a:pt x="457" y="1484"/>
                      <a:pt x="434" y="1439"/>
                      <a:pt x="411" y="1393"/>
                    </a:cubicBezTo>
                    <a:cubicBezTo>
                      <a:pt x="411" y="1347"/>
                      <a:pt x="388" y="1325"/>
                      <a:pt x="366" y="1279"/>
                    </a:cubicBezTo>
                    <a:cubicBezTo>
                      <a:pt x="366" y="1256"/>
                      <a:pt x="366" y="1256"/>
                      <a:pt x="366" y="1233"/>
                    </a:cubicBezTo>
                    <a:cubicBezTo>
                      <a:pt x="366" y="1233"/>
                      <a:pt x="366" y="1233"/>
                      <a:pt x="366" y="1210"/>
                    </a:cubicBezTo>
                    <a:cubicBezTo>
                      <a:pt x="343" y="1188"/>
                      <a:pt x="343" y="1142"/>
                      <a:pt x="343" y="1096"/>
                    </a:cubicBezTo>
                    <a:cubicBezTo>
                      <a:pt x="320" y="1074"/>
                      <a:pt x="320" y="1051"/>
                      <a:pt x="320" y="1028"/>
                    </a:cubicBezTo>
                    <a:cubicBezTo>
                      <a:pt x="320" y="959"/>
                      <a:pt x="320" y="891"/>
                      <a:pt x="343" y="822"/>
                    </a:cubicBezTo>
                    <a:cubicBezTo>
                      <a:pt x="343" y="777"/>
                      <a:pt x="366" y="731"/>
                      <a:pt x="388" y="685"/>
                    </a:cubicBezTo>
                    <a:cubicBezTo>
                      <a:pt x="388" y="663"/>
                      <a:pt x="388" y="663"/>
                      <a:pt x="388" y="663"/>
                    </a:cubicBezTo>
                    <a:cubicBezTo>
                      <a:pt x="411" y="617"/>
                      <a:pt x="457" y="571"/>
                      <a:pt x="480" y="526"/>
                    </a:cubicBezTo>
                    <a:cubicBezTo>
                      <a:pt x="525" y="480"/>
                      <a:pt x="548" y="457"/>
                      <a:pt x="594" y="412"/>
                    </a:cubicBezTo>
                    <a:cubicBezTo>
                      <a:pt x="640" y="389"/>
                      <a:pt x="685" y="366"/>
                      <a:pt x="731" y="366"/>
                    </a:cubicBezTo>
                    <a:cubicBezTo>
                      <a:pt x="799" y="343"/>
                      <a:pt x="845" y="343"/>
                      <a:pt x="891" y="320"/>
                    </a:cubicBezTo>
                    <a:close/>
                    <a:moveTo>
                      <a:pt x="936" y="1"/>
                    </a:moveTo>
                    <a:cubicBezTo>
                      <a:pt x="799" y="1"/>
                      <a:pt x="662" y="46"/>
                      <a:pt x="525" y="92"/>
                    </a:cubicBezTo>
                    <a:cubicBezTo>
                      <a:pt x="480" y="115"/>
                      <a:pt x="411" y="160"/>
                      <a:pt x="366" y="183"/>
                    </a:cubicBezTo>
                    <a:cubicBezTo>
                      <a:pt x="297" y="252"/>
                      <a:pt x="229" y="320"/>
                      <a:pt x="160" y="412"/>
                    </a:cubicBezTo>
                    <a:cubicBezTo>
                      <a:pt x="115" y="480"/>
                      <a:pt x="92" y="549"/>
                      <a:pt x="69" y="617"/>
                    </a:cubicBezTo>
                    <a:cubicBezTo>
                      <a:pt x="23" y="708"/>
                      <a:pt x="0" y="800"/>
                      <a:pt x="0" y="891"/>
                    </a:cubicBezTo>
                    <a:cubicBezTo>
                      <a:pt x="0" y="982"/>
                      <a:pt x="0" y="1074"/>
                      <a:pt x="23" y="1165"/>
                    </a:cubicBezTo>
                    <a:cubicBezTo>
                      <a:pt x="23" y="1210"/>
                      <a:pt x="23" y="1256"/>
                      <a:pt x="46" y="1325"/>
                    </a:cubicBezTo>
                    <a:cubicBezTo>
                      <a:pt x="69" y="1393"/>
                      <a:pt x="92" y="1484"/>
                      <a:pt x="137" y="1553"/>
                    </a:cubicBezTo>
                    <a:cubicBezTo>
                      <a:pt x="206" y="1713"/>
                      <a:pt x="320" y="1850"/>
                      <a:pt x="434" y="1964"/>
                    </a:cubicBezTo>
                    <a:cubicBezTo>
                      <a:pt x="434" y="1987"/>
                      <a:pt x="457" y="1987"/>
                      <a:pt x="457" y="1987"/>
                    </a:cubicBezTo>
                    <a:cubicBezTo>
                      <a:pt x="457" y="2009"/>
                      <a:pt x="480" y="2009"/>
                      <a:pt x="480" y="2009"/>
                    </a:cubicBezTo>
                    <a:cubicBezTo>
                      <a:pt x="548" y="2078"/>
                      <a:pt x="640" y="2146"/>
                      <a:pt x="708" y="2192"/>
                    </a:cubicBezTo>
                    <a:cubicBezTo>
                      <a:pt x="884" y="2286"/>
                      <a:pt x="1085" y="2338"/>
                      <a:pt x="1281" y="2338"/>
                    </a:cubicBezTo>
                    <a:cubicBezTo>
                      <a:pt x="1467" y="2338"/>
                      <a:pt x="1649" y="2292"/>
                      <a:pt x="1804" y="2192"/>
                    </a:cubicBezTo>
                    <a:cubicBezTo>
                      <a:pt x="1872" y="2146"/>
                      <a:pt x="1941" y="2078"/>
                      <a:pt x="1986" y="2032"/>
                    </a:cubicBezTo>
                    <a:cubicBezTo>
                      <a:pt x="2009" y="1987"/>
                      <a:pt x="2055" y="1941"/>
                      <a:pt x="2078" y="1895"/>
                    </a:cubicBezTo>
                    <a:cubicBezTo>
                      <a:pt x="2100" y="1850"/>
                      <a:pt x="2123" y="1804"/>
                      <a:pt x="2146" y="1781"/>
                    </a:cubicBezTo>
                    <a:cubicBezTo>
                      <a:pt x="2192" y="1667"/>
                      <a:pt x="2192" y="1553"/>
                      <a:pt x="2214" y="1462"/>
                    </a:cubicBezTo>
                    <a:cubicBezTo>
                      <a:pt x="2214" y="1347"/>
                      <a:pt x="2214" y="1256"/>
                      <a:pt x="2192" y="1142"/>
                    </a:cubicBezTo>
                    <a:cubicBezTo>
                      <a:pt x="2192" y="1051"/>
                      <a:pt x="2146" y="959"/>
                      <a:pt x="2123" y="891"/>
                    </a:cubicBezTo>
                    <a:cubicBezTo>
                      <a:pt x="2078" y="777"/>
                      <a:pt x="2032" y="685"/>
                      <a:pt x="1963" y="594"/>
                    </a:cubicBezTo>
                    <a:cubicBezTo>
                      <a:pt x="1849" y="434"/>
                      <a:pt x="1712" y="297"/>
                      <a:pt x="1553" y="206"/>
                    </a:cubicBezTo>
                    <a:cubicBezTo>
                      <a:pt x="1416" y="92"/>
                      <a:pt x="1233" y="46"/>
                      <a:pt x="1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>
                <a:off x="5871261" y="1255305"/>
                <a:ext cx="42599" cy="42383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68" extrusionOk="0">
                    <a:moveTo>
                      <a:pt x="777" y="320"/>
                    </a:moveTo>
                    <a:cubicBezTo>
                      <a:pt x="800" y="320"/>
                      <a:pt x="845" y="320"/>
                      <a:pt x="868" y="343"/>
                    </a:cubicBezTo>
                    <a:cubicBezTo>
                      <a:pt x="914" y="343"/>
                      <a:pt x="960" y="365"/>
                      <a:pt x="1005" y="365"/>
                    </a:cubicBezTo>
                    <a:cubicBezTo>
                      <a:pt x="1028" y="388"/>
                      <a:pt x="1074" y="411"/>
                      <a:pt x="1096" y="434"/>
                    </a:cubicBezTo>
                    <a:cubicBezTo>
                      <a:pt x="1119" y="479"/>
                      <a:pt x="1165" y="502"/>
                      <a:pt x="1188" y="548"/>
                    </a:cubicBezTo>
                    <a:cubicBezTo>
                      <a:pt x="1211" y="571"/>
                      <a:pt x="1211" y="616"/>
                      <a:pt x="1233" y="639"/>
                    </a:cubicBezTo>
                    <a:cubicBezTo>
                      <a:pt x="1233" y="685"/>
                      <a:pt x="1256" y="708"/>
                      <a:pt x="1256" y="753"/>
                    </a:cubicBezTo>
                    <a:cubicBezTo>
                      <a:pt x="1256" y="799"/>
                      <a:pt x="1256" y="822"/>
                      <a:pt x="1233" y="867"/>
                    </a:cubicBezTo>
                    <a:cubicBezTo>
                      <a:pt x="1233" y="913"/>
                      <a:pt x="1211" y="959"/>
                      <a:pt x="1211" y="982"/>
                    </a:cubicBezTo>
                    <a:cubicBezTo>
                      <a:pt x="1188" y="1027"/>
                      <a:pt x="1165" y="1050"/>
                      <a:pt x="1142" y="1073"/>
                    </a:cubicBezTo>
                    <a:cubicBezTo>
                      <a:pt x="1119" y="1119"/>
                      <a:pt x="1074" y="1141"/>
                      <a:pt x="1051" y="1164"/>
                    </a:cubicBezTo>
                    <a:cubicBezTo>
                      <a:pt x="1005" y="1187"/>
                      <a:pt x="982" y="1187"/>
                      <a:pt x="960" y="1210"/>
                    </a:cubicBezTo>
                    <a:cubicBezTo>
                      <a:pt x="914" y="1233"/>
                      <a:pt x="868" y="1233"/>
                      <a:pt x="823" y="1233"/>
                    </a:cubicBezTo>
                    <a:lnTo>
                      <a:pt x="708" y="1233"/>
                    </a:lnTo>
                    <a:cubicBezTo>
                      <a:pt x="663" y="1210"/>
                      <a:pt x="617" y="1210"/>
                      <a:pt x="594" y="1187"/>
                    </a:cubicBezTo>
                    <a:cubicBezTo>
                      <a:pt x="549" y="1164"/>
                      <a:pt x="526" y="1141"/>
                      <a:pt x="480" y="1119"/>
                    </a:cubicBezTo>
                    <a:cubicBezTo>
                      <a:pt x="457" y="1096"/>
                      <a:pt x="435" y="1073"/>
                      <a:pt x="412" y="1027"/>
                    </a:cubicBezTo>
                    <a:cubicBezTo>
                      <a:pt x="389" y="1004"/>
                      <a:pt x="366" y="959"/>
                      <a:pt x="366" y="936"/>
                    </a:cubicBezTo>
                    <a:cubicBezTo>
                      <a:pt x="343" y="890"/>
                      <a:pt x="343" y="867"/>
                      <a:pt x="343" y="822"/>
                    </a:cubicBezTo>
                    <a:cubicBezTo>
                      <a:pt x="343" y="799"/>
                      <a:pt x="343" y="776"/>
                      <a:pt x="343" y="776"/>
                    </a:cubicBezTo>
                    <a:cubicBezTo>
                      <a:pt x="343" y="753"/>
                      <a:pt x="343" y="731"/>
                      <a:pt x="343" y="708"/>
                    </a:cubicBezTo>
                    <a:cubicBezTo>
                      <a:pt x="343" y="708"/>
                      <a:pt x="343" y="685"/>
                      <a:pt x="343" y="685"/>
                    </a:cubicBezTo>
                    <a:cubicBezTo>
                      <a:pt x="366" y="639"/>
                      <a:pt x="366" y="616"/>
                      <a:pt x="389" y="571"/>
                    </a:cubicBezTo>
                    <a:cubicBezTo>
                      <a:pt x="412" y="548"/>
                      <a:pt x="435" y="502"/>
                      <a:pt x="457" y="479"/>
                    </a:cubicBezTo>
                    <a:cubicBezTo>
                      <a:pt x="480" y="457"/>
                      <a:pt x="526" y="411"/>
                      <a:pt x="549" y="388"/>
                    </a:cubicBezTo>
                    <a:cubicBezTo>
                      <a:pt x="594" y="365"/>
                      <a:pt x="617" y="365"/>
                      <a:pt x="663" y="343"/>
                    </a:cubicBezTo>
                    <a:cubicBezTo>
                      <a:pt x="686" y="343"/>
                      <a:pt x="731" y="320"/>
                      <a:pt x="777" y="320"/>
                    </a:cubicBezTo>
                    <a:close/>
                    <a:moveTo>
                      <a:pt x="800" y="0"/>
                    </a:moveTo>
                    <a:cubicBezTo>
                      <a:pt x="708" y="0"/>
                      <a:pt x="617" y="23"/>
                      <a:pt x="549" y="46"/>
                    </a:cubicBezTo>
                    <a:cubicBezTo>
                      <a:pt x="503" y="69"/>
                      <a:pt x="457" y="69"/>
                      <a:pt x="412" y="114"/>
                    </a:cubicBezTo>
                    <a:cubicBezTo>
                      <a:pt x="366" y="137"/>
                      <a:pt x="320" y="160"/>
                      <a:pt x="275" y="183"/>
                    </a:cubicBezTo>
                    <a:cubicBezTo>
                      <a:pt x="229" y="228"/>
                      <a:pt x="206" y="274"/>
                      <a:pt x="161" y="320"/>
                    </a:cubicBezTo>
                    <a:cubicBezTo>
                      <a:pt x="161" y="343"/>
                      <a:pt x="138" y="343"/>
                      <a:pt x="138" y="343"/>
                    </a:cubicBezTo>
                    <a:cubicBezTo>
                      <a:pt x="115" y="388"/>
                      <a:pt x="92" y="434"/>
                      <a:pt x="69" y="479"/>
                    </a:cubicBezTo>
                    <a:cubicBezTo>
                      <a:pt x="46" y="525"/>
                      <a:pt x="46" y="548"/>
                      <a:pt x="24" y="594"/>
                    </a:cubicBezTo>
                    <a:cubicBezTo>
                      <a:pt x="24" y="616"/>
                      <a:pt x="24" y="662"/>
                      <a:pt x="24" y="685"/>
                    </a:cubicBezTo>
                    <a:cubicBezTo>
                      <a:pt x="24" y="685"/>
                      <a:pt x="24" y="708"/>
                      <a:pt x="24" y="708"/>
                    </a:cubicBezTo>
                    <a:cubicBezTo>
                      <a:pt x="24" y="753"/>
                      <a:pt x="1" y="799"/>
                      <a:pt x="24" y="867"/>
                    </a:cubicBezTo>
                    <a:cubicBezTo>
                      <a:pt x="24" y="959"/>
                      <a:pt x="69" y="1073"/>
                      <a:pt x="115" y="1164"/>
                    </a:cubicBezTo>
                    <a:cubicBezTo>
                      <a:pt x="115" y="1164"/>
                      <a:pt x="115" y="1187"/>
                      <a:pt x="115" y="1187"/>
                    </a:cubicBezTo>
                    <a:cubicBezTo>
                      <a:pt x="161" y="1233"/>
                      <a:pt x="206" y="1301"/>
                      <a:pt x="252" y="1347"/>
                    </a:cubicBezTo>
                    <a:cubicBezTo>
                      <a:pt x="343" y="1438"/>
                      <a:pt x="480" y="1507"/>
                      <a:pt x="594" y="1529"/>
                    </a:cubicBezTo>
                    <a:cubicBezTo>
                      <a:pt x="661" y="1556"/>
                      <a:pt x="728" y="1567"/>
                      <a:pt x="795" y="1567"/>
                    </a:cubicBezTo>
                    <a:cubicBezTo>
                      <a:pt x="842" y="1567"/>
                      <a:pt x="889" y="1562"/>
                      <a:pt x="937" y="1552"/>
                    </a:cubicBezTo>
                    <a:cubicBezTo>
                      <a:pt x="1005" y="1552"/>
                      <a:pt x="1074" y="1507"/>
                      <a:pt x="1119" y="1484"/>
                    </a:cubicBezTo>
                    <a:cubicBezTo>
                      <a:pt x="1188" y="1461"/>
                      <a:pt x="1233" y="1438"/>
                      <a:pt x="1279" y="1392"/>
                    </a:cubicBezTo>
                    <a:cubicBezTo>
                      <a:pt x="1348" y="1347"/>
                      <a:pt x="1439" y="1256"/>
                      <a:pt x="1484" y="1164"/>
                    </a:cubicBezTo>
                    <a:cubicBezTo>
                      <a:pt x="1553" y="1027"/>
                      <a:pt x="1576" y="890"/>
                      <a:pt x="1576" y="753"/>
                    </a:cubicBezTo>
                    <a:cubicBezTo>
                      <a:pt x="1576" y="639"/>
                      <a:pt x="1530" y="525"/>
                      <a:pt x="1484" y="434"/>
                    </a:cubicBezTo>
                    <a:cubicBezTo>
                      <a:pt x="1439" y="320"/>
                      <a:pt x="1348" y="228"/>
                      <a:pt x="1256" y="160"/>
                    </a:cubicBezTo>
                    <a:cubicBezTo>
                      <a:pt x="1211" y="114"/>
                      <a:pt x="1142" y="91"/>
                      <a:pt x="1096" y="69"/>
                    </a:cubicBezTo>
                    <a:cubicBezTo>
                      <a:pt x="1028" y="23"/>
                      <a:pt x="982" y="23"/>
                      <a:pt x="9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>
                <a:off x="7766605" y="1014062"/>
                <a:ext cx="51844" cy="4214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559" extrusionOk="0">
                    <a:moveTo>
                      <a:pt x="731" y="0"/>
                    </a:moveTo>
                    <a:cubicBezTo>
                      <a:pt x="708" y="0"/>
                      <a:pt x="662" y="0"/>
                      <a:pt x="616" y="23"/>
                    </a:cubicBezTo>
                    <a:cubicBezTo>
                      <a:pt x="594" y="23"/>
                      <a:pt x="548" y="23"/>
                      <a:pt x="525" y="46"/>
                    </a:cubicBezTo>
                    <a:cubicBezTo>
                      <a:pt x="512" y="39"/>
                      <a:pt x="498" y="37"/>
                      <a:pt x="484" y="37"/>
                    </a:cubicBezTo>
                    <a:cubicBezTo>
                      <a:pt x="451" y="37"/>
                      <a:pt x="414" y="53"/>
                      <a:pt x="365" y="69"/>
                    </a:cubicBezTo>
                    <a:cubicBezTo>
                      <a:pt x="251" y="115"/>
                      <a:pt x="160" y="183"/>
                      <a:pt x="91" y="274"/>
                    </a:cubicBezTo>
                    <a:cubicBezTo>
                      <a:pt x="46" y="388"/>
                      <a:pt x="23" y="480"/>
                      <a:pt x="23" y="594"/>
                    </a:cubicBezTo>
                    <a:cubicBezTo>
                      <a:pt x="0" y="662"/>
                      <a:pt x="23" y="731"/>
                      <a:pt x="23" y="777"/>
                    </a:cubicBezTo>
                    <a:cubicBezTo>
                      <a:pt x="23" y="868"/>
                      <a:pt x="69" y="959"/>
                      <a:pt x="114" y="1028"/>
                    </a:cubicBezTo>
                    <a:cubicBezTo>
                      <a:pt x="228" y="1233"/>
                      <a:pt x="388" y="1347"/>
                      <a:pt x="571" y="1461"/>
                    </a:cubicBezTo>
                    <a:cubicBezTo>
                      <a:pt x="702" y="1518"/>
                      <a:pt x="834" y="1559"/>
                      <a:pt x="965" y="1559"/>
                    </a:cubicBezTo>
                    <a:cubicBezTo>
                      <a:pt x="994" y="1559"/>
                      <a:pt x="1022" y="1557"/>
                      <a:pt x="1050" y="1553"/>
                    </a:cubicBezTo>
                    <a:cubicBezTo>
                      <a:pt x="1256" y="1530"/>
                      <a:pt x="1461" y="1416"/>
                      <a:pt x="1575" y="1256"/>
                    </a:cubicBezTo>
                    <a:cubicBezTo>
                      <a:pt x="1598" y="1233"/>
                      <a:pt x="1621" y="1187"/>
                      <a:pt x="1644" y="1142"/>
                    </a:cubicBezTo>
                    <a:lnTo>
                      <a:pt x="1666" y="1142"/>
                    </a:lnTo>
                    <a:cubicBezTo>
                      <a:pt x="1758" y="1142"/>
                      <a:pt x="1826" y="1096"/>
                      <a:pt x="1849" y="1028"/>
                    </a:cubicBezTo>
                    <a:cubicBezTo>
                      <a:pt x="1895" y="959"/>
                      <a:pt x="1918" y="891"/>
                      <a:pt x="1895" y="822"/>
                    </a:cubicBezTo>
                    <a:cubicBezTo>
                      <a:pt x="1872" y="731"/>
                      <a:pt x="1872" y="640"/>
                      <a:pt x="1826" y="571"/>
                    </a:cubicBezTo>
                    <a:cubicBezTo>
                      <a:pt x="1826" y="503"/>
                      <a:pt x="1803" y="434"/>
                      <a:pt x="1781" y="366"/>
                    </a:cubicBezTo>
                    <a:cubicBezTo>
                      <a:pt x="1735" y="297"/>
                      <a:pt x="1689" y="229"/>
                      <a:pt x="1621" y="183"/>
                    </a:cubicBezTo>
                    <a:cubicBezTo>
                      <a:pt x="1564" y="155"/>
                      <a:pt x="1499" y="135"/>
                      <a:pt x="1436" y="135"/>
                    </a:cubicBezTo>
                    <a:cubicBezTo>
                      <a:pt x="1397" y="135"/>
                      <a:pt x="1359" y="143"/>
                      <a:pt x="1324" y="160"/>
                    </a:cubicBezTo>
                    <a:cubicBezTo>
                      <a:pt x="1256" y="115"/>
                      <a:pt x="1187" y="92"/>
                      <a:pt x="1119" y="69"/>
                    </a:cubicBezTo>
                    <a:cubicBezTo>
                      <a:pt x="1050" y="46"/>
                      <a:pt x="959" y="23"/>
                      <a:pt x="868" y="23"/>
                    </a:cubicBezTo>
                    <a:cubicBezTo>
                      <a:pt x="845" y="0"/>
                      <a:pt x="799" y="0"/>
                      <a:pt x="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>
                <a:off x="7869021" y="1162754"/>
                <a:ext cx="66656" cy="67278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489" extrusionOk="0">
                    <a:moveTo>
                      <a:pt x="868" y="0"/>
                    </a:moveTo>
                    <a:cubicBezTo>
                      <a:pt x="753" y="0"/>
                      <a:pt x="639" y="23"/>
                      <a:pt x="525" y="92"/>
                    </a:cubicBezTo>
                    <a:cubicBezTo>
                      <a:pt x="434" y="160"/>
                      <a:pt x="343" y="229"/>
                      <a:pt x="274" y="343"/>
                    </a:cubicBezTo>
                    <a:cubicBezTo>
                      <a:pt x="251" y="366"/>
                      <a:pt x="251" y="411"/>
                      <a:pt x="228" y="457"/>
                    </a:cubicBezTo>
                    <a:lnTo>
                      <a:pt x="206" y="457"/>
                    </a:lnTo>
                    <a:cubicBezTo>
                      <a:pt x="114" y="571"/>
                      <a:pt x="46" y="731"/>
                      <a:pt x="23" y="868"/>
                    </a:cubicBezTo>
                    <a:cubicBezTo>
                      <a:pt x="0" y="982"/>
                      <a:pt x="23" y="1096"/>
                      <a:pt x="23" y="1210"/>
                    </a:cubicBezTo>
                    <a:cubicBezTo>
                      <a:pt x="23" y="1370"/>
                      <a:pt x="91" y="1552"/>
                      <a:pt x="160" y="1712"/>
                    </a:cubicBezTo>
                    <a:cubicBezTo>
                      <a:pt x="206" y="1826"/>
                      <a:pt x="274" y="1918"/>
                      <a:pt x="343" y="2032"/>
                    </a:cubicBezTo>
                    <a:cubicBezTo>
                      <a:pt x="411" y="2100"/>
                      <a:pt x="480" y="2146"/>
                      <a:pt x="548" y="2214"/>
                    </a:cubicBezTo>
                    <a:cubicBezTo>
                      <a:pt x="616" y="2260"/>
                      <a:pt x="685" y="2306"/>
                      <a:pt x="776" y="2351"/>
                    </a:cubicBezTo>
                    <a:cubicBezTo>
                      <a:pt x="936" y="2420"/>
                      <a:pt x="1141" y="2488"/>
                      <a:pt x="1324" y="2488"/>
                    </a:cubicBezTo>
                    <a:cubicBezTo>
                      <a:pt x="1393" y="2488"/>
                      <a:pt x="1461" y="2488"/>
                      <a:pt x="1552" y="2465"/>
                    </a:cubicBezTo>
                    <a:cubicBezTo>
                      <a:pt x="1644" y="2465"/>
                      <a:pt x="1735" y="2420"/>
                      <a:pt x="1826" y="2374"/>
                    </a:cubicBezTo>
                    <a:cubicBezTo>
                      <a:pt x="1872" y="2374"/>
                      <a:pt x="1918" y="2351"/>
                      <a:pt x="1940" y="2329"/>
                    </a:cubicBezTo>
                    <a:cubicBezTo>
                      <a:pt x="2054" y="2329"/>
                      <a:pt x="2146" y="2306"/>
                      <a:pt x="2214" y="2214"/>
                    </a:cubicBezTo>
                    <a:cubicBezTo>
                      <a:pt x="2260" y="2146"/>
                      <a:pt x="2283" y="2100"/>
                      <a:pt x="2328" y="2032"/>
                    </a:cubicBezTo>
                    <a:cubicBezTo>
                      <a:pt x="2374" y="1986"/>
                      <a:pt x="2397" y="1940"/>
                      <a:pt x="2420" y="1895"/>
                    </a:cubicBezTo>
                    <a:cubicBezTo>
                      <a:pt x="2442" y="1826"/>
                      <a:pt x="2465" y="1758"/>
                      <a:pt x="2465" y="1667"/>
                    </a:cubicBezTo>
                    <a:cubicBezTo>
                      <a:pt x="2465" y="1575"/>
                      <a:pt x="2420" y="1461"/>
                      <a:pt x="2374" y="1370"/>
                    </a:cubicBezTo>
                    <a:cubicBezTo>
                      <a:pt x="2374" y="1324"/>
                      <a:pt x="2328" y="1256"/>
                      <a:pt x="2306" y="1210"/>
                    </a:cubicBezTo>
                    <a:cubicBezTo>
                      <a:pt x="2306" y="1119"/>
                      <a:pt x="2283" y="1050"/>
                      <a:pt x="2260" y="959"/>
                    </a:cubicBezTo>
                    <a:cubicBezTo>
                      <a:pt x="2237" y="891"/>
                      <a:pt x="2191" y="845"/>
                      <a:pt x="2169" y="776"/>
                    </a:cubicBezTo>
                    <a:cubicBezTo>
                      <a:pt x="2123" y="708"/>
                      <a:pt x="2077" y="639"/>
                      <a:pt x="2032" y="594"/>
                    </a:cubicBezTo>
                    <a:cubicBezTo>
                      <a:pt x="1986" y="525"/>
                      <a:pt x="1918" y="480"/>
                      <a:pt x="1872" y="434"/>
                    </a:cubicBezTo>
                    <a:cubicBezTo>
                      <a:pt x="1803" y="343"/>
                      <a:pt x="1712" y="297"/>
                      <a:pt x="1621" y="229"/>
                    </a:cubicBezTo>
                    <a:cubicBezTo>
                      <a:pt x="1461" y="137"/>
                      <a:pt x="1301" y="92"/>
                      <a:pt x="1141" y="46"/>
                    </a:cubicBezTo>
                    <a:cubicBezTo>
                      <a:pt x="1050" y="23"/>
                      <a:pt x="959" y="0"/>
                      <a:pt x="868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>
                <a:off x="7611750" y="1149807"/>
                <a:ext cx="117851" cy="114769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246" extrusionOk="0">
                    <a:moveTo>
                      <a:pt x="1986" y="0"/>
                    </a:moveTo>
                    <a:cubicBezTo>
                      <a:pt x="1917" y="0"/>
                      <a:pt x="1826" y="23"/>
                      <a:pt x="1758" y="23"/>
                    </a:cubicBezTo>
                    <a:cubicBezTo>
                      <a:pt x="1712" y="46"/>
                      <a:pt x="1643" y="46"/>
                      <a:pt x="1598" y="68"/>
                    </a:cubicBezTo>
                    <a:lnTo>
                      <a:pt x="1552" y="91"/>
                    </a:lnTo>
                    <a:cubicBezTo>
                      <a:pt x="1506" y="114"/>
                      <a:pt x="1461" y="114"/>
                      <a:pt x="1438" y="137"/>
                    </a:cubicBezTo>
                    <a:cubicBezTo>
                      <a:pt x="1278" y="205"/>
                      <a:pt x="1141" y="320"/>
                      <a:pt x="1004" y="411"/>
                    </a:cubicBezTo>
                    <a:lnTo>
                      <a:pt x="982" y="434"/>
                    </a:lnTo>
                    <a:lnTo>
                      <a:pt x="936" y="457"/>
                    </a:lnTo>
                    <a:cubicBezTo>
                      <a:pt x="890" y="457"/>
                      <a:pt x="867" y="457"/>
                      <a:pt x="845" y="479"/>
                    </a:cubicBezTo>
                    <a:cubicBezTo>
                      <a:pt x="776" y="525"/>
                      <a:pt x="730" y="548"/>
                      <a:pt x="685" y="593"/>
                    </a:cubicBezTo>
                    <a:cubicBezTo>
                      <a:pt x="616" y="639"/>
                      <a:pt x="548" y="708"/>
                      <a:pt x="502" y="776"/>
                    </a:cubicBezTo>
                    <a:cubicBezTo>
                      <a:pt x="365" y="936"/>
                      <a:pt x="297" y="1050"/>
                      <a:pt x="228" y="1164"/>
                    </a:cubicBezTo>
                    <a:cubicBezTo>
                      <a:pt x="183" y="1255"/>
                      <a:pt x="137" y="1324"/>
                      <a:pt x="114" y="1415"/>
                    </a:cubicBezTo>
                    <a:cubicBezTo>
                      <a:pt x="91" y="1484"/>
                      <a:pt x="69" y="1575"/>
                      <a:pt x="46" y="1666"/>
                    </a:cubicBezTo>
                    <a:cubicBezTo>
                      <a:pt x="23" y="1826"/>
                      <a:pt x="0" y="2009"/>
                      <a:pt x="23" y="2237"/>
                    </a:cubicBezTo>
                    <a:cubicBezTo>
                      <a:pt x="23" y="2328"/>
                      <a:pt x="46" y="2397"/>
                      <a:pt x="46" y="2488"/>
                    </a:cubicBezTo>
                    <a:cubicBezTo>
                      <a:pt x="69" y="2579"/>
                      <a:pt x="91" y="2693"/>
                      <a:pt x="114" y="2762"/>
                    </a:cubicBezTo>
                    <a:cubicBezTo>
                      <a:pt x="183" y="2944"/>
                      <a:pt x="274" y="3104"/>
                      <a:pt x="365" y="3241"/>
                    </a:cubicBezTo>
                    <a:cubicBezTo>
                      <a:pt x="411" y="3287"/>
                      <a:pt x="457" y="3332"/>
                      <a:pt x="502" y="3401"/>
                    </a:cubicBezTo>
                    <a:cubicBezTo>
                      <a:pt x="571" y="3447"/>
                      <a:pt x="639" y="3515"/>
                      <a:pt x="708" y="3561"/>
                    </a:cubicBezTo>
                    <a:lnTo>
                      <a:pt x="753" y="3606"/>
                    </a:lnTo>
                    <a:cubicBezTo>
                      <a:pt x="867" y="3698"/>
                      <a:pt x="982" y="3789"/>
                      <a:pt x="1118" y="3857"/>
                    </a:cubicBezTo>
                    <a:cubicBezTo>
                      <a:pt x="1255" y="3949"/>
                      <a:pt x="1415" y="4017"/>
                      <a:pt x="1598" y="4086"/>
                    </a:cubicBezTo>
                    <a:cubicBezTo>
                      <a:pt x="1780" y="4177"/>
                      <a:pt x="1940" y="4223"/>
                      <a:pt x="2100" y="4246"/>
                    </a:cubicBezTo>
                    <a:lnTo>
                      <a:pt x="2283" y="4246"/>
                    </a:lnTo>
                    <a:cubicBezTo>
                      <a:pt x="2374" y="4246"/>
                      <a:pt x="2488" y="4246"/>
                      <a:pt x="2602" y="4223"/>
                    </a:cubicBezTo>
                    <a:cubicBezTo>
                      <a:pt x="2785" y="4200"/>
                      <a:pt x="2944" y="4154"/>
                      <a:pt x="3059" y="4086"/>
                    </a:cubicBezTo>
                    <a:cubicBezTo>
                      <a:pt x="3355" y="3972"/>
                      <a:pt x="3584" y="3789"/>
                      <a:pt x="3789" y="3606"/>
                    </a:cubicBezTo>
                    <a:cubicBezTo>
                      <a:pt x="3880" y="3492"/>
                      <a:pt x="3972" y="3401"/>
                      <a:pt x="4063" y="3264"/>
                    </a:cubicBezTo>
                    <a:cubicBezTo>
                      <a:pt x="4131" y="3150"/>
                      <a:pt x="4200" y="3036"/>
                      <a:pt x="4268" y="2876"/>
                    </a:cubicBezTo>
                    <a:cubicBezTo>
                      <a:pt x="4314" y="2739"/>
                      <a:pt x="4360" y="2579"/>
                      <a:pt x="4360" y="2442"/>
                    </a:cubicBezTo>
                    <a:cubicBezTo>
                      <a:pt x="4360" y="2283"/>
                      <a:pt x="4337" y="2123"/>
                      <a:pt x="4314" y="1986"/>
                    </a:cubicBezTo>
                    <a:lnTo>
                      <a:pt x="4291" y="1963"/>
                    </a:lnTo>
                    <a:cubicBezTo>
                      <a:pt x="4291" y="1849"/>
                      <a:pt x="4268" y="1735"/>
                      <a:pt x="4246" y="1621"/>
                    </a:cubicBezTo>
                    <a:cubicBezTo>
                      <a:pt x="4177" y="1438"/>
                      <a:pt x="4109" y="1255"/>
                      <a:pt x="3972" y="1073"/>
                    </a:cubicBezTo>
                    <a:cubicBezTo>
                      <a:pt x="3903" y="981"/>
                      <a:pt x="3812" y="867"/>
                      <a:pt x="3721" y="776"/>
                    </a:cubicBezTo>
                    <a:lnTo>
                      <a:pt x="3698" y="730"/>
                    </a:lnTo>
                    <a:cubicBezTo>
                      <a:pt x="3584" y="593"/>
                      <a:pt x="3469" y="502"/>
                      <a:pt x="3355" y="411"/>
                    </a:cubicBezTo>
                    <a:cubicBezTo>
                      <a:pt x="3241" y="297"/>
                      <a:pt x="3081" y="228"/>
                      <a:pt x="2922" y="160"/>
                    </a:cubicBezTo>
                    <a:cubicBezTo>
                      <a:pt x="2785" y="91"/>
                      <a:pt x="2625" y="46"/>
                      <a:pt x="2465" y="23"/>
                    </a:cubicBezTo>
                    <a:cubicBezTo>
                      <a:pt x="2328" y="0"/>
                      <a:pt x="2214" y="0"/>
                      <a:pt x="2100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>
                <a:off x="7633320" y="1174485"/>
                <a:ext cx="45086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648" extrusionOk="0">
                    <a:moveTo>
                      <a:pt x="435" y="0"/>
                    </a:moveTo>
                    <a:cubicBezTo>
                      <a:pt x="343" y="0"/>
                      <a:pt x="275" y="23"/>
                      <a:pt x="229" y="68"/>
                    </a:cubicBezTo>
                    <a:cubicBezTo>
                      <a:pt x="138" y="137"/>
                      <a:pt x="115" y="205"/>
                      <a:pt x="92" y="297"/>
                    </a:cubicBezTo>
                    <a:cubicBezTo>
                      <a:pt x="69" y="388"/>
                      <a:pt x="47" y="479"/>
                      <a:pt x="24" y="593"/>
                    </a:cubicBezTo>
                    <a:cubicBezTo>
                      <a:pt x="1" y="708"/>
                      <a:pt x="1" y="822"/>
                      <a:pt x="1" y="936"/>
                    </a:cubicBezTo>
                    <a:cubicBezTo>
                      <a:pt x="1" y="1141"/>
                      <a:pt x="47" y="1324"/>
                      <a:pt x="115" y="1529"/>
                    </a:cubicBezTo>
                    <a:cubicBezTo>
                      <a:pt x="184" y="1803"/>
                      <a:pt x="366" y="2031"/>
                      <a:pt x="572" y="2214"/>
                    </a:cubicBezTo>
                    <a:cubicBezTo>
                      <a:pt x="708" y="2351"/>
                      <a:pt x="868" y="2465"/>
                      <a:pt x="1028" y="2579"/>
                    </a:cubicBezTo>
                    <a:cubicBezTo>
                      <a:pt x="1119" y="2625"/>
                      <a:pt x="1211" y="2648"/>
                      <a:pt x="1302" y="2648"/>
                    </a:cubicBezTo>
                    <a:cubicBezTo>
                      <a:pt x="1416" y="2625"/>
                      <a:pt x="1485" y="2579"/>
                      <a:pt x="1553" y="2511"/>
                    </a:cubicBezTo>
                    <a:cubicBezTo>
                      <a:pt x="1667" y="2351"/>
                      <a:pt x="1644" y="2123"/>
                      <a:pt x="1485" y="1986"/>
                    </a:cubicBezTo>
                    <a:cubicBezTo>
                      <a:pt x="1302" y="1849"/>
                      <a:pt x="1142" y="1735"/>
                      <a:pt x="982" y="1575"/>
                    </a:cubicBezTo>
                    <a:cubicBezTo>
                      <a:pt x="914" y="1529"/>
                      <a:pt x="868" y="1461"/>
                      <a:pt x="823" y="1392"/>
                    </a:cubicBezTo>
                    <a:cubicBezTo>
                      <a:pt x="800" y="1324"/>
                      <a:pt x="754" y="1255"/>
                      <a:pt x="731" y="1164"/>
                    </a:cubicBezTo>
                    <a:cubicBezTo>
                      <a:pt x="708" y="1050"/>
                      <a:pt x="686" y="913"/>
                      <a:pt x="686" y="776"/>
                    </a:cubicBezTo>
                    <a:cubicBezTo>
                      <a:pt x="708" y="639"/>
                      <a:pt x="731" y="525"/>
                      <a:pt x="754" y="388"/>
                    </a:cubicBezTo>
                    <a:cubicBezTo>
                      <a:pt x="777" y="320"/>
                      <a:pt x="754" y="205"/>
                      <a:pt x="708" y="137"/>
                    </a:cubicBezTo>
                    <a:cubicBezTo>
                      <a:pt x="640" y="68"/>
                      <a:pt x="572" y="23"/>
                      <a:pt x="480" y="23"/>
                    </a:cubicBezTo>
                    <a:cubicBezTo>
                      <a:pt x="457" y="0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2"/>
              <p:cNvSpPr/>
              <p:nvPr/>
            </p:nvSpPr>
            <p:spPr>
              <a:xfrm>
                <a:off x="7675297" y="1207164"/>
                <a:ext cx="27165" cy="2308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4" extrusionOk="0">
                    <a:moveTo>
                      <a:pt x="46" y="1"/>
                    </a:moveTo>
                    <a:cubicBezTo>
                      <a:pt x="23" y="1"/>
                      <a:pt x="23" y="24"/>
                      <a:pt x="0" y="46"/>
                    </a:cubicBezTo>
                    <a:cubicBezTo>
                      <a:pt x="0" y="69"/>
                      <a:pt x="0" y="92"/>
                      <a:pt x="0" y="115"/>
                    </a:cubicBezTo>
                    <a:cubicBezTo>
                      <a:pt x="46" y="183"/>
                      <a:pt x="91" y="252"/>
                      <a:pt x="137" y="320"/>
                    </a:cubicBezTo>
                    <a:cubicBezTo>
                      <a:pt x="160" y="343"/>
                      <a:pt x="183" y="366"/>
                      <a:pt x="205" y="412"/>
                    </a:cubicBezTo>
                    <a:cubicBezTo>
                      <a:pt x="228" y="434"/>
                      <a:pt x="228" y="434"/>
                      <a:pt x="251" y="457"/>
                    </a:cubicBezTo>
                    <a:cubicBezTo>
                      <a:pt x="274" y="480"/>
                      <a:pt x="297" y="503"/>
                      <a:pt x="320" y="526"/>
                    </a:cubicBezTo>
                    <a:cubicBezTo>
                      <a:pt x="388" y="594"/>
                      <a:pt x="479" y="663"/>
                      <a:pt x="571" y="708"/>
                    </a:cubicBezTo>
                    <a:cubicBezTo>
                      <a:pt x="593" y="731"/>
                      <a:pt x="639" y="754"/>
                      <a:pt x="662" y="777"/>
                    </a:cubicBezTo>
                    <a:cubicBezTo>
                      <a:pt x="708" y="800"/>
                      <a:pt x="776" y="822"/>
                      <a:pt x="822" y="845"/>
                    </a:cubicBezTo>
                    <a:cubicBezTo>
                      <a:pt x="839" y="851"/>
                      <a:pt x="856" y="854"/>
                      <a:pt x="872" y="854"/>
                    </a:cubicBezTo>
                    <a:cubicBezTo>
                      <a:pt x="922" y="854"/>
                      <a:pt x="964" y="828"/>
                      <a:pt x="982" y="777"/>
                    </a:cubicBezTo>
                    <a:cubicBezTo>
                      <a:pt x="1004" y="708"/>
                      <a:pt x="982" y="640"/>
                      <a:pt x="913" y="617"/>
                    </a:cubicBezTo>
                    <a:cubicBezTo>
                      <a:pt x="845" y="594"/>
                      <a:pt x="776" y="571"/>
                      <a:pt x="708" y="526"/>
                    </a:cubicBezTo>
                    <a:cubicBezTo>
                      <a:pt x="639" y="503"/>
                      <a:pt x="571" y="457"/>
                      <a:pt x="502" y="434"/>
                    </a:cubicBezTo>
                    <a:lnTo>
                      <a:pt x="525" y="434"/>
                    </a:lnTo>
                    <a:cubicBezTo>
                      <a:pt x="479" y="412"/>
                      <a:pt x="457" y="389"/>
                      <a:pt x="411" y="366"/>
                    </a:cubicBezTo>
                    <a:cubicBezTo>
                      <a:pt x="388" y="343"/>
                      <a:pt x="365" y="320"/>
                      <a:pt x="342" y="297"/>
                    </a:cubicBezTo>
                    <a:cubicBezTo>
                      <a:pt x="320" y="275"/>
                      <a:pt x="297" y="252"/>
                      <a:pt x="297" y="229"/>
                    </a:cubicBezTo>
                    <a:cubicBezTo>
                      <a:pt x="274" y="229"/>
                      <a:pt x="251" y="206"/>
                      <a:pt x="251" y="183"/>
                    </a:cubicBezTo>
                    <a:cubicBezTo>
                      <a:pt x="212" y="144"/>
                      <a:pt x="190" y="105"/>
                      <a:pt x="170" y="66"/>
                    </a:cubicBezTo>
                    <a:lnTo>
                      <a:pt x="170" y="66"/>
                    </a:lnTo>
                    <a:cubicBezTo>
                      <a:pt x="173" y="68"/>
                      <a:pt x="177" y="69"/>
                      <a:pt x="183" y="69"/>
                    </a:cubicBezTo>
                    <a:cubicBezTo>
                      <a:pt x="183" y="69"/>
                      <a:pt x="176" y="69"/>
                      <a:pt x="169" y="65"/>
                    </a:cubicBezTo>
                    <a:lnTo>
                      <a:pt x="169" y="65"/>
                    </a:lnTo>
                    <a:cubicBezTo>
                      <a:pt x="169" y="65"/>
                      <a:pt x="169" y="66"/>
                      <a:pt x="170" y="66"/>
                    </a:cubicBezTo>
                    <a:lnTo>
                      <a:pt x="170" y="66"/>
                    </a:lnTo>
                    <a:cubicBezTo>
                      <a:pt x="168" y="65"/>
                      <a:pt x="167" y="64"/>
                      <a:pt x="166" y="63"/>
                    </a:cubicBezTo>
                    <a:lnTo>
                      <a:pt x="166" y="63"/>
                    </a:lnTo>
                    <a:cubicBezTo>
                      <a:pt x="167" y="64"/>
                      <a:pt x="168" y="65"/>
                      <a:pt x="169" y="65"/>
                    </a:cubicBezTo>
                    <a:lnTo>
                      <a:pt x="169" y="65"/>
                    </a:lnTo>
                    <a:cubicBezTo>
                      <a:pt x="166" y="59"/>
                      <a:pt x="163" y="53"/>
                      <a:pt x="160" y="46"/>
                    </a:cubicBezTo>
                    <a:cubicBezTo>
                      <a:pt x="160" y="24"/>
                      <a:pt x="137" y="1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2"/>
              <p:cNvSpPr/>
              <p:nvPr/>
            </p:nvSpPr>
            <p:spPr>
              <a:xfrm>
                <a:off x="7887510" y="1173242"/>
                <a:ext cx="30895" cy="38518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425" extrusionOk="0">
                    <a:moveTo>
                      <a:pt x="184" y="0"/>
                    </a:moveTo>
                    <a:cubicBezTo>
                      <a:pt x="115" y="23"/>
                      <a:pt x="69" y="46"/>
                      <a:pt x="47" y="92"/>
                    </a:cubicBezTo>
                    <a:cubicBezTo>
                      <a:pt x="1" y="114"/>
                      <a:pt x="1" y="183"/>
                      <a:pt x="1" y="229"/>
                    </a:cubicBezTo>
                    <a:cubicBezTo>
                      <a:pt x="1" y="274"/>
                      <a:pt x="24" y="343"/>
                      <a:pt x="69" y="366"/>
                    </a:cubicBezTo>
                    <a:cubicBezTo>
                      <a:pt x="206" y="434"/>
                      <a:pt x="320" y="503"/>
                      <a:pt x="412" y="617"/>
                    </a:cubicBezTo>
                    <a:cubicBezTo>
                      <a:pt x="480" y="685"/>
                      <a:pt x="526" y="754"/>
                      <a:pt x="572" y="822"/>
                    </a:cubicBezTo>
                    <a:cubicBezTo>
                      <a:pt x="640" y="959"/>
                      <a:pt x="686" y="1096"/>
                      <a:pt x="731" y="1233"/>
                    </a:cubicBezTo>
                    <a:cubicBezTo>
                      <a:pt x="731" y="1233"/>
                      <a:pt x="731" y="1256"/>
                      <a:pt x="731" y="1256"/>
                    </a:cubicBezTo>
                    <a:cubicBezTo>
                      <a:pt x="754" y="1301"/>
                      <a:pt x="754" y="1347"/>
                      <a:pt x="800" y="1370"/>
                    </a:cubicBezTo>
                    <a:cubicBezTo>
                      <a:pt x="833" y="1403"/>
                      <a:pt x="867" y="1424"/>
                      <a:pt x="909" y="1424"/>
                    </a:cubicBezTo>
                    <a:cubicBezTo>
                      <a:pt x="925" y="1424"/>
                      <a:pt x="941" y="1422"/>
                      <a:pt x="960" y="1416"/>
                    </a:cubicBezTo>
                    <a:cubicBezTo>
                      <a:pt x="1051" y="1416"/>
                      <a:pt x="1142" y="1301"/>
                      <a:pt x="1119" y="1210"/>
                    </a:cubicBezTo>
                    <a:cubicBezTo>
                      <a:pt x="1119" y="1073"/>
                      <a:pt x="1097" y="936"/>
                      <a:pt x="1051" y="822"/>
                    </a:cubicBezTo>
                    <a:cubicBezTo>
                      <a:pt x="1005" y="708"/>
                      <a:pt x="937" y="594"/>
                      <a:pt x="868" y="503"/>
                    </a:cubicBezTo>
                    <a:cubicBezTo>
                      <a:pt x="800" y="411"/>
                      <a:pt x="709" y="320"/>
                      <a:pt x="617" y="229"/>
                    </a:cubicBezTo>
                    <a:cubicBezTo>
                      <a:pt x="526" y="160"/>
                      <a:pt x="412" y="114"/>
                      <a:pt x="320" y="46"/>
                    </a:cubicBezTo>
                    <a:cubicBezTo>
                      <a:pt x="275" y="23"/>
                      <a:pt x="252" y="0"/>
                      <a:pt x="206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2"/>
              <p:cNvSpPr/>
              <p:nvPr/>
            </p:nvSpPr>
            <p:spPr>
              <a:xfrm>
                <a:off x="7610506" y="1144860"/>
                <a:ext cx="122176" cy="12263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4537" extrusionOk="0">
                    <a:moveTo>
                      <a:pt x="2237" y="320"/>
                    </a:moveTo>
                    <a:cubicBezTo>
                      <a:pt x="2260" y="320"/>
                      <a:pt x="2260" y="320"/>
                      <a:pt x="2260" y="343"/>
                    </a:cubicBezTo>
                    <a:cubicBezTo>
                      <a:pt x="2397" y="343"/>
                      <a:pt x="2534" y="343"/>
                      <a:pt x="2671" y="366"/>
                    </a:cubicBezTo>
                    <a:cubicBezTo>
                      <a:pt x="2831" y="411"/>
                      <a:pt x="2990" y="480"/>
                      <a:pt x="3150" y="548"/>
                    </a:cubicBezTo>
                    <a:cubicBezTo>
                      <a:pt x="3287" y="617"/>
                      <a:pt x="3424" y="708"/>
                      <a:pt x="3538" y="822"/>
                    </a:cubicBezTo>
                    <a:cubicBezTo>
                      <a:pt x="3675" y="936"/>
                      <a:pt x="3789" y="1073"/>
                      <a:pt x="3881" y="1210"/>
                    </a:cubicBezTo>
                    <a:cubicBezTo>
                      <a:pt x="3972" y="1370"/>
                      <a:pt x="4063" y="1530"/>
                      <a:pt x="4109" y="1689"/>
                    </a:cubicBezTo>
                    <a:cubicBezTo>
                      <a:pt x="4155" y="1849"/>
                      <a:pt x="4200" y="2009"/>
                      <a:pt x="4200" y="2192"/>
                    </a:cubicBezTo>
                    <a:cubicBezTo>
                      <a:pt x="4200" y="2351"/>
                      <a:pt x="4200" y="2511"/>
                      <a:pt x="4155" y="2694"/>
                    </a:cubicBezTo>
                    <a:cubicBezTo>
                      <a:pt x="4109" y="2854"/>
                      <a:pt x="4063" y="3013"/>
                      <a:pt x="3995" y="3173"/>
                    </a:cubicBezTo>
                    <a:cubicBezTo>
                      <a:pt x="3904" y="3310"/>
                      <a:pt x="3812" y="3447"/>
                      <a:pt x="3698" y="3584"/>
                    </a:cubicBezTo>
                    <a:cubicBezTo>
                      <a:pt x="3584" y="3698"/>
                      <a:pt x="3470" y="3789"/>
                      <a:pt x="3333" y="3881"/>
                    </a:cubicBezTo>
                    <a:cubicBezTo>
                      <a:pt x="3173" y="3995"/>
                      <a:pt x="3013" y="4063"/>
                      <a:pt x="2854" y="4132"/>
                    </a:cubicBezTo>
                    <a:cubicBezTo>
                      <a:pt x="2694" y="4177"/>
                      <a:pt x="2511" y="4200"/>
                      <a:pt x="2351" y="4200"/>
                    </a:cubicBezTo>
                    <a:cubicBezTo>
                      <a:pt x="2305" y="4207"/>
                      <a:pt x="2256" y="4210"/>
                      <a:pt x="2206" y="4210"/>
                    </a:cubicBezTo>
                    <a:cubicBezTo>
                      <a:pt x="2087" y="4210"/>
                      <a:pt x="1962" y="4194"/>
                      <a:pt x="1849" y="4177"/>
                    </a:cubicBezTo>
                    <a:cubicBezTo>
                      <a:pt x="1689" y="4132"/>
                      <a:pt x="1530" y="4063"/>
                      <a:pt x="1370" y="3995"/>
                    </a:cubicBezTo>
                    <a:cubicBezTo>
                      <a:pt x="1210" y="3904"/>
                      <a:pt x="1096" y="3812"/>
                      <a:pt x="959" y="3721"/>
                    </a:cubicBezTo>
                    <a:cubicBezTo>
                      <a:pt x="845" y="3607"/>
                      <a:pt x="731" y="3470"/>
                      <a:pt x="639" y="3356"/>
                    </a:cubicBezTo>
                    <a:lnTo>
                      <a:pt x="662" y="3356"/>
                    </a:lnTo>
                    <a:cubicBezTo>
                      <a:pt x="548" y="3196"/>
                      <a:pt x="480" y="3036"/>
                      <a:pt x="411" y="2854"/>
                    </a:cubicBezTo>
                    <a:cubicBezTo>
                      <a:pt x="388" y="2785"/>
                      <a:pt x="366" y="2694"/>
                      <a:pt x="366" y="2625"/>
                    </a:cubicBezTo>
                    <a:cubicBezTo>
                      <a:pt x="366" y="2625"/>
                      <a:pt x="366" y="2625"/>
                      <a:pt x="366" y="2602"/>
                    </a:cubicBezTo>
                    <a:lnTo>
                      <a:pt x="343" y="2602"/>
                    </a:lnTo>
                    <a:cubicBezTo>
                      <a:pt x="343" y="2511"/>
                      <a:pt x="320" y="2443"/>
                      <a:pt x="320" y="2351"/>
                    </a:cubicBezTo>
                    <a:cubicBezTo>
                      <a:pt x="320" y="2260"/>
                      <a:pt x="320" y="2146"/>
                      <a:pt x="343" y="2055"/>
                    </a:cubicBezTo>
                    <a:cubicBezTo>
                      <a:pt x="343" y="2055"/>
                      <a:pt x="343" y="2032"/>
                      <a:pt x="343" y="2032"/>
                    </a:cubicBezTo>
                    <a:cubicBezTo>
                      <a:pt x="343" y="1963"/>
                      <a:pt x="366" y="1895"/>
                      <a:pt x="366" y="1849"/>
                    </a:cubicBezTo>
                    <a:cubicBezTo>
                      <a:pt x="411" y="1689"/>
                      <a:pt x="457" y="1530"/>
                      <a:pt x="548" y="1370"/>
                    </a:cubicBezTo>
                    <a:cubicBezTo>
                      <a:pt x="548" y="1370"/>
                      <a:pt x="548" y="1370"/>
                      <a:pt x="548" y="1347"/>
                    </a:cubicBezTo>
                    <a:cubicBezTo>
                      <a:pt x="594" y="1279"/>
                      <a:pt x="639" y="1210"/>
                      <a:pt x="685" y="1142"/>
                    </a:cubicBezTo>
                    <a:cubicBezTo>
                      <a:pt x="708" y="1119"/>
                      <a:pt x="708" y="1119"/>
                      <a:pt x="708" y="1119"/>
                    </a:cubicBezTo>
                    <a:cubicBezTo>
                      <a:pt x="708" y="1119"/>
                      <a:pt x="708" y="1096"/>
                      <a:pt x="708" y="1096"/>
                    </a:cubicBezTo>
                    <a:lnTo>
                      <a:pt x="731" y="1096"/>
                    </a:lnTo>
                    <a:cubicBezTo>
                      <a:pt x="754" y="1050"/>
                      <a:pt x="776" y="1005"/>
                      <a:pt x="822" y="982"/>
                    </a:cubicBezTo>
                    <a:cubicBezTo>
                      <a:pt x="822" y="959"/>
                      <a:pt x="822" y="959"/>
                      <a:pt x="822" y="959"/>
                    </a:cubicBezTo>
                    <a:lnTo>
                      <a:pt x="845" y="959"/>
                    </a:lnTo>
                    <a:cubicBezTo>
                      <a:pt x="959" y="845"/>
                      <a:pt x="1073" y="731"/>
                      <a:pt x="1210" y="640"/>
                    </a:cubicBezTo>
                    <a:cubicBezTo>
                      <a:pt x="1233" y="617"/>
                      <a:pt x="1256" y="617"/>
                      <a:pt x="1279" y="594"/>
                    </a:cubicBezTo>
                    <a:lnTo>
                      <a:pt x="1301" y="594"/>
                    </a:lnTo>
                    <a:cubicBezTo>
                      <a:pt x="1416" y="525"/>
                      <a:pt x="1552" y="457"/>
                      <a:pt x="1667" y="434"/>
                    </a:cubicBezTo>
                    <a:cubicBezTo>
                      <a:pt x="1758" y="388"/>
                      <a:pt x="1849" y="388"/>
                      <a:pt x="1941" y="366"/>
                    </a:cubicBezTo>
                    <a:cubicBezTo>
                      <a:pt x="2009" y="343"/>
                      <a:pt x="2100" y="343"/>
                      <a:pt x="2192" y="343"/>
                    </a:cubicBezTo>
                    <a:cubicBezTo>
                      <a:pt x="2192" y="343"/>
                      <a:pt x="2192" y="343"/>
                      <a:pt x="2192" y="320"/>
                    </a:cubicBezTo>
                    <a:close/>
                    <a:moveTo>
                      <a:pt x="2123" y="0"/>
                    </a:moveTo>
                    <a:cubicBezTo>
                      <a:pt x="2032" y="23"/>
                      <a:pt x="1941" y="23"/>
                      <a:pt x="1849" y="46"/>
                    </a:cubicBezTo>
                    <a:cubicBezTo>
                      <a:pt x="1758" y="69"/>
                      <a:pt x="1667" y="92"/>
                      <a:pt x="1575" y="115"/>
                    </a:cubicBezTo>
                    <a:cubicBezTo>
                      <a:pt x="1507" y="137"/>
                      <a:pt x="1438" y="160"/>
                      <a:pt x="1393" y="183"/>
                    </a:cubicBezTo>
                    <a:lnTo>
                      <a:pt x="1370" y="183"/>
                    </a:lnTo>
                    <a:cubicBezTo>
                      <a:pt x="1301" y="229"/>
                      <a:pt x="1233" y="251"/>
                      <a:pt x="1187" y="274"/>
                    </a:cubicBezTo>
                    <a:cubicBezTo>
                      <a:pt x="913" y="411"/>
                      <a:pt x="685" y="617"/>
                      <a:pt x="480" y="868"/>
                    </a:cubicBezTo>
                    <a:cubicBezTo>
                      <a:pt x="457" y="913"/>
                      <a:pt x="434" y="936"/>
                      <a:pt x="388" y="982"/>
                    </a:cubicBezTo>
                    <a:cubicBezTo>
                      <a:pt x="343" y="1073"/>
                      <a:pt x="274" y="1164"/>
                      <a:pt x="229" y="1256"/>
                    </a:cubicBezTo>
                    <a:cubicBezTo>
                      <a:pt x="229" y="1256"/>
                      <a:pt x="229" y="1279"/>
                      <a:pt x="229" y="1279"/>
                    </a:cubicBezTo>
                    <a:cubicBezTo>
                      <a:pt x="115" y="1484"/>
                      <a:pt x="46" y="1712"/>
                      <a:pt x="23" y="1918"/>
                    </a:cubicBezTo>
                    <a:cubicBezTo>
                      <a:pt x="0" y="2055"/>
                      <a:pt x="0" y="2169"/>
                      <a:pt x="0" y="2306"/>
                    </a:cubicBezTo>
                    <a:cubicBezTo>
                      <a:pt x="0" y="2420"/>
                      <a:pt x="0" y="2511"/>
                      <a:pt x="23" y="2625"/>
                    </a:cubicBezTo>
                    <a:cubicBezTo>
                      <a:pt x="23" y="2648"/>
                      <a:pt x="23" y="2648"/>
                      <a:pt x="23" y="2671"/>
                    </a:cubicBezTo>
                    <a:cubicBezTo>
                      <a:pt x="46" y="2831"/>
                      <a:pt x="115" y="2968"/>
                      <a:pt x="160" y="3127"/>
                    </a:cubicBezTo>
                    <a:cubicBezTo>
                      <a:pt x="183" y="3173"/>
                      <a:pt x="206" y="3196"/>
                      <a:pt x="229" y="3242"/>
                    </a:cubicBezTo>
                    <a:cubicBezTo>
                      <a:pt x="229" y="3242"/>
                      <a:pt x="229" y="3264"/>
                      <a:pt x="229" y="3264"/>
                    </a:cubicBezTo>
                    <a:cubicBezTo>
                      <a:pt x="229" y="3287"/>
                      <a:pt x="251" y="3287"/>
                      <a:pt x="251" y="3310"/>
                    </a:cubicBezTo>
                    <a:cubicBezTo>
                      <a:pt x="343" y="3515"/>
                      <a:pt x="503" y="3721"/>
                      <a:pt x="662" y="3881"/>
                    </a:cubicBezTo>
                    <a:cubicBezTo>
                      <a:pt x="982" y="4177"/>
                      <a:pt x="1370" y="4406"/>
                      <a:pt x="1804" y="4497"/>
                    </a:cubicBezTo>
                    <a:cubicBezTo>
                      <a:pt x="1895" y="4497"/>
                      <a:pt x="2009" y="4520"/>
                      <a:pt x="2100" y="4520"/>
                    </a:cubicBezTo>
                    <a:cubicBezTo>
                      <a:pt x="2157" y="4531"/>
                      <a:pt x="2214" y="4537"/>
                      <a:pt x="2269" y="4537"/>
                    </a:cubicBezTo>
                    <a:cubicBezTo>
                      <a:pt x="2323" y="4537"/>
                      <a:pt x="2374" y="4531"/>
                      <a:pt x="2420" y="4520"/>
                    </a:cubicBezTo>
                    <a:cubicBezTo>
                      <a:pt x="2671" y="4520"/>
                      <a:pt x="2899" y="4451"/>
                      <a:pt x="3127" y="4360"/>
                    </a:cubicBezTo>
                    <a:cubicBezTo>
                      <a:pt x="3333" y="4269"/>
                      <a:pt x="3538" y="4155"/>
                      <a:pt x="3698" y="4018"/>
                    </a:cubicBezTo>
                    <a:cubicBezTo>
                      <a:pt x="3881" y="3881"/>
                      <a:pt x="4040" y="3698"/>
                      <a:pt x="4155" y="3515"/>
                    </a:cubicBezTo>
                    <a:cubicBezTo>
                      <a:pt x="4406" y="3150"/>
                      <a:pt x="4520" y="2694"/>
                      <a:pt x="4520" y="2260"/>
                    </a:cubicBezTo>
                    <a:cubicBezTo>
                      <a:pt x="4520" y="1941"/>
                      <a:pt x="4451" y="1598"/>
                      <a:pt x="4314" y="1301"/>
                    </a:cubicBezTo>
                    <a:cubicBezTo>
                      <a:pt x="4155" y="982"/>
                      <a:pt x="3926" y="708"/>
                      <a:pt x="3652" y="480"/>
                    </a:cubicBezTo>
                    <a:cubicBezTo>
                      <a:pt x="3515" y="388"/>
                      <a:pt x="3379" y="297"/>
                      <a:pt x="3219" y="229"/>
                    </a:cubicBezTo>
                    <a:cubicBezTo>
                      <a:pt x="3082" y="137"/>
                      <a:pt x="2922" y="92"/>
                      <a:pt x="2762" y="69"/>
                    </a:cubicBezTo>
                    <a:cubicBezTo>
                      <a:pt x="2671" y="46"/>
                      <a:pt x="2557" y="23"/>
                      <a:pt x="2466" y="23"/>
                    </a:cubicBezTo>
                    <a:lnTo>
                      <a:pt x="2443" y="23"/>
                    </a:lnTo>
                    <a:cubicBezTo>
                      <a:pt x="2420" y="0"/>
                      <a:pt x="2397" y="0"/>
                      <a:pt x="2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2"/>
              <p:cNvSpPr/>
              <p:nvPr/>
            </p:nvSpPr>
            <p:spPr>
              <a:xfrm>
                <a:off x="7761036" y="1008521"/>
                <a:ext cx="61737" cy="52276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934" extrusionOk="0">
                    <a:moveTo>
                      <a:pt x="1028" y="320"/>
                    </a:moveTo>
                    <a:cubicBezTo>
                      <a:pt x="1119" y="320"/>
                      <a:pt x="1210" y="320"/>
                      <a:pt x="1302" y="342"/>
                    </a:cubicBezTo>
                    <a:cubicBezTo>
                      <a:pt x="1370" y="365"/>
                      <a:pt x="1462" y="388"/>
                      <a:pt x="1553" y="434"/>
                    </a:cubicBezTo>
                    <a:cubicBezTo>
                      <a:pt x="1621" y="479"/>
                      <a:pt x="1667" y="525"/>
                      <a:pt x="1735" y="571"/>
                    </a:cubicBezTo>
                    <a:cubicBezTo>
                      <a:pt x="1781" y="616"/>
                      <a:pt x="1827" y="662"/>
                      <a:pt x="1850" y="708"/>
                    </a:cubicBezTo>
                    <a:cubicBezTo>
                      <a:pt x="1895" y="753"/>
                      <a:pt x="1918" y="822"/>
                      <a:pt x="1941" y="867"/>
                    </a:cubicBezTo>
                    <a:cubicBezTo>
                      <a:pt x="1941" y="913"/>
                      <a:pt x="1941" y="936"/>
                      <a:pt x="1964" y="982"/>
                    </a:cubicBezTo>
                    <a:cubicBezTo>
                      <a:pt x="1964" y="1027"/>
                      <a:pt x="1941" y="1073"/>
                      <a:pt x="1941" y="1118"/>
                    </a:cubicBezTo>
                    <a:cubicBezTo>
                      <a:pt x="1941" y="1164"/>
                      <a:pt x="1918" y="1210"/>
                      <a:pt x="1895" y="1255"/>
                    </a:cubicBezTo>
                    <a:cubicBezTo>
                      <a:pt x="1872" y="1278"/>
                      <a:pt x="1850" y="1324"/>
                      <a:pt x="1827" y="1347"/>
                    </a:cubicBezTo>
                    <a:cubicBezTo>
                      <a:pt x="1781" y="1392"/>
                      <a:pt x="1735" y="1438"/>
                      <a:pt x="1690" y="1484"/>
                    </a:cubicBezTo>
                    <a:cubicBezTo>
                      <a:pt x="1621" y="1506"/>
                      <a:pt x="1576" y="1529"/>
                      <a:pt x="1507" y="1552"/>
                    </a:cubicBezTo>
                    <a:cubicBezTo>
                      <a:pt x="1416" y="1575"/>
                      <a:pt x="1325" y="1598"/>
                      <a:pt x="1233" y="1598"/>
                    </a:cubicBezTo>
                    <a:cubicBezTo>
                      <a:pt x="1142" y="1598"/>
                      <a:pt x="1051" y="1598"/>
                      <a:pt x="959" y="1575"/>
                    </a:cubicBezTo>
                    <a:cubicBezTo>
                      <a:pt x="891" y="1552"/>
                      <a:pt x="800" y="1529"/>
                      <a:pt x="731" y="1484"/>
                    </a:cubicBezTo>
                    <a:cubicBezTo>
                      <a:pt x="663" y="1461"/>
                      <a:pt x="594" y="1415"/>
                      <a:pt x="549" y="1370"/>
                    </a:cubicBezTo>
                    <a:cubicBezTo>
                      <a:pt x="480" y="1324"/>
                      <a:pt x="434" y="1255"/>
                      <a:pt x="412" y="1210"/>
                    </a:cubicBezTo>
                    <a:cubicBezTo>
                      <a:pt x="389" y="1164"/>
                      <a:pt x="366" y="1118"/>
                      <a:pt x="343" y="1050"/>
                    </a:cubicBezTo>
                    <a:cubicBezTo>
                      <a:pt x="320" y="1004"/>
                      <a:pt x="320" y="982"/>
                      <a:pt x="320" y="936"/>
                    </a:cubicBezTo>
                    <a:cubicBezTo>
                      <a:pt x="320" y="890"/>
                      <a:pt x="320" y="845"/>
                      <a:pt x="320" y="799"/>
                    </a:cubicBezTo>
                    <a:cubicBezTo>
                      <a:pt x="343" y="753"/>
                      <a:pt x="343" y="730"/>
                      <a:pt x="366" y="685"/>
                    </a:cubicBezTo>
                    <a:cubicBezTo>
                      <a:pt x="389" y="639"/>
                      <a:pt x="412" y="593"/>
                      <a:pt x="457" y="571"/>
                    </a:cubicBezTo>
                    <a:cubicBezTo>
                      <a:pt x="457" y="548"/>
                      <a:pt x="480" y="525"/>
                      <a:pt x="503" y="525"/>
                    </a:cubicBezTo>
                    <a:cubicBezTo>
                      <a:pt x="503" y="525"/>
                      <a:pt x="503" y="502"/>
                      <a:pt x="526" y="502"/>
                    </a:cubicBezTo>
                    <a:cubicBezTo>
                      <a:pt x="526" y="502"/>
                      <a:pt x="549" y="479"/>
                      <a:pt x="549" y="479"/>
                    </a:cubicBezTo>
                    <a:cubicBezTo>
                      <a:pt x="549" y="479"/>
                      <a:pt x="571" y="479"/>
                      <a:pt x="571" y="457"/>
                    </a:cubicBezTo>
                    <a:lnTo>
                      <a:pt x="594" y="457"/>
                    </a:lnTo>
                    <a:cubicBezTo>
                      <a:pt x="594" y="457"/>
                      <a:pt x="594" y="434"/>
                      <a:pt x="617" y="434"/>
                    </a:cubicBezTo>
                    <a:cubicBezTo>
                      <a:pt x="640" y="434"/>
                      <a:pt x="663" y="411"/>
                      <a:pt x="686" y="411"/>
                    </a:cubicBezTo>
                    <a:cubicBezTo>
                      <a:pt x="708" y="388"/>
                      <a:pt x="754" y="388"/>
                      <a:pt x="777" y="365"/>
                    </a:cubicBezTo>
                    <a:cubicBezTo>
                      <a:pt x="822" y="365"/>
                      <a:pt x="845" y="342"/>
                      <a:pt x="891" y="342"/>
                    </a:cubicBezTo>
                    <a:lnTo>
                      <a:pt x="914" y="342"/>
                    </a:lnTo>
                    <a:cubicBezTo>
                      <a:pt x="959" y="320"/>
                      <a:pt x="982" y="320"/>
                      <a:pt x="1028" y="320"/>
                    </a:cubicBezTo>
                    <a:close/>
                    <a:moveTo>
                      <a:pt x="1074" y="0"/>
                    </a:moveTo>
                    <a:cubicBezTo>
                      <a:pt x="959" y="0"/>
                      <a:pt x="845" y="23"/>
                      <a:pt x="731" y="46"/>
                    </a:cubicBezTo>
                    <a:cubicBezTo>
                      <a:pt x="617" y="68"/>
                      <a:pt x="503" y="114"/>
                      <a:pt x="412" y="183"/>
                    </a:cubicBezTo>
                    <a:lnTo>
                      <a:pt x="389" y="183"/>
                    </a:lnTo>
                    <a:cubicBezTo>
                      <a:pt x="389" y="205"/>
                      <a:pt x="389" y="205"/>
                      <a:pt x="389" y="205"/>
                    </a:cubicBezTo>
                    <a:lnTo>
                      <a:pt x="366" y="205"/>
                    </a:lnTo>
                    <a:cubicBezTo>
                      <a:pt x="343" y="228"/>
                      <a:pt x="320" y="251"/>
                      <a:pt x="275" y="274"/>
                    </a:cubicBezTo>
                    <a:cubicBezTo>
                      <a:pt x="252" y="297"/>
                      <a:pt x="252" y="320"/>
                      <a:pt x="229" y="320"/>
                    </a:cubicBezTo>
                    <a:cubicBezTo>
                      <a:pt x="183" y="365"/>
                      <a:pt x="161" y="411"/>
                      <a:pt x="138" y="457"/>
                    </a:cubicBezTo>
                    <a:cubicBezTo>
                      <a:pt x="69" y="525"/>
                      <a:pt x="46" y="616"/>
                      <a:pt x="24" y="708"/>
                    </a:cubicBezTo>
                    <a:lnTo>
                      <a:pt x="1" y="730"/>
                    </a:lnTo>
                    <a:cubicBezTo>
                      <a:pt x="1" y="799"/>
                      <a:pt x="1" y="867"/>
                      <a:pt x="1" y="936"/>
                    </a:cubicBezTo>
                    <a:cubicBezTo>
                      <a:pt x="1" y="1027"/>
                      <a:pt x="24" y="1118"/>
                      <a:pt x="46" y="1210"/>
                    </a:cubicBezTo>
                    <a:cubicBezTo>
                      <a:pt x="69" y="1301"/>
                      <a:pt x="115" y="1370"/>
                      <a:pt x="161" y="1438"/>
                    </a:cubicBezTo>
                    <a:cubicBezTo>
                      <a:pt x="229" y="1506"/>
                      <a:pt x="275" y="1575"/>
                      <a:pt x="343" y="1621"/>
                    </a:cubicBezTo>
                    <a:cubicBezTo>
                      <a:pt x="480" y="1735"/>
                      <a:pt x="640" y="1826"/>
                      <a:pt x="822" y="1872"/>
                    </a:cubicBezTo>
                    <a:cubicBezTo>
                      <a:pt x="940" y="1914"/>
                      <a:pt x="1066" y="1934"/>
                      <a:pt x="1194" y="1934"/>
                    </a:cubicBezTo>
                    <a:cubicBezTo>
                      <a:pt x="1414" y="1934"/>
                      <a:pt x="1639" y="1873"/>
                      <a:pt x="1827" y="1758"/>
                    </a:cubicBezTo>
                    <a:cubicBezTo>
                      <a:pt x="1964" y="1689"/>
                      <a:pt x="2078" y="1575"/>
                      <a:pt x="2169" y="1438"/>
                    </a:cubicBezTo>
                    <a:cubicBezTo>
                      <a:pt x="2238" y="1301"/>
                      <a:pt x="2283" y="1141"/>
                      <a:pt x="2283" y="1004"/>
                    </a:cubicBezTo>
                    <a:cubicBezTo>
                      <a:pt x="2283" y="639"/>
                      <a:pt x="2009" y="320"/>
                      <a:pt x="1713" y="160"/>
                    </a:cubicBezTo>
                    <a:cubicBezTo>
                      <a:pt x="1530" y="68"/>
                      <a:pt x="1347" y="23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2"/>
              <p:cNvSpPr/>
              <p:nvPr/>
            </p:nvSpPr>
            <p:spPr>
              <a:xfrm>
                <a:off x="7864075" y="1158429"/>
                <a:ext cx="73441" cy="78657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910" extrusionOk="0">
                    <a:moveTo>
                      <a:pt x="1233" y="320"/>
                    </a:moveTo>
                    <a:cubicBezTo>
                      <a:pt x="1279" y="320"/>
                      <a:pt x="1302" y="343"/>
                      <a:pt x="1324" y="343"/>
                    </a:cubicBezTo>
                    <a:cubicBezTo>
                      <a:pt x="1439" y="366"/>
                      <a:pt x="1507" y="389"/>
                      <a:pt x="1598" y="434"/>
                    </a:cubicBezTo>
                    <a:cubicBezTo>
                      <a:pt x="1712" y="503"/>
                      <a:pt x="1804" y="571"/>
                      <a:pt x="1895" y="640"/>
                    </a:cubicBezTo>
                    <a:cubicBezTo>
                      <a:pt x="1986" y="731"/>
                      <a:pt x="2078" y="822"/>
                      <a:pt x="2146" y="936"/>
                    </a:cubicBezTo>
                    <a:cubicBezTo>
                      <a:pt x="2215" y="1051"/>
                      <a:pt x="2283" y="1165"/>
                      <a:pt x="2329" y="1279"/>
                    </a:cubicBezTo>
                    <a:cubicBezTo>
                      <a:pt x="2352" y="1393"/>
                      <a:pt x="2374" y="1507"/>
                      <a:pt x="2397" y="1644"/>
                    </a:cubicBezTo>
                    <a:cubicBezTo>
                      <a:pt x="2397" y="1735"/>
                      <a:pt x="2374" y="1849"/>
                      <a:pt x="2352" y="1964"/>
                    </a:cubicBezTo>
                    <a:cubicBezTo>
                      <a:pt x="2329" y="2032"/>
                      <a:pt x="2306" y="2100"/>
                      <a:pt x="2283" y="2192"/>
                    </a:cubicBezTo>
                    <a:cubicBezTo>
                      <a:pt x="2237" y="2237"/>
                      <a:pt x="2215" y="2283"/>
                      <a:pt x="2169" y="2329"/>
                    </a:cubicBezTo>
                    <a:cubicBezTo>
                      <a:pt x="2123" y="2374"/>
                      <a:pt x="2078" y="2420"/>
                      <a:pt x="2032" y="2443"/>
                    </a:cubicBezTo>
                    <a:cubicBezTo>
                      <a:pt x="1986" y="2489"/>
                      <a:pt x="1918" y="2511"/>
                      <a:pt x="1849" y="2557"/>
                    </a:cubicBezTo>
                    <a:cubicBezTo>
                      <a:pt x="1781" y="2557"/>
                      <a:pt x="1712" y="2580"/>
                      <a:pt x="1644" y="2580"/>
                    </a:cubicBezTo>
                    <a:cubicBezTo>
                      <a:pt x="1553" y="2580"/>
                      <a:pt x="1461" y="2580"/>
                      <a:pt x="1370" y="2557"/>
                    </a:cubicBezTo>
                    <a:cubicBezTo>
                      <a:pt x="1279" y="2534"/>
                      <a:pt x="1187" y="2511"/>
                      <a:pt x="1096" y="2466"/>
                    </a:cubicBezTo>
                    <a:cubicBezTo>
                      <a:pt x="1005" y="2397"/>
                      <a:pt x="914" y="2329"/>
                      <a:pt x="822" y="2260"/>
                    </a:cubicBezTo>
                    <a:lnTo>
                      <a:pt x="799" y="2260"/>
                    </a:lnTo>
                    <a:cubicBezTo>
                      <a:pt x="777" y="2237"/>
                      <a:pt x="754" y="2215"/>
                      <a:pt x="731" y="2192"/>
                    </a:cubicBezTo>
                    <a:cubicBezTo>
                      <a:pt x="731" y="2169"/>
                      <a:pt x="731" y="2169"/>
                      <a:pt x="731" y="2169"/>
                    </a:cubicBezTo>
                    <a:cubicBezTo>
                      <a:pt x="663" y="2100"/>
                      <a:pt x="617" y="2032"/>
                      <a:pt x="548" y="1964"/>
                    </a:cubicBezTo>
                    <a:cubicBezTo>
                      <a:pt x="526" y="1918"/>
                      <a:pt x="503" y="1872"/>
                      <a:pt x="480" y="1827"/>
                    </a:cubicBezTo>
                    <a:cubicBezTo>
                      <a:pt x="457" y="1758"/>
                      <a:pt x="411" y="1690"/>
                      <a:pt x="389" y="1621"/>
                    </a:cubicBezTo>
                    <a:cubicBezTo>
                      <a:pt x="343" y="1507"/>
                      <a:pt x="343" y="1393"/>
                      <a:pt x="320" y="1279"/>
                    </a:cubicBezTo>
                    <a:cubicBezTo>
                      <a:pt x="320" y="1256"/>
                      <a:pt x="320" y="1256"/>
                      <a:pt x="320" y="1256"/>
                    </a:cubicBezTo>
                    <a:cubicBezTo>
                      <a:pt x="320" y="1210"/>
                      <a:pt x="320" y="1165"/>
                      <a:pt x="320" y="1142"/>
                    </a:cubicBezTo>
                    <a:cubicBezTo>
                      <a:pt x="320" y="1119"/>
                      <a:pt x="320" y="1119"/>
                      <a:pt x="320" y="1096"/>
                    </a:cubicBezTo>
                    <a:cubicBezTo>
                      <a:pt x="320" y="1051"/>
                      <a:pt x="343" y="1005"/>
                      <a:pt x="343" y="959"/>
                    </a:cubicBezTo>
                    <a:cubicBezTo>
                      <a:pt x="366" y="914"/>
                      <a:pt x="366" y="845"/>
                      <a:pt x="389" y="799"/>
                    </a:cubicBezTo>
                    <a:cubicBezTo>
                      <a:pt x="411" y="777"/>
                      <a:pt x="411" y="754"/>
                      <a:pt x="434" y="731"/>
                    </a:cubicBezTo>
                    <a:cubicBezTo>
                      <a:pt x="457" y="685"/>
                      <a:pt x="503" y="617"/>
                      <a:pt x="548" y="571"/>
                    </a:cubicBezTo>
                    <a:lnTo>
                      <a:pt x="548" y="548"/>
                    </a:lnTo>
                    <a:cubicBezTo>
                      <a:pt x="594" y="526"/>
                      <a:pt x="617" y="480"/>
                      <a:pt x="663" y="457"/>
                    </a:cubicBezTo>
                    <a:cubicBezTo>
                      <a:pt x="663" y="457"/>
                      <a:pt x="685" y="457"/>
                      <a:pt x="685" y="434"/>
                    </a:cubicBezTo>
                    <a:cubicBezTo>
                      <a:pt x="754" y="411"/>
                      <a:pt x="799" y="389"/>
                      <a:pt x="868" y="366"/>
                    </a:cubicBezTo>
                    <a:cubicBezTo>
                      <a:pt x="891" y="343"/>
                      <a:pt x="914" y="343"/>
                      <a:pt x="936" y="343"/>
                    </a:cubicBezTo>
                    <a:cubicBezTo>
                      <a:pt x="1005" y="320"/>
                      <a:pt x="1051" y="320"/>
                      <a:pt x="1096" y="320"/>
                    </a:cubicBezTo>
                    <a:close/>
                    <a:moveTo>
                      <a:pt x="1119" y="1"/>
                    </a:moveTo>
                    <a:cubicBezTo>
                      <a:pt x="982" y="1"/>
                      <a:pt x="868" y="1"/>
                      <a:pt x="754" y="46"/>
                    </a:cubicBezTo>
                    <a:cubicBezTo>
                      <a:pt x="685" y="69"/>
                      <a:pt x="640" y="92"/>
                      <a:pt x="594" y="115"/>
                    </a:cubicBezTo>
                    <a:cubicBezTo>
                      <a:pt x="548" y="138"/>
                      <a:pt x="526" y="160"/>
                      <a:pt x="503" y="183"/>
                    </a:cubicBezTo>
                    <a:cubicBezTo>
                      <a:pt x="480" y="183"/>
                      <a:pt x="480" y="183"/>
                      <a:pt x="457" y="206"/>
                    </a:cubicBezTo>
                    <a:cubicBezTo>
                      <a:pt x="434" y="206"/>
                      <a:pt x="434" y="229"/>
                      <a:pt x="411" y="252"/>
                    </a:cubicBezTo>
                    <a:lnTo>
                      <a:pt x="389" y="252"/>
                    </a:lnTo>
                    <a:cubicBezTo>
                      <a:pt x="320" y="320"/>
                      <a:pt x="274" y="366"/>
                      <a:pt x="229" y="434"/>
                    </a:cubicBezTo>
                    <a:cubicBezTo>
                      <a:pt x="160" y="526"/>
                      <a:pt x="115" y="617"/>
                      <a:pt x="69" y="708"/>
                    </a:cubicBezTo>
                    <a:cubicBezTo>
                      <a:pt x="46" y="799"/>
                      <a:pt x="23" y="914"/>
                      <a:pt x="1" y="1028"/>
                    </a:cubicBezTo>
                    <a:cubicBezTo>
                      <a:pt x="1" y="1073"/>
                      <a:pt x="1" y="1142"/>
                      <a:pt x="1" y="1210"/>
                    </a:cubicBezTo>
                    <a:cubicBezTo>
                      <a:pt x="1" y="1256"/>
                      <a:pt x="1" y="1302"/>
                      <a:pt x="1" y="1347"/>
                    </a:cubicBezTo>
                    <a:cubicBezTo>
                      <a:pt x="1" y="1461"/>
                      <a:pt x="46" y="1598"/>
                      <a:pt x="69" y="1712"/>
                    </a:cubicBezTo>
                    <a:cubicBezTo>
                      <a:pt x="92" y="1735"/>
                      <a:pt x="92" y="1735"/>
                      <a:pt x="92" y="1758"/>
                    </a:cubicBezTo>
                    <a:cubicBezTo>
                      <a:pt x="115" y="1781"/>
                      <a:pt x="115" y="1804"/>
                      <a:pt x="115" y="1827"/>
                    </a:cubicBezTo>
                    <a:cubicBezTo>
                      <a:pt x="160" y="1941"/>
                      <a:pt x="229" y="2055"/>
                      <a:pt x="297" y="2146"/>
                    </a:cubicBezTo>
                    <a:cubicBezTo>
                      <a:pt x="320" y="2192"/>
                      <a:pt x="343" y="2237"/>
                      <a:pt x="366" y="2260"/>
                    </a:cubicBezTo>
                    <a:cubicBezTo>
                      <a:pt x="389" y="2283"/>
                      <a:pt x="389" y="2283"/>
                      <a:pt x="411" y="2306"/>
                    </a:cubicBezTo>
                    <a:cubicBezTo>
                      <a:pt x="526" y="2466"/>
                      <a:pt x="685" y="2603"/>
                      <a:pt x="845" y="2694"/>
                    </a:cubicBezTo>
                    <a:lnTo>
                      <a:pt x="868" y="2694"/>
                    </a:lnTo>
                    <a:cubicBezTo>
                      <a:pt x="868" y="2694"/>
                      <a:pt x="868" y="2717"/>
                      <a:pt x="868" y="2717"/>
                    </a:cubicBezTo>
                    <a:lnTo>
                      <a:pt x="891" y="2717"/>
                    </a:lnTo>
                    <a:cubicBezTo>
                      <a:pt x="1073" y="2831"/>
                      <a:pt x="1256" y="2877"/>
                      <a:pt x="1461" y="2899"/>
                    </a:cubicBezTo>
                    <a:cubicBezTo>
                      <a:pt x="1499" y="2907"/>
                      <a:pt x="1537" y="2910"/>
                      <a:pt x="1576" y="2910"/>
                    </a:cubicBezTo>
                    <a:cubicBezTo>
                      <a:pt x="1652" y="2910"/>
                      <a:pt x="1728" y="2899"/>
                      <a:pt x="1804" y="2899"/>
                    </a:cubicBezTo>
                    <a:cubicBezTo>
                      <a:pt x="1918" y="2877"/>
                      <a:pt x="2032" y="2831"/>
                      <a:pt x="2146" y="2762"/>
                    </a:cubicBezTo>
                    <a:cubicBezTo>
                      <a:pt x="2306" y="2671"/>
                      <a:pt x="2443" y="2534"/>
                      <a:pt x="2557" y="2352"/>
                    </a:cubicBezTo>
                    <a:cubicBezTo>
                      <a:pt x="2671" y="2169"/>
                      <a:pt x="2717" y="1941"/>
                      <a:pt x="2717" y="1712"/>
                    </a:cubicBezTo>
                    <a:cubicBezTo>
                      <a:pt x="2717" y="1256"/>
                      <a:pt x="2511" y="799"/>
                      <a:pt x="2192" y="480"/>
                    </a:cubicBezTo>
                    <a:cubicBezTo>
                      <a:pt x="1964" y="252"/>
                      <a:pt x="1667" y="69"/>
                      <a:pt x="1370" y="23"/>
                    </a:cubicBezTo>
                    <a:cubicBezTo>
                      <a:pt x="1347" y="23"/>
                      <a:pt x="1347" y="23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2"/>
              <p:cNvSpPr/>
              <p:nvPr/>
            </p:nvSpPr>
            <p:spPr>
              <a:xfrm>
                <a:off x="8706248" y="1908674"/>
                <a:ext cx="35788" cy="3519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02" extrusionOk="0">
                    <a:moveTo>
                      <a:pt x="685" y="0"/>
                    </a:moveTo>
                    <a:cubicBezTo>
                      <a:pt x="639" y="0"/>
                      <a:pt x="594" y="0"/>
                      <a:pt x="548" y="23"/>
                    </a:cubicBezTo>
                    <a:cubicBezTo>
                      <a:pt x="479" y="23"/>
                      <a:pt x="411" y="69"/>
                      <a:pt x="343" y="114"/>
                    </a:cubicBezTo>
                    <a:cubicBezTo>
                      <a:pt x="320" y="114"/>
                      <a:pt x="274" y="160"/>
                      <a:pt x="251" y="183"/>
                    </a:cubicBezTo>
                    <a:cubicBezTo>
                      <a:pt x="251" y="183"/>
                      <a:pt x="228" y="206"/>
                      <a:pt x="228" y="206"/>
                    </a:cubicBezTo>
                    <a:cubicBezTo>
                      <a:pt x="183" y="228"/>
                      <a:pt x="137" y="251"/>
                      <a:pt x="91" y="297"/>
                    </a:cubicBezTo>
                    <a:cubicBezTo>
                      <a:pt x="0" y="411"/>
                      <a:pt x="0" y="616"/>
                      <a:pt x="23" y="753"/>
                    </a:cubicBezTo>
                    <a:cubicBezTo>
                      <a:pt x="46" y="799"/>
                      <a:pt x="69" y="845"/>
                      <a:pt x="91" y="890"/>
                    </a:cubicBezTo>
                    <a:cubicBezTo>
                      <a:pt x="91" y="936"/>
                      <a:pt x="114" y="959"/>
                      <a:pt x="114" y="982"/>
                    </a:cubicBezTo>
                    <a:cubicBezTo>
                      <a:pt x="160" y="1050"/>
                      <a:pt x="206" y="1073"/>
                      <a:pt x="228" y="1119"/>
                    </a:cubicBezTo>
                    <a:cubicBezTo>
                      <a:pt x="274" y="1187"/>
                      <a:pt x="365" y="1233"/>
                      <a:pt x="434" y="1255"/>
                    </a:cubicBezTo>
                    <a:cubicBezTo>
                      <a:pt x="525" y="1278"/>
                      <a:pt x="616" y="1301"/>
                      <a:pt x="708" y="1301"/>
                    </a:cubicBezTo>
                    <a:cubicBezTo>
                      <a:pt x="776" y="1301"/>
                      <a:pt x="845" y="1278"/>
                      <a:pt x="890" y="1255"/>
                    </a:cubicBezTo>
                    <a:cubicBezTo>
                      <a:pt x="982" y="1210"/>
                      <a:pt x="1050" y="1164"/>
                      <a:pt x="1119" y="1119"/>
                    </a:cubicBezTo>
                    <a:cubicBezTo>
                      <a:pt x="1187" y="1050"/>
                      <a:pt x="1233" y="959"/>
                      <a:pt x="1278" y="867"/>
                    </a:cubicBezTo>
                    <a:cubicBezTo>
                      <a:pt x="1324" y="799"/>
                      <a:pt x="1324" y="708"/>
                      <a:pt x="1324" y="616"/>
                    </a:cubicBezTo>
                    <a:cubicBezTo>
                      <a:pt x="1324" y="548"/>
                      <a:pt x="1301" y="457"/>
                      <a:pt x="1278" y="388"/>
                    </a:cubicBezTo>
                    <a:cubicBezTo>
                      <a:pt x="1256" y="342"/>
                      <a:pt x="1233" y="297"/>
                      <a:pt x="1187" y="251"/>
                    </a:cubicBezTo>
                    <a:cubicBezTo>
                      <a:pt x="1164" y="206"/>
                      <a:pt x="1141" y="183"/>
                      <a:pt x="1119" y="160"/>
                    </a:cubicBezTo>
                    <a:cubicBezTo>
                      <a:pt x="1073" y="114"/>
                      <a:pt x="1027" y="91"/>
                      <a:pt x="1004" y="69"/>
                    </a:cubicBezTo>
                    <a:cubicBezTo>
                      <a:pt x="936" y="46"/>
                      <a:pt x="867" y="23"/>
                      <a:pt x="822" y="23"/>
                    </a:cubicBezTo>
                    <a:cubicBezTo>
                      <a:pt x="776" y="0"/>
                      <a:pt x="731" y="0"/>
                      <a:pt x="68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2"/>
              <p:cNvSpPr/>
              <p:nvPr/>
            </p:nvSpPr>
            <p:spPr>
              <a:xfrm>
                <a:off x="8798177" y="1916053"/>
                <a:ext cx="66656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763" extrusionOk="0">
                    <a:moveTo>
                      <a:pt x="959" y="1"/>
                    </a:moveTo>
                    <a:cubicBezTo>
                      <a:pt x="867" y="1"/>
                      <a:pt x="776" y="24"/>
                      <a:pt x="685" y="47"/>
                    </a:cubicBezTo>
                    <a:cubicBezTo>
                      <a:pt x="639" y="69"/>
                      <a:pt x="571" y="92"/>
                      <a:pt x="502" y="138"/>
                    </a:cubicBezTo>
                    <a:cubicBezTo>
                      <a:pt x="457" y="161"/>
                      <a:pt x="411" y="206"/>
                      <a:pt x="365" y="252"/>
                    </a:cubicBezTo>
                    <a:cubicBezTo>
                      <a:pt x="342" y="275"/>
                      <a:pt x="320" y="298"/>
                      <a:pt x="297" y="343"/>
                    </a:cubicBezTo>
                    <a:cubicBezTo>
                      <a:pt x="228" y="389"/>
                      <a:pt x="183" y="457"/>
                      <a:pt x="160" y="549"/>
                    </a:cubicBezTo>
                    <a:cubicBezTo>
                      <a:pt x="114" y="640"/>
                      <a:pt x="91" y="731"/>
                      <a:pt x="69" y="823"/>
                    </a:cubicBezTo>
                    <a:cubicBezTo>
                      <a:pt x="23" y="982"/>
                      <a:pt x="0" y="1142"/>
                      <a:pt x="0" y="1302"/>
                    </a:cubicBezTo>
                    <a:cubicBezTo>
                      <a:pt x="23" y="1462"/>
                      <a:pt x="69" y="1622"/>
                      <a:pt x="137" y="1759"/>
                    </a:cubicBezTo>
                    <a:cubicBezTo>
                      <a:pt x="206" y="1918"/>
                      <a:pt x="274" y="2078"/>
                      <a:pt x="388" y="2215"/>
                    </a:cubicBezTo>
                    <a:cubicBezTo>
                      <a:pt x="434" y="2284"/>
                      <a:pt x="479" y="2352"/>
                      <a:pt x="548" y="2398"/>
                    </a:cubicBezTo>
                    <a:cubicBezTo>
                      <a:pt x="639" y="2489"/>
                      <a:pt x="753" y="2557"/>
                      <a:pt x="867" y="2626"/>
                    </a:cubicBezTo>
                    <a:cubicBezTo>
                      <a:pt x="1050" y="2717"/>
                      <a:pt x="1255" y="2740"/>
                      <a:pt x="1438" y="2763"/>
                    </a:cubicBezTo>
                    <a:cubicBezTo>
                      <a:pt x="1644" y="2763"/>
                      <a:pt x="1826" y="2694"/>
                      <a:pt x="1986" y="2603"/>
                    </a:cubicBezTo>
                    <a:cubicBezTo>
                      <a:pt x="2100" y="2535"/>
                      <a:pt x="2191" y="2443"/>
                      <a:pt x="2260" y="2352"/>
                    </a:cubicBezTo>
                    <a:cubicBezTo>
                      <a:pt x="2465" y="2101"/>
                      <a:pt x="2465" y="1781"/>
                      <a:pt x="2397" y="1485"/>
                    </a:cubicBezTo>
                    <a:cubicBezTo>
                      <a:pt x="2397" y="1393"/>
                      <a:pt x="2374" y="1302"/>
                      <a:pt x="2351" y="1211"/>
                    </a:cubicBezTo>
                    <a:cubicBezTo>
                      <a:pt x="2305" y="1119"/>
                      <a:pt x="2260" y="1028"/>
                      <a:pt x="2214" y="937"/>
                    </a:cubicBezTo>
                    <a:cubicBezTo>
                      <a:pt x="2191" y="868"/>
                      <a:pt x="2146" y="823"/>
                      <a:pt x="2123" y="754"/>
                    </a:cubicBezTo>
                    <a:cubicBezTo>
                      <a:pt x="2077" y="686"/>
                      <a:pt x="2032" y="640"/>
                      <a:pt x="1986" y="572"/>
                    </a:cubicBezTo>
                    <a:cubicBezTo>
                      <a:pt x="1917" y="503"/>
                      <a:pt x="1872" y="435"/>
                      <a:pt x="1780" y="366"/>
                    </a:cubicBezTo>
                    <a:cubicBezTo>
                      <a:pt x="1712" y="298"/>
                      <a:pt x="1621" y="252"/>
                      <a:pt x="1529" y="184"/>
                    </a:cubicBezTo>
                    <a:cubicBezTo>
                      <a:pt x="1392" y="115"/>
                      <a:pt x="1255" y="47"/>
                      <a:pt x="1096" y="24"/>
                    </a:cubicBezTo>
                    <a:cubicBezTo>
                      <a:pt x="1050" y="1"/>
                      <a:pt x="1004" y="1"/>
                      <a:pt x="95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2"/>
              <p:cNvSpPr/>
              <p:nvPr/>
            </p:nvSpPr>
            <p:spPr>
              <a:xfrm>
                <a:off x="8806800" y="2019091"/>
                <a:ext cx="58655" cy="56493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090" extrusionOk="0">
                    <a:moveTo>
                      <a:pt x="1028" y="1"/>
                    </a:moveTo>
                    <a:cubicBezTo>
                      <a:pt x="914" y="1"/>
                      <a:pt x="822" y="24"/>
                      <a:pt x="708" y="46"/>
                    </a:cubicBezTo>
                    <a:cubicBezTo>
                      <a:pt x="663" y="46"/>
                      <a:pt x="594" y="69"/>
                      <a:pt x="548" y="92"/>
                    </a:cubicBezTo>
                    <a:cubicBezTo>
                      <a:pt x="503" y="115"/>
                      <a:pt x="457" y="138"/>
                      <a:pt x="434" y="161"/>
                    </a:cubicBezTo>
                    <a:cubicBezTo>
                      <a:pt x="366" y="183"/>
                      <a:pt x="297" y="252"/>
                      <a:pt x="252" y="298"/>
                    </a:cubicBezTo>
                    <a:cubicBezTo>
                      <a:pt x="229" y="343"/>
                      <a:pt x="206" y="389"/>
                      <a:pt x="183" y="434"/>
                    </a:cubicBezTo>
                    <a:cubicBezTo>
                      <a:pt x="115" y="480"/>
                      <a:pt x="92" y="594"/>
                      <a:pt x="69" y="663"/>
                    </a:cubicBezTo>
                    <a:cubicBezTo>
                      <a:pt x="23" y="868"/>
                      <a:pt x="1" y="1096"/>
                      <a:pt x="69" y="1302"/>
                    </a:cubicBezTo>
                    <a:cubicBezTo>
                      <a:pt x="115" y="1393"/>
                      <a:pt x="160" y="1484"/>
                      <a:pt x="206" y="1599"/>
                    </a:cubicBezTo>
                    <a:cubicBezTo>
                      <a:pt x="206" y="1621"/>
                      <a:pt x="229" y="1667"/>
                      <a:pt x="252" y="1690"/>
                    </a:cubicBezTo>
                    <a:cubicBezTo>
                      <a:pt x="275" y="1736"/>
                      <a:pt x="320" y="1781"/>
                      <a:pt x="366" y="1827"/>
                    </a:cubicBezTo>
                    <a:cubicBezTo>
                      <a:pt x="389" y="1850"/>
                      <a:pt x="434" y="1872"/>
                      <a:pt x="457" y="1895"/>
                    </a:cubicBezTo>
                    <a:cubicBezTo>
                      <a:pt x="526" y="1941"/>
                      <a:pt x="594" y="1987"/>
                      <a:pt x="663" y="2009"/>
                    </a:cubicBezTo>
                    <a:cubicBezTo>
                      <a:pt x="731" y="2032"/>
                      <a:pt x="777" y="2055"/>
                      <a:pt x="845" y="2055"/>
                    </a:cubicBezTo>
                    <a:cubicBezTo>
                      <a:pt x="914" y="2078"/>
                      <a:pt x="994" y="2089"/>
                      <a:pt x="1073" y="2089"/>
                    </a:cubicBezTo>
                    <a:cubicBezTo>
                      <a:pt x="1153" y="2089"/>
                      <a:pt x="1233" y="2078"/>
                      <a:pt x="1302" y="2055"/>
                    </a:cubicBezTo>
                    <a:cubicBezTo>
                      <a:pt x="1393" y="2032"/>
                      <a:pt x="1461" y="2009"/>
                      <a:pt x="1530" y="1964"/>
                    </a:cubicBezTo>
                    <a:cubicBezTo>
                      <a:pt x="1576" y="1941"/>
                      <a:pt x="1644" y="1918"/>
                      <a:pt x="1690" y="1895"/>
                    </a:cubicBezTo>
                    <a:cubicBezTo>
                      <a:pt x="1781" y="1850"/>
                      <a:pt x="1872" y="1781"/>
                      <a:pt x="1964" y="1690"/>
                    </a:cubicBezTo>
                    <a:cubicBezTo>
                      <a:pt x="2009" y="1621"/>
                      <a:pt x="2078" y="1530"/>
                      <a:pt x="2101" y="1439"/>
                    </a:cubicBezTo>
                    <a:cubicBezTo>
                      <a:pt x="2123" y="1416"/>
                      <a:pt x="2123" y="1370"/>
                      <a:pt x="2146" y="1325"/>
                    </a:cubicBezTo>
                    <a:cubicBezTo>
                      <a:pt x="2169" y="1256"/>
                      <a:pt x="2169" y="1188"/>
                      <a:pt x="2169" y="1142"/>
                    </a:cubicBezTo>
                    <a:cubicBezTo>
                      <a:pt x="2169" y="1096"/>
                      <a:pt x="2146" y="1051"/>
                      <a:pt x="2146" y="1005"/>
                    </a:cubicBezTo>
                    <a:cubicBezTo>
                      <a:pt x="2146" y="937"/>
                      <a:pt x="2123" y="891"/>
                      <a:pt x="2123" y="823"/>
                    </a:cubicBezTo>
                    <a:cubicBezTo>
                      <a:pt x="2101" y="731"/>
                      <a:pt x="2055" y="617"/>
                      <a:pt x="1986" y="526"/>
                    </a:cubicBezTo>
                    <a:cubicBezTo>
                      <a:pt x="1964" y="457"/>
                      <a:pt x="1895" y="389"/>
                      <a:pt x="1827" y="343"/>
                    </a:cubicBezTo>
                    <a:cubicBezTo>
                      <a:pt x="1758" y="252"/>
                      <a:pt x="1644" y="183"/>
                      <a:pt x="1553" y="138"/>
                    </a:cubicBezTo>
                    <a:cubicBezTo>
                      <a:pt x="1484" y="92"/>
                      <a:pt x="1393" y="69"/>
                      <a:pt x="1302" y="46"/>
                    </a:cubicBezTo>
                    <a:cubicBezTo>
                      <a:pt x="1210" y="1"/>
                      <a:pt x="1119" y="1"/>
                      <a:pt x="102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2"/>
              <p:cNvSpPr/>
              <p:nvPr/>
            </p:nvSpPr>
            <p:spPr>
              <a:xfrm>
                <a:off x="8792609" y="1911134"/>
                <a:ext cx="77144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219" extrusionOk="0">
                    <a:moveTo>
                      <a:pt x="1347" y="320"/>
                    </a:moveTo>
                    <a:cubicBezTo>
                      <a:pt x="1439" y="343"/>
                      <a:pt x="1530" y="366"/>
                      <a:pt x="1621" y="388"/>
                    </a:cubicBezTo>
                    <a:cubicBezTo>
                      <a:pt x="1713" y="457"/>
                      <a:pt x="1827" y="503"/>
                      <a:pt x="1918" y="571"/>
                    </a:cubicBezTo>
                    <a:cubicBezTo>
                      <a:pt x="2009" y="662"/>
                      <a:pt x="2101" y="731"/>
                      <a:pt x="2169" y="845"/>
                    </a:cubicBezTo>
                    <a:cubicBezTo>
                      <a:pt x="2260" y="959"/>
                      <a:pt x="2329" y="1073"/>
                      <a:pt x="2375" y="1210"/>
                    </a:cubicBezTo>
                    <a:cubicBezTo>
                      <a:pt x="2443" y="1324"/>
                      <a:pt x="2466" y="1461"/>
                      <a:pt x="2489" y="1598"/>
                    </a:cubicBezTo>
                    <a:cubicBezTo>
                      <a:pt x="2511" y="1735"/>
                      <a:pt x="2511" y="1895"/>
                      <a:pt x="2489" y="2032"/>
                    </a:cubicBezTo>
                    <a:cubicBezTo>
                      <a:pt x="2489" y="2123"/>
                      <a:pt x="2443" y="2214"/>
                      <a:pt x="2420" y="2329"/>
                    </a:cubicBezTo>
                    <a:cubicBezTo>
                      <a:pt x="2375" y="2397"/>
                      <a:pt x="2329" y="2488"/>
                      <a:pt x="2283" y="2557"/>
                    </a:cubicBezTo>
                    <a:cubicBezTo>
                      <a:pt x="2238" y="2602"/>
                      <a:pt x="2192" y="2671"/>
                      <a:pt x="2123" y="2717"/>
                    </a:cubicBezTo>
                    <a:cubicBezTo>
                      <a:pt x="2078" y="2739"/>
                      <a:pt x="2009" y="2785"/>
                      <a:pt x="1941" y="2808"/>
                    </a:cubicBezTo>
                    <a:cubicBezTo>
                      <a:pt x="1872" y="2854"/>
                      <a:pt x="1804" y="2854"/>
                      <a:pt x="1735" y="2876"/>
                    </a:cubicBezTo>
                    <a:lnTo>
                      <a:pt x="1507" y="2876"/>
                    </a:lnTo>
                    <a:cubicBezTo>
                      <a:pt x="1416" y="2854"/>
                      <a:pt x="1325" y="2831"/>
                      <a:pt x="1256" y="2808"/>
                    </a:cubicBezTo>
                    <a:cubicBezTo>
                      <a:pt x="1142" y="2762"/>
                      <a:pt x="1028" y="2694"/>
                      <a:pt x="914" y="2625"/>
                    </a:cubicBezTo>
                    <a:cubicBezTo>
                      <a:pt x="822" y="2534"/>
                      <a:pt x="754" y="2466"/>
                      <a:pt x="685" y="2351"/>
                    </a:cubicBezTo>
                    <a:cubicBezTo>
                      <a:pt x="594" y="2260"/>
                      <a:pt x="526" y="2146"/>
                      <a:pt x="480" y="2009"/>
                    </a:cubicBezTo>
                    <a:cubicBezTo>
                      <a:pt x="412" y="1872"/>
                      <a:pt x="366" y="1712"/>
                      <a:pt x="343" y="1575"/>
                    </a:cubicBezTo>
                    <a:cubicBezTo>
                      <a:pt x="343" y="1507"/>
                      <a:pt x="343" y="1438"/>
                      <a:pt x="343" y="1347"/>
                    </a:cubicBezTo>
                    <a:cubicBezTo>
                      <a:pt x="343" y="1301"/>
                      <a:pt x="343" y="1256"/>
                      <a:pt x="343" y="1210"/>
                    </a:cubicBezTo>
                    <a:lnTo>
                      <a:pt x="343" y="1187"/>
                    </a:lnTo>
                    <a:cubicBezTo>
                      <a:pt x="366" y="1073"/>
                      <a:pt x="389" y="982"/>
                      <a:pt x="434" y="891"/>
                    </a:cubicBezTo>
                    <a:cubicBezTo>
                      <a:pt x="480" y="799"/>
                      <a:pt x="526" y="708"/>
                      <a:pt x="571" y="639"/>
                    </a:cubicBezTo>
                    <a:cubicBezTo>
                      <a:pt x="594" y="617"/>
                      <a:pt x="594" y="617"/>
                      <a:pt x="617" y="594"/>
                    </a:cubicBezTo>
                    <a:cubicBezTo>
                      <a:pt x="640" y="548"/>
                      <a:pt x="685" y="525"/>
                      <a:pt x="731" y="480"/>
                    </a:cubicBezTo>
                    <a:cubicBezTo>
                      <a:pt x="777" y="457"/>
                      <a:pt x="822" y="434"/>
                      <a:pt x="868" y="411"/>
                    </a:cubicBezTo>
                    <a:cubicBezTo>
                      <a:pt x="868" y="411"/>
                      <a:pt x="868" y="411"/>
                      <a:pt x="868" y="388"/>
                    </a:cubicBezTo>
                    <a:lnTo>
                      <a:pt x="891" y="388"/>
                    </a:lnTo>
                    <a:cubicBezTo>
                      <a:pt x="947" y="370"/>
                      <a:pt x="1004" y="351"/>
                      <a:pt x="1074" y="332"/>
                    </a:cubicBezTo>
                    <a:lnTo>
                      <a:pt x="1074" y="332"/>
                    </a:lnTo>
                    <a:cubicBezTo>
                      <a:pt x="1073" y="335"/>
                      <a:pt x="1073" y="338"/>
                      <a:pt x="1073" y="343"/>
                    </a:cubicBezTo>
                    <a:cubicBezTo>
                      <a:pt x="1073" y="343"/>
                      <a:pt x="1073" y="337"/>
                      <a:pt x="1076" y="331"/>
                    </a:cubicBezTo>
                    <a:lnTo>
                      <a:pt x="1076" y="331"/>
                    </a:lnTo>
                    <a:cubicBezTo>
                      <a:pt x="1076" y="331"/>
                      <a:pt x="1075" y="332"/>
                      <a:pt x="1074" y="332"/>
                    </a:cubicBezTo>
                    <a:lnTo>
                      <a:pt x="1074" y="332"/>
                    </a:lnTo>
                    <a:cubicBezTo>
                      <a:pt x="1074" y="320"/>
                      <a:pt x="1078" y="320"/>
                      <a:pt x="1096" y="320"/>
                    </a:cubicBezTo>
                    <a:cubicBezTo>
                      <a:pt x="1085" y="320"/>
                      <a:pt x="1079" y="325"/>
                      <a:pt x="1076" y="331"/>
                    </a:cubicBezTo>
                    <a:lnTo>
                      <a:pt x="1076" y="331"/>
                    </a:lnTo>
                    <a:cubicBezTo>
                      <a:pt x="1090" y="327"/>
                      <a:pt x="1104" y="324"/>
                      <a:pt x="1119" y="320"/>
                    </a:cubicBezTo>
                    <a:close/>
                    <a:moveTo>
                      <a:pt x="1233" y="0"/>
                    </a:moveTo>
                    <a:cubicBezTo>
                      <a:pt x="1165" y="0"/>
                      <a:pt x="1073" y="0"/>
                      <a:pt x="1005" y="23"/>
                    </a:cubicBezTo>
                    <a:lnTo>
                      <a:pt x="982" y="23"/>
                    </a:lnTo>
                    <a:cubicBezTo>
                      <a:pt x="914" y="46"/>
                      <a:pt x="868" y="46"/>
                      <a:pt x="822" y="69"/>
                    </a:cubicBezTo>
                    <a:cubicBezTo>
                      <a:pt x="800" y="69"/>
                      <a:pt x="800" y="69"/>
                      <a:pt x="800" y="92"/>
                    </a:cubicBezTo>
                    <a:cubicBezTo>
                      <a:pt x="754" y="92"/>
                      <a:pt x="731" y="115"/>
                      <a:pt x="708" y="115"/>
                    </a:cubicBezTo>
                    <a:cubicBezTo>
                      <a:pt x="708" y="115"/>
                      <a:pt x="685" y="137"/>
                      <a:pt x="685" y="137"/>
                    </a:cubicBezTo>
                    <a:lnTo>
                      <a:pt x="663" y="137"/>
                    </a:lnTo>
                    <a:cubicBezTo>
                      <a:pt x="663" y="137"/>
                      <a:pt x="663" y="160"/>
                      <a:pt x="640" y="160"/>
                    </a:cubicBezTo>
                    <a:lnTo>
                      <a:pt x="617" y="160"/>
                    </a:lnTo>
                    <a:cubicBezTo>
                      <a:pt x="617" y="160"/>
                      <a:pt x="617" y="183"/>
                      <a:pt x="617" y="183"/>
                    </a:cubicBezTo>
                    <a:lnTo>
                      <a:pt x="594" y="183"/>
                    </a:lnTo>
                    <a:cubicBezTo>
                      <a:pt x="594" y="183"/>
                      <a:pt x="571" y="183"/>
                      <a:pt x="571" y="206"/>
                    </a:cubicBezTo>
                    <a:cubicBezTo>
                      <a:pt x="480" y="274"/>
                      <a:pt x="389" y="366"/>
                      <a:pt x="320" y="457"/>
                    </a:cubicBezTo>
                    <a:lnTo>
                      <a:pt x="297" y="457"/>
                    </a:lnTo>
                    <a:cubicBezTo>
                      <a:pt x="229" y="548"/>
                      <a:pt x="160" y="662"/>
                      <a:pt x="115" y="799"/>
                    </a:cubicBezTo>
                    <a:cubicBezTo>
                      <a:pt x="23" y="1050"/>
                      <a:pt x="1" y="1324"/>
                      <a:pt x="23" y="1575"/>
                    </a:cubicBezTo>
                    <a:cubicBezTo>
                      <a:pt x="23" y="1575"/>
                      <a:pt x="23" y="1575"/>
                      <a:pt x="23" y="1598"/>
                    </a:cubicBezTo>
                    <a:cubicBezTo>
                      <a:pt x="46" y="1804"/>
                      <a:pt x="115" y="1986"/>
                      <a:pt x="183" y="2169"/>
                    </a:cubicBezTo>
                    <a:cubicBezTo>
                      <a:pt x="366" y="2557"/>
                      <a:pt x="663" y="2876"/>
                      <a:pt x="1051" y="3082"/>
                    </a:cubicBezTo>
                    <a:cubicBezTo>
                      <a:pt x="1233" y="3173"/>
                      <a:pt x="1439" y="3219"/>
                      <a:pt x="1667" y="3219"/>
                    </a:cubicBezTo>
                    <a:cubicBezTo>
                      <a:pt x="1758" y="3196"/>
                      <a:pt x="1850" y="3196"/>
                      <a:pt x="1964" y="3150"/>
                    </a:cubicBezTo>
                    <a:cubicBezTo>
                      <a:pt x="2078" y="3127"/>
                      <a:pt x="2169" y="3082"/>
                      <a:pt x="2260" y="3013"/>
                    </a:cubicBezTo>
                    <a:cubicBezTo>
                      <a:pt x="2443" y="2899"/>
                      <a:pt x="2580" y="2739"/>
                      <a:pt x="2671" y="2557"/>
                    </a:cubicBezTo>
                    <a:cubicBezTo>
                      <a:pt x="2785" y="2351"/>
                      <a:pt x="2831" y="2123"/>
                      <a:pt x="2831" y="1895"/>
                    </a:cubicBezTo>
                    <a:cubicBezTo>
                      <a:pt x="2854" y="1667"/>
                      <a:pt x="2808" y="1461"/>
                      <a:pt x="2740" y="1256"/>
                    </a:cubicBezTo>
                    <a:cubicBezTo>
                      <a:pt x="2694" y="1050"/>
                      <a:pt x="2580" y="868"/>
                      <a:pt x="2466" y="708"/>
                    </a:cubicBezTo>
                    <a:cubicBezTo>
                      <a:pt x="2215" y="343"/>
                      <a:pt x="1827" y="69"/>
                      <a:pt x="1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2"/>
              <p:cNvSpPr/>
              <p:nvPr/>
            </p:nvSpPr>
            <p:spPr>
              <a:xfrm>
                <a:off x="8700680" y="1903727"/>
                <a:ext cx="46924" cy="46681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27" extrusionOk="0">
                    <a:moveTo>
                      <a:pt x="914" y="343"/>
                    </a:moveTo>
                    <a:cubicBezTo>
                      <a:pt x="959" y="343"/>
                      <a:pt x="982" y="343"/>
                      <a:pt x="1028" y="366"/>
                    </a:cubicBezTo>
                    <a:cubicBezTo>
                      <a:pt x="1073" y="366"/>
                      <a:pt x="1119" y="389"/>
                      <a:pt x="1165" y="411"/>
                    </a:cubicBezTo>
                    <a:cubicBezTo>
                      <a:pt x="1188" y="457"/>
                      <a:pt x="1233" y="480"/>
                      <a:pt x="1256" y="503"/>
                    </a:cubicBezTo>
                    <a:cubicBezTo>
                      <a:pt x="1302" y="548"/>
                      <a:pt x="1325" y="571"/>
                      <a:pt x="1347" y="617"/>
                    </a:cubicBezTo>
                    <a:cubicBezTo>
                      <a:pt x="1370" y="662"/>
                      <a:pt x="1370" y="708"/>
                      <a:pt x="1393" y="754"/>
                    </a:cubicBezTo>
                    <a:cubicBezTo>
                      <a:pt x="1393" y="799"/>
                      <a:pt x="1393" y="845"/>
                      <a:pt x="1393" y="891"/>
                    </a:cubicBezTo>
                    <a:cubicBezTo>
                      <a:pt x="1393" y="936"/>
                      <a:pt x="1393" y="982"/>
                      <a:pt x="1370" y="1028"/>
                    </a:cubicBezTo>
                    <a:cubicBezTo>
                      <a:pt x="1347" y="1073"/>
                      <a:pt x="1325" y="1142"/>
                      <a:pt x="1302" y="1187"/>
                    </a:cubicBezTo>
                    <a:cubicBezTo>
                      <a:pt x="1279" y="1210"/>
                      <a:pt x="1256" y="1233"/>
                      <a:pt x="1210" y="1279"/>
                    </a:cubicBezTo>
                    <a:cubicBezTo>
                      <a:pt x="1188" y="1302"/>
                      <a:pt x="1142" y="1324"/>
                      <a:pt x="1096" y="1347"/>
                    </a:cubicBezTo>
                    <a:cubicBezTo>
                      <a:pt x="1051" y="1370"/>
                      <a:pt x="1005" y="1393"/>
                      <a:pt x="959" y="1393"/>
                    </a:cubicBezTo>
                    <a:lnTo>
                      <a:pt x="822" y="1393"/>
                    </a:lnTo>
                    <a:cubicBezTo>
                      <a:pt x="777" y="1393"/>
                      <a:pt x="731" y="1393"/>
                      <a:pt x="685" y="1370"/>
                    </a:cubicBezTo>
                    <a:cubicBezTo>
                      <a:pt x="640" y="1347"/>
                      <a:pt x="617" y="1347"/>
                      <a:pt x="571" y="1302"/>
                    </a:cubicBezTo>
                    <a:cubicBezTo>
                      <a:pt x="526" y="1279"/>
                      <a:pt x="503" y="1256"/>
                      <a:pt x="457" y="1210"/>
                    </a:cubicBezTo>
                    <a:cubicBezTo>
                      <a:pt x="434" y="1187"/>
                      <a:pt x="412" y="1142"/>
                      <a:pt x="389" y="1096"/>
                    </a:cubicBezTo>
                    <a:cubicBezTo>
                      <a:pt x="366" y="1050"/>
                      <a:pt x="343" y="1005"/>
                      <a:pt x="343" y="959"/>
                    </a:cubicBezTo>
                    <a:cubicBezTo>
                      <a:pt x="320" y="913"/>
                      <a:pt x="320" y="891"/>
                      <a:pt x="320" y="845"/>
                    </a:cubicBezTo>
                    <a:cubicBezTo>
                      <a:pt x="343" y="777"/>
                      <a:pt x="343" y="731"/>
                      <a:pt x="366" y="685"/>
                    </a:cubicBezTo>
                    <a:cubicBezTo>
                      <a:pt x="366" y="662"/>
                      <a:pt x="366" y="640"/>
                      <a:pt x="389" y="640"/>
                    </a:cubicBezTo>
                    <a:cubicBezTo>
                      <a:pt x="389" y="617"/>
                      <a:pt x="389" y="617"/>
                      <a:pt x="389" y="594"/>
                    </a:cubicBezTo>
                    <a:lnTo>
                      <a:pt x="412" y="594"/>
                    </a:lnTo>
                    <a:cubicBezTo>
                      <a:pt x="412" y="594"/>
                      <a:pt x="412" y="571"/>
                      <a:pt x="412" y="571"/>
                    </a:cubicBezTo>
                    <a:cubicBezTo>
                      <a:pt x="434" y="525"/>
                      <a:pt x="480" y="503"/>
                      <a:pt x="503" y="457"/>
                    </a:cubicBezTo>
                    <a:cubicBezTo>
                      <a:pt x="549" y="434"/>
                      <a:pt x="594" y="411"/>
                      <a:pt x="617" y="389"/>
                    </a:cubicBezTo>
                    <a:cubicBezTo>
                      <a:pt x="640" y="389"/>
                      <a:pt x="663" y="366"/>
                      <a:pt x="685" y="366"/>
                    </a:cubicBezTo>
                    <a:cubicBezTo>
                      <a:pt x="708" y="366"/>
                      <a:pt x="731" y="343"/>
                      <a:pt x="754" y="343"/>
                    </a:cubicBezTo>
                    <a:close/>
                    <a:moveTo>
                      <a:pt x="868" y="0"/>
                    </a:moveTo>
                    <a:cubicBezTo>
                      <a:pt x="777" y="0"/>
                      <a:pt x="663" y="23"/>
                      <a:pt x="571" y="46"/>
                    </a:cubicBezTo>
                    <a:cubicBezTo>
                      <a:pt x="526" y="69"/>
                      <a:pt x="457" y="115"/>
                      <a:pt x="412" y="137"/>
                    </a:cubicBezTo>
                    <a:cubicBezTo>
                      <a:pt x="366" y="160"/>
                      <a:pt x="320" y="206"/>
                      <a:pt x="275" y="229"/>
                    </a:cubicBezTo>
                    <a:cubicBezTo>
                      <a:pt x="275" y="252"/>
                      <a:pt x="275" y="252"/>
                      <a:pt x="252" y="252"/>
                    </a:cubicBezTo>
                    <a:cubicBezTo>
                      <a:pt x="252" y="274"/>
                      <a:pt x="229" y="297"/>
                      <a:pt x="206" y="320"/>
                    </a:cubicBezTo>
                    <a:cubicBezTo>
                      <a:pt x="160" y="366"/>
                      <a:pt x="138" y="411"/>
                      <a:pt x="92" y="480"/>
                    </a:cubicBezTo>
                    <a:cubicBezTo>
                      <a:pt x="92" y="503"/>
                      <a:pt x="69" y="525"/>
                      <a:pt x="69" y="571"/>
                    </a:cubicBezTo>
                    <a:cubicBezTo>
                      <a:pt x="46" y="571"/>
                      <a:pt x="46" y="594"/>
                      <a:pt x="46" y="594"/>
                    </a:cubicBezTo>
                    <a:cubicBezTo>
                      <a:pt x="46" y="617"/>
                      <a:pt x="46" y="617"/>
                      <a:pt x="24" y="640"/>
                    </a:cubicBezTo>
                    <a:cubicBezTo>
                      <a:pt x="24" y="708"/>
                      <a:pt x="1" y="777"/>
                      <a:pt x="1" y="845"/>
                    </a:cubicBezTo>
                    <a:cubicBezTo>
                      <a:pt x="1" y="868"/>
                      <a:pt x="1" y="913"/>
                      <a:pt x="1" y="936"/>
                    </a:cubicBezTo>
                    <a:cubicBezTo>
                      <a:pt x="1" y="1005"/>
                      <a:pt x="24" y="1050"/>
                      <a:pt x="24" y="1096"/>
                    </a:cubicBezTo>
                    <a:cubicBezTo>
                      <a:pt x="46" y="1142"/>
                      <a:pt x="69" y="1187"/>
                      <a:pt x="92" y="1233"/>
                    </a:cubicBezTo>
                    <a:cubicBezTo>
                      <a:pt x="115" y="1302"/>
                      <a:pt x="160" y="1347"/>
                      <a:pt x="183" y="1393"/>
                    </a:cubicBezTo>
                    <a:cubicBezTo>
                      <a:pt x="297" y="1530"/>
                      <a:pt x="412" y="1621"/>
                      <a:pt x="571" y="1667"/>
                    </a:cubicBezTo>
                    <a:cubicBezTo>
                      <a:pt x="658" y="1710"/>
                      <a:pt x="745" y="1726"/>
                      <a:pt x="838" y="1726"/>
                    </a:cubicBezTo>
                    <a:cubicBezTo>
                      <a:pt x="891" y="1726"/>
                      <a:pt x="947" y="1721"/>
                      <a:pt x="1005" y="1712"/>
                    </a:cubicBezTo>
                    <a:cubicBezTo>
                      <a:pt x="1142" y="1690"/>
                      <a:pt x="1302" y="1621"/>
                      <a:pt x="1416" y="1530"/>
                    </a:cubicBezTo>
                    <a:cubicBezTo>
                      <a:pt x="1530" y="1438"/>
                      <a:pt x="1598" y="1324"/>
                      <a:pt x="1667" y="1210"/>
                    </a:cubicBezTo>
                    <a:cubicBezTo>
                      <a:pt x="1735" y="1050"/>
                      <a:pt x="1735" y="891"/>
                      <a:pt x="1713" y="708"/>
                    </a:cubicBezTo>
                    <a:cubicBezTo>
                      <a:pt x="1690" y="594"/>
                      <a:pt x="1644" y="503"/>
                      <a:pt x="1576" y="389"/>
                    </a:cubicBezTo>
                    <a:cubicBezTo>
                      <a:pt x="1553" y="343"/>
                      <a:pt x="1507" y="297"/>
                      <a:pt x="1462" y="252"/>
                    </a:cubicBezTo>
                    <a:cubicBezTo>
                      <a:pt x="1416" y="183"/>
                      <a:pt x="1325" y="137"/>
                      <a:pt x="1279" y="115"/>
                    </a:cubicBezTo>
                    <a:cubicBezTo>
                      <a:pt x="1233" y="69"/>
                      <a:pt x="1165" y="69"/>
                      <a:pt x="1119" y="46"/>
                    </a:cubicBezTo>
                    <a:cubicBezTo>
                      <a:pt x="1073" y="23"/>
                      <a:pt x="1028" y="23"/>
                      <a:pt x="982" y="23"/>
                    </a:cubicBezTo>
                    <a:cubicBezTo>
                      <a:pt x="937" y="0"/>
                      <a:pt x="914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2"/>
              <p:cNvSpPr/>
              <p:nvPr/>
            </p:nvSpPr>
            <p:spPr>
              <a:xfrm>
                <a:off x="8801881" y="2014172"/>
                <a:ext cx="67872" cy="6687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474" extrusionOk="0">
                    <a:moveTo>
                      <a:pt x="1324" y="320"/>
                    </a:moveTo>
                    <a:cubicBezTo>
                      <a:pt x="1415" y="320"/>
                      <a:pt x="1484" y="343"/>
                      <a:pt x="1552" y="365"/>
                    </a:cubicBezTo>
                    <a:cubicBezTo>
                      <a:pt x="1643" y="388"/>
                      <a:pt x="1712" y="434"/>
                      <a:pt x="1780" y="480"/>
                    </a:cubicBezTo>
                    <a:cubicBezTo>
                      <a:pt x="1849" y="525"/>
                      <a:pt x="1895" y="571"/>
                      <a:pt x="1963" y="639"/>
                    </a:cubicBezTo>
                    <a:cubicBezTo>
                      <a:pt x="2009" y="685"/>
                      <a:pt x="2054" y="753"/>
                      <a:pt x="2077" y="822"/>
                    </a:cubicBezTo>
                    <a:cubicBezTo>
                      <a:pt x="2123" y="890"/>
                      <a:pt x="2146" y="982"/>
                      <a:pt x="2168" y="1073"/>
                    </a:cubicBezTo>
                    <a:cubicBezTo>
                      <a:pt x="2168" y="1141"/>
                      <a:pt x="2191" y="1233"/>
                      <a:pt x="2168" y="1301"/>
                    </a:cubicBezTo>
                    <a:cubicBezTo>
                      <a:pt x="2168" y="1393"/>
                      <a:pt x="2146" y="1461"/>
                      <a:pt x="2123" y="1552"/>
                    </a:cubicBezTo>
                    <a:cubicBezTo>
                      <a:pt x="2100" y="1621"/>
                      <a:pt x="2054" y="1689"/>
                      <a:pt x="2009" y="1758"/>
                    </a:cubicBezTo>
                    <a:cubicBezTo>
                      <a:pt x="1986" y="1826"/>
                      <a:pt x="1917" y="1872"/>
                      <a:pt x="1872" y="1918"/>
                    </a:cubicBezTo>
                    <a:cubicBezTo>
                      <a:pt x="1803" y="1986"/>
                      <a:pt x="1758" y="2009"/>
                      <a:pt x="1666" y="2054"/>
                    </a:cubicBezTo>
                    <a:cubicBezTo>
                      <a:pt x="1598" y="2100"/>
                      <a:pt x="1507" y="2123"/>
                      <a:pt x="1438" y="2146"/>
                    </a:cubicBezTo>
                    <a:lnTo>
                      <a:pt x="1187" y="2146"/>
                    </a:lnTo>
                    <a:cubicBezTo>
                      <a:pt x="1096" y="2146"/>
                      <a:pt x="1027" y="2123"/>
                      <a:pt x="959" y="2100"/>
                    </a:cubicBezTo>
                    <a:cubicBezTo>
                      <a:pt x="890" y="2077"/>
                      <a:pt x="822" y="2032"/>
                      <a:pt x="753" y="2009"/>
                    </a:cubicBezTo>
                    <a:cubicBezTo>
                      <a:pt x="685" y="1940"/>
                      <a:pt x="616" y="1895"/>
                      <a:pt x="548" y="1826"/>
                    </a:cubicBezTo>
                    <a:cubicBezTo>
                      <a:pt x="525" y="1781"/>
                      <a:pt x="479" y="1712"/>
                      <a:pt x="434" y="1666"/>
                    </a:cubicBezTo>
                    <a:cubicBezTo>
                      <a:pt x="411" y="1575"/>
                      <a:pt x="388" y="1507"/>
                      <a:pt x="365" y="1415"/>
                    </a:cubicBezTo>
                    <a:cubicBezTo>
                      <a:pt x="342" y="1347"/>
                      <a:pt x="342" y="1256"/>
                      <a:pt x="342" y="1164"/>
                    </a:cubicBezTo>
                    <a:cubicBezTo>
                      <a:pt x="365" y="1096"/>
                      <a:pt x="365" y="1027"/>
                      <a:pt x="388" y="936"/>
                    </a:cubicBezTo>
                    <a:cubicBezTo>
                      <a:pt x="434" y="868"/>
                      <a:pt x="457" y="799"/>
                      <a:pt x="502" y="731"/>
                    </a:cubicBezTo>
                    <a:cubicBezTo>
                      <a:pt x="525" y="685"/>
                      <a:pt x="548" y="662"/>
                      <a:pt x="571" y="616"/>
                    </a:cubicBezTo>
                    <a:cubicBezTo>
                      <a:pt x="594" y="594"/>
                      <a:pt x="616" y="571"/>
                      <a:pt x="639" y="548"/>
                    </a:cubicBezTo>
                    <a:cubicBezTo>
                      <a:pt x="662" y="525"/>
                      <a:pt x="685" y="525"/>
                      <a:pt x="708" y="502"/>
                    </a:cubicBezTo>
                    <a:cubicBezTo>
                      <a:pt x="753" y="480"/>
                      <a:pt x="776" y="457"/>
                      <a:pt x="822" y="434"/>
                    </a:cubicBezTo>
                    <a:cubicBezTo>
                      <a:pt x="822" y="434"/>
                      <a:pt x="845" y="411"/>
                      <a:pt x="845" y="411"/>
                    </a:cubicBezTo>
                    <a:cubicBezTo>
                      <a:pt x="890" y="388"/>
                      <a:pt x="936" y="388"/>
                      <a:pt x="982" y="365"/>
                    </a:cubicBezTo>
                    <a:lnTo>
                      <a:pt x="1004" y="365"/>
                    </a:lnTo>
                    <a:cubicBezTo>
                      <a:pt x="1004" y="365"/>
                      <a:pt x="1004" y="343"/>
                      <a:pt x="1027" y="343"/>
                    </a:cubicBezTo>
                    <a:lnTo>
                      <a:pt x="1096" y="343"/>
                    </a:lnTo>
                    <a:cubicBezTo>
                      <a:pt x="1164" y="320"/>
                      <a:pt x="1210" y="320"/>
                      <a:pt x="1278" y="320"/>
                    </a:cubicBezTo>
                    <a:close/>
                    <a:moveTo>
                      <a:pt x="1255" y="0"/>
                    </a:moveTo>
                    <a:cubicBezTo>
                      <a:pt x="1187" y="0"/>
                      <a:pt x="1096" y="0"/>
                      <a:pt x="1027" y="23"/>
                    </a:cubicBezTo>
                    <a:cubicBezTo>
                      <a:pt x="959" y="23"/>
                      <a:pt x="913" y="46"/>
                      <a:pt x="845" y="69"/>
                    </a:cubicBezTo>
                    <a:cubicBezTo>
                      <a:pt x="822" y="69"/>
                      <a:pt x="799" y="91"/>
                      <a:pt x="776" y="91"/>
                    </a:cubicBezTo>
                    <a:lnTo>
                      <a:pt x="753" y="91"/>
                    </a:lnTo>
                    <a:cubicBezTo>
                      <a:pt x="730" y="114"/>
                      <a:pt x="685" y="137"/>
                      <a:pt x="662" y="160"/>
                    </a:cubicBezTo>
                    <a:lnTo>
                      <a:pt x="639" y="160"/>
                    </a:lnTo>
                    <a:cubicBezTo>
                      <a:pt x="548" y="206"/>
                      <a:pt x="479" y="274"/>
                      <a:pt x="411" y="320"/>
                    </a:cubicBezTo>
                    <a:cubicBezTo>
                      <a:pt x="411" y="343"/>
                      <a:pt x="411" y="343"/>
                      <a:pt x="388" y="343"/>
                    </a:cubicBezTo>
                    <a:cubicBezTo>
                      <a:pt x="365" y="365"/>
                      <a:pt x="342" y="388"/>
                      <a:pt x="320" y="411"/>
                    </a:cubicBezTo>
                    <a:cubicBezTo>
                      <a:pt x="251" y="502"/>
                      <a:pt x="205" y="571"/>
                      <a:pt x="160" y="662"/>
                    </a:cubicBezTo>
                    <a:cubicBezTo>
                      <a:pt x="137" y="731"/>
                      <a:pt x="91" y="799"/>
                      <a:pt x="69" y="868"/>
                    </a:cubicBezTo>
                    <a:cubicBezTo>
                      <a:pt x="69" y="890"/>
                      <a:pt x="69" y="913"/>
                      <a:pt x="46" y="936"/>
                    </a:cubicBezTo>
                    <a:cubicBezTo>
                      <a:pt x="46" y="959"/>
                      <a:pt x="46" y="959"/>
                      <a:pt x="46" y="959"/>
                    </a:cubicBezTo>
                    <a:cubicBezTo>
                      <a:pt x="0" y="1141"/>
                      <a:pt x="0" y="1324"/>
                      <a:pt x="46" y="1507"/>
                    </a:cubicBezTo>
                    <a:cubicBezTo>
                      <a:pt x="91" y="1689"/>
                      <a:pt x="183" y="1872"/>
                      <a:pt x="297" y="2032"/>
                    </a:cubicBezTo>
                    <a:cubicBezTo>
                      <a:pt x="434" y="2169"/>
                      <a:pt x="594" y="2306"/>
                      <a:pt x="776" y="2374"/>
                    </a:cubicBezTo>
                    <a:cubicBezTo>
                      <a:pt x="916" y="2444"/>
                      <a:pt x="1082" y="2474"/>
                      <a:pt x="1254" y="2474"/>
                    </a:cubicBezTo>
                    <a:cubicBezTo>
                      <a:pt x="1307" y="2474"/>
                      <a:pt x="1361" y="2471"/>
                      <a:pt x="1415" y="2465"/>
                    </a:cubicBezTo>
                    <a:cubicBezTo>
                      <a:pt x="1621" y="2442"/>
                      <a:pt x="1826" y="2374"/>
                      <a:pt x="1986" y="2237"/>
                    </a:cubicBezTo>
                    <a:cubicBezTo>
                      <a:pt x="2146" y="2146"/>
                      <a:pt x="2260" y="1986"/>
                      <a:pt x="2351" y="1826"/>
                    </a:cubicBezTo>
                    <a:cubicBezTo>
                      <a:pt x="2397" y="1735"/>
                      <a:pt x="2442" y="1644"/>
                      <a:pt x="2465" y="1552"/>
                    </a:cubicBezTo>
                    <a:cubicBezTo>
                      <a:pt x="2488" y="1438"/>
                      <a:pt x="2511" y="1324"/>
                      <a:pt x="2511" y="1210"/>
                    </a:cubicBezTo>
                    <a:cubicBezTo>
                      <a:pt x="2511" y="1096"/>
                      <a:pt x="2488" y="982"/>
                      <a:pt x="2442" y="868"/>
                    </a:cubicBezTo>
                    <a:cubicBezTo>
                      <a:pt x="2420" y="776"/>
                      <a:pt x="2374" y="685"/>
                      <a:pt x="2328" y="616"/>
                    </a:cubicBezTo>
                    <a:cubicBezTo>
                      <a:pt x="2283" y="525"/>
                      <a:pt x="2214" y="457"/>
                      <a:pt x="2168" y="365"/>
                    </a:cubicBezTo>
                    <a:cubicBezTo>
                      <a:pt x="2100" y="320"/>
                      <a:pt x="2032" y="251"/>
                      <a:pt x="1963" y="206"/>
                    </a:cubicBezTo>
                    <a:cubicBezTo>
                      <a:pt x="1780" y="91"/>
                      <a:pt x="1575" y="23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2"/>
              <p:cNvSpPr/>
              <p:nvPr/>
            </p:nvSpPr>
            <p:spPr>
              <a:xfrm>
                <a:off x="7924541" y="2293040"/>
                <a:ext cx="12974" cy="322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194" extrusionOk="0">
                    <a:moveTo>
                      <a:pt x="366" y="0"/>
                    </a:moveTo>
                    <a:cubicBezTo>
                      <a:pt x="343" y="0"/>
                      <a:pt x="320" y="0"/>
                      <a:pt x="297" y="23"/>
                    </a:cubicBezTo>
                    <a:cubicBezTo>
                      <a:pt x="274" y="46"/>
                      <a:pt x="274" y="69"/>
                      <a:pt x="252" y="92"/>
                    </a:cubicBezTo>
                    <a:cubicBezTo>
                      <a:pt x="229" y="183"/>
                      <a:pt x="206" y="274"/>
                      <a:pt x="183" y="365"/>
                    </a:cubicBezTo>
                    <a:lnTo>
                      <a:pt x="183" y="343"/>
                    </a:lnTo>
                    <a:cubicBezTo>
                      <a:pt x="160" y="480"/>
                      <a:pt x="115" y="594"/>
                      <a:pt x="69" y="708"/>
                    </a:cubicBezTo>
                    <a:cubicBezTo>
                      <a:pt x="46" y="776"/>
                      <a:pt x="46" y="845"/>
                      <a:pt x="23" y="890"/>
                    </a:cubicBezTo>
                    <a:cubicBezTo>
                      <a:pt x="23" y="913"/>
                      <a:pt x="0" y="959"/>
                      <a:pt x="0" y="982"/>
                    </a:cubicBezTo>
                    <a:cubicBezTo>
                      <a:pt x="0" y="1027"/>
                      <a:pt x="0" y="1050"/>
                      <a:pt x="0" y="1096"/>
                    </a:cubicBezTo>
                    <a:cubicBezTo>
                      <a:pt x="0" y="1119"/>
                      <a:pt x="0" y="1141"/>
                      <a:pt x="0" y="1141"/>
                    </a:cubicBezTo>
                    <a:cubicBezTo>
                      <a:pt x="23" y="1164"/>
                      <a:pt x="46" y="1187"/>
                      <a:pt x="92" y="1187"/>
                    </a:cubicBezTo>
                    <a:cubicBezTo>
                      <a:pt x="100" y="1191"/>
                      <a:pt x="109" y="1193"/>
                      <a:pt x="118" y="1193"/>
                    </a:cubicBezTo>
                    <a:cubicBezTo>
                      <a:pt x="160" y="1193"/>
                      <a:pt x="206" y="1152"/>
                      <a:pt x="206" y="1096"/>
                    </a:cubicBezTo>
                    <a:cubicBezTo>
                      <a:pt x="206" y="1027"/>
                      <a:pt x="229" y="936"/>
                      <a:pt x="252" y="868"/>
                    </a:cubicBezTo>
                    <a:cubicBezTo>
                      <a:pt x="274" y="776"/>
                      <a:pt x="297" y="708"/>
                      <a:pt x="320" y="639"/>
                    </a:cubicBezTo>
                    <a:cubicBezTo>
                      <a:pt x="366" y="457"/>
                      <a:pt x="411" y="297"/>
                      <a:pt x="457" y="114"/>
                    </a:cubicBezTo>
                    <a:cubicBezTo>
                      <a:pt x="480" y="92"/>
                      <a:pt x="457" y="69"/>
                      <a:pt x="457" y="46"/>
                    </a:cubicBezTo>
                    <a:cubicBezTo>
                      <a:pt x="434" y="23"/>
                      <a:pt x="411" y="0"/>
                      <a:pt x="388" y="0"/>
                    </a:cubicBezTo>
                    <a:close/>
                  </a:path>
                </a:pathLst>
              </a:custGeom>
              <a:solidFill>
                <a:srgbClr val="BE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7" name="Google Shape;1517;p22"/>
              <p:cNvGrpSpPr/>
              <p:nvPr/>
            </p:nvGrpSpPr>
            <p:grpSpPr>
              <a:xfrm>
                <a:off x="7881969" y="1962328"/>
                <a:ext cx="763841" cy="767544"/>
                <a:chOff x="7881969" y="1962328"/>
                <a:chExt cx="763841" cy="767544"/>
              </a:xfrm>
            </p:grpSpPr>
            <p:sp>
              <p:nvSpPr>
                <p:cNvPr id="1518" name="Google Shape;1518;p22"/>
                <p:cNvSpPr/>
                <p:nvPr/>
              </p:nvSpPr>
              <p:spPr>
                <a:xfrm>
                  <a:off x="8286094" y="2133861"/>
                  <a:ext cx="37031" cy="68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2544" extrusionOk="0">
                      <a:moveTo>
                        <a:pt x="1278" y="0"/>
                      </a:moveTo>
                      <a:cubicBezTo>
                        <a:pt x="1233" y="0"/>
                        <a:pt x="1210" y="23"/>
                        <a:pt x="1187" y="46"/>
                      </a:cubicBezTo>
                      <a:cubicBezTo>
                        <a:pt x="1096" y="229"/>
                        <a:pt x="959" y="411"/>
                        <a:pt x="845" y="594"/>
                      </a:cubicBezTo>
                      <a:cubicBezTo>
                        <a:pt x="730" y="776"/>
                        <a:pt x="616" y="936"/>
                        <a:pt x="525" y="1119"/>
                      </a:cubicBezTo>
                      <a:cubicBezTo>
                        <a:pt x="411" y="1301"/>
                        <a:pt x="320" y="1484"/>
                        <a:pt x="228" y="1689"/>
                      </a:cubicBezTo>
                      <a:cubicBezTo>
                        <a:pt x="183" y="1781"/>
                        <a:pt x="137" y="1895"/>
                        <a:pt x="69" y="2009"/>
                      </a:cubicBezTo>
                      <a:cubicBezTo>
                        <a:pt x="69" y="2055"/>
                        <a:pt x="46" y="2100"/>
                        <a:pt x="23" y="2123"/>
                      </a:cubicBezTo>
                      <a:cubicBezTo>
                        <a:pt x="23" y="2192"/>
                        <a:pt x="0" y="2260"/>
                        <a:pt x="0" y="2306"/>
                      </a:cubicBezTo>
                      <a:cubicBezTo>
                        <a:pt x="0" y="2351"/>
                        <a:pt x="0" y="2374"/>
                        <a:pt x="23" y="2420"/>
                      </a:cubicBezTo>
                      <a:cubicBezTo>
                        <a:pt x="46" y="2465"/>
                        <a:pt x="91" y="2511"/>
                        <a:pt x="160" y="2534"/>
                      </a:cubicBezTo>
                      <a:cubicBezTo>
                        <a:pt x="173" y="2541"/>
                        <a:pt x="189" y="2543"/>
                        <a:pt x="205" y="2543"/>
                      </a:cubicBezTo>
                      <a:cubicBezTo>
                        <a:pt x="244" y="2543"/>
                        <a:pt x="287" y="2527"/>
                        <a:pt x="320" y="2511"/>
                      </a:cubicBezTo>
                      <a:cubicBezTo>
                        <a:pt x="365" y="2488"/>
                        <a:pt x="411" y="2443"/>
                        <a:pt x="434" y="2374"/>
                      </a:cubicBezTo>
                      <a:cubicBezTo>
                        <a:pt x="457" y="2283"/>
                        <a:pt x="479" y="2192"/>
                        <a:pt x="502" y="2100"/>
                      </a:cubicBezTo>
                      <a:cubicBezTo>
                        <a:pt x="548" y="1963"/>
                        <a:pt x="571" y="1849"/>
                        <a:pt x="616" y="1735"/>
                      </a:cubicBezTo>
                      <a:cubicBezTo>
                        <a:pt x="685" y="1507"/>
                        <a:pt x="776" y="1279"/>
                        <a:pt x="867" y="1073"/>
                      </a:cubicBezTo>
                      <a:cubicBezTo>
                        <a:pt x="890" y="1027"/>
                        <a:pt x="913" y="959"/>
                        <a:pt x="936" y="913"/>
                      </a:cubicBezTo>
                      <a:cubicBezTo>
                        <a:pt x="936" y="913"/>
                        <a:pt x="936" y="936"/>
                        <a:pt x="936" y="936"/>
                      </a:cubicBezTo>
                      <a:cubicBezTo>
                        <a:pt x="982" y="799"/>
                        <a:pt x="1050" y="685"/>
                        <a:pt x="1119" y="548"/>
                      </a:cubicBezTo>
                      <a:cubicBezTo>
                        <a:pt x="1187" y="411"/>
                        <a:pt x="1278" y="274"/>
                        <a:pt x="1347" y="137"/>
                      </a:cubicBezTo>
                      <a:cubicBezTo>
                        <a:pt x="1370" y="92"/>
                        <a:pt x="1370" y="46"/>
                        <a:pt x="1324" y="23"/>
                      </a:cubicBezTo>
                      <a:cubicBezTo>
                        <a:pt x="1301" y="0"/>
                        <a:pt x="1301" y="0"/>
                        <a:pt x="1278" y="0"/>
                      </a:cubicBezTo>
                      <a:close/>
                    </a:path>
                  </a:pathLst>
                </a:custGeom>
                <a:solidFill>
                  <a:srgbClr val="FDA2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22"/>
                <p:cNvSpPr/>
                <p:nvPr/>
              </p:nvSpPr>
              <p:spPr>
                <a:xfrm>
                  <a:off x="7915297" y="2182596"/>
                  <a:ext cx="33950" cy="8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288" extrusionOk="0">
                      <a:moveTo>
                        <a:pt x="1004" y="1233"/>
                      </a:moveTo>
                      <a:cubicBezTo>
                        <a:pt x="1001" y="1252"/>
                        <a:pt x="996" y="1271"/>
                        <a:pt x="991" y="1290"/>
                      </a:cubicBezTo>
                      <a:lnTo>
                        <a:pt x="991" y="1290"/>
                      </a:lnTo>
                      <a:cubicBezTo>
                        <a:pt x="1004" y="1271"/>
                        <a:pt x="1004" y="1252"/>
                        <a:pt x="1004" y="1233"/>
                      </a:cubicBezTo>
                      <a:close/>
                      <a:moveTo>
                        <a:pt x="936" y="1507"/>
                      </a:moveTo>
                      <a:cubicBezTo>
                        <a:pt x="930" y="1519"/>
                        <a:pt x="924" y="1532"/>
                        <a:pt x="918" y="1547"/>
                      </a:cubicBezTo>
                      <a:lnTo>
                        <a:pt x="918" y="1547"/>
                      </a:lnTo>
                      <a:cubicBezTo>
                        <a:pt x="925" y="1538"/>
                        <a:pt x="936" y="1523"/>
                        <a:pt x="936" y="1507"/>
                      </a:cubicBezTo>
                      <a:close/>
                      <a:moveTo>
                        <a:pt x="890" y="1667"/>
                      </a:moveTo>
                      <a:lnTo>
                        <a:pt x="890" y="1667"/>
                      </a:lnTo>
                      <a:cubicBezTo>
                        <a:pt x="890" y="1674"/>
                        <a:pt x="888" y="1682"/>
                        <a:pt x="884" y="1688"/>
                      </a:cubicBezTo>
                      <a:lnTo>
                        <a:pt x="884" y="1688"/>
                      </a:lnTo>
                      <a:cubicBezTo>
                        <a:pt x="890" y="1686"/>
                        <a:pt x="890" y="1681"/>
                        <a:pt x="890" y="1667"/>
                      </a:cubicBezTo>
                      <a:close/>
                      <a:moveTo>
                        <a:pt x="1073" y="0"/>
                      </a:moveTo>
                      <a:cubicBezTo>
                        <a:pt x="1004" y="0"/>
                        <a:pt x="913" y="46"/>
                        <a:pt x="913" y="137"/>
                      </a:cubicBezTo>
                      <a:cubicBezTo>
                        <a:pt x="913" y="183"/>
                        <a:pt x="890" y="206"/>
                        <a:pt x="890" y="252"/>
                      </a:cubicBezTo>
                      <a:cubicBezTo>
                        <a:pt x="845" y="411"/>
                        <a:pt x="776" y="571"/>
                        <a:pt x="708" y="731"/>
                      </a:cubicBezTo>
                      <a:cubicBezTo>
                        <a:pt x="639" y="891"/>
                        <a:pt x="571" y="1050"/>
                        <a:pt x="502" y="1210"/>
                      </a:cubicBezTo>
                      <a:cubicBezTo>
                        <a:pt x="365" y="1575"/>
                        <a:pt x="274" y="1941"/>
                        <a:pt x="160" y="2306"/>
                      </a:cubicBezTo>
                      <a:cubicBezTo>
                        <a:pt x="160" y="2314"/>
                        <a:pt x="160" y="2322"/>
                        <a:pt x="160" y="2329"/>
                      </a:cubicBezTo>
                      <a:cubicBezTo>
                        <a:pt x="160" y="2374"/>
                        <a:pt x="137" y="2420"/>
                        <a:pt x="137" y="2466"/>
                      </a:cubicBezTo>
                      <a:cubicBezTo>
                        <a:pt x="137" y="2443"/>
                        <a:pt x="137" y="2443"/>
                        <a:pt x="137" y="2443"/>
                      </a:cubicBezTo>
                      <a:cubicBezTo>
                        <a:pt x="137" y="2443"/>
                        <a:pt x="137" y="2466"/>
                        <a:pt x="114" y="2466"/>
                      </a:cubicBezTo>
                      <a:lnTo>
                        <a:pt x="114" y="2488"/>
                      </a:lnTo>
                      <a:cubicBezTo>
                        <a:pt x="114" y="2557"/>
                        <a:pt x="91" y="2603"/>
                        <a:pt x="69" y="2671"/>
                      </a:cubicBezTo>
                      <a:cubicBezTo>
                        <a:pt x="46" y="2717"/>
                        <a:pt x="46" y="2762"/>
                        <a:pt x="23" y="2808"/>
                      </a:cubicBezTo>
                      <a:cubicBezTo>
                        <a:pt x="23" y="2831"/>
                        <a:pt x="0" y="2876"/>
                        <a:pt x="0" y="2922"/>
                      </a:cubicBezTo>
                      <a:cubicBezTo>
                        <a:pt x="0" y="2945"/>
                        <a:pt x="0" y="2991"/>
                        <a:pt x="0" y="3036"/>
                      </a:cubicBezTo>
                      <a:cubicBezTo>
                        <a:pt x="0" y="3082"/>
                        <a:pt x="0" y="3128"/>
                        <a:pt x="23" y="3196"/>
                      </a:cubicBezTo>
                      <a:cubicBezTo>
                        <a:pt x="69" y="3242"/>
                        <a:pt x="114" y="3265"/>
                        <a:pt x="183" y="3287"/>
                      </a:cubicBezTo>
                      <a:cubicBezTo>
                        <a:pt x="297" y="3287"/>
                        <a:pt x="411" y="3219"/>
                        <a:pt x="434" y="3082"/>
                      </a:cubicBezTo>
                      <a:cubicBezTo>
                        <a:pt x="457" y="2991"/>
                        <a:pt x="502" y="2922"/>
                        <a:pt x="525" y="2831"/>
                      </a:cubicBezTo>
                      <a:cubicBezTo>
                        <a:pt x="548" y="2762"/>
                        <a:pt x="594" y="2671"/>
                        <a:pt x="616" y="2580"/>
                      </a:cubicBezTo>
                      <a:cubicBezTo>
                        <a:pt x="685" y="2374"/>
                        <a:pt x="753" y="2146"/>
                        <a:pt x="822" y="1941"/>
                      </a:cubicBezTo>
                      <a:lnTo>
                        <a:pt x="799" y="1941"/>
                      </a:lnTo>
                      <a:lnTo>
                        <a:pt x="822" y="1918"/>
                      </a:lnTo>
                      <a:cubicBezTo>
                        <a:pt x="822" y="1903"/>
                        <a:pt x="822" y="1887"/>
                        <a:pt x="822" y="1872"/>
                      </a:cubicBezTo>
                      <a:cubicBezTo>
                        <a:pt x="822" y="1849"/>
                        <a:pt x="845" y="1849"/>
                        <a:pt x="845" y="1827"/>
                      </a:cubicBezTo>
                      <a:cubicBezTo>
                        <a:pt x="845" y="1827"/>
                        <a:pt x="845" y="1849"/>
                        <a:pt x="845" y="1849"/>
                      </a:cubicBezTo>
                      <a:cubicBezTo>
                        <a:pt x="845" y="1804"/>
                        <a:pt x="867" y="1758"/>
                        <a:pt x="867" y="1712"/>
                      </a:cubicBezTo>
                      <a:cubicBezTo>
                        <a:pt x="867" y="1712"/>
                        <a:pt x="878" y="1702"/>
                        <a:pt x="884" y="1688"/>
                      </a:cubicBezTo>
                      <a:lnTo>
                        <a:pt x="884" y="1688"/>
                      </a:lnTo>
                      <a:cubicBezTo>
                        <a:pt x="881" y="1690"/>
                        <a:pt x="876" y="1690"/>
                        <a:pt x="867" y="1690"/>
                      </a:cubicBezTo>
                      <a:lnTo>
                        <a:pt x="890" y="1667"/>
                      </a:lnTo>
                      <a:lnTo>
                        <a:pt x="890" y="1667"/>
                      </a:lnTo>
                      <a:cubicBezTo>
                        <a:pt x="890" y="1667"/>
                        <a:pt x="890" y="1667"/>
                        <a:pt x="890" y="1667"/>
                      </a:cubicBezTo>
                      <a:cubicBezTo>
                        <a:pt x="890" y="1633"/>
                        <a:pt x="903" y="1587"/>
                        <a:pt x="918" y="1547"/>
                      </a:cubicBezTo>
                      <a:lnTo>
                        <a:pt x="918" y="1547"/>
                      </a:lnTo>
                      <a:cubicBezTo>
                        <a:pt x="915" y="1550"/>
                        <a:pt x="913" y="1553"/>
                        <a:pt x="913" y="1553"/>
                      </a:cubicBezTo>
                      <a:cubicBezTo>
                        <a:pt x="932" y="1477"/>
                        <a:pt x="967" y="1385"/>
                        <a:pt x="991" y="1290"/>
                      </a:cubicBezTo>
                      <a:lnTo>
                        <a:pt x="991" y="1290"/>
                      </a:lnTo>
                      <a:cubicBezTo>
                        <a:pt x="989" y="1294"/>
                        <a:pt x="985" y="1298"/>
                        <a:pt x="982" y="1302"/>
                      </a:cubicBezTo>
                      <a:cubicBezTo>
                        <a:pt x="1050" y="1096"/>
                        <a:pt x="1073" y="914"/>
                        <a:pt x="1141" y="731"/>
                      </a:cubicBezTo>
                      <a:cubicBezTo>
                        <a:pt x="1164" y="640"/>
                        <a:pt x="1187" y="525"/>
                        <a:pt x="1210" y="434"/>
                      </a:cubicBezTo>
                      <a:cubicBezTo>
                        <a:pt x="1210" y="343"/>
                        <a:pt x="1233" y="274"/>
                        <a:pt x="1255" y="183"/>
                      </a:cubicBezTo>
                      <a:cubicBezTo>
                        <a:pt x="1255" y="92"/>
                        <a:pt x="1187" y="0"/>
                        <a:pt x="1096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22"/>
                <p:cNvSpPr/>
                <p:nvPr/>
              </p:nvSpPr>
              <p:spPr>
                <a:xfrm>
                  <a:off x="7889375" y="2186299"/>
                  <a:ext cx="60493" cy="17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6538" extrusionOk="0">
                      <a:moveTo>
                        <a:pt x="948" y="2750"/>
                      </a:moveTo>
                      <a:lnTo>
                        <a:pt x="948" y="2750"/>
                      </a:lnTo>
                      <a:cubicBezTo>
                        <a:pt x="942" y="2762"/>
                        <a:pt x="936" y="2774"/>
                        <a:pt x="936" y="2785"/>
                      </a:cubicBezTo>
                      <a:cubicBezTo>
                        <a:pt x="940" y="2774"/>
                        <a:pt x="944" y="2762"/>
                        <a:pt x="948" y="2750"/>
                      </a:cubicBezTo>
                      <a:close/>
                      <a:moveTo>
                        <a:pt x="2055" y="0"/>
                      </a:moveTo>
                      <a:cubicBezTo>
                        <a:pt x="1986" y="0"/>
                        <a:pt x="1918" y="46"/>
                        <a:pt x="1918" y="115"/>
                      </a:cubicBezTo>
                      <a:cubicBezTo>
                        <a:pt x="1895" y="160"/>
                        <a:pt x="1895" y="183"/>
                        <a:pt x="1895" y="229"/>
                      </a:cubicBezTo>
                      <a:cubicBezTo>
                        <a:pt x="1872" y="229"/>
                        <a:pt x="1872" y="229"/>
                        <a:pt x="1872" y="252"/>
                      </a:cubicBezTo>
                      <a:cubicBezTo>
                        <a:pt x="1872" y="229"/>
                        <a:pt x="1872" y="229"/>
                        <a:pt x="1872" y="229"/>
                      </a:cubicBezTo>
                      <a:cubicBezTo>
                        <a:pt x="1804" y="480"/>
                        <a:pt x="1712" y="708"/>
                        <a:pt x="1621" y="959"/>
                      </a:cubicBezTo>
                      <a:cubicBezTo>
                        <a:pt x="1575" y="1073"/>
                        <a:pt x="1530" y="1187"/>
                        <a:pt x="1484" y="1301"/>
                      </a:cubicBezTo>
                      <a:cubicBezTo>
                        <a:pt x="1438" y="1416"/>
                        <a:pt x="1393" y="1553"/>
                        <a:pt x="1347" y="1667"/>
                      </a:cubicBezTo>
                      <a:cubicBezTo>
                        <a:pt x="1279" y="1849"/>
                        <a:pt x="1187" y="2032"/>
                        <a:pt x="1142" y="2192"/>
                      </a:cubicBezTo>
                      <a:cubicBezTo>
                        <a:pt x="1081" y="2374"/>
                        <a:pt x="1020" y="2539"/>
                        <a:pt x="959" y="2717"/>
                      </a:cubicBezTo>
                      <a:lnTo>
                        <a:pt x="959" y="2717"/>
                      </a:lnTo>
                      <a:cubicBezTo>
                        <a:pt x="959" y="2717"/>
                        <a:pt x="959" y="2717"/>
                        <a:pt x="959" y="2717"/>
                      </a:cubicBezTo>
                      <a:lnTo>
                        <a:pt x="959" y="2717"/>
                      </a:lnTo>
                      <a:lnTo>
                        <a:pt x="957" y="2723"/>
                      </a:lnTo>
                      <a:lnTo>
                        <a:pt x="957" y="2723"/>
                      </a:lnTo>
                      <a:cubicBezTo>
                        <a:pt x="954" y="2732"/>
                        <a:pt x="951" y="2741"/>
                        <a:pt x="948" y="2750"/>
                      </a:cubicBezTo>
                      <a:lnTo>
                        <a:pt x="948" y="2750"/>
                      </a:lnTo>
                      <a:cubicBezTo>
                        <a:pt x="949" y="2749"/>
                        <a:pt x="950" y="2747"/>
                        <a:pt x="951" y="2745"/>
                      </a:cubicBezTo>
                      <a:lnTo>
                        <a:pt x="951" y="2745"/>
                      </a:lnTo>
                      <a:lnTo>
                        <a:pt x="891" y="2945"/>
                      </a:lnTo>
                      <a:cubicBezTo>
                        <a:pt x="799" y="3310"/>
                        <a:pt x="662" y="3652"/>
                        <a:pt x="571" y="4018"/>
                      </a:cubicBezTo>
                      <a:cubicBezTo>
                        <a:pt x="503" y="4200"/>
                        <a:pt x="457" y="4406"/>
                        <a:pt x="411" y="4588"/>
                      </a:cubicBezTo>
                      <a:cubicBezTo>
                        <a:pt x="366" y="4794"/>
                        <a:pt x="320" y="4976"/>
                        <a:pt x="251" y="5159"/>
                      </a:cubicBezTo>
                      <a:cubicBezTo>
                        <a:pt x="251" y="5182"/>
                        <a:pt x="251" y="5227"/>
                        <a:pt x="229" y="5250"/>
                      </a:cubicBezTo>
                      <a:cubicBezTo>
                        <a:pt x="183" y="5410"/>
                        <a:pt x="137" y="5593"/>
                        <a:pt x="115" y="5752"/>
                      </a:cubicBezTo>
                      <a:cubicBezTo>
                        <a:pt x="92" y="5821"/>
                        <a:pt x="69" y="5912"/>
                        <a:pt x="46" y="5981"/>
                      </a:cubicBezTo>
                      <a:cubicBezTo>
                        <a:pt x="23" y="6095"/>
                        <a:pt x="0" y="6209"/>
                        <a:pt x="46" y="6346"/>
                      </a:cubicBezTo>
                      <a:cubicBezTo>
                        <a:pt x="92" y="6437"/>
                        <a:pt x="183" y="6528"/>
                        <a:pt x="274" y="6528"/>
                      </a:cubicBezTo>
                      <a:cubicBezTo>
                        <a:pt x="294" y="6535"/>
                        <a:pt x="312" y="6538"/>
                        <a:pt x="329" y="6538"/>
                      </a:cubicBezTo>
                      <a:cubicBezTo>
                        <a:pt x="370" y="6538"/>
                        <a:pt x="402" y="6522"/>
                        <a:pt x="434" y="6506"/>
                      </a:cubicBezTo>
                      <a:cubicBezTo>
                        <a:pt x="480" y="6506"/>
                        <a:pt x="525" y="6460"/>
                        <a:pt x="571" y="6414"/>
                      </a:cubicBezTo>
                      <a:cubicBezTo>
                        <a:pt x="617" y="6369"/>
                        <a:pt x="640" y="6323"/>
                        <a:pt x="640" y="6277"/>
                      </a:cubicBezTo>
                      <a:cubicBezTo>
                        <a:pt x="662" y="6209"/>
                        <a:pt x="685" y="6140"/>
                        <a:pt x="685" y="6095"/>
                      </a:cubicBezTo>
                      <a:cubicBezTo>
                        <a:pt x="708" y="6026"/>
                        <a:pt x="731" y="5958"/>
                        <a:pt x="731" y="5889"/>
                      </a:cubicBezTo>
                      <a:cubicBezTo>
                        <a:pt x="776" y="5752"/>
                        <a:pt x="799" y="5615"/>
                        <a:pt x="845" y="5479"/>
                      </a:cubicBezTo>
                      <a:cubicBezTo>
                        <a:pt x="845" y="5473"/>
                        <a:pt x="845" y="5467"/>
                        <a:pt x="845" y="5456"/>
                      </a:cubicBezTo>
                      <a:cubicBezTo>
                        <a:pt x="868" y="5433"/>
                        <a:pt x="868" y="5387"/>
                        <a:pt x="868" y="5364"/>
                      </a:cubicBezTo>
                      <a:cubicBezTo>
                        <a:pt x="959" y="5022"/>
                        <a:pt x="1050" y="4680"/>
                        <a:pt x="1142" y="4337"/>
                      </a:cubicBezTo>
                      <a:cubicBezTo>
                        <a:pt x="1210" y="4086"/>
                        <a:pt x="1301" y="3812"/>
                        <a:pt x="1393" y="3561"/>
                      </a:cubicBezTo>
                      <a:cubicBezTo>
                        <a:pt x="1416" y="3401"/>
                        <a:pt x="1461" y="3264"/>
                        <a:pt x="1507" y="3128"/>
                      </a:cubicBezTo>
                      <a:cubicBezTo>
                        <a:pt x="1530" y="3036"/>
                        <a:pt x="1553" y="2968"/>
                        <a:pt x="1575" y="2876"/>
                      </a:cubicBezTo>
                      <a:cubicBezTo>
                        <a:pt x="1598" y="2785"/>
                        <a:pt x="1621" y="2671"/>
                        <a:pt x="1667" y="2580"/>
                      </a:cubicBezTo>
                      <a:cubicBezTo>
                        <a:pt x="1689" y="2511"/>
                        <a:pt x="1689" y="2420"/>
                        <a:pt x="1712" y="2351"/>
                      </a:cubicBezTo>
                      <a:cubicBezTo>
                        <a:pt x="1712" y="2351"/>
                        <a:pt x="1712" y="2351"/>
                        <a:pt x="1712" y="2374"/>
                      </a:cubicBezTo>
                      <a:cubicBezTo>
                        <a:pt x="1758" y="2214"/>
                        <a:pt x="1804" y="2055"/>
                        <a:pt x="1849" y="1895"/>
                      </a:cubicBezTo>
                      <a:cubicBezTo>
                        <a:pt x="1895" y="1712"/>
                        <a:pt x="1918" y="1507"/>
                        <a:pt x="1941" y="1324"/>
                      </a:cubicBezTo>
                      <a:cubicBezTo>
                        <a:pt x="2009" y="936"/>
                        <a:pt x="2123" y="548"/>
                        <a:pt x="2214" y="160"/>
                      </a:cubicBezTo>
                      <a:cubicBezTo>
                        <a:pt x="2237" y="92"/>
                        <a:pt x="2169" y="0"/>
                        <a:pt x="2078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22"/>
                <p:cNvSpPr/>
                <p:nvPr/>
              </p:nvSpPr>
              <p:spPr>
                <a:xfrm>
                  <a:off x="7930082" y="2184434"/>
                  <a:ext cx="22246" cy="64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2398" extrusionOk="0">
                      <a:moveTo>
                        <a:pt x="708" y="1"/>
                      </a:moveTo>
                      <a:cubicBezTo>
                        <a:pt x="686" y="1"/>
                        <a:pt x="663" y="24"/>
                        <a:pt x="663" y="47"/>
                      </a:cubicBezTo>
                      <a:cubicBezTo>
                        <a:pt x="640" y="115"/>
                        <a:pt x="617" y="184"/>
                        <a:pt x="594" y="252"/>
                      </a:cubicBezTo>
                      <a:cubicBezTo>
                        <a:pt x="594" y="321"/>
                        <a:pt x="572" y="389"/>
                        <a:pt x="549" y="457"/>
                      </a:cubicBezTo>
                      <a:cubicBezTo>
                        <a:pt x="549" y="435"/>
                        <a:pt x="549" y="435"/>
                        <a:pt x="549" y="435"/>
                      </a:cubicBezTo>
                      <a:cubicBezTo>
                        <a:pt x="526" y="503"/>
                        <a:pt x="503" y="594"/>
                        <a:pt x="480" y="686"/>
                      </a:cubicBezTo>
                      <a:cubicBezTo>
                        <a:pt x="457" y="777"/>
                        <a:pt x="412" y="868"/>
                        <a:pt x="389" y="960"/>
                      </a:cubicBezTo>
                      <a:cubicBezTo>
                        <a:pt x="343" y="1142"/>
                        <a:pt x="298" y="1325"/>
                        <a:pt x="252" y="1507"/>
                      </a:cubicBezTo>
                      <a:cubicBezTo>
                        <a:pt x="252" y="1507"/>
                        <a:pt x="252" y="1507"/>
                        <a:pt x="252" y="1485"/>
                      </a:cubicBezTo>
                      <a:cubicBezTo>
                        <a:pt x="183" y="1759"/>
                        <a:pt x="92" y="2010"/>
                        <a:pt x="1" y="2283"/>
                      </a:cubicBezTo>
                      <a:cubicBezTo>
                        <a:pt x="1" y="2306"/>
                        <a:pt x="1" y="2329"/>
                        <a:pt x="1" y="2352"/>
                      </a:cubicBezTo>
                      <a:cubicBezTo>
                        <a:pt x="24" y="2375"/>
                        <a:pt x="24" y="2375"/>
                        <a:pt x="47" y="2398"/>
                      </a:cubicBezTo>
                      <a:lnTo>
                        <a:pt x="115" y="2398"/>
                      </a:lnTo>
                      <a:cubicBezTo>
                        <a:pt x="138" y="2375"/>
                        <a:pt x="161" y="2375"/>
                        <a:pt x="161" y="2352"/>
                      </a:cubicBezTo>
                      <a:cubicBezTo>
                        <a:pt x="206" y="2238"/>
                        <a:pt x="229" y="2124"/>
                        <a:pt x="275" y="2010"/>
                      </a:cubicBezTo>
                      <a:cubicBezTo>
                        <a:pt x="298" y="1918"/>
                        <a:pt x="320" y="1804"/>
                        <a:pt x="343" y="1713"/>
                      </a:cubicBezTo>
                      <a:cubicBezTo>
                        <a:pt x="412" y="1530"/>
                        <a:pt x="457" y="1325"/>
                        <a:pt x="503" y="1142"/>
                      </a:cubicBezTo>
                      <a:cubicBezTo>
                        <a:pt x="503" y="1142"/>
                        <a:pt x="503" y="1165"/>
                        <a:pt x="503" y="1165"/>
                      </a:cubicBezTo>
                      <a:cubicBezTo>
                        <a:pt x="526" y="1074"/>
                        <a:pt x="549" y="1005"/>
                        <a:pt x="572" y="914"/>
                      </a:cubicBezTo>
                      <a:cubicBezTo>
                        <a:pt x="594" y="823"/>
                        <a:pt x="640" y="754"/>
                        <a:pt x="663" y="663"/>
                      </a:cubicBezTo>
                      <a:cubicBezTo>
                        <a:pt x="686" y="572"/>
                        <a:pt x="708" y="480"/>
                        <a:pt x="731" y="366"/>
                      </a:cubicBezTo>
                      <a:cubicBezTo>
                        <a:pt x="754" y="298"/>
                        <a:pt x="777" y="206"/>
                        <a:pt x="800" y="138"/>
                      </a:cubicBezTo>
                      <a:cubicBezTo>
                        <a:pt x="800" y="115"/>
                        <a:pt x="800" y="115"/>
                        <a:pt x="800" y="115"/>
                      </a:cubicBezTo>
                      <a:cubicBezTo>
                        <a:pt x="800" y="92"/>
                        <a:pt x="823" y="69"/>
                        <a:pt x="800" y="47"/>
                      </a:cubicBezTo>
                      <a:cubicBezTo>
                        <a:pt x="800" y="24"/>
                        <a:pt x="777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22"/>
                <p:cNvSpPr/>
                <p:nvPr/>
              </p:nvSpPr>
              <p:spPr>
                <a:xfrm>
                  <a:off x="7928244" y="2184434"/>
                  <a:ext cx="25327" cy="69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567" extrusionOk="0">
                      <a:moveTo>
                        <a:pt x="845" y="1"/>
                      </a:moveTo>
                      <a:cubicBezTo>
                        <a:pt x="822" y="1"/>
                        <a:pt x="799" y="24"/>
                        <a:pt x="776" y="69"/>
                      </a:cubicBezTo>
                      <a:cubicBezTo>
                        <a:pt x="708" y="252"/>
                        <a:pt x="662" y="435"/>
                        <a:pt x="594" y="617"/>
                      </a:cubicBezTo>
                      <a:cubicBezTo>
                        <a:pt x="525" y="823"/>
                        <a:pt x="480" y="1028"/>
                        <a:pt x="434" y="1234"/>
                      </a:cubicBezTo>
                      <a:cubicBezTo>
                        <a:pt x="434" y="1211"/>
                        <a:pt x="434" y="1211"/>
                        <a:pt x="434" y="1211"/>
                      </a:cubicBezTo>
                      <a:cubicBezTo>
                        <a:pt x="366" y="1393"/>
                        <a:pt x="320" y="1599"/>
                        <a:pt x="251" y="1781"/>
                      </a:cubicBezTo>
                      <a:cubicBezTo>
                        <a:pt x="183" y="2010"/>
                        <a:pt x="115" y="2215"/>
                        <a:pt x="23" y="2443"/>
                      </a:cubicBezTo>
                      <a:cubicBezTo>
                        <a:pt x="0" y="2489"/>
                        <a:pt x="23" y="2535"/>
                        <a:pt x="69" y="2557"/>
                      </a:cubicBezTo>
                      <a:cubicBezTo>
                        <a:pt x="81" y="2564"/>
                        <a:pt x="95" y="2566"/>
                        <a:pt x="109" y="2566"/>
                      </a:cubicBezTo>
                      <a:cubicBezTo>
                        <a:pt x="146" y="2566"/>
                        <a:pt x="183" y="2545"/>
                        <a:pt x="183" y="2512"/>
                      </a:cubicBezTo>
                      <a:cubicBezTo>
                        <a:pt x="229" y="2375"/>
                        <a:pt x="274" y="2238"/>
                        <a:pt x="320" y="2101"/>
                      </a:cubicBezTo>
                      <a:cubicBezTo>
                        <a:pt x="343" y="2055"/>
                        <a:pt x="366" y="1987"/>
                        <a:pt x="366" y="1941"/>
                      </a:cubicBezTo>
                      <a:cubicBezTo>
                        <a:pt x="388" y="1895"/>
                        <a:pt x="411" y="1827"/>
                        <a:pt x="434" y="1781"/>
                      </a:cubicBezTo>
                      <a:cubicBezTo>
                        <a:pt x="503" y="1530"/>
                        <a:pt x="571" y="1279"/>
                        <a:pt x="640" y="1051"/>
                      </a:cubicBezTo>
                      <a:cubicBezTo>
                        <a:pt x="685" y="891"/>
                        <a:pt x="731" y="754"/>
                        <a:pt x="776" y="594"/>
                      </a:cubicBezTo>
                      <a:cubicBezTo>
                        <a:pt x="822" y="435"/>
                        <a:pt x="868" y="275"/>
                        <a:pt x="936" y="115"/>
                      </a:cubicBezTo>
                      <a:cubicBezTo>
                        <a:pt x="936" y="92"/>
                        <a:pt x="936" y="92"/>
                        <a:pt x="936" y="69"/>
                      </a:cubicBezTo>
                      <a:cubicBezTo>
                        <a:pt x="913" y="47"/>
                        <a:pt x="913" y="24"/>
                        <a:pt x="891" y="24"/>
                      </a:cubicBezTo>
                      <a:cubicBezTo>
                        <a:pt x="868" y="24"/>
                        <a:pt x="868" y="1"/>
                        <a:pt x="845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22"/>
                <p:cNvSpPr/>
                <p:nvPr/>
              </p:nvSpPr>
              <p:spPr>
                <a:xfrm>
                  <a:off x="7925162" y="2187542"/>
                  <a:ext cx="29625" cy="80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2962" extrusionOk="0">
                      <a:moveTo>
                        <a:pt x="1005" y="0"/>
                      </a:moveTo>
                      <a:cubicBezTo>
                        <a:pt x="959" y="0"/>
                        <a:pt x="936" y="0"/>
                        <a:pt x="913" y="46"/>
                      </a:cubicBezTo>
                      <a:cubicBezTo>
                        <a:pt x="822" y="251"/>
                        <a:pt x="754" y="502"/>
                        <a:pt x="685" y="731"/>
                      </a:cubicBezTo>
                      <a:cubicBezTo>
                        <a:pt x="662" y="845"/>
                        <a:pt x="617" y="959"/>
                        <a:pt x="594" y="1073"/>
                      </a:cubicBezTo>
                      <a:cubicBezTo>
                        <a:pt x="548" y="1187"/>
                        <a:pt x="525" y="1301"/>
                        <a:pt x="480" y="1392"/>
                      </a:cubicBezTo>
                      <a:cubicBezTo>
                        <a:pt x="434" y="1529"/>
                        <a:pt x="411" y="1644"/>
                        <a:pt x="365" y="1758"/>
                      </a:cubicBezTo>
                      <a:cubicBezTo>
                        <a:pt x="320" y="1872"/>
                        <a:pt x="274" y="1986"/>
                        <a:pt x="229" y="2100"/>
                      </a:cubicBezTo>
                      <a:cubicBezTo>
                        <a:pt x="160" y="2328"/>
                        <a:pt x="92" y="2579"/>
                        <a:pt x="0" y="2808"/>
                      </a:cubicBezTo>
                      <a:cubicBezTo>
                        <a:pt x="0" y="2830"/>
                        <a:pt x="0" y="2853"/>
                        <a:pt x="0" y="2899"/>
                      </a:cubicBezTo>
                      <a:cubicBezTo>
                        <a:pt x="23" y="2922"/>
                        <a:pt x="46" y="2945"/>
                        <a:pt x="69" y="2945"/>
                      </a:cubicBezTo>
                      <a:cubicBezTo>
                        <a:pt x="80" y="2956"/>
                        <a:pt x="92" y="2962"/>
                        <a:pt x="103" y="2962"/>
                      </a:cubicBezTo>
                      <a:cubicBezTo>
                        <a:pt x="114" y="2962"/>
                        <a:pt x="126" y="2956"/>
                        <a:pt x="137" y="2945"/>
                      </a:cubicBezTo>
                      <a:cubicBezTo>
                        <a:pt x="160" y="2945"/>
                        <a:pt x="183" y="2922"/>
                        <a:pt x="206" y="2899"/>
                      </a:cubicBezTo>
                      <a:cubicBezTo>
                        <a:pt x="274" y="2648"/>
                        <a:pt x="343" y="2420"/>
                        <a:pt x="411" y="2168"/>
                      </a:cubicBezTo>
                      <a:cubicBezTo>
                        <a:pt x="480" y="1940"/>
                        <a:pt x="571" y="1712"/>
                        <a:pt x="639" y="1484"/>
                      </a:cubicBezTo>
                      <a:cubicBezTo>
                        <a:pt x="662" y="1392"/>
                        <a:pt x="685" y="1278"/>
                        <a:pt x="731" y="1187"/>
                      </a:cubicBezTo>
                      <a:cubicBezTo>
                        <a:pt x="754" y="1050"/>
                        <a:pt x="799" y="913"/>
                        <a:pt x="845" y="799"/>
                      </a:cubicBezTo>
                      <a:cubicBezTo>
                        <a:pt x="868" y="685"/>
                        <a:pt x="913" y="571"/>
                        <a:pt x="936" y="479"/>
                      </a:cubicBezTo>
                      <a:cubicBezTo>
                        <a:pt x="982" y="342"/>
                        <a:pt x="1027" y="228"/>
                        <a:pt x="1073" y="114"/>
                      </a:cubicBezTo>
                      <a:cubicBezTo>
                        <a:pt x="1096" y="69"/>
                        <a:pt x="1073" y="23"/>
                        <a:pt x="1027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22"/>
                <p:cNvSpPr/>
                <p:nvPr/>
              </p:nvSpPr>
              <p:spPr>
                <a:xfrm>
                  <a:off x="7949219" y="2199868"/>
                  <a:ext cx="58628" cy="17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6638" extrusionOk="0">
                      <a:moveTo>
                        <a:pt x="1507" y="2694"/>
                      </a:moveTo>
                      <a:lnTo>
                        <a:pt x="1507" y="2694"/>
                      </a:lnTo>
                      <a:cubicBezTo>
                        <a:pt x="1507" y="2694"/>
                        <a:pt x="1507" y="2717"/>
                        <a:pt x="1484" y="2717"/>
                      </a:cubicBezTo>
                      <a:cubicBezTo>
                        <a:pt x="1484" y="2740"/>
                        <a:pt x="1484" y="2762"/>
                        <a:pt x="1484" y="2762"/>
                      </a:cubicBezTo>
                      <a:cubicBezTo>
                        <a:pt x="1484" y="2740"/>
                        <a:pt x="1507" y="2717"/>
                        <a:pt x="1507" y="2694"/>
                      </a:cubicBezTo>
                      <a:close/>
                      <a:moveTo>
                        <a:pt x="1096" y="4292"/>
                      </a:moveTo>
                      <a:lnTo>
                        <a:pt x="1096" y="4292"/>
                      </a:lnTo>
                      <a:lnTo>
                        <a:pt x="1096" y="4292"/>
                      </a:lnTo>
                      <a:cubicBezTo>
                        <a:pt x="1096" y="4292"/>
                        <a:pt x="1096" y="4292"/>
                        <a:pt x="1096" y="4292"/>
                      </a:cubicBezTo>
                      <a:close/>
                      <a:moveTo>
                        <a:pt x="1096" y="4292"/>
                      </a:moveTo>
                      <a:lnTo>
                        <a:pt x="1096" y="4292"/>
                      </a:lnTo>
                      <a:cubicBezTo>
                        <a:pt x="1094" y="4297"/>
                        <a:pt x="1093" y="4302"/>
                        <a:pt x="1091" y="4307"/>
                      </a:cubicBezTo>
                      <a:lnTo>
                        <a:pt x="1091" y="4307"/>
                      </a:lnTo>
                      <a:cubicBezTo>
                        <a:pt x="1096" y="4300"/>
                        <a:pt x="1096" y="4292"/>
                        <a:pt x="1096" y="4292"/>
                      </a:cubicBezTo>
                      <a:close/>
                      <a:moveTo>
                        <a:pt x="2009" y="1"/>
                      </a:moveTo>
                      <a:cubicBezTo>
                        <a:pt x="1941" y="1"/>
                        <a:pt x="1895" y="46"/>
                        <a:pt x="1872" y="92"/>
                      </a:cubicBezTo>
                      <a:cubicBezTo>
                        <a:pt x="1826" y="183"/>
                        <a:pt x="1781" y="252"/>
                        <a:pt x="1735" y="343"/>
                      </a:cubicBezTo>
                      <a:cubicBezTo>
                        <a:pt x="1690" y="434"/>
                        <a:pt x="1644" y="548"/>
                        <a:pt x="1621" y="663"/>
                      </a:cubicBezTo>
                      <a:cubicBezTo>
                        <a:pt x="1530" y="868"/>
                        <a:pt x="1461" y="1073"/>
                        <a:pt x="1370" y="1279"/>
                      </a:cubicBezTo>
                      <a:cubicBezTo>
                        <a:pt x="1302" y="1439"/>
                        <a:pt x="1256" y="1598"/>
                        <a:pt x="1187" y="1758"/>
                      </a:cubicBezTo>
                      <a:cubicBezTo>
                        <a:pt x="1119" y="1941"/>
                        <a:pt x="1050" y="2123"/>
                        <a:pt x="1005" y="2329"/>
                      </a:cubicBezTo>
                      <a:cubicBezTo>
                        <a:pt x="1005" y="2340"/>
                        <a:pt x="1005" y="2346"/>
                        <a:pt x="1005" y="2352"/>
                      </a:cubicBezTo>
                      <a:cubicBezTo>
                        <a:pt x="1005" y="2374"/>
                        <a:pt x="982" y="2420"/>
                        <a:pt x="982" y="2443"/>
                      </a:cubicBezTo>
                      <a:cubicBezTo>
                        <a:pt x="982" y="2443"/>
                        <a:pt x="982" y="2420"/>
                        <a:pt x="982" y="2397"/>
                      </a:cubicBezTo>
                      <a:cubicBezTo>
                        <a:pt x="936" y="2557"/>
                        <a:pt x="891" y="2694"/>
                        <a:pt x="868" y="2854"/>
                      </a:cubicBezTo>
                      <a:cubicBezTo>
                        <a:pt x="845" y="2968"/>
                        <a:pt x="799" y="3105"/>
                        <a:pt x="777" y="3219"/>
                      </a:cubicBezTo>
                      <a:cubicBezTo>
                        <a:pt x="731" y="3356"/>
                        <a:pt x="708" y="3470"/>
                        <a:pt x="685" y="3607"/>
                      </a:cubicBezTo>
                      <a:cubicBezTo>
                        <a:pt x="662" y="3721"/>
                        <a:pt x="640" y="3835"/>
                        <a:pt x="594" y="3927"/>
                      </a:cubicBezTo>
                      <a:cubicBezTo>
                        <a:pt x="597" y="3927"/>
                        <a:pt x="600" y="3926"/>
                        <a:pt x="602" y="3925"/>
                      </a:cubicBezTo>
                      <a:lnTo>
                        <a:pt x="602" y="3925"/>
                      </a:lnTo>
                      <a:cubicBezTo>
                        <a:pt x="585" y="3979"/>
                        <a:pt x="571" y="4033"/>
                        <a:pt x="571" y="4086"/>
                      </a:cubicBezTo>
                      <a:cubicBezTo>
                        <a:pt x="548" y="4109"/>
                        <a:pt x="548" y="4109"/>
                        <a:pt x="548" y="4132"/>
                      </a:cubicBezTo>
                      <a:cubicBezTo>
                        <a:pt x="548" y="4132"/>
                        <a:pt x="548" y="4109"/>
                        <a:pt x="548" y="4109"/>
                      </a:cubicBezTo>
                      <a:cubicBezTo>
                        <a:pt x="525" y="4200"/>
                        <a:pt x="503" y="4269"/>
                        <a:pt x="480" y="4337"/>
                      </a:cubicBezTo>
                      <a:cubicBezTo>
                        <a:pt x="457" y="4474"/>
                        <a:pt x="411" y="4634"/>
                        <a:pt x="366" y="4771"/>
                      </a:cubicBezTo>
                      <a:cubicBezTo>
                        <a:pt x="343" y="4931"/>
                        <a:pt x="297" y="5091"/>
                        <a:pt x="252" y="5250"/>
                      </a:cubicBezTo>
                      <a:cubicBezTo>
                        <a:pt x="183" y="5456"/>
                        <a:pt x="137" y="5684"/>
                        <a:pt x="92" y="5890"/>
                      </a:cubicBezTo>
                      <a:cubicBezTo>
                        <a:pt x="46" y="5981"/>
                        <a:pt x="46" y="6095"/>
                        <a:pt x="23" y="6186"/>
                      </a:cubicBezTo>
                      <a:cubicBezTo>
                        <a:pt x="0" y="6232"/>
                        <a:pt x="0" y="6255"/>
                        <a:pt x="0" y="6278"/>
                      </a:cubicBezTo>
                      <a:cubicBezTo>
                        <a:pt x="0" y="6300"/>
                        <a:pt x="0" y="6300"/>
                        <a:pt x="0" y="6323"/>
                      </a:cubicBezTo>
                      <a:cubicBezTo>
                        <a:pt x="0" y="6369"/>
                        <a:pt x="0" y="6414"/>
                        <a:pt x="0" y="6460"/>
                      </a:cubicBezTo>
                      <a:cubicBezTo>
                        <a:pt x="23" y="6460"/>
                        <a:pt x="23" y="6483"/>
                        <a:pt x="23" y="6483"/>
                      </a:cubicBezTo>
                      <a:cubicBezTo>
                        <a:pt x="46" y="6551"/>
                        <a:pt x="115" y="6620"/>
                        <a:pt x="206" y="6620"/>
                      </a:cubicBezTo>
                      <a:cubicBezTo>
                        <a:pt x="229" y="6631"/>
                        <a:pt x="252" y="6637"/>
                        <a:pt x="272" y="6637"/>
                      </a:cubicBezTo>
                      <a:cubicBezTo>
                        <a:pt x="291" y="6637"/>
                        <a:pt x="309" y="6631"/>
                        <a:pt x="320" y="6620"/>
                      </a:cubicBezTo>
                      <a:cubicBezTo>
                        <a:pt x="343" y="6597"/>
                        <a:pt x="366" y="6597"/>
                        <a:pt x="388" y="6574"/>
                      </a:cubicBezTo>
                      <a:cubicBezTo>
                        <a:pt x="480" y="6506"/>
                        <a:pt x="503" y="6392"/>
                        <a:pt x="525" y="6278"/>
                      </a:cubicBezTo>
                      <a:cubicBezTo>
                        <a:pt x="548" y="6209"/>
                        <a:pt x="571" y="6118"/>
                        <a:pt x="594" y="6026"/>
                      </a:cubicBezTo>
                      <a:cubicBezTo>
                        <a:pt x="640" y="5890"/>
                        <a:pt x="685" y="5753"/>
                        <a:pt x="731" y="5638"/>
                      </a:cubicBezTo>
                      <a:cubicBezTo>
                        <a:pt x="777" y="5433"/>
                        <a:pt x="822" y="5250"/>
                        <a:pt x="868" y="5068"/>
                      </a:cubicBezTo>
                      <a:cubicBezTo>
                        <a:pt x="913" y="4931"/>
                        <a:pt x="936" y="4817"/>
                        <a:pt x="982" y="4703"/>
                      </a:cubicBezTo>
                      <a:cubicBezTo>
                        <a:pt x="1004" y="4571"/>
                        <a:pt x="1047" y="4439"/>
                        <a:pt x="1091" y="4307"/>
                      </a:cubicBezTo>
                      <a:lnTo>
                        <a:pt x="1091" y="4307"/>
                      </a:lnTo>
                      <a:cubicBezTo>
                        <a:pt x="1089" y="4310"/>
                        <a:pt x="1085" y="4313"/>
                        <a:pt x="1080" y="4314"/>
                      </a:cubicBezTo>
                      <a:lnTo>
                        <a:pt x="1080" y="4314"/>
                      </a:lnTo>
                      <a:cubicBezTo>
                        <a:pt x="1087" y="4301"/>
                        <a:pt x="1096" y="4292"/>
                        <a:pt x="1096" y="4292"/>
                      </a:cubicBezTo>
                      <a:lnTo>
                        <a:pt x="1096" y="4292"/>
                      </a:lnTo>
                      <a:lnTo>
                        <a:pt x="1073" y="4315"/>
                      </a:lnTo>
                      <a:cubicBezTo>
                        <a:pt x="1096" y="4292"/>
                        <a:pt x="1096" y="4269"/>
                        <a:pt x="1096" y="4269"/>
                      </a:cubicBezTo>
                      <a:cubicBezTo>
                        <a:pt x="1142" y="4109"/>
                        <a:pt x="1187" y="3972"/>
                        <a:pt x="1210" y="3812"/>
                      </a:cubicBezTo>
                      <a:cubicBezTo>
                        <a:pt x="1279" y="3607"/>
                        <a:pt x="1324" y="3379"/>
                        <a:pt x="1370" y="3150"/>
                      </a:cubicBezTo>
                      <a:cubicBezTo>
                        <a:pt x="1370" y="3150"/>
                        <a:pt x="1370" y="3173"/>
                        <a:pt x="1370" y="3173"/>
                      </a:cubicBezTo>
                      <a:cubicBezTo>
                        <a:pt x="1416" y="3014"/>
                        <a:pt x="1461" y="2877"/>
                        <a:pt x="1484" y="2717"/>
                      </a:cubicBezTo>
                      <a:cubicBezTo>
                        <a:pt x="1553" y="2511"/>
                        <a:pt x="1598" y="2283"/>
                        <a:pt x="1667" y="2055"/>
                      </a:cubicBezTo>
                      <a:cubicBezTo>
                        <a:pt x="1712" y="1849"/>
                        <a:pt x="1781" y="1644"/>
                        <a:pt x="1826" y="1439"/>
                      </a:cubicBezTo>
                      <a:cubicBezTo>
                        <a:pt x="1872" y="1142"/>
                        <a:pt x="1941" y="845"/>
                        <a:pt x="2009" y="548"/>
                      </a:cubicBezTo>
                      <a:cubicBezTo>
                        <a:pt x="2032" y="503"/>
                        <a:pt x="2055" y="434"/>
                        <a:pt x="2055" y="389"/>
                      </a:cubicBezTo>
                      <a:cubicBezTo>
                        <a:pt x="2078" y="320"/>
                        <a:pt x="2100" y="252"/>
                        <a:pt x="2146" y="206"/>
                      </a:cubicBezTo>
                      <a:cubicBezTo>
                        <a:pt x="2169" y="138"/>
                        <a:pt x="2123" y="46"/>
                        <a:pt x="2055" y="23"/>
                      </a:cubicBezTo>
                      <a:cubicBezTo>
                        <a:pt x="2032" y="1"/>
                        <a:pt x="2032" y="1"/>
                        <a:pt x="2009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2"/>
                <p:cNvSpPr/>
                <p:nvPr/>
              </p:nvSpPr>
              <p:spPr>
                <a:xfrm>
                  <a:off x="7984385" y="2202328"/>
                  <a:ext cx="23462" cy="67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" h="2512" extrusionOk="0">
                      <a:moveTo>
                        <a:pt x="799" y="1"/>
                      </a:moveTo>
                      <a:cubicBezTo>
                        <a:pt x="754" y="1"/>
                        <a:pt x="731" y="1"/>
                        <a:pt x="708" y="47"/>
                      </a:cubicBezTo>
                      <a:cubicBezTo>
                        <a:pt x="662" y="229"/>
                        <a:pt x="594" y="412"/>
                        <a:pt x="548" y="617"/>
                      </a:cubicBezTo>
                      <a:cubicBezTo>
                        <a:pt x="480" y="823"/>
                        <a:pt x="411" y="1028"/>
                        <a:pt x="343" y="1256"/>
                      </a:cubicBezTo>
                      <a:cubicBezTo>
                        <a:pt x="297" y="1439"/>
                        <a:pt x="229" y="1621"/>
                        <a:pt x="183" y="1804"/>
                      </a:cubicBezTo>
                      <a:cubicBezTo>
                        <a:pt x="115" y="1987"/>
                        <a:pt x="46" y="2192"/>
                        <a:pt x="1" y="2375"/>
                      </a:cubicBezTo>
                      <a:cubicBezTo>
                        <a:pt x="1" y="2398"/>
                        <a:pt x="1" y="2420"/>
                        <a:pt x="1" y="2443"/>
                      </a:cubicBezTo>
                      <a:cubicBezTo>
                        <a:pt x="1" y="2466"/>
                        <a:pt x="23" y="2489"/>
                        <a:pt x="46" y="2512"/>
                      </a:cubicBezTo>
                      <a:lnTo>
                        <a:pt x="115" y="2512"/>
                      </a:lnTo>
                      <a:cubicBezTo>
                        <a:pt x="137" y="2489"/>
                        <a:pt x="160" y="2466"/>
                        <a:pt x="160" y="2443"/>
                      </a:cubicBezTo>
                      <a:cubicBezTo>
                        <a:pt x="229" y="2261"/>
                        <a:pt x="297" y="2078"/>
                        <a:pt x="343" y="1873"/>
                      </a:cubicBezTo>
                      <a:cubicBezTo>
                        <a:pt x="389" y="1690"/>
                        <a:pt x="457" y="1507"/>
                        <a:pt x="503" y="1302"/>
                      </a:cubicBezTo>
                      <a:cubicBezTo>
                        <a:pt x="571" y="1097"/>
                        <a:pt x="617" y="891"/>
                        <a:pt x="685" y="686"/>
                      </a:cubicBezTo>
                      <a:cubicBezTo>
                        <a:pt x="708" y="594"/>
                        <a:pt x="731" y="526"/>
                        <a:pt x="777" y="435"/>
                      </a:cubicBezTo>
                      <a:cubicBezTo>
                        <a:pt x="799" y="320"/>
                        <a:pt x="822" y="206"/>
                        <a:pt x="868" y="115"/>
                      </a:cubicBezTo>
                      <a:cubicBezTo>
                        <a:pt x="868" y="92"/>
                        <a:pt x="868" y="69"/>
                        <a:pt x="868" y="47"/>
                      </a:cubicBezTo>
                      <a:cubicBezTo>
                        <a:pt x="868" y="24"/>
                        <a:pt x="845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2"/>
                <p:cNvSpPr/>
                <p:nvPr/>
              </p:nvSpPr>
              <p:spPr>
                <a:xfrm>
                  <a:off x="7981304" y="2206031"/>
                  <a:ext cx="25327" cy="7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832" extrusionOk="0">
                      <a:moveTo>
                        <a:pt x="868" y="1"/>
                      </a:moveTo>
                      <a:cubicBezTo>
                        <a:pt x="845" y="1"/>
                        <a:pt x="822" y="1"/>
                        <a:pt x="822" y="24"/>
                      </a:cubicBezTo>
                      <a:cubicBezTo>
                        <a:pt x="799" y="24"/>
                        <a:pt x="776" y="47"/>
                        <a:pt x="776" y="69"/>
                      </a:cubicBezTo>
                      <a:cubicBezTo>
                        <a:pt x="754" y="183"/>
                        <a:pt x="731" y="275"/>
                        <a:pt x="685" y="389"/>
                      </a:cubicBezTo>
                      <a:cubicBezTo>
                        <a:pt x="685" y="389"/>
                        <a:pt x="685" y="389"/>
                        <a:pt x="708" y="366"/>
                      </a:cubicBezTo>
                      <a:lnTo>
                        <a:pt x="708" y="366"/>
                      </a:lnTo>
                      <a:cubicBezTo>
                        <a:pt x="662" y="503"/>
                        <a:pt x="617" y="640"/>
                        <a:pt x="571" y="777"/>
                      </a:cubicBezTo>
                      <a:cubicBezTo>
                        <a:pt x="548" y="891"/>
                        <a:pt x="503" y="1028"/>
                        <a:pt x="480" y="1142"/>
                      </a:cubicBezTo>
                      <a:cubicBezTo>
                        <a:pt x="388" y="1416"/>
                        <a:pt x="320" y="1713"/>
                        <a:pt x="229" y="2009"/>
                      </a:cubicBezTo>
                      <a:cubicBezTo>
                        <a:pt x="229" y="2009"/>
                        <a:pt x="229" y="1987"/>
                        <a:pt x="229" y="1987"/>
                      </a:cubicBezTo>
                      <a:cubicBezTo>
                        <a:pt x="206" y="2101"/>
                        <a:pt x="183" y="2215"/>
                        <a:pt x="137" y="2329"/>
                      </a:cubicBezTo>
                      <a:cubicBezTo>
                        <a:pt x="115" y="2466"/>
                        <a:pt x="46" y="2580"/>
                        <a:pt x="0" y="2717"/>
                      </a:cubicBezTo>
                      <a:cubicBezTo>
                        <a:pt x="0" y="2763"/>
                        <a:pt x="0" y="2808"/>
                        <a:pt x="46" y="2831"/>
                      </a:cubicBezTo>
                      <a:cubicBezTo>
                        <a:pt x="92" y="2831"/>
                        <a:pt x="137" y="2831"/>
                        <a:pt x="160" y="2786"/>
                      </a:cubicBezTo>
                      <a:cubicBezTo>
                        <a:pt x="183" y="2694"/>
                        <a:pt x="229" y="2626"/>
                        <a:pt x="251" y="2557"/>
                      </a:cubicBezTo>
                      <a:cubicBezTo>
                        <a:pt x="251" y="2512"/>
                        <a:pt x="274" y="2466"/>
                        <a:pt x="274" y="2443"/>
                      </a:cubicBezTo>
                      <a:cubicBezTo>
                        <a:pt x="297" y="2398"/>
                        <a:pt x="297" y="2375"/>
                        <a:pt x="320" y="2352"/>
                      </a:cubicBezTo>
                      <a:cubicBezTo>
                        <a:pt x="343" y="2215"/>
                        <a:pt x="366" y="2101"/>
                        <a:pt x="411" y="1987"/>
                      </a:cubicBezTo>
                      <a:cubicBezTo>
                        <a:pt x="480" y="1690"/>
                        <a:pt x="571" y="1393"/>
                        <a:pt x="639" y="1096"/>
                      </a:cubicBezTo>
                      <a:cubicBezTo>
                        <a:pt x="639" y="1096"/>
                        <a:pt x="639" y="1119"/>
                        <a:pt x="639" y="1119"/>
                      </a:cubicBezTo>
                      <a:cubicBezTo>
                        <a:pt x="685" y="960"/>
                        <a:pt x="754" y="800"/>
                        <a:pt x="799" y="640"/>
                      </a:cubicBezTo>
                      <a:cubicBezTo>
                        <a:pt x="845" y="457"/>
                        <a:pt x="891" y="275"/>
                        <a:pt x="936" y="92"/>
                      </a:cubicBezTo>
                      <a:cubicBezTo>
                        <a:pt x="936" y="69"/>
                        <a:pt x="936" y="47"/>
                        <a:pt x="936" y="24"/>
                      </a:cubicBezTo>
                      <a:cubicBezTo>
                        <a:pt x="913" y="24"/>
                        <a:pt x="891" y="1"/>
                        <a:pt x="868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22"/>
                <p:cNvSpPr/>
                <p:nvPr/>
              </p:nvSpPr>
              <p:spPr>
                <a:xfrm>
                  <a:off x="7981304" y="2207896"/>
                  <a:ext cx="25949" cy="7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2854" extrusionOk="0">
                      <a:moveTo>
                        <a:pt x="868" y="0"/>
                      </a:moveTo>
                      <a:cubicBezTo>
                        <a:pt x="822" y="0"/>
                        <a:pt x="799" y="23"/>
                        <a:pt x="776" y="69"/>
                      </a:cubicBezTo>
                      <a:cubicBezTo>
                        <a:pt x="776" y="114"/>
                        <a:pt x="754" y="183"/>
                        <a:pt x="754" y="251"/>
                      </a:cubicBezTo>
                      <a:cubicBezTo>
                        <a:pt x="754" y="274"/>
                        <a:pt x="731" y="297"/>
                        <a:pt x="731" y="320"/>
                      </a:cubicBezTo>
                      <a:cubicBezTo>
                        <a:pt x="708" y="366"/>
                        <a:pt x="708" y="388"/>
                        <a:pt x="708" y="434"/>
                      </a:cubicBezTo>
                      <a:cubicBezTo>
                        <a:pt x="708" y="434"/>
                        <a:pt x="708" y="411"/>
                        <a:pt x="708" y="411"/>
                      </a:cubicBezTo>
                      <a:cubicBezTo>
                        <a:pt x="639" y="639"/>
                        <a:pt x="571" y="868"/>
                        <a:pt x="503" y="1096"/>
                      </a:cubicBezTo>
                      <a:cubicBezTo>
                        <a:pt x="411" y="1324"/>
                        <a:pt x="366" y="1552"/>
                        <a:pt x="297" y="1758"/>
                      </a:cubicBezTo>
                      <a:cubicBezTo>
                        <a:pt x="297" y="1758"/>
                        <a:pt x="297" y="1758"/>
                        <a:pt x="297" y="1735"/>
                      </a:cubicBezTo>
                      <a:cubicBezTo>
                        <a:pt x="274" y="1826"/>
                        <a:pt x="274" y="1895"/>
                        <a:pt x="251" y="1963"/>
                      </a:cubicBezTo>
                      <a:cubicBezTo>
                        <a:pt x="206" y="2032"/>
                        <a:pt x="183" y="2123"/>
                        <a:pt x="160" y="2192"/>
                      </a:cubicBezTo>
                      <a:cubicBezTo>
                        <a:pt x="115" y="2374"/>
                        <a:pt x="69" y="2557"/>
                        <a:pt x="0" y="2739"/>
                      </a:cubicBezTo>
                      <a:cubicBezTo>
                        <a:pt x="0" y="2762"/>
                        <a:pt x="0" y="2785"/>
                        <a:pt x="0" y="2808"/>
                      </a:cubicBezTo>
                      <a:cubicBezTo>
                        <a:pt x="23" y="2808"/>
                        <a:pt x="23" y="2831"/>
                        <a:pt x="46" y="2853"/>
                      </a:cubicBezTo>
                      <a:lnTo>
                        <a:pt x="115" y="2853"/>
                      </a:lnTo>
                      <a:cubicBezTo>
                        <a:pt x="137" y="2831"/>
                        <a:pt x="160" y="2831"/>
                        <a:pt x="160" y="2808"/>
                      </a:cubicBezTo>
                      <a:cubicBezTo>
                        <a:pt x="229" y="2580"/>
                        <a:pt x="274" y="2374"/>
                        <a:pt x="343" y="2169"/>
                      </a:cubicBezTo>
                      <a:cubicBezTo>
                        <a:pt x="388" y="2077"/>
                        <a:pt x="411" y="1963"/>
                        <a:pt x="434" y="1872"/>
                      </a:cubicBezTo>
                      <a:cubicBezTo>
                        <a:pt x="457" y="1781"/>
                        <a:pt x="480" y="1689"/>
                        <a:pt x="525" y="1598"/>
                      </a:cubicBezTo>
                      <a:cubicBezTo>
                        <a:pt x="516" y="1598"/>
                        <a:pt x="511" y="1602"/>
                        <a:pt x="508" y="1606"/>
                      </a:cubicBezTo>
                      <a:lnTo>
                        <a:pt x="508" y="1606"/>
                      </a:lnTo>
                      <a:cubicBezTo>
                        <a:pt x="551" y="1476"/>
                        <a:pt x="595" y="1365"/>
                        <a:pt x="617" y="1233"/>
                      </a:cubicBezTo>
                      <a:cubicBezTo>
                        <a:pt x="662" y="1119"/>
                        <a:pt x="685" y="1005"/>
                        <a:pt x="731" y="891"/>
                      </a:cubicBezTo>
                      <a:cubicBezTo>
                        <a:pt x="776" y="754"/>
                        <a:pt x="822" y="617"/>
                        <a:pt x="845" y="480"/>
                      </a:cubicBezTo>
                      <a:cubicBezTo>
                        <a:pt x="868" y="411"/>
                        <a:pt x="891" y="366"/>
                        <a:pt x="913" y="297"/>
                      </a:cubicBezTo>
                      <a:cubicBezTo>
                        <a:pt x="913" y="229"/>
                        <a:pt x="936" y="160"/>
                        <a:pt x="959" y="92"/>
                      </a:cubicBezTo>
                      <a:cubicBezTo>
                        <a:pt x="959" y="46"/>
                        <a:pt x="913" y="0"/>
                        <a:pt x="891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22"/>
                <p:cNvSpPr/>
                <p:nvPr/>
              </p:nvSpPr>
              <p:spPr>
                <a:xfrm>
                  <a:off x="8005361" y="2216518"/>
                  <a:ext cx="58628" cy="17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6589" extrusionOk="0">
                      <a:moveTo>
                        <a:pt x="617" y="5913"/>
                      </a:moveTo>
                      <a:lnTo>
                        <a:pt x="617" y="5913"/>
                      </a:lnTo>
                      <a:cubicBezTo>
                        <a:pt x="612" y="5925"/>
                        <a:pt x="607" y="5937"/>
                        <a:pt x="603" y="5949"/>
                      </a:cubicBezTo>
                      <a:lnTo>
                        <a:pt x="603" y="5949"/>
                      </a:lnTo>
                      <a:cubicBezTo>
                        <a:pt x="617" y="5935"/>
                        <a:pt x="617" y="5932"/>
                        <a:pt x="617" y="5913"/>
                      </a:cubicBezTo>
                      <a:close/>
                      <a:moveTo>
                        <a:pt x="2009" y="1"/>
                      </a:moveTo>
                      <a:cubicBezTo>
                        <a:pt x="1941" y="1"/>
                        <a:pt x="1872" y="47"/>
                        <a:pt x="1849" y="92"/>
                      </a:cubicBezTo>
                      <a:cubicBezTo>
                        <a:pt x="1849" y="183"/>
                        <a:pt x="1827" y="252"/>
                        <a:pt x="1804" y="320"/>
                      </a:cubicBezTo>
                      <a:lnTo>
                        <a:pt x="1804" y="275"/>
                      </a:lnTo>
                      <a:cubicBezTo>
                        <a:pt x="1758" y="412"/>
                        <a:pt x="1735" y="549"/>
                        <a:pt x="1690" y="663"/>
                      </a:cubicBezTo>
                      <a:cubicBezTo>
                        <a:pt x="1644" y="800"/>
                        <a:pt x="1598" y="914"/>
                        <a:pt x="1553" y="1051"/>
                      </a:cubicBezTo>
                      <a:cubicBezTo>
                        <a:pt x="1461" y="1302"/>
                        <a:pt x="1347" y="1530"/>
                        <a:pt x="1256" y="1781"/>
                      </a:cubicBezTo>
                      <a:cubicBezTo>
                        <a:pt x="1210" y="1895"/>
                        <a:pt x="1165" y="2010"/>
                        <a:pt x="1119" y="2124"/>
                      </a:cubicBezTo>
                      <a:cubicBezTo>
                        <a:pt x="1073" y="2261"/>
                        <a:pt x="1028" y="2398"/>
                        <a:pt x="982" y="2512"/>
                      </a:cubicBezTo>
                      <a:cubicBezTo>
                        <a:pt x="914" y="2786"/>
                        <a:pt x="845" y="3059"/>
                        <a:pt x="777" y="3333"/>
                      </a:cubicBezTo>
                      <a:cubicBezTo>
                        <a:pt x="708" y="3493"/>
                        <a:pt x="663" y="3653"/>
                        <a:pt x="617" y="3836"/>
                      </a:cubicBezTo>
                      <a:cubicBezTo>
                        <a:pt x="594" y="3950"/>
                        <a:pt x="571" y="4064"/>
                        <a:pt x="526" y="4201"/>
                      </a:cubicBezTo>
                      <a:cubicBezTo>
                        <a:pt x="503" y="4292"/>
                        <a:pt x="480" y="4361"/>
                        <a:pt x="457" y="4452"/>
                      </a:cubicBezTo>
                      <a:cubicBezTo>
                        <a:pt x="457" y="4497"/>
                        <a:pt x="434" y="4566"/>
                        <a:pt x="411" y="4612"/>
                      </a:cubicBezTo>
                      <a:cubicBezTo>
                        <a:pt x="416" y="4607"/>
                        <a:pt x="420" y="4603"/>
                        <a:pt x="423" y="4600"/>
                      </a:cubicBezTo>
                      <a:lnTo>
                        <a:pt x="423" y="4600"/>
                      </a:lnTo>
                      <a:cubicBezTo>
                        <a:pt x="417" y="4611"/>
                        <a:pt x="411" y="4623"/>
                        <a:pt x="411" y="4634"/>
                      </a:cubicBezTo>
                      <a:cubicBezTo>
                        <a:pt x="411" y="4680"/>
                        <a:pt x="389" y="4726"/>
                        <a:pt x="366" y="4771"/>
                      </a:cubicBezTo>
                      <a:cubicBezTo>
                        <a:pt x="388" y="4749"/>
                        <a:pt x="389" y="4749"/>
                        <a:pt x="389" y="4749"/>
                      </a:cubicBezTo>
                      <a:lnTo>
                        <a:pt x="389" y="4749"/>
                      </a:lnTo>
                      <a:cubicBezTo>
                        <a:pt x="389" y="4771"/>
                        <a:pt x="366" y="4771"/>
                        <a:pt x="366" y="4794"/>
                      </a:cubicBezTo>
                      <a:cubicBezTo>
                        <a:pt x="343" y="4908"/>
                        <a:pt x="297" y="5022"/>
                        <a:pt x="274" y="5159"/>
                      </a:cubicBezTo>
                      <a:cubicBezTo>
                        <a:pt x="252" y="5251"/>
                        <a:pt x="229" y="5342"/>
                        <a:pt x="206" y="5433"/>
                      </a:cubicBezTo>
                      <a:cubicBezTo>
                        <a:pt x="160" y="5593"/>
                        <a:pt x="115" y="5776"/>
                        <a:pt x="69" y="5935"/>
                      </a:cubicBezTo>
                      <a:cubicBezTo>
                        <a:pt x="69" y="6004"/>
                        <a:pt x="46" y="6095"/>
                        <a:pt x="23" y="6164"/>
                      </a:cubicBezTo>
                      <a:cubicBezTo>
                        <a:pt x="23" y="6187"/>
                        <a:pt x="1" y="6232"/>
                        <a:pt x="1" y="6255"/>
                      </a:cubicBezTo>
                      <a:cubicBezTo>
                        <a:pt x="1" y="6301"/>
                        <a:pt x="1" y="6346"/>
                        <a:pt x="23" y="6415"/>
                      </a:cubicBezTo>
                      <a:lnTo>
                        <a:pt x="1" y="6392"/>
                      </a:lnTo>
                      <a:lnTo>
                        <a:pt x="1" y="6392"/>
                      </a:lnTo>
                      <a:cubicBezTo>
                        <a:pt x="23" y="6415"/>
                        <a:pt x="23" y="6460"/>
                        <a:pt x="46" y="6483"/>
                      </a:cubicBezTo>
                      <a:cubicBezTo>
                        <a:pt x="69" y="6529"/>
                        <a:pt x="115" y="6552"/>
                        <a:pt x="138" y="6575"/>
                      </a:cubicBezTo>
                      <a:cubicBezTo>
                        <a:pt x="163" y="6583"/>
                        <a:pt x="191" y="6588"/>
                        <a:pt x="220" y="6588"/>
                      </a:cubicBezTo>
                      <a:cubicBezTo>
                        <a:pt x="270" y="6588"/>
                        <a:pt x="322" y="6572"/>
                        <a:pt x="366" y="6529"/>
                      </a:cubicBezTo>
                      <a:cubicBezTo>
                        <a:pt x="411" y="6483"/>
                        <a:pt x="457" y="6438"/>
                        <a:pt x="480" y="6369"/>
                      </a:cubicBezTo>
                      <a:cubicBezTo>
                        <a:pt x="503" y="6346"/>
                        <a:pt x="503" y="6301"/>
                        <a:pt x="503" y="6255"/>
                      </a:cubicBezTo>
                      <a:cubicBezTo>
                        <a:pt x="543" y="6153"/>
                        <a:pt x="566" y="6051"/>
                        <a:pt x="603" y="5949"/>
                      </a:cubicBezTo>
                      <a:lnTo>
                        <a:pt x="603" y="5949"/>
                      </a:lnTo>
                      <a:cubicBezTo>
                        <a:pt x="600" y="5952"/>
                        <a:pt x="597" y="5955"/>
                        <a:pt x="594" y="5958"/>
                      </a:cubicBezTo>
                      <a:cubicBezTo>
                        <a:pt x="640" y="5821"/>
                        <a:pt x="685" y="5684"/>
                        <a:pt x="708" y="5547"/>
                      </a:cubicBezTo>
                      <a:cubicBezTo>
                        <a:pt x="708" y="5570"/>
                        <a:pt x="708" y="5593"/>
                        <a:pt x="708" y="5616"/>
                      </a:cubicBezTo>
                      <a:cubicBezTo>
                        <a:pt x="708" y="5547"/>
                        <a:pt x="731" y="5479"/>
                        <a:pt x="754" y="5410"/>
                      </a:cubicBezTo>
                      <a:cubicBezTo>
                        <a:pt x="754" y="5388"/>
                        <a:pt x="777" y="5365"/>
                        <a:pt x="777" y="5342"/>
                      </a:cubicBezTo>
                      <a:lnTo>
                        <a:pt x="777" y="5342"/>
                      </a:lnTo>
                      <a:cubicBezTo>
                        <a:pt x="777" y="5342"/>
                        <a:pt x="776" y="5365"/>
                        <a:pt x="754" y="5388"/>
                      </a:cubicBezTo>
                      <a:cubicBezTo>
                        <a:pt x="845" y="5137"/>
                        <a:pt x="914" y="4885"/>
                        <a:pt x="982" y="4634"/>
                      </a:cubicBezTo>
                      <a:cubicBezTo>
                        <a:pt x="982" y="4634"/>
                        <a:pt x="982" y="4634"/>
                        <a:pt x="982" y="4657"/>
                      </a:cubicBezTo>
                      <a:cubicBezTo>
                        <a:pt x="982" y="4612"/>
                        <a:pt x="1005" y="4589"/>
                        <a:pt x="1005" y="4566"/>
                      </a:cubicBezTo>
                      <a:cubicBezTo>
                        <a:pt x="1005" y="4589"/>
                        <a:pt x="1005" y="4589"/>
                        <a:pt x="1005" y="4612"/>
                      </a:cubicBezTo>
                      <a:cubicBezTo>
                        <a:pt x="1051" y="4406"/>
                        <a:pt x="1119" y="4224"/>
                        <a:pt x="1165" y="4018"/>
                      </a:cubicBezTo>
                      <a:cubicBezTo>
                        <a:pt x="1210" y="3858"/>
                        <a:pt x="1256" y="3721"/>
                        <a:pt x="1302" y="3562"/>
                      </a:cubicBezTo>
                      <a:cubicBezTo>
                        <a:pt x="1370" y="3402"/>
                        <a:pt x="1393" y="3242"/>
                        <a:pt x="1439" y="3082"/>
                      </a:cubicBezTo>
                      <a:cubicBezTo>
                        <a:pt x="1461" y="2991"/>
                        <a:pt x="1507" y="2900"/>
                        <a:pt x="1530" y="2831"/>
                      </a:cubicBezTo>
                      <a:cubicBezTo>
                        <a:pt x="1525" y="2831"/>
                        <a:pt x="1521" y="2831"/>
                        <a:pt x="1518" y="2831"/>
                      </a:cubicBezTo>
                      <a:lnTo>
                        <a:pt x="1518" y="2831"/>
                      </a:lnTo>
                      <a:cubicBezTo>
                        <a:pt x="1524" y="2826"/>
                        <a:pt x="1530" y="2820"/>
                        <a:pt x="1530" y="2808"/>
                      </a:cubicBezTo>
                      <a:cubicBezTo>
                        <a:pt x="1530" y="2808"/>
                        <a:pt x="1530" y="2786"/>
                        <a:pt x="1530" y="2786"/>
                      </a:cubicBezTo>
                      <a:cubicBezTo>
                        <a:pt x="1553" y="2694"/>
                        <a:pt x="1576" y="2603"/>
                        <a:pt x="1621" y="2512"/>
                      </a:cubicBezTo>
                      <a:cubicBezTo>
                        <a:pt x="1644" y="2398"/>
                        <a:pt x="1690" y="2306"/>
                        <a:pt x="1712" y="2192"/>
                      </a:cubicBezTo>
                      <a:cubicBezTo>
                        <a:pt x="1781" y="1964"/>
                        <a:pt x="1849" y="1736"/>
                        <a:pt x="1895" y="1507"/>
                      </a:cubicBezTo>
                      <a:cubicBezTo>
                        <a:pt x="1918" y="1416"/>
                        <a:pt x="1918" y="1302"/>
                        <a:pt x="1941" y="1211"/>
                      </a:cubicBezTo>
                      <a:cubicBezTo>
                        <a:pt x="1964" y="1096"/>
                        <a:pt x="1986" y="1005"/>
                        <a:pt x="2009" y="891"/>
                      </a:cubicBezTo>
                      <a:cubicBezTo>
                        <a:pt x="2055" y="686"/>
                        <a:pt x="2100" y="480"/>
                        <a:pt x="2146" y="252"/>
                      </a:cubicBezTo>
                      <a:cubicBezTo>
                        <a:pt x="2146" y="252"/>
                        <a:pt x="2146" y="252"/>
                        <a:pt x="2169" y="229"/>
                      </a:cubicBezTo>
                      <a:cubicBezTo>
                        <a:pt x="2169" y="183"/>
                        <a:pt x="2169" y="161"/>
                        <a:pt x="2169" y="115"/>
                      </a:cubicBezTo>
                      <a:cubicBezTo>
                        <a:pt x="2146" y="69"/>
                        <a:pt x="2123" y="24"/>
                        <a:pt x="2078" y="24"/>
                      </a:cubicBezTo>
                      <a:cubicBezTo>
                        <a:pt x="2055" y="1"/>
                        <a:pt x="2032" y="1"/>
                        <a:pt x="2009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22"/>
                <p:cNvSpPr/>
                <p:nvPr/>
              </p:nvSpPr>
              <p:spPr>
                <a:xfrm>
                  <a:off x="8047933" y="2220843"/>
                  <a:ext cx="17921" cy="50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882" extrusionOk="0">
                      <a:moveTo>
                        <a:pt x="571" y="1"/>
                      </a:moveTo>
                      <a:cubicBezTo>
                        <a:pt x="525" y="1"/>
                        <a:pt x="503" y="23"/>
                        <a:pt x="480" y="69"/>
                      </a:cubicBezTo>
                      <a:cubicBezTo>
                        <a:pt x="480" y="92"/>
                        <a:pt x="480" y="138"/>
                        <a:pt x="457" y="183"/>
                      </a:cubicBezTo>
                      <a:cubicBezTo>
                        <a:pt x="411" y="343"/>
                        <a:pt x="366" y="480"/>
                        <a:pt x="320" y="640"/>
                      </a:cubicBezTo>
                      <a:cubicBezTo>
                        <a:pt x="274" y="822"/>
                        <a:pt x="229" y="982"/>
                        <a:pt x="183" y="1165"/>
                      </a:cubicBezTo>
                      <a:cubicBezTo>
                        <a:pt x="206" y="1142"/>
                        <a:pt x="206" y="1142"/>
                        <a:pt x="206" y="1142"/>
                      </a:cubicBezTo>
                      <a:lnTo>
                        <a:pt x="206" y="1142"/>
                      </a:lnTo>
                      <a:cubicBezTo>
                        <a:pt x="137" y="1347"/>
                        <a:pt x="69" y="1553"/>
                        <a:pt x="1" y="1758"/>
                      </a:cubicBezTo>
                      <a:cubicBezTo>
                        <a:pt x="1" y="1781"/>
                        <a:pt x="1" y="1804"/>
                        <a:pt x="1" y="1827"/>
                      </a:cubicBezTo>
                      <a:cubicBezTo>
                        <a:pt x="23" y="1850"/>
                        <a:pt x="23" y="1872"/>
                        <a:pt x="46" y="1872"/>
                      </a:cubicBezTo>
                      <a:cubicBezTo>
                        <a:pt x="58" y="1878"/>
                        <a:pt x="72" y="1881"/>
                        <a:pt x="86" y="1881"/>
                      </a:cubicBezTo>
                      <a:cubicBezTo>
                        <a:pt x="125" y="1881"/>
                        <a:pt x="166" y="1860"/>
                        <a:pt x="183" y="1827"/>
                      </a:cubicBezTo>
                      <a:cubicBezTo>
                        <a:pt x="206" y="1713"/>
                        <a:pt x="252" y="1598"/>
                        <a:pt x="274" y="1507"/>
                      </a:cubicBezTo>
                      <a:cubicBezTo>
                        <a:pt x="297" y="1393"/>
                        <a:pt x="320" y="1279"/>
                        <a:pt x="366" y="1165"/>
                      </a:cubicBezTo>
                      <a:cubicBezTo>
                        <a:pt x="411" y="959"/>
                        <a:pt x="480" y="731"/>
                        <a:pt x="548" y="503"/>
                      </a:cubicBezTo>
                      <a:lnTo>
                        <a:pt x="548" y="503"/>
                      </a:lnTo>
                      <a:cubicBezTo>
                        <a:pt x="548" y="503"/>
                        <a:pt x="536" y="503"/>
                        <a:pt x="529" y="512"/>
                      </a:cubicBezTo>
                      <a:lnTo>
                        <a:pt x="529" y="512"/>
                      </a:lnTo>
                      <a:cubicBezTo>
                        <a:pt x="574" y="358"/>
                        <a:pt x="617" y="225"/>
                        <a:pt x="640" y="92"/>
                      </a:cubicBezTo>
                      <a:cubicBezTo>
                        <a:pt x="662" y="46"/>
                        <a:pt x="617" y="1"/>
                        <a:pt x="571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22"/>
                <p:cNvSpPr/>
                <p:nvPr/>
              </p:nvSpPr>
              <p:spPr>
                <a:xfrm>
                  <a:off x="8044851" y="2222087"/>
                  <a:ext cx="21624" cy="58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169" extrusionOk="0">
                      <a:moveTo>
                        <a:pt x="662" y="480"/>
                      </a:moveTo>
                      <a:lnTo>
                        <a:pt x="662" y="480"/>
                      </a:lnTo>
                      <a:cubicBezTo>
                        <a:pt x="661" y="485"/>
                        <a:pt x="659" y="489"/>
                        <a:pt x="657" y="494"/>
                      </a:cubicBezTo>
                      <a:lnTo>
                        <a:pt x="657" y="494"/>
                      </a:lnTo>
                      <a:cubicBezTo>
                        <a:pt x="662" y="488"/>
                        <a:pt x="662" y="480"/>
                        <a:pt x="662" y="480"/>
                      </a:cubicBezTo>
                      <a:close/>
                      <a:moveTo>
                        <a:pt x="708" y="0"/>
                      </a:moveTo>
                      <a:cubicBezTo>
                        <a:pt x="662" y="0"/>
                        <a:pt x="639" y="23"/>
                        <a:pt x="617" y="69"/>
                      </a:cubicBezTo>
                      <a:cubicBezTo>
                        <a:pt x="548" y="229"/>
                        <a:pt x="503" y="411"/>
                        <a:pt x="457" y="594"/>
                      </a:cubicBezTo>
                      <a:cubicBezTo>
                        <a:pt x="411" y="754"/>
                        <a:pt x="366" y="913"/>
                        <a:pt x="320" y="1096"/>
                      </a:cubicBezTo>
                      <a:cubicBezTo>
                        <a:pt x="320" y="1073"/>
                        <a:pt x="320" y="1073"/>
                        <a:pt x="320" y="1073"/>
                      </a:cubicBezTo>
                      <a:cubicBezTo>
                        <a:pt x="274" y="1233"/>
                        <a:pt x="229" y="1370"/>
                        <a:pt x="183" y="1530"/>
                      </a:cubicBezTo>
                      <a:cubicBezTo>
                        <a:pt x="137" y="1712"/>
                        <a:pt x="69" y="1872"/>
                        <a:pt x="23" y="2055"/>
                      </a:cubicBezTo>
                      <a:cubicBezTo>
                        <a:pt x="0" y="2100"/>
                        <a:pt x="23" y="2146"/>
                        <a:pt x="46" y="2169"/>
                      </a:cubicBezTo>
                      <a:cubicBezTo>
                        <a:pt x="92" y="2169"/>
                        <a:pt x="160" y="2169"/>
                        <a:pt x="160" y="2123"/>
                      </a:cubicBezTo>
                      <a:cubicBezTo>
                        <a:pt x="251" y="1849"/>
                        <a:pt x="343" y="1575"/>
                        <a:pt x="434" y="1301"/>
                      </a:cubicBezTo>
                      <a:cubicBezTo>
                        <a:pt x="501" y="1032"/>
                        <a:pt x="569" y="763"/>
                        <a:pt x="657" y="494"/>
                      </a:cubicBezTo>
                      <a:lnTo>
                        <a:pt x="657" y="494"/>
                      </a:lnTo>
                      <a:cubicBezTo>
                        <a:pt x="654" y="499"/>
                        <a:pt x="649" y="502"/>
                        <a:pt x="639" y="502"/>
                      </a:cubicBezTo>
                      <a:cubicBezTo>
                        <a:pt x="685" y="366"/>
                        <a:pt x="731" y="251"/>
                        <a:pt x="776" y="114"/>
                      </a:cubicBezTo>
                      <a:cubicBezTo>
                        <a:pt x="799" y="92"/>
                        <a:pt x="776" y="23"/>
                        <a:pt x="731" y="23"/>
                      </a:cubicBezTo>
                      <a:cubicBezTo>
                        <a:pt x="731" y="0"/>
                        <a:pt x="708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22"/>
                <p:cNvSpPr/>
                <p:nvPr/>
              </p:nvSpPr>
              <p:spPr>
                <a:xfrm>
                  <a:off x="7944894" y="2206031"/>
                  <a:ext cx="17921" cy="4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537" extrusionOk="0">
                      <a:moveTo>
                        <a:pt x="526" y="1"/>
                      </a:moveTo>
                      <a:cubicBezTo>
                        <a:pt x="457" y="1"/>
                        <a:pt x="412" y="47"/>
                        <a:pt x="389" y="92"/>
                      </a:cubicBezTo>
                      <a:cubicBezTo>
                        <a:pt x="320" y="320"/>
                        <a:pt x="275" y="526"/>
                        <a:pt x="206" y="754"/>
                      </a:cubicBezTo>
                      <a:cubicBezTo>
                        <a:pt x="183" y="845"/>
                        <a:pt x="160" y="937"/>
                        <a:pt x="115" y="1028"/>
                      </a:cubicBezTo>
                      <a:cubicBezTo>
                        <a:pt x="92" y="1142"/>
                        <a:pt x="46" y="1256"/>
                        <a:pt x="24" y="1348"/>
                      </a:cubicBezTo>
                      <a:cubicBezTo>
                        <a:pt x="1" y="1439"/>
                        <a:pt x="46" y="1507"/>
                        <a:pt x="115" y="1530"/>
                      </a:cubicBezTo>
                      <a:cubicBezTo>
                        <a:pt x="131" y="1534"/>
                        <a:pt x="146" y="1536"/>
                        <a:pt x="161" y="1536"/>
                      </a:cubicBezTo>
                      <a:cubicBezTo>
                        <a:pt x="229" y="1536"/>
                        <a:pt x="279" y="1495"/>
                        <a:pt x="297" y="1439"/>
                      </a:cubicBezTo>
                      <a:cubicBezTo>
                        <a:pt x="320" y="1370"/>
                        <a:pt x="343" y="1325"/>
                        <a:pt x="343" y="1279"/>
                      </a:cubicBezTo>
                      <a:cubicBezTo>
                        <a:pt x="366" y="1233"/>
                        <a:pt x="366" y="1188"/>
                        <a:pt x="389" y="1142"/>
                      </a:cubicBezTo>
                      <a:cubicBezTo>
                        <a:pt x="412" y="1051"/>
                        <a:pt x="434" y="937"/>
                        <a:pt x="457" y="845"/>
                      </a:cubicBezTo>
                      <a:cubicBezTo>
                        <a:pt x="526" y="617"/>
                        <a:pt x="571" y="389"/>
                        <a:pt x="640" y="161"/>
                      </a:cubicBezTo>
                      <a:cubicBezTo>
                        <a:pt x="663" y="92"/>
                        <a:pt x="617" y="24"/>
                        <a:pt x="548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22"/>
                <p:cNvSpPr/>
                <p:nvPr/>
              </p:nvSpPr>
              <p:spPr>
                <a:xfrm>
                  <a:off x="7999198" y="2221465"/>
                  <a:ext cx="17299" cy="4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622" extrusionOk="0">
                      <a:moveTo>
                        <a:pt x="525" y="0"/>
                      </a:moveTo>
                      <a:cubicBezTo>
                        <a:pt x="480" y="0"/>
                        <a:pt x="434" y="23"/>
                        <a:pt x="411" y="69"/>
                      </a:cubicBezTo>
                      <a:cubicBezTo>
                        <a:pt x="388" y="183"/>
                        <a:pt x="343" y="320"/>
                        <a:pt x="320" y="434"/>
                      </a:cubicBezTo>
                      <a:cubicBezTo>
                        <a:pt x="274" y="548"/>
                        <a:pt x="251" y="640"/>
                        <a:pt x="206" y="754"/>
                      </a:cubicBezTo>
                      <a:cubicBezTo>
                        <a:pt x="183" y="868"/>
                        <a:pt x="137" y="982"/>
                        <a:pt x="92" y="1096"/>
                      </a:cubicBezTo>
                      <a:cubicBezTo>
                        <a:pt x="92" y="1165"/>
                        <a:pt x="69" y="1210"/>
                        <a:pt x="46" y="1279"/>
                      </a:cubicBezTo>
                      <a:cubicBezTo>
                        <a:pt x="23" y="1302"/>
                        <a:pt x="23" y="1324"/>
                        <a:pt x="23" y="1370"/>
                      </a:cubicBezTo>
                      <a:cubicBezTo>
                        <a:pt x="0" y="1416"/>
                        <a:pt x="0" y="1438"/>
                        <a:pt x="0" y="1484"/>
                      </a:cubicBezTo>
                      <a:cubicBezTo>
                        <a:pt x="0" y="1507"/>
                        <a:pt x="0" y="1530"/>
                        <a:pt x="0" y="1553"/>
                      </a:cubicBezTo>
                      <a:cubicBezTo>
                        <a:pt x="23" y="1575"/>
                        <a:pt x="46" y="1598"/>
                        <a:pt x="92" y="1621"/>
                      </a:cubicBezTo>
                      <a:cubicBezTo>
                        <a:pt x="114" y="1621"/>
                        <a:pt x="160" y="1621"/>
                        <a:pt x="183" y="1598"/>
                      </a:cubicBezTo>
                      <a:cubicBezTo>
                        <a:pt x="229" y="1598"/>
                        <a:pt x="251" y="1553"/>
                        <a:pt x="251" y="1530"/>
                      </a:cubicBezTo>
                      <a:cubicBezTo>
                        <a:pt x="274" y="1461"/>
                        <a:pt x="297" y="1416"/>
                        <a:pt x="297" y="1347"/>
                      </a:cubicBezTo>
                      <a:cubicBezTo>
                        <a:pt x="320" y="1302"/>
                        <a:pt x="320" y="1233"/>
                        <a:pt x="343" y="1165"/>
                      </a:cubicBezTo>
                      <a:cubicBezTo>
                        <a:pt x="366" y="1050"/>
                        <a:pt x="411" y="936"/>
                        <a:pt x="434" y="822"/>
                      </a:cubicBezTo>
                      <a:cubicBezTo>
                        <a:pt x="457" y="708"/>
                        <a:pt x="480" y="594"/>
                        <a:pt x="502" y="503"/>
                      </a:cubicBezTo>
                      <a:cubicBezTo>
                        <a:pt x="548" y="366"/>
                        <a:pt x="571" y="252"/>
                        <a:pt x="617" y="115"/>
                      </a:cubicBezTo>
                      <a:cubicBezTo>
                        <a:pt x="639" y="69"/>
                        <a:pt x="594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22"/>
                <p:cNvSpPr/>
                <p:nvPr/>
              </p:nvSpPr>
              <p:spPr>
                <a:xfrm>
                  <a:off x="8057799" y="2238737"/>
                  <a:ext cx="15461" cy="45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1667" extrusionOk="0">
                      <a:moveTo>
                        <a:pt x="480" y="1"/>
                      </a:moveTo>
                      <a:cubicBezTo>
                        <a:pt x="434" y="1"/>
                        <a:pt x="389" y="23"/>
                        <a:pt x="389" y="69"/>
                      </a:cubicBezTo>
                      <a:cubicBezTo>
                        <a:pt x="366" y="183"/>
                        <a:pt x="343" y="320"/>
                        <a:pt x="320" y="434"/>
                      </a:cubicBezTo>
                      <a:cubicBezTo>
                        <a:pt x="275" y="548"/>
                        <a:pt x="229" y="685"/>
                        <a:pt x="206" y="799"/>
                      </a:cubicBezTo>
                      <a:cubicBezTo>
                        <a:pt x="160" y="914"/>
                        <a:pt x="138" y="1028"/>
                        <a:pt x="92" y="1165"/>
                      </a:cubicBezTo>
                      <a:cubicBezTo>
                        <a:pt x="46" y="1279"/>
                        <a:pt x="24" y="1416"/>
                        <a:pt x="1" y="1553"/>
                      </a:cubicBezTo>
                      <a:cubicBezTo>
                        <a:pt x="1" y="1576"/>
                        <a:pt x="24" y="1598"/>
                        <a:pt x="46" y="1621"/>
                      </a:cubicBezTo>
                      <a:cubicBezTo>
                        <a:pt x="69" y="1644"/>
                        <a:pt x="92" y="1667"/>
                        <a:pt x="115" y="1667"/>
                      </a:cubicBezTo>
                      <a:cubicBezTo>
                        <a:pt x="160" y="1667"/>
                        <a:pt x="183" y="1644"/>
                        <a:pt x="206" y="1621"/>
                      </a:cubicBezTo>
                      <a:cubicBezTo>
                        <a:pt x="229" y="1598"/>
                        <a:pt x="229" y="1576"/>
                        <a:pt x="229" y="1553"/>
                      </a:cubicBezTo>
                      <a:cubicBezTo>
                        <a:pt x="229" y="1530"/>
                        <a:pt x="229" y="1530"/>
                        <a:pt x="252" y="1507"/>
                      </a:cubicBezTo>
                      <a:cubicBezTo>
                        <a:pt x="275" y="1302"/>
                        <a:pt x="343" y="1073"/>
                        <a:pt x="389" y="868"/>
                      </a:cubicBezTo>
                      <a:cubicBezTo>
                        <a:pt x="434" y="731"/>
                        <a:pt x="457" y="617"/>
                        <a:pt x="503" y="480"/>
                      </a:cubicBezTo>
                      <a:cubicBezTo>
                        <a:pt x="526" y="366"/>
                        <a:pt x="549" y="252"/>
                        <a:pt x="571" y="138"/>
                      </a:cubicBezTo>
                      <a:cubicBezTo>
                        <a:pt x="571" y="69"/>
                        <a:pt x="549" y="23"/>
                        <a:pt x="503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22"/>
                <p:cNvSpPr/>
                <p:nvPr/>
              </p:nvSpPr>
              <p:spPr>
                <a:xfrm>
                  <a:off x="7983764" y="2306609"/>
                  <a:ext cx="14218" cy="3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217" extrusionOk="0">
                      <a:moveTo>
                        <a:pt x="412" y="0"/>
                      </a:moveTo>
                      <a:cubicBezTo>
                        <a:pt x="366" y="0"/>
                        <a:pt x="320" y="23"/>
                        <a:pt x="320" y="69"/>
                      </a:cubicBezTo>
                      <a:cubicBezTo>
                        <a:pt x="252" y="229"/>
                        <a:pt x="206" y="411"/>
                        <a:pt x="138" y="571"/>
                      </a:cubicBezTo>
                      <a:cubicBezTo>
                        <a:pt x="92" y="731"/>
                        <a:pt x="24" y="913"/>
                        <a:pt x="1" y="1073"/>
                      </a:cubicBezTo>
                      <a:cubicBezTo>
                        <a:pt x="1" y="1142"/>
                        <a:pt x="46" y="1210"/>
                        <a:pt x="115" y="1210"/>
                      </a:cubicBezTo>
                      <a:cubicBezTo>
                        <a:pt x="127" y="1214"/>
                        <a:pt x="138" y="1216"/>
                        <a:pt x="149" y="1216"/>
                      </a:cubicBezTo>
                      <a:cubicBezTo>
                        <a:pt x="199" y="1216"/>
                        <a:pt x="233" y="1175"/>
                        <a:pt x="252" y="1119"/>
                      </a:cubicBezTo>
                      <a:cubicBezTo>
                        <a:pt x="297" y="868"/>
                        <a:pt x="366" y="617"/>
                        <a:pt x="434" y="366"/>
                      </a:cubicBezTo>
                      <a:cubicBezTo>
                        <a:pt x="457" y="297"/>
                        <a:pt x="503" y="229"/>
                        <a:pt x="526" y="160"/>
                      </a:cubicBezTo>
                      <a:cubicBezTo>
                        <a:pt x="526" y="114"/>
                        <a:pt x="526" y="92"/>
                        <a:pt x="526" y="69"/>
                      </a:cubicBezTo>
                      <a:cubicBezTo>
                        <a:pt x="503" y="46"/>
                        <a:pt x="480" y="23"/>
                        <a:pt x="457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22"/>
                <p:cNvSpPr/>
                <p:nvPr/>
              </p:nvSpPr>
              <p:spPr>
                <a:xfrm>
                  <a:off x="8041770" y="2323882"/>
                  <a:ext cx="11731" cy="3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1148" extrusionOk="0">
                      <a:moveTo>
                        <a:pt x="320" y="0"/>
                      </a:moveTo>
                      <a:cubicBezTo>
                        <a:pt x="297" y="0"/>
                        <a:pt x="251" y="23"/>
                        <a:pt x="229" y="69"/>
                      </a:cubicBezTo>
                      <a:cubicBezTo>
                        <a:pt x="206" y="137"/>
                        <a:pt x="160" y="206"/>
                        <a:pt x="137" y="297"/>
                      </a:cubicBezTo>
                      <a:cubicBezTo>
                        <a:pt x="114" y="389"/>
                        <a:pt x="92" y="457"/>
                        <a:pt x="69" y="548"/>
                      </a:cubicBezTo>
                      <a:cubicBezTo>
                        <a:pt x="46" y="617"/>
                        <a:pt x="23" y="708"/>
                        <a:pt x="23" y="777"/>
                      </a:cubicBezTo>
                      <a:cubicBezTo>
                        <a:pt x="0" y="868"/>
                        <a:pt x="0" y="959"/>
                        <a:pt x="0" y="1050"/>
                      </a:cubicBezTo>
                      <a:cubicBezTo>
                        <a:pt x="0" y="1096"/>
                        <a:pt x="46" y="1142"/>
                        <a:pt x="92" y="1142"/>
                      </a:cubicBezTo>
                      <a:cubicBezTo>
                        <a:pt x="100" y="1146"/>
                        <a:pt x="108" y="1148"/>
                        <a:pt x="117" y="1148"/>
                      </a:cubicBezTo>
                      <a:cubicBezTo>
                        <a:pt x="159" y="1148"/>
                        <a:pt x="206" y="1107"/>
                        <a:pt x="206" y="1050"/>
                      </a:cubicBezTo>
                      <a:cubicBezTo>
                        <a:pt x="206" y="936"/>
                        <a:pt x="229" y="799"/>
                        <a:pt x="274" y="685"/>
                      </a:cubicBezTo>
                      <a:cubicBezTo>
                        <a:pt x="297" y="571"/>
                        <a:pt x="320" y="434"/>
                        <a:pt x="343" y="320"/>
                      </a:cubicBezTo>
                      <a:cubicBezTo>
                        <a:pt x="365" y="274"/>
                        <a:pt x="388" y="206"/>
                        <a:pt x="411" y="160"/>
                      </a:cubicBezTo>
                      <a:cubicBezTo>
                        <a:pt x="434" y="92"/>
                        <a:pt x="411" y="46"/>
                        <a:pt x="365" y="23"/>
                      </a:cubicBezTo>
                      <a:cubicBezTo>
                        <a:pt x="365" y="0"/>
                        <a:pt x="343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22"/>
                <p:cNvSpPr/>
                <p:nvPr/>
              </p:nvSpPr>
              <p:spPr>
                <a:xfrm>
                  <a:off x="7972060" y="2581153"/>
                  <a:ext cx="117851" cy="148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0" h="5502" extrusionOk="0">
                      <a:moveTo>
                        <a:pt x="160" y="1"/>
                      </a:moveTo>
                      <a:cubicBezTo>
                        <a:pt x="114" y="1"/>
                        <a:pt x="68" y="23"/>
                        <a:pt x="23" y="46"/>
                      </a:cubicBezTo>
                      <a:cubicBezTo>
                        <a:pt x="0" y="69"/>
                        <a:pt x="0" y="115"/>
                        <a:pt x="0" y="160"/>
                      </a:cubicBezTo>
                      <a:cubicBezTo>
                        <a:pt x="68" y="1439"/>
                        <a:pt x="457" y="2626"/>
                        <a:pt x="1141" y="3584"/>
                      </a:cubicBezTo>
                      <a:cubicBezTo>
                        <a:pt x="1484" y="4064"/>
                        <a:pt x="1917" y="4474"/>
                        <a:pt x="2397" y="4817"/>
                      </a:cubicBezTo>
                      <a:cubicBezTo>
                        <a:pt x="2899" y="5159"/>
                        <a:pt x="3492" y="5387"/>
                        <a:pt x="4131" y="5502"/>
                      </a:cubicBezTo>
                      <a:lnTo>
                        <a:pt x="4200" y="5502"/>
                      </a:lnTo>
                      <a:cubicBezTo>
                        <a:pt x="4223" y="5502"/>
                        <a:pt x="4246" y="5502"/>
                        <a:pt x="4268" y="5479"/>
                      </a:cubicBezTo>
                      <a:cubicBezTo>
                        <a:pt x="4314" y="5479"/>
                        <a:pt x="4337" y="5433"/>
                        <a:pt x="4337" y="5387"/>
                      </a:cubicBezTo>
                      <a:cubicBezTo>
                        <a:pt x="4360" y="5342"/>
                        <a:pt x="4360" y="5296"/>
                        <a:pt x="4337" y="5250"/>
                      </a:cubicBezTo>
                      <a:cubicBezTo>
                        <a:pt x="4314" y="5228"/>
                        <a:pt x="4268" y="5182"/>
                        <a:pt x="4223" y="5182"/>
                      </a:cubicBezTo>
                      <a:cubicBezTo>
                        <a:pt x="3880" y="5113"/>
                        <a:pt x="3561" y="5022"/>
                        <a:pt x="3241" y="4885"/>
                      </a:cubicBezTo>
                      <a:cubicBezTo>
                        <a:pt x="2922" y="4748"/>
                        <a:pt x="2602" y="4566"/>
                        <a:pt x="2328" y="4337"/>
                      </a:cubicBezTo>
                      <a:cubicBezTo>
                        <a:pt x="2009" y="4086"/>
                        <a:pt x="1735" y="3812"/>
                        <a:pt x="1506" y="3493"/>
                      </a:cubicBezTo>
                      <a:cubicBezTo>
                        <a:pt x="1210" y="3105"/>
                        <a:pt x="959" y="2671"/>
                        <a:pt x="776" y="2215"/>
                      </a:cubicBezTo>
                      <a:cubicBezTo>
                        <a:pt x="571" y="1690"/>
                        <a:pt x="434" y="1142"/>
                        <a:pt x="365" y="571"/>
                      </a:cubicBezTo>
                      <a:cubicBezTo>
                        <a:pt x="342" y="411"/>
                        <a:pt x="342" y="297"/>
                        <a:pt x="320" y="160"/>
                      </a:cubicBezTo>
                      <a:cubicBezTo>
                        <a:pt x="320" y="115"/>
                        <a:pt x="320" y="69"/>
                        <a:pt x="274" y="46"/>
                      </a:cubicBezTo>
                      <a:cubicBezTo>
                        <a:pt x="251" y="1"/>
                        <a:pt x="205" y="1"/>
                        <a:pt x="160" y="1"/>
                      </a:cubicBezTo>
                      <a:close/>
                    </a:path>
                  </a:pathLst>
                </a:custGeom>
                <a:solidFill>
                  <a:srgbClr val="CCD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22"/>
                <p:cNvSpPr/>
                <p:nvPr/>
              </p:nvSpPr>
              <p:spPr>
                <a:xfrm>
                  <a:off x="8009064" y="2520687"/>
                  <a:ext cx="50627" cy="11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3" h="4338" extrusionOk="0">
                      <a:moveTo>
                        <a:pt x="274" y="1"/>
                      </a:moveTo>
                      <a:cubicBezTo>
                        <a:pt x="229" y="1"/>
                        <a:pt x="183" y="24"/>
                        <a:pt x="137" y="46"/>
                      </a:cubicBezTo>
                      <a:cubicBezTo>
                        <a:pt x="115" y="92"/>
                        <a:pt x="92" y="138"/>
                        <a:pt x="92" y="161"/>
                      </a:cubicBezTo>
                      <a:cubicBezTo>
                        <a:pt x="1" y="914"/>
                        <a:pt x="69" y="1713"/>
                        <a:pt x="320" y="2443"/>
                      </a:cubicBezTo>
                      <a:cubicBezTo>
                        <a:pt x="457" y="2831"/>
                        <a:pt x="617" y="3173"/>
                        <a:pt x="822" y="3493"/>
                      </a:cubicBezTo>
                      <a:cubicBezTo>
                        <a:pt x="936" y="3653"/>
                        <a:pt x="1050" y="3790"/>
                        <a:pt x="1165" y="3927"/>
                      </a:cubicBezTo>
                      <a:cubicBezTo>
                        <a:pt x="1279" y="4064"/>
                        <a:pt x="1439" y="4178"/>
                        <a:pt x="1598" y="4315"/>
                      </a:cubicBezTo>
                      <a:cubicBezTo>
                        <a:pt x="1621" y="4338"/>
                        <a:pt x="1644" y="4338"/>
                        <a:pt x="1690" y="4338"/>
                      </a:cubicBezTo>
                      <a:lnTo>
                        <a:pt x="1735" y="4338"/>
                      </a:lnTo>
                      <a:cubicBezTo>
                        <a:pt x="1781" y="4338"/>
                        <a:pt x="1827" y="4292"/>
                        <a:pt x="1827" y="4269"/>
                      </a:cubicBezTo>
                      <a:cubicBezTo>
                        <a:pt x="1849" y="4223"/>
                        <a:pt x="1872" y="4178"/>
                        <a:pt x="1849" y="4132"/>
                      </a:cubicBezTo>
                      <a:cubicBezTo>
                        <a:pt x="1849" y="4086"/>
                        <a:pt x="1827" y="4064"/>
                        <a:pt x="1781" y="4041"/>
                      </a:cubicBezTo>
                      <a:cubicBezTo>
                        <a:pt x="1575" y="3858"/>
                        <a:pt x="1393" y="3676"/>
                        <a:pt x="1210" y="3447"/>
                      </a:cubicBezTo>
                      <a:cubicBezTo>
                        <a:pt x="1028" y="3196"/>
                        <a:pt x="868" y="2900"/>
                        <a:pt x="731" y="2580"/>
                      </a:cubicBezTo>
                      <a:lnTo>
                        <a:pt x="708" y="2557"/>
                      </a:lnTo>
                      <a:cubicBezTo>
                        <a:pt x="571" y="2169"/>
                        <a:pt x="480" y="1758"/>
                        <a:pt x="411" y="1347"/>
                      </a:cubicBezTo>
                      <a:cubicBezTo>
                        <a:pt x="389" y="937"/>
                        <a:pt x="389" y="549"/>
                        <a:pt x="434" y="183"/>
                      </a:cubicBezTo>
                      <a:cubicBezTo>
                        <a:pt x="434" y="138"/>
                        <a:pt x="411" y="69"/>
                        <a:pt x="389" y="46"/>
                      </a:cubicBezTo>
                      <a:cubicBezTo>
                        <a:pt x="366" y="24"/>
                        <a:pt x="320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CCD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2"/>
                <p:cNvSpPr/>
                <p:nvPr/>
              </p:nvSpPr>
              <p:spPr>
                <a:xfrm>
                  <a:off x="8418109" y="2033282"/>
                  <a:ext cx="87631" cy="1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5616" extrusionOk="0">
                      <a:moveTo>
                        <a:pt x="138" y="1"/>
                      </a:moveTo>
                      <a:cubicBezTo>
                        <a:pt x="92" y="24"/>
                        <a:pt x="46" y="46"/>
                        <a:pt x="24" y="92"/>
                      </a:cubicBezTo>
                      <a:cubicBezTo>
                        <a:pt x="1" y="115"/>
                        <a:pt x="1" y="183"/>
                        <a:pt x="1" y="229"/>
                      </a:cubicBezTo>
                      <a:cubicBezTo>
                        <a:pt x="24" y="275"/>
                        <a:pt x="46" y="298"/>
                        <a:pt x="92" y="320"/>
                      </a:cubicBezTo>
                      <a:cubicBezTo>
                        <a:pt x="297" y="412"/>
                        <a:pt x="503" y="549"/>
                        <a:pt x="708" y="708"/>
                      </a:cubicBezTo>
                      <a:lnTo>
                        <a:pt x="731" y="731"/>
                      </a:lnTo>
                      <a:cubicBezTo>
                        <a:pt x="1051" y="959"/>
                        <a:pt x="1325" y="1256"/>
                        <a:pt x="1576" y="1599"/>
                      </a:cubicBezTo>
                      <a:cubicBezTo>
                        <a:pt x="1918" y="2055"/>
                        <a:pt x="2192" y="2557"/>
                        <a:pt x="2420" y="3128"/>
                      </a:cubicBezTo>
                      <a:cubicBezTo>
                        <a:pt x="2648" y="3676"/>
                        <a:pt x="2785" y="4223"/>
                        <a:pt x="2854" y="4771"/>
                      </a:cubicBezTo>
                      <a:lnTo>
                        <a:pt x="2877" y="4817"/>
                      </a:lnTo>
                      <a:cubicBezTo>
                        <a:pt x="2900" y="5045"/>
                        <a:pt x="2900" y="5251"/>
                        <a:pt x="2900" y="5433"/>
                      </a:cubicBezTo>
                      <a:cubicBezTo>
                        <a:pt x="2900" y="5479"/>
                        <a:pt x="2900" y="5524"/>
                        <a:pt x="2945" y="5570"/>
                      </a:cubicBezTo>
                      <a:cubicBezTo>
                        <a:pt x="2968" y="5593"/>
                        <a:pt x="3014" y="5616"/>
                        <a:pt x="3059" y="5616"/>
                      </a:cubicBezTo>
                      <a:cubicBezTo>
                        <a:pt x="3151" y="5616"/>
                        <a:pt x="3219" y="5547"/>
                        <a:pt x="3242" y="5456"/>
                      </a:cubicBezTo>
                      <a:cubicBezTo>
                        <a:pt x="3242" y="4977"/>
                        <a:pt x="3173" y="4475"/>
                        <a:pt x="3036" y="3927"/>
                      </a:cubicBezTo>
                      <a:cubicBezTo>
                        <a:pt x="2922" y="3402"/>
                        <a:pt x="2717" y="2877"/>
                        <a:pt x="2443" y="2352"/>
                      </a:cubicBezTo>
                      <a:cubicBezTo>
                        <a:pt x="2192" y="1850"/>
                        <a:pt x="1872" y="1393"/>
                        <a:pt x="1507" y="982"/>
                      </a:cubicBezTo>
                      <a:cubicBezTo>
                        <a:pt x="1142" y="571"/>
                        <a:pt x="708" y="252"/>
                        <a:pt x="252" y="24"/>
                      </a:cubicBezTo>
                      <a:cubicBezTo>
                        <a:pt x="229" y="1"/>
                        <a:pt x="206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22"/>
                <p:cNvSpPr/>
                <p:nvPr/>
              </p:nvSpPr>
              <p:spPr>
                <a:xfrm>
                  <a:off x="8437868" y="1962328"/>
                  <a:ext cx="84550" cy="104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8" h="3882" extrusionOk="0">
                      <a:moveTo>
                        <a:pt x="183" y="1"/>
                      </a:moveTo>
                      <a:cubicBezTo>
                        <a:pt x="160" y="1"/>
                        <a:pt x="137" y="24"/>
                        <a:pt x="91" y="24"/>
                      </a:cubicBezTo>
                      <a:cubicBezTo>
                        <a:pt x="69" y="47"/>
                        <a:pt x="46" y="92"/>
                        <a:pt x="23" y="138"/>
                      </a:cubicBezTo>
                      <a:cubicBezTo>
                        <a:pt x="0" y="183"/>
                        <a:pt x="23" y="229"/>
                        <a:pt x="46" y="252"/>
                      </a:cubicBezTo>
                      <a:cubicBezTo>
                        <a:pt x="69" y="298"/>
                        <a:pt x="91" y="320"/>
                        <a:pt x="137" y="343"/>
                      </a:cubicBezTo>
                      <a:lnTo>
                        <a:pt x="183" y="343"/>
                      </a:lnTo>
                      <a:cubicBezTo>
                        <a:pt x="434" y="480"/>
                        <a:pt x="662" y="617"/>
                        <a:pt x="913" y="800"/>
                      </a:cubicBezTo>
                      <a:cubicBezTo>
                        <a:pt x="1187" y="1028"/>
                        <a:pt x="1461" y="1302"/>
                        <a:pt x="1712" y="1621"/>
                      </a:cubicBezTo>
                      <a:lnTo>
                        <a:pt x="1735" y="1667"/>
                      </a:lnTo>
                      <a:cubicBezTo>
                        <a:pt x="2077" y="2124"/>
                        <a:pt x="2351" y="2649"/>
                        <a:pt x="2602" y="3219"/>
                      </a:cubicBezTo>
                      <a:lnTo>
                        <a:pt x="2579" y="3174"/>
                      </a:lnTo>
                      <a:lnTo>
                        <a:pt x="2579" y="3174"/>
                      </a:lnTo>
                      <a:cubicBezTo>
                        <a:pt x="2648" y="3379"/>
                        <a:pt x="2716" y="3562"/>
                        <a:pt x="2785" y="3744"/>
                      </a:cubicBezTo>
                      <a:cubicBezTo>
                        <a:pt x="2808" y="3836"/>
                        <a:pt x="2876" y="3881"/>
                        <a:pt x="2945" y="3881"/>
                      </a:cubicBezTo>
                      <a:lnTo>
                        <a:pt x="2990" y="3881"/>
                      </a:lnTo>
                      <a:cubicBezTo>
                        <a:pt x="3036" y="3858"/>
                        <a:pt x="3082" y="3836"/>
                        <a:pt x="3104" y="3790"/>
                      </a:cubicBezTo>
                      <a:cubicBezTo>
                        <a:pt x="3127" y="3744"/>
                        <a:pt x="3127" y="3699"/>
                        <a:pt x="3104" y="3676"/>
                      </a:cubicBezTo>
                      <a:cubicBezTo>
                        <a:pt x="2853" y="2854"/>
                        <a:pt x="2488" y="2146"/>
                        <a:pt x="2054" y="1530"/>
                      </a:cubicBezTo>
                      <a:cubicBezTo>
                        <a:pt x="1826" y="1211"/>
                        <a:pt x="1552" y="914"/>
                        <a:pt x="1256" y="663"/>
                      </a:cubicBezTo>
                      <a:cubicBezTo>
                        <a:pt x="1119" y="526"/>
                        <a:pt x="936" y="412"/>
                        <a:pt x="776" y="298"/>
                      </a:cubicBezTo>
                      <a:cubicBezTo>
                        <a:pt x="616" y="206"/>
                        <a:pt x="457" y="115"/>
                        <a:pt x="228" y="24"/>
                      </a:cubicBezTo>
                      <a:cubicBezTo>
                        <a:pt x="228" y="1"/>
                        <a:pt x="206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40" name="Google Shape;1540;p22"/>
                <p:cNvGrpSpPr/>
                <p:nvPr/>
              </p:nvGrpSpPr>
              <p:grpSpPr>
                <a:xfrm>
                  <a:off x="7881969" y="2107317"/>
                  <a:ext cx="763841" cy="546655"/>
                  <a:chOff x="7881969" y="2107317"/>
                  <a:chExt cx="763841" cy="546655"/>
                </a:xfrm>
              </p:grpSpPr>
              <p:sp>
                <p:nvSpPr>
                  <p:cNvPr id="1541" name="Google Shape;1541;p22"/>
                  <p:cNvSpPr/>
                  <p:nvPr/>
                </p:nvSpPr>
                <p:spPr>
                  <a:xfrm>
                    <a:off x="8125049" y="2113507"/>
                    <a:ext cx="251136" cy="536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1" h="19859" extrusionOk="0">
                        <a:moveTo>
                          <a:pt x="7716" y="0"/>
                        </a:moveTo>
                        <a:cubicBezTo>
                          <a:pt x="7624" y="0"/>
                          <a:pt x="7556" y="0"/>
                          <a:pt x="7487" y="23"/>
                        </a:cubicBezTo>
                        <a:cubicBezTo>
                          <a:pt x="7282" y="69"/>
                          <a:pt x="7122" y="114"/>
                          <a:pt x="6985" y="183"/>
                        </a:cubicBezTo>
                        <a:cubicBezTo>
                          <a:pt x="6825" y="274"/>
                          <a:pt x="6688" y="365"/>
                          <a:pt x="6529" y="479"/>
                        </a:cubicBezTo>
                        <a:cubicBezTo>
                          <a:pt x="6415" y="594"/>
                          <a:pt x="6300" y="730"/>
                          <a:pt x="6186" y="845"/>
                        </a:cubicBezTo>
                        <a:cubicBezTo>
                          <a:pt x="5981" y="1096"/>
                          <a:pt x="5798" y="1324"/>
                          <a:pt x="5661" y="1552"/>
                        </a:cubicBezTo>
                        <a:cubicBezTo>
                          <a:pt x="5593" y="1643"/>
                          <a:pt x="5547" y="1735"/>
                          <a:pt x="5479" y="1849"/>
                        </a:cubicBezTo>
                        <a:lnTo>
                          <a:pt x="5456" y="1872"/>
                        </a:lnTo>
                        <a:cubicBezTo>
                          <a:pt x="5387" y="2009"/>
                          <a:pt x="5296" y="2146"/>
                          <a:pt x="5205" y="2283"/>
                        </a:cubicBezTo>
                        <a:lnTo>
                          <a:pt x="5068" y="2511"/>
                        </a:lnTo>
                        <a:lnTo>
                          <a:pt x="4977" y="2648"/>
                        </a:lnTo>
                        <a:lnTo>
                          <a:pt x="4931" y="2693"/>
                        </a:lnTo>
                        <a:lnTo>
                          <a:pt x="4885" y="2762"/>
                        </a:lnTo>
                        <a:cubicBezTo>
                          <a:pt x="4862" y="2830"/>
                          <a:pt x="4817" y="2876"/>
                          <a:pt x="4771" y="2945"/>
                        </a:cubicBezTo>
                        <a:cubicBezTo>
                          <a:pt x="4748" y="2990"/>
                          <a:pt x="4726" y="3036"/>
                          <a:pt x="4703" y="3081"/>
                        </a:cubicBezTo>
                        <a:lnTo>
                          <a:pt x="4680" y="3104"/>
                        </a:lnTo>
                        <a:lnTo>
                          <a:pt x="4657" y="3150"/>
                        </a:lnTo>
                        <a:cubicBezTo>
                          <a:pt x="4611" y="3241"/>
                          <a:pt x="4520" y="3401"/>
                          <a:pt x="4429" y="3492"/>
                        </a:cubicBezTo>
                        <a:lnTo>
                          <a:pt x="4406" y="3538"/>
                        </a:lnTo>
                        <a:lnTo>
                          <a:pt x="4360" y="3538"/>
                        </a:lnTo>
                        <a:cubicBezTo>
                          <a:pt x="4315" y="3561"/>
                          <a:pt x="4246" y="3606"/>
                          <a:pt x="4201" y="3629"/>
                        </a:cubicBezTo>
                        <a:cubicBezTo>
                          <a:pt x="4132" y="3675"/>
                          <a:pt x="4086" y="3743"/>
                          <a:pt x="4018" y="3835"/>
                        </a:cubicBezTo>
                        <a:cubicBezTo>
                          <a:pt x="3858" y="4040"/>
                          <a:pt x="3790" y="4314"/>
                          <a:pt x="3744" y="4565"/>
                        </a:cubicBezTo>
                        <a:lnTo>
                          <a:pt x="3744" y="4588"/>
                        </a:lnTo>
                        <a:lnTo>
                          <a:pt x="3721" y="4679"/>
                        </a:lnTo>
                        <a:lnTo>
                          <a:pt x="3698" y="4748"/>
                        </a:lnTo>
                        <a:lnTo>
                          <a:pt x="3698" y="4771"/>
                        </a:lnTo>
                        <a:lnTo>
                          <a:pt x="3676" y="4839"/>
                        </a:lnTo>
                        <a:lnTo>
                          <a:pt x="3653" y="4930"/>
                        </a:lnTo>
                        <a:lnTo>
                          <a:pt x="3653" y="4976"/>
                        </a:lnTo>
                        <a:lnTo>
                          <a:pt x="3630" y="5022"/>
                        </a:lnTo>
                        <a:lnTo>
                          <a:pt x="3607" y="5136"/>
                        </a:lnTo>
                        <a:lnTo>
                          <a:pt x="3584" y="5227"/>
                        </a:lnTo>
                        <a:lnTo>
                          <a:pt x="3584" y="5273"/>
                        </a:lnTo>
                        <a:lnTo>
                          <a:pt x="3561" y="5341"/>
                        </a:lnTo>
                        <a:lnTo>
                          <a:pt x="3539" y="5410"/>
                        </a:lnTo>
                        <a:cubicBezTo>
                          <a:pt x="3516" y="5501"/>
                          <a:pt x="3493" y="5615"/>
                          <a:pt x="3470" y="5706"/>
                        </a:cubicBezTo>
                        <a:cubicBezTo>
                          <a:pt x="3516" y="5798"/>
                          <a:pt x="3516" y="5889"/>
                          <a:pt x="3516" y="5980"/>
                        </a:cubicBezTo>
                        <a:cubicBezTo>
                          <a:pt x="3493" y="6049"/>
                          <a:pt x="3447" y="6117"/>
                          <a:pt x="3424" y="6186"/>
                        </a:cubicBezTo>
                        <a:cubicBezTo>
                          <a:pt x="3402" y="6209"/>
                          <a:pt x="3402" y="6231"/>
                          <a:pt x="3379" y="6254"/>
                        </a:cubicBezTo>
                        <a:cubicBezTo>
                          <a:pt x="3333" y="6391"/>
                          <a:pt x="3265" y="6505"/>
                          <a:pt x="3219" y="6619"/>
                        </a:cubicBezTo>
                        <a:cubicBezTo>
                          <a:pt x="3219" y="6642"/>
                          <a:pt x="3219" y="6642"/>
                          <a:pt x="3196" y="6665"/>
                        </a:cubicBezTo>
                        <a:lnTo>
                          <a:pt x="3105" y="6985"/>
                        </a:lnTo>
                        <a:cubicBezTo>
                          <a:pt x="3014" y="7327"/>
                          <a:pt x="2922" y="7692"/>
                          <a:pt x="2808" y="8035"/>
                        </a:cubicBezTo>
                        <a:lnTo>
                          <a:pt x="2808" y="8057"/>
                        </a:lnTo>
                        <a:lnTo>
                          <a:pt x="2785" y="8126"/>
                        </a:lnTo>
                        <a:cubicBezTo>
                          <a:pt x="2763" y="8217"/>
                          <a:pt x="2763" y="8286"/>
                          <a:pt x="2740" y="8377"/>
                        </a:cubicBezTo>
                        <a:lnTo>
                          <a:pt x="2717" y="8468"/>
                        </a:lnTo>
                        <a:cubicBezTo>
                          <a:pt x="2717" y="8537"/>
                          <a:pt x="2694" y="8605"/>
                          <a:pt x="2694" y="8674"/>
                        </a:cubicBezTo>
                        <a:lnTo>
                          <a:pt x="2694" y="8742"/>
                        </a:lnTo>
                        <a:cubicBezTo>
                          <a:pt x="2671" y="8811"/>
                          <a:pt x="2671" y="8902"/>
                          <a:pt x="2648" y="8970"/>
                        </a:cubicBezTo>
                        <a:cubicBezTo>
                          <a:pt x="2557" y="9267"/>
                          <a:pt x="2466" y="9541"/>
                          <a:pt x="2375" y="9838"/>
                        </a:cubicBezTo>
                        <a:cubicBezTo>
                          <a:pt x="2306" y="9998"/>
                          <a:pt x="2260" y="10134"/>
                          <a:pt x="2238" y="10271"/>
                        </a:cubicBezTo>
                        <a:cubicBezTo>
                          <a:pt x="2192" y="10431"/>
                          <a:pt x="2169" y="10614"/>
                          <a:pt x="2123" y="10774"/>
                        </a:cubicBezTo>
                        <a:cubicBezTo>
                          <a:pt x="2101" y="10911"/>
                          <a:pt x="2055" y="11047"/>
                          <a:pt x="2032" y="11207"/>
                        </a:cubicBezTo>
                        <a:cubicBezTo>
                          <a:pt x="1986" y="11321"/>
                          <a:pt x="1964" y="11436"/>
                          <a:pt x="1941" y="11550"/>
                        </a:cubicBezTo>
                        <a:lnTo>
                          <a:pt x="1918" y="11595"/>
                        </a:lnTo>
                        <a:cubicBezTo>
                          <a:pt x="1918" y="11687"/>
                          <a:pt x="1895" y="11755"/>
                          <a:pt x="1872" y="11824"/>
                        </a:cubicBezTo>
                        <a:cubicBezTo>
                          <a:pt x="1827" y="11915"/>
                          <a:pt x="1804" y="11983"/>
                          <a:pt x="1735" y="12052"/>
                        </a:cubicBezTo>
                        <a:cubicBezTo>
                          <a:pt x="1713" y="12075"/>
                          <a:pt x="1667" y="12097"/>
                          <a:pt x="1644" y="12097"/>
                        </a:cubicBezTo>
                        <a:cubicBezTo>
                          <a:pt x="1598" y="12234"/>
                          <a:pt x="1553" y="12371"/>
                          <a:pt x="1530" y="12508"/>
                        </a:cubicBezTo>
                        <a:lnTo>
                          <a:pt x="1462" y="12668"/>
                        </a:lnTo>
                        <a:lnTo>
                          <a:pt x="1439" y="12759"/>
                        </a:lnTo>
                        <a:lnTo>
                          <a:pt x="1370" y="12942"/>
                        </a:lnTo>
                        <a:lnTo>
                          <a:pt x="1279" y="13307"/>
                        </a:lnTo>
                        <a:lnTo>
                          <a:pt x="1233" y="13444"/>
                        </a:lnTo>
                        <a:lnTo>
                          <a:pt x="1210" y="13490"/>
                        </a:lnTo>
                        <a:cubicBezTo>
                          <a:pt x="1165" y="13604"/>
                          <a:pt x="1142" y="13741"/>
                          <a:pt x="1096" y="13855"/>
                        </a:cubicBezTo>
                        <a:cubicBezTo>
                          <a:pt x="937" y="14357"/>
                          <a:pt x="777" y="14859"/>
                          <a:pt x="640" y="15384"/>
                        </a:cubicBezTo>
                        <a:lnTo>
                          <a:pt x="526" y="15704"/>
                        </a:lnTo>
                        <a:lnTo>
                          <a:pt x="457" y="15955"/>
                        </a:lnTo>
                        <a:lnTo>
                          <a:pt x="434" y="16001"/>
                        </a:lnTo>
                        <a:cubicBezTo>
                          <a:pt x="366" y="16229"/>
                          <a:pt x="320" y="16457"/>
                          <a:pt x="252" y="16663"/>
                        </a:cubicBezTo>
                        <a:cubicBezTo>
                          <a:pt x="206" y="16822"/>
                          <a:pt x="183" y="16982"/>
                          <a:pt x="138" y="17142"/>
                        </a:cubicBezTo>
                        <a:cubicBezTo>
                          <a:pt x="115" y="17210"/>
                          <a:pt x="92" y="17279"/>
                          <a:pt x="92" y="17347"/>
                        </a:cubicBezTo>
                        <a:lnTo>
                          <a:pt x="69" y="17416"/>
                        </a:lnTo>
                        <a:lnTo>
                          <a:pt x="46" y="17507"/>
                        </a:lnTo>
                        <a:lnTo>
                          <a:pt x="46" y="17553"/>
                        </a:lnTo>
                        <a:cubicBezTo>
                          <a:pt x="24" y="17621"/>
                          <a:pt x="1" y="17712"/>
                          <a:pt x="1" y="17781"/>
                        </a:cubicBezTo>
                        <a:cubicBezTo>
                          <a:pt x="1" y="17849"/>
                          <a:pt x="1" y="17941"/>
                          <a:pt x="24" y="18055"/>
                        </a:cubicBezTo>
                        <a:cubicBezTo>
                          <a:pt x="69" y="18237"/>
                          <a:pt x="183" y="18397"/>
                          <a:pt x="297" y="18534"/>
                        </a:cubicBezTo>
                        <a:cubicBezTo>
                          <a:pt x="457" y="18740"/>
                          <a:pt x="685" y="18854"/>
                          <a:pt x="891" y="18968"/>
                        </a:cubicBezTo>
                        <a:cubicBezTo>
                          <a:pt x="1188" y="19150"/>
                          <a:pt x="1507" y="19265"/>
                          <a:pt x="1735" y="19333"/>
                        </a:cubicBezTo>
                        <a:lnTo>
                          <a:pt x="1827" y="19356"/>
                        </a:lnTo>
                        <a:lnTo>
                          <a:pt x="1918" y="19379"/>
                        </a:lnTo>
                        <a:cubicBezTo>
                          <a:pt x="1986" y="19424"/>
                          <a:pt x="2078" y="19447"/>
                          <a:pt x="2146" y="19470"/>
                        </a:cubicBezTo>
                        <a:cubicBezTo>
                          <a:pt x="2283" y="19516"/>
                          <a:pt x="2443" y="19561"/>
                          <a:pt x="2603" y="19584"/>
                        </a:cubicBezTo>
                        <a:lnTo>
                          <a:pt x="2694" y="19607"/>
                        </a:lnTo>
                        <a:lnTo>
                          <a:pt x="2740" y="19607"/>
                        </a:lnTo>
                        <a:lnTo>
                          <a:pt x="2877" y="19653"/>
                        </a:lnTo>
                        <a:lnTo>
                          <a:pt x="3036" y="19698"/>
                        </a:lnTo>
                        <a:cubicBezTo>
                          <a:pt x="3105" y="19698"/>
                          <a:pt x="3173" y="19721"/>
                          <a:pt x="3219" y="19744"/>
                        </a:cubicBezTo>
                        <a:lnTo>
                          <a:pt x="3288" y="19744"/>
                        </a:lnTo>
                        <a:lnTo>
                          <a:pt x="3424" y="19767"/>
                        </a:lnTo>
                        <a:lnTo>
                          <a:pt x="3493" y="19790"/>
                        </a:lnTo>
                        <a:cubicBezTo>
                          <a:pt x="3676" y="19835"/>
                          <a:pt x="3813" y="19858"/>
                          <a:pt x="3972" y="19858"/>
                        </a:cubicBezTo>
                        <a:lnTo>
                          <a:pt x="4269" y="19858"/>
                        </a:lnTo>
                        <a:cubicBezTo>
                          <a:pt x="4315" y="19858"/>
                          <a:pt x="4360" y="19835"/>
                          <a:pt x="4406" y="19835"/>
                        </a:cubicBezTo>
                        <a:lnTo>
                          <a:pt x="4680" y="19835"/>
                        </a:lnTo>
                        <a:cubicBezTo>
                          <a:pt x="4885" y="19812"/>
                          <a:pt x="5091" y="19653"/>
                          <a:pt x="5136" y="19424"/>
                        </a:cubicBezTo>
                        <a:cubicBezTo>
                          <a:pt x="5205" y="19219"/>
                          <a:pt x="5228" y="18991"/>
                          <a:pt x="5273" y="18808"/>
                        </a:cubicBezTo>
                        <a:lnTo>
                          <a:pt x="5273" y="18762"/>
                        </a:lnTo>
                        <a:cubicBezTo>
                          <a:pt x="5296" y="18603"/>
                          <a:pt x="5319" y="18466"/>
                          <a:pt x="5342" y="18329"/>
                        </a:cubicBezTo>
                        <a:lnTo>
                          <a:pt x="5365" y="18283"/>
                        </a:lnTo>
                        <a:lnTo>
                          <a:pt x="5365" y="18283"/>
                        </a:lnTo>
                        <a:lnTo>
                          <a:pt x="5342" y="18306"/>
                        </a:lnTo>
                        <a:cubicBezTo>
                          <a:pt x="5410" y="18078"/>
                          <a:pt x="5456" y="17872"/>
                          <a:pt x="5524" y="17644"/>
                        </a:cubicBezTo>
                        <a:lnTo>
                          <a:pt x="5593" y="17393"/>
                        </a:lnTo>
                        <a:cubicBezTo>
                          <a:pt x="5684" y="17051"/>
                          <a:pt x="5775" y="16754"/>
                          <a:pt x="5867" y="16480"/>
                        </a:cubicBezTo>
                        <a:cubicBezTo>
                          <a:pt x="5912" y="16366"/>
                          <a:pt x="5935" y="16252"/>
                          <a:pt x="5981" y="16138"/>
                        </a:cubicBezTo>
                        <a:lnTo>
                          <a:pt x="6004" y="16069"/>
                        </a:lnTo>
                        <a:cubicBezTo>
                          <a:pt x="6049" y="15909"/>
                          <a:pt x="6095" y="15749"/>
                          <a:pt x="6164" y="15590"/>
                        </a:cubicBezTo>
                        <a:cubicBezTo>
                          <a:pt x="6209" y="15498"/>
                          <a:pt x="6255" y="15384"/>
                          <a:pt x="6278" y="15270"/>
                        </a:cubicBezTo>
                        <a:lnTo>
                          <a:pt x="6300" y="15225"/>
                        </a:lnTo>
                        <a:lnTo>
                          <a:pt x="6323" y="15156"/>
                        </a:lnTo>
                        <a:cubicBezTo>
                          <a:pt x="6369" y="15042"/>
                          <a:pt x="6415" y="14905"/>
                          <a:pt x="6460" y="14791"/>
                        </a:cubicBezTo>
                        <a:lnTo>
                          <a:pt x="6483" y="14722"/>
                        </a:lnTo>
                        <a:cubicBezTo>
                          <a:pt x="6574" y="14403"/>
                          <a:pt x="6666" y="14152"/>
                          <a:pt x="6734" y="13878"/>
                        </a:cubicBezTo>
                        <a:cubicBezTo>
                          <a:pt x="6780" y="13627"/>
                          <a:pt x="6871" y="13376"/>
                          <a:pt x="6940" y="13147"/>
                        </a:cubicBezTo>
                        <a:lnTo>
                          <a:pt x="6962" y="13010"/>
                        </a:lnTo>
                        <a:cubicBezTo>
                          <a:pt x="7054" y="12714"/>
                          <a:pt x="7145" y="12417"/>
                          <a:pt x="7236" y="12143"/>
                        </a:cubicBezTo>
                        <a:cubicBezTo>
                          <a:pt x="7282" y="12006"/>
                          <a:pt x="7328" y="11846"/>
                          <a:pt x="7350" y="11709"/>
                        </a:cubicBezTo>
                        <a:cubicBezTo>
                          <a:pt x="7373" y="11641"/>
                          <a:pt x="7419" y="11550"/>
                          <a:pt x="7442" y="11481"/>
                        </a:cubicBezTo>
                        <a:cubicBezTo>
                          <a:pt x="7465" y="11299"/>
                          <a:pt x="7510" y="11139"/>
                          <a:pt x="7533" y="10979"/>
                        </a:cubicBezTo>
                        <a:lnTo>
                          <a:pt x="7556" y="10933"/>
                        </a:lnTo>
                        <a:cubicBezTo>
                          <a:pt x="7602" y="10728"/>
                          <a:pt x="7670" y="10500"/>
                          <a:pt x="7738" y="10317"/>
                        </a:cubicBezTo>
                        <a:cubicBezTo>
                          <a:pt x="7761" y="10294"/>
                          <a:pt x="7761" y="10271"/>
                          <a:pt x="7761" y="10271"/>
                        </a:cubicBezTo>
                        <a:lnTo>
                          <a:pt x="7784" y="10203"/>
                        </a:lnTo>
                        <a:cubicBezTo>
                          <a:pt x="7875" y="9838"/>
                          <a:pt x="7967" y="9450"/>
                          <a:pt x="8058" y="9062"/>
                        </a:cubicBezTo>
                        <a:lnTo>
                          <a:pt x="8058" y="9062"/>
                        </a:lnTo>
                        <a:lnTo>
                          <a:pt x="8012" y="9130"/>
                        </a:lnTo>
                        <a:cubicBezTo>
                          <a:pt x="8126" y="8742"/>
                          <a:pt x="8218" y="8445"/>
                          <a:pt x="8309" y="8194"/>
                        </a:cubicBezTo>
                        <a:cubicBezTo>
                          <a:pt x="8332" y="8080"/>
                          <a:pt x="8378" y="7989"/>
                          <a:pt x="8423" y="7875"/>
                        </a:cubicBezTo>
                        <a:lnTo>
                          <a:pt x="8446" y="7761"/>
                        </a:lnTo>
                        <a:lnTo>
                          <a:pt x="8515" y="7578"/>
                        </a:lnTo>
                        <a:cubicBezTo>
                          <a:pt x="8537" y="7487"/>
                          <a:pt x="8560" y="7395"/>
                          <a:pt x="8606" y="7304"/>
                        </a:cubicBezTo>
                        <a:cubicBezTo>
                          <a:pt x="8651" y="7167"/>
                          <a:pt x="8697" y="7030"/>
                          <a:pt x="8743" y="6893"/>
                        </a:cubicBezTo>
                        <a:cubicBezTo>
                          <a:pt x="8766" y="6802"/>
                          <a:pt x="8788" y="6711"/>
                          <a:pt x="8811" y="6642"/>
                        </a:cubicBezTo>
                        <a:cubicBezTo>
                          <a:pt x="8834" y="6574"/>
                          <a:pt x="8857" y="6505"/>
                          <a:pt x="8880" y="6437"/>
                        </a:cubicBezTo>
                        <a:lnTo>
                          <a:pt x="8948" y="6277"/>
                        </a:lnTo>
                        <a:cubicBezTo>
                          <a:pt x="9017" y="6072"/>
                          <a:pt x="9062" y="5866"/>
                          <a:pt x="9154" y="5661"/>
                        </a:cubicBezTo>
                        <a:cubicBezTo>
                          <a:pt x="9222" y="5478"/>
                          <a:pt x="9291" y="5296"/>
                          <a:pt x="9222" y="5090"/>
                        </a:cubicBezTo>
                        <a:cubicBezTo>
                          <a:pt x="9199" y="5022"/>
                          <a:pt x="9176" y="4953"/>
                          <a:pt x="9154" y="4885"/>
                        </a:cubicBezTo>
                        <a:cubicBezTo>
                          <a:pt x="9131" y="4839"/>
                          <a:pt x="9108" y="4793"/>
                          <a:pt x="9085" y="4748"/>
                        </a:cubicBezTo>
                        <a:cubicBezTo>
                          <a:pt x="9062" y="4702"/>
                          <a:pt x="9062" y="4634"/>
                          <a:pt x="9062" y="4542"/>
                        </a:cubicBezTo>
                        <a:cubicBezTo>
                          <a:pt x="9062" y="4428"/>
                          <a:pt x="9062" y="4314"/>
                          <a:pt x="9085" y="4177"/>
                        </a:cubicBezTo>
                        <a:lnTo>
                          <a:pt x="9085" y="4040"/>
                        </a:lnTo>
                        <a:cubicBezTo>
                          <a:pt x="9085" y="3972"/>
                          <a:pt x="9085" y="3926"/>
                          <a:pt x="9085" y="3858"/>
                        </a:cubicBezTo>
                        <a:cubicBezTo>
                          <a:pt x="9108" y="3698"/>
                          <a:pt x="9108" y="3561"/>
                          <a:pt x="9108" y="3424"/>
                        </a:cubicBezTo>
                        <a:cubicBezTo>
                          <a:pt x="9108" y="3264"/>
                          <a:pt x="9085" y="3127"/>
                          <a:pt x="9062" y="2967"/>
                        </a:cubicBezTo>
                        <a:lnTo>
                          <a:pt x="9062" y="2922"/>
                        </a:lnTo>
                        <a:cubicBezTo>
                          <a:pt x="9062" y="2808"/>
                          <a:pt x="9040" y="2716"/>
                          <a:pt x="9040" y="2625"/>
                        </a:cubicBezTo>
                        <a:cubicBezTo>
                          <a:pt x="9017" y="2579"/>
                          <a:pt x="8994" y="2511"/>
                          <a:pt x="8994" y="2465"/>
                        </a:cubicBezTo>
                        <a:cubicBezTo>
                          <a:pt x="8971" y="2351"/>
                          <a:pt x="8948" y="2283"/>
                          <a:pt x="8925" y="2214"/>
                        </a:cubicBezTo>
                        <a:cubicBezTo>
                          <a:pt x="8925" y="2146"/>
                          <a:pt x="8903" y="2077"/>
                          <a:pt x="8903" y="1986"/>
                        </a:cubicBezTo>
                        <a:cubicBezTo>
                          <a:pt x="8880" y="1895"/>
                          <a:pt x="8880" y="1826"/>
                          <a:pt x="8880" y="1780"/>
                        </a:cubicBezTo>
                        <a:cubicBezTo>
                          <a:pt x="8834" y="1621"/>
                          <a:pt x="8811" y="1484"/>
                          <a:pt x="8766" y="1347"/>
                        </a:cubicBezTo>
                        <a:cubicBezTo>
                          <a:pt x="8720" y="1210"/>
                          <a:pt x="8674" y="1073"/>
                          <a:pt x="8629" y="936"/>
                        </a:cubicBezTo>
                        <a:cubicBezTo>
                          <a:pt x="8583" y="845"/>
                          <a:pt x="8515" y="730"/>
                          <a:pt x="8469" y="616"/>
                        </a:cubicBezTo>
                        <a:cubicBezTo>
                          <a:pt x="8423" y="548"/>
                          <a:pt x="8378" y="457"/>
                          <a:pt x="8332" y="365"/>
                        </a:cubicBezTo>
                        <a:lnTo>
                          <a:pt x="8309" y="342"/>
                        </a:lnTo>
                        <a:cubicBezTo>
                          <a:pt x="8286" y="297"/>
                          <a:pt x="8286" y="274"/>
                          <a:pt x="8263" y="251"/>
                        </a:cubicBezTo>
                        <a:cubicBezTo>
                          <a:pt x="8241" y="228"/>
                          <a:pt x="8218" y="205"/>
                          <a:pt x="8195" y="183"/>
                        </a:cubicBezTo>
                        <a:cubicBezTo>
                          <a:pt x="8149" y="137"/>
                          <a:pt x="8104" y="114"/>
                          <a:pt x="8058" y="114"/>
                        </a:cubicBezTo>
                        <a:cubicBezTo>
                          <a:pt x="8035" y="91"/>
                          <a:pt x="8012" y="91"/>
                          <a:pt x="7990" y="91"/>
                        </a:cubicBezTo>
                        <a:cubicBezTo>
                          <a:pt x="7921" y="23"/>
                          <a:pt x="7830" y="0"/>
                          <a:pt x="773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22"/>
                  <p:cNvSpPr/>
                  <p:nvPr/>
                </p:nvSpPr>
                <p:spPr>
                  <a:xfrm>
                    <a:off x="8217600" y="2260334"/>
                    <a:ext cx="143773" cy="66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9" h="2443" extrusionOk="0">
                        <a:moveTo>
                          <a:pt x="343" y="0"/>
                        </a:moveTo>
                        <a:cubicBezTo>
                          <a:pt x="274" y="0"/>
                          <a:pt x="183" y="46"/>
                          <a:pt x="160" y="115"/>
                        </a:cubicBezTo>
                        <a:cubicBezTo>
                          <a:pt x="115" y="137"/>
                          <a:pt x="92" y="183"/>
                          <a:pt x="69" y="229"/>
                        </a:cubicBezTo>
                        <a:cubicBezTo>
                          <a:pt x="69" y="252"/>
                          <a:pt x="69" y="297"/>
                          <a:pt x="46" y="320"/>
                        </a:cubicBezTo>
                        <a:cubicBezTo>
                          <a:pt x="92" y="389"/>
                          <a:pt x="92" y="480"/>
                          <a:pt x="92" y="548"/>
                        </a:cubicBezTo>
                        <a:cubicBezTo>
                          <a:pt x="69" y="617"/>
                          <a:pt x="23" y="685"/>
                          <a:pt x="0" y="754"/>
                        </a:cubicBezTo>
                        <a:cubicBezTo>
                          <a:pt x="0" y="822"/>
                          <a:pt x="0" y="891"/>
                          <a:pt x="46" y="936"/>
                        </a:cubicBezTo>
                        <a:cubicBezTo>
                          <a:pt x="115" y="1096"/>
                          <a:pt x="274" y="1165"/>
                          <a:pt x="434" y="1233"/>
                        </a:cubicBezTo>
                        <a:cubicBezTo>
                          <a:pt x="503" y="1256"/>
                          <a:pt x="594" y="1302"/>
                          <a:pt x="662" y="1324"/>
                        </a:cubicBezTo>
                        <a:cubicBezTo>
                          <a:pt x="822" y="1393"/>
                          <a:pt x="982" y="1438"/>
                          <a:pt x="1142" y="1507"/>
                        </a:cubicBezTo>
                        <a:lnTo>
                          <a:pt x="1347" y="1598"/>
                        </a:lnTo>
                        <a:cubicBezTo>
                          <a:pt x="1438" y="1621"/>
                          <a:pt x="1507" y="1644"/>
                          <a:pt x="1598" y="1644"/>
                        </a:cubicBezTo>
                        <a:lnTo>
                          <a:pt x="1644" y="1644"/>
                        </a:lnTo>
                        <a:cubicBezTo>
                          <a:pt x="1667" y="1644"/>
                          <a:pt x="1667" y="1644"/>
                          <a:pt x="1690" y="1667"/>
                        </a:cubicBezTo>
                        <a:cubicBezTo>
                          <a:pt x="1827" y="1712"/>
                          <a:pt x="1941" y="1758"/>
                          <a:pt x="2078" y="1804"/>
                        </a:cubicBezTo>
                        <a:cubicBezTo>
                          <a:pt x="2329" y="1918"/>
                          <a:pt x="2603" y="2009"/>
                          <a:pt x="2876" y="2078"/>
                        </a:cubicBezTo>
                        <a:cubicBezTo>
                          <a:pt x="3150" y="2146"/>
                          <a:pt x="3424" y="2215"/>
                          <a:pt x="3721" y="2260"/>
                        </a:cubicBezTo>
                        <a:cubicBezTo>
                          <a:pt x="3812" y="2260"/>
                          <a:pt x="3926" y="2283"/>
                          <a:pt x="4041" y="2306"/>
                        </a:cubicBezTo>
                        <a:cubicBezTo>
                          <a:pt x="4063" y="2306"/>
                          <a:pt x="4109" y="2306"/>
                          <a:pt x="4155" y="2329"/>
                        </a:cubicBezTo>
                        <a:cubicBezTo>
                          <a:pt x="4246" y="2329"/>
                          <a:pt x="4314" y="2351"/>
                          <a:pt x="4383" y="2374"/>
                        </a:cubicBezTo>
                        <a:cubicBezTo>
                          <a:pt x="4429" y="2397"/>
                          <a:pt x="4474" y="2397"/>
                          <a:pt x="4520" y="2420"/>
                        </a:cubicBezTo>
                        <a:cubicBezTo>
                          <a:pt x="4566" y="2420"/>
                          <a:pt x="4634" y="2443"/>
                          <a:pt x="4680" y="2443"/>
                        </a:cubicBezTo>
                        <a:cubicBezTo>
                          <a:pt x="4725" y="2443"/>
                          <a:pt x="4771" y="2443"/>
                          <a:pt x="4817" y="2420"/>
                        </a:cubicBezTo>
                        <a:cubicBezTo>
                          <a:pt x="4885" y="2397"/>
                          <a:pt x="4954" y="2397"/>
                          <a:pt x="4999" y="2351"/>
                        </a:cubicBezTo>
                        <a:cubicBezTo>
                          <a:pt x="5045" y="2329"/>
                          <a:pt x="5068" y="2306"/>
                          <a:pt x="5113" y="2283"/>
                        </a:cubicBezTo>
                        <a:cubicBezTo>
                          <a:pt x="5113" y="2260"/>
                          <a:pt x="5113" y="2237"/>
                          <a:pt x="5113" y="2192"/>
                        </a:cubicBezTo>
                        <a:cubicBezTo>
                          <a:pt x="5113" y="2123"/>
                          <a:pt x="5113" y="2078"/>
                          <a:pt x="5159" y="2009"/>
                        </a:cubicBezTo>
                        <a:cubicBezTo>
                          <a:pt x="5182" y="1941"/>
                          <a:pt x="5205" y="1918"/>
                          <a:pt x="5273" y="1872"/>
                        </a:cubicBezTo>
                        <a:cubicBezTo>
                          <a:pt x="5273" y="1849"/>
                          <a:pt x="5296" y="1804"/>
                          <a:pt x="5296" y="1758"/>
                        </a:cubicBezTo>
                        <a:cubicBezTo>
                          <a:pt x="5319" y="1690"/>
                          <a:pt x="5250" y="1598"/>
                          <a:pt x="5182" y="1553"/>
                        </a:cubicBezTo>
                        <a:cubicBezTo>
                          <a:pt x="5136" y="1507"/>
                          <a:pt x="5068" y="1507"/>
                          <a:pt x="4999" y="1484"/>
                        </a:cubicBezTo>
                        <a:cubicBezTo>
                          <a:pt x="4931" y="1484"/>
                          <a:pt x="4862" y="1461"/>
                          <a:pt x="4794" y="1461"/>
                        </a:cubicBezTo>
                        <a:cubicBezTo>
                          <a:pt x="4543" y="1438"/>
                          <a:pt x="4269" y="1393"/>
                          <a:pt x="3995" y="1347"/>
                        </a:cubicBezTo>
                        <a:cubicBezTo>
                          <a:pt x="3812" y="1302"/>
                          <a:pt x="3630" y="1256"/>
                          <a:pt x="3424" y="1187"/>
                        </a:cubicBezTo>
                        <a:cubicBezTo>
                          <a:pt x="3333" y="1165"/>
                          <a:pt x="3242" y="1119"/>
                          <a:pt x="3128" y="1096"/>
                        </a:cubicBezTo>
                        <a:cubicBezTo>
                          <a:pt x="3013" y="1050"/>
                          <a:pt x="2899" y="1028"/>
                          <a:pt x="2808" y="982"/>
                        </a:cubicBezTo>
                        <a:cubicBezTo>
                          <a:pt x="2603" y="913"/>
                          <a:pt x="2420" y="845"/>
                          <a:pt x="2215" y="754"/>
                        </a:cubicBezTo>
                        <a:cubicBezTo>
                          <a:pt x="2009" y="662"/>
                          <a:pt x="1781" y="548"/>
                          <a:pt x="1553" y="480"/>
                        </a:cubicBezTo>
                        <a:cubicBezTo>
                          <a:pt x="1533" y="461"/>
                          <a:pt x="1510" y="453"/>
                          <a:pt x="1484" y="453"/>
                        </a:cubicBezTo>
                        <a:cubicBezTo>
                          <a:pt x="1449" y="453"/>
                          <a:pt x="1410" y="467"/>
                          <a:pt x="1370" y="480"/>
                        </a:cubicBezTo>
                        <a:cubicBezTo>
                          <a:pt x="1302" y="434"/>
                          <a:pt x="1233" y="411"/>
                          <a:pt x="1187" y="389"/>
                        </a:cubicBezTo>
                        <a:cubicBezTo>
                          <a:pt x="1028" y="320"/>
                          <a:pt x="891" y="252"/>
                          <a:pt x="754" y="206"/>
                        </a:cubicBezTo>
                        <a:cubicBezTo>
                          <a:pt x="719" y="194"/>
                          <a:pt x="685" y="189"/>
                          <a:pt x="654" y="189"/>
                        </a:cubicBezTo>
                        <a:cubicBezTo>
                          <a:pt x="622" y="189"/>
                          <a:pt x="594" y="194"/>
                          <a:pt x="571" y="206"/>
                        </a:cubicBezTo>
                        <a:cubicBezTo>
                          <a:pt x="571" y="137"/>
                          <a:pt x="525" y="92"/>
                          <a:pt x="480" y="46"/>
                        </a:cubicBezTo>
                        <a:cubicBezTo>
                          <a:pt x="434" y="23"/>
                          <a:pt x="389" y="0"/>
                          <a:pt x="34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22"/>
                  <p:cNvSpPr/>
                  <p:nvPr/>
                </p:nvSpPr>
                <p:spPr>
                  <a:xfrm>
                    <a:off x="8142322" y="2521930"/>
                    <a:ext cx="140691" cy="66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5" h="2466" extrusionOk="0">
                        <a:moveTo>
                          <a:pt x="298" y="0"/>
                        </a:moveTo>
                        <a:cubicBezTo>
                          <a:pt x="275" y="0"/>
                          <a:pt x="275" y="23"/>
                          <a:pt x="252" y="23"/>
                        </a:cubicBezTo>
                        <a:cubicBezTo>
                          <a:pt x="206" y="23"/>
                          <a:pt x="138" y="46"/>
                          <a:pt x="115" y="115"/>
                        </a:cubicBezTo>
                        <a:cubicBezTo>
                          <a:pt x="69" y="183"/>
                          <a:pt x="46" y="251"/>
                          <a:pt x="24" y="343"/>
                        </a:cubicBezTo>
                        <a:cubicBezTo>
                          <a:pt x="24" y="411"/>
                          <a:pt x="1" y="457"/>
                          <a:pt x="1" y="525"/>
                        </a:cubicBezTo>
                        <a:cubicBezTo>
                          <a:pt x="1" y="594"/>
                          <a:pt x="1" y="708"/>
                          <a:pt x="1" y="776"/>
                        </a:cubicBezTo>
                        <a:cubicBezTo>
                          <a:pt x="1" y="845"/>
                          <a:pt x="24" y="891"/>
                          <a:pt x="69" y="936"/>
                        </a:cubicBezTo>
                        <a:cubicBezTo>
                          <a:pt x="92" y="1005"/>
                          <a:pt x="138" y="1050"/>
                          <a:pt x="206" y="1096"/>
                        </a:cubicBezTo>
                        <a:cubicBezTo>
                          <a:pt x="275" y="1142"/>
                          <a:pt x="343" y="1187"/>
                          <a:pt x="412" y="1233"/>
                        </a:cubicBezTo>
                        <a:cubicBezTo>
                          <a:pt x="526" y="1301"/>
                          <a:pt x="663" y="1347"/>
                          <a:pt x="777" y="1416"/>
                        </a:cubicBezTo>
                        <a:cubicBezTo>
                          <a:pt x="868" y="1461"/>
                          <a:pt x="959" y="1507"/>
                          <a:pt x="1051" y="1530"/>
                        </a:cubicBezTo>
                        <a:cubicBezTo>
                          <a:pt x="1142" y="1575"/>
                          <a:pt x="1256" y="1621"/>
                          <a:pt x="1347" y="1667"/>
                        </a:cubicBezTo>
                        <a:cubicBezTo>
                          <a:pt x="1439" y="1712"/>
                          <a:pt x="1530" y="1735"/>
                          <a:pt x="1621" y="1781"/>
                        </a:cubicBezTo>
                        <a:cubicBezTo>
                          <a:pt x="1667" y="1781"/>
                          <a:pt x="1713" y="1804"/>
                          <a:pt x="1736" y="1804"/>
                        </a:cubicBezTo>
                        <a:cubicBezTo>
                          <a:pt x="1781" y="1826"/>
                          <a:pt x="1804" y="1826"/>
                          <a:pt x="1850" y="1826"/>
                        </a:cubicBezTo>
                        <a:cubicBezTo>
                          <a:pt x="1863" y="1833"/>
                          <a:pt x="1878" y="1836"/>
                          <a:pt x="1894" y="1836"/>
                        </a:cubicBezTo>
                        <a:cubicBezTo>
                          <a:pt x="1933" y="1836"/>
                          <a:pt x="1977" y="1820"/>
                          <a:pt x="2009" y="1804"/>
                        </a:cubicBezTo>
                        <a:cubicBezTo>
                          <a:pt x="2032" y="1804"/>
                          <a:pt x="2078" y="1781"/>
                          <a:pt x="2101" y="1758"/>
                        </a:cubicBezTo>
                        <a:cubicBezTo>
                          <a:pt x="2352" y="1872"/>
                          <a:pt x="2626" y="1963"/>
                          <a:pt x="2900" y="2032"/>
                        </a:cubicBezTo>
                        <a:cubicBezTo>
                          <a:pt x="2922" y="2055"/>
                          <a:pt x="2945" y="2055"/>
                          <a:pt x="2968" y="2055"/>
                        </a:cubicBezTo>
                        <a:cubicBezTo>
                          <a:pt x="2991" y="2077"/>
                          <a:pt x="3037" y="2077"/>
                          <a:pt x="3059" y="2100"/>
                        </a:cubicBezTo>
                        <a:cubicBezTo>
                          <a:pt x="3196" y="2146"/>
                          <a:pt x="3310" y="2192"/>
                          <a:pt x="3447" y="2214"/>
                        </a:cubicBezTo>
                        <a:cubicBezTo>
                          <a:pt x="3698" y="2306"/>
                          <a:pt x="3972" y="2351"/>
                          <a:pt x="4223" y="2397"/>
                        </a:cubicBezTo>
                        <a:cubicBezTo>
                          <a:pt x="4338" y="2397"/>
                          <a:pt x="4452" y="2420"/>
                          <a:pt x="4566" y="2443"/>
                        </a:cubicBezTo>
                        <a:cubicBezTo>
                          <a:pt x="4657" y="2443"/>
                          <a:pt x="4748" y="2466"/>
                          <a:pt x="4840" y="2466"/>
                        </a:cubicBezTo>
                        <a:cubicBezTo>
                          <a:pt x="4908" y="2443"/>
                          <a:pt x="4977" y="2420"/>
                          <a:pt x="5022" y="2374"/>
                        </a:cubicBezTo>
                        <a:cubicBezTo>
                          <a:pt x="5136" y="2306"/>
                          <a:pt x="5159" y="2169"/>
                          <a:pt x="5182" y="2032"/>
                        </a:cubicBezTo>
                        <a:cubicBezTo>
                          <a:pt x="5182" y="1986"/>
                          <a:pt x="5182" y="1963"/>
                          <a:pt x="5182" y="1918"/>
                        </a:cubicBezTo>
                        <a:cubicBezTo>
                          <a:pt x="5205" y="1872"/>
                          <a:pt x="5205" y="1849"/>
                          <a:pt x="5205" y="1826"/>
                        </a:cubicBezTo>
                        <a:cubicBezTo>
                          <a:pt x="5205" y="1781"/>
                          <a:pt x="5205" y="1758"/>
                          <a:pt x="5205" y="1712"/>
                        </a:cubicBezTo>
                        <a:cubicBezTo>
                          <a:pt x="5205" y="1667"/>
                          <a:pt x="5205" y="1598"/>
                          <a:pt x="5182" y="1553"/>
                        </a:cubicBezTo>
                        <a:cubicBezTo>
                          <a:pt x="5136" y="1461"/>
                          <a:pt x="5068" y="1393"/>
                          <a:pt x="5000" y="1370"/>
                        </a:cubicBezTo>
                        <a:cubicBezTo>
                          <a:pt x="4863" y="1347"/>
                          <a:pt x="4748" y="1347"/>
                          <a:pt x="4612" y="1324"/>
                        </a:cubicBezTo>
                        <a:cubicBezTo>
                          <a:pt x="4520" y="1324"/>
                          <a:pt x="4429" y="1301"/>
                          <a:pt x="4338" y="1301"/>
                        </a:cubicBezTo>
                        <a:cubicBezTo>
                          <a:pt x="4292" y="1301"/>
                          <a:pt x="4269" y="1279"/>
                          <a:pt x="4223" y="1279"/>
                        </a:cubicBezTo>
                        <a:cubicBezTo>
                          <a:pt x="4201" y="1279"/>
                          <a:pt x="4155" y="1279"/>
                          <a:pt x="4109" y="1256"/>
                        </a:cubicBezTo>
                        <a:cubicBezTo>
                          <a:pt x="4064" y="1256"/>
                          <a:pt x="4018" y="1233"/>
                          <a:pt x="3972" y="1233"/>
                        </a:cubicBezTo>
                        <a:cubicBezTo>
                          <a:pt x="3904" y="1233"/>
                          <a:pt x="3835" y="1210"/>
                          <a:pt x="3767" y="1210"/>
                        </a:cubicBezTo>
                        <a:cubicBezTo>
                          <a:pt x="3333" y="1096"/>
                          <a:pt x="2900" y="982"/>
                          <a:pt x="2489" y="822"/>
                        </a:cubicBezTo>
                        <a:cubicBezTo>
                          <a:pt x="2055" y="662"/>
                          <a:pt x="1621" y="503"/>
                          <a:pt x="1188" y="343"/>
                        </a:cubicBezTo>
                        <a:cubicBezTo>
                          <a:pt x="1142" y="320"/>
                          <a:pt x="1096" y="320"/>
                          <a:pt x="1051" y="320"/>
                        </a:cubicBezTo>
                        <a:lnTo>
                          <a:pt x="891" y="229"/>
                        </a:lnTo>
                        <a:cubicBezTo>
                          <a:pt x="868" y="229"/>
                          <a:pt x="845" y="206"/>
                          <a:pt x="823" y="206"/>
                        </a:cubicBezTo>
                        <a:lnTo>
                          <a:pt x="845" y="206"/>
                        </a:lnTo>
                        <a:cubicBezTo>
                          <a:pt x="777" y="183"/>
                          <a:pt x="731" y="137"/>
                          <a:pt x="663" y="115"/>
                        </a:cubicBezTo>
                        <a:cubicBezTo>
                          <a:pt x="640" y="92"/>
                          <a:pt x="617" y="92"/>
                          <a:pt x="594" y="69"/>
                        </a:cubicBezTo>
                        <a:cubicBezTo>
                          <a:pt x="571" y="57"/>
                          <a:pt x="543" y="52"/>
                          <a:pt x="514" y="52"/>
                        </a:cubicBezTo>
                        <a:cubicBezTo>
                          <a:pt x="486" y="52"/>
                          <a:pt x="457" y="57"/>
                          <a:pt x="434" y="69"/>
                        </a:cubicBezTo>
                        <a:cubicBezTo>
                          <a:pt x="434" y="69"/>
                          <a:pt x="434" y="46"/>
                          <a:pt x="412" y="46"/>
                        </a:cubicBezTo>
                        <a:cubicBezTo>
                          <a:pt x="389" y="23"/>
                          <a:pt x="343" y="0"/>
                          <a:pt x="29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22"/>
                  <p:cNvSpPr/>
                  <p:nvPr/>
                </p:nvSpPr>
                <p:spPr>
                  <a:xfrm>
                    <a:off x="7885672" y="2180136"/>
                    <a:ext cx="334415" cy="261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2" h="9679" extrusionOk="0">
                        <a:moveTo>
                          <a:pt x="2169" y="0"/>
                        </a:moveTo>
                        <a:cubicBezTo>
                          <a:pt x="2078" y="0"/>
                          <a:pt x="1986" y="23"/>
                          <a:pt x="1918" y="91"/>
                        </a:cubicBezTo>
                        <a:cubicBezTo>
                          <a:pt x="1849" y="160"/>
                          <a:pt x="1826" y="228"/>
                          <a:pt x="1781" y="297"/>
                        </a:cubicBezTo>
                        <a:cubicBezTo>
                          <a:pt x="1758" y="388"/>
                          <a:pt x="1735" y="457"/>
                          <a:pt x="1735" y="525"/>
                        </a:cubicBezTo>
                        <a:cubicBezTo>
                          <a:pt x="1712" y="594"/>
                          <a:pt x="1690" y="662"/>
                          <a:pt x="1690" y="731"/>
                        </a:cubicBezTo>
                        <a:cubicBezTo>
                          <a:pt x="1667" y="822"/>
                          <a:pt x="1644" y="890"/>
                          <a:pt x="1644" y="982"/>
                        </a:cubicBezTo>
                        <a:cubicBezTo>
                          <a:pt x="1621" y="1073"/>
                          <a:pt x="1575" y="1187"/>
                          <a:pt x="1553" y="1278"/>
                        </a:cubicBezTo>
                        <a:cubicBezTo>
                          <a:pt x="1530" y="1370"/>
                          <a:pt x="1507" y="1461"/>
                          <a:pt x="1484" y="1529"/>
                        </a:cubicBezTo>
                        <a:cubicBezTo>
                          <a:pt x="1484" y="1598"/>
                          <a:pt x="1461" y="1666"/>
                          <a:pt x="1438" y="1735"/>
                        </a:cubicBezTo>
                        <a:lnTo>
                          <a:pt x="1416" y="1895"/>
                        </a:lnTo>
                        <a:cubicBezTo>
                          <a:pt x="1370" y="1986"/>
                          <a:pt x="1347" y="2077"/>
                          <a:pt x="1324" y="2191"/>
                        </a:cubicBezTo>
                        <a:lnTo>
                          <a:pt x="1324" y="2237"/>
                        </a:lnTo>
                        <a:cubicBezTo>
                          <a:pt x="1279" y="2374"/>
                          <a:pt x="1256" y="2488"/>
                          <a:pt x="1233" y="2625"/>
                        </a:cubicBezTo>
                        <a:cubicBezTo>
                          <a:pt x="1165" y="2876"/>
                          <a:pt x="1073" y="3127"/>
                          <a:pt x="982" y="3378"/>
                        </a:cubicBezTo>
                        <a:lnTo>
                          <a:pt x="959" y="3470"/>
                        </a:lnTo>
                        <a:cubicBezTo>
                          <a:pt x="913" y="3584"/>
                          <a:pt x="891" y="3675"/>
                          <a:pt x="868" y="3789"/>
                        </a:cubicBezTo>
                        <a:lnTo>
                          <a:pt x="822" y="3903"/>
                        </a:lnTo>
                        <a:cubicBezTo>
                          <a:pt x="799" y="3972"/>
                          <a:pt x="777" y="4063"/>
                          <a:pt x="754" y="4132"/>
                        </a:cubicBezTo>
                        <a:cubicBezTo>
                          <a:pt x="731" y="4200"/>
                          <a:pt x="708" y="4291"/>
                          <a:pt x="685" y="4360"/>
                        </a:cubicBezTo>
                        <a:cubicBezTo>
                          <a:pt x="571" y="4679"/>
                          <a:pt x="480" y="5022"/>
                          <a:pt x="388" y="5341"/>
                        </a:cubicBezTo>
                        <a:cubicBezTo>
                          <a:pt x="366" y="5455"/>
                          <a:pt x="343" y="5547"/>
                          <a:pt x="320" y="5661"/>
                        </a:cubicBezTo>
                        <a:cubicBezTo>
                          <a:pt x="297" y="5729"/>
                          <a:pt x="274" y="5798"/>
                          <a:pt x="274" y="5866"/>
                        </a:cubicBezTo>
                        <a:cubicBezTo>
                          <a:pt x="252" y="5958"/>
                          <a:pt x="206" y="6072"/>
                          <a:pt x="160" y="6163"/>
                        </a:cubicBezTo>
                        <a:cubicBezTo>
                          <a:pt x="92" y="6209"/>
                          <a:pt x="23" y="6277"/>
                          <a:pt x="23" y="6346"/>
                        </a:cubicBezTo>
                        <a:cubicBezTo>
                          <a:pt x="0" y="6391"/>
                          <a:pt x="0" y="6460"/>
                          <a:pt x="46" y="6505"/>
                        </a:cubicBezTo>
                        <a:cubicBezTo>
                          <a:pt x="69" y="6551"/>
                          <a:pt x="115" y="6574"/>
                          <a:pt x="160" y="6597"/>
                        </a:cubicBezTo>
                        <a:cubicBezTo>
                          <a:pt x="183" y="6620"/>
                          <a:pt x="206" y="6620"/>
                          <a:pt x="229" y="6620"/>
                        </a:cubicBezTo>
                        <a:cubicBezTo>
                          <a:pt x="252" y="6665"/>
                          <a:pt x="297" y="6688"/>
                          <a:pt x="343" y="6688"/>
                        </a:cubicBezTo>
                        <a:cubicBezTo>
                          <a:pt x="366" y="6711"/>
                          <a:pt x="388" y="6711"/>
                          <a:pt x="388" y="6711"/>
                        </a:cubicBezTo>
                        <a:cubicBezTo>
                          <a:pt x="457" y="6734"/>
                          <a:pt x="503" y="6756"/>
                          <a:pt x="548" y="6756"/>
                        </a:cubicBezTo>
                        <a:cubicBezTo>
                          <a:pt x="685" y="6825"/>
                          <a:pt x="799" y="6871"/>
                          <a:pt x="936" y="6916"/>
                        </a:cubicBezTo>
                        <a:cubicBezTo>
                          <a:pt x="1073" y="6985"/>
                          <a:pt x="1210" y="7053"/>
                          <a:pt x="1370" y="7099"/>
                        </a:cubicBezTo>
                        <a:cubicBezTo>
                          <a:pt x="1461" y="7122"/>
                          <a:pt x="1530" y="7144"/>
                          <a:pt x="1621" y="7190"/>
                        </a:cubicBezTo>
                        <a:lnTo>
                          <a:pt x="1781" y="7236"/>
                        </a:lnTo>
                        <a:cubicBezTo>
                          <a:pt x="1918" y="7281"/>
                          <a:pt x="2078" y="7327"/>
                          <a:pt x="2237" y="7373"/>
                        </a:cubicBezTo>
                        <a:cubicBezTo>
                          <a:pt x="2329" y="7396"/>
                          <a:pt x="2443" y="7441"/>
                          <a:pt x="2557" y="7487"/>
                        </a:cubicBezTo>
                        <a:cubicBezTo>
                          <a:pt x="2808" y="7555"/>
                          <a:pt x="3082" y="7624"/>
                          <a:pt x="3401" y="7715"/>
                        </a:cubicBezTo>
                        <a:lnTo>
                          <a:pt x="3675" y="7784"/>
                        </a:lnTo>
                        <a:cubicBezTo>
                          <a:pt x="3835" y="7829"/>
                          <a:pt x="4018" y="7852"/>
                          <a:pt x="4177" y="7921"/>
                        </a:cubicBezTo>
                        <a:cubicBezTo>
                          <a:pt x="4451" y="7989"/>
                          <a:pt x="4725" y="8080"/>
                          <a:pt x="4999" y="8149"/>
                        </a:cubicBezTo>
                        <a:cubicBezTo>
                          <a:pt x="5159" y="8194"/>
                          <a:pt x="5319" y="8263"/>
                          <a:pt x="5501" y="8309"/>
                        </a:cubicBezTo>
                        <a:cubicBezTo>
                          <a:pt x="5638" y="8354"/>
                          <a:pt x="5775" y="8377"/>
                          <a:pt x="5912" y="8423"/>
                        </a:cubicBezTo>
                        <a:cubicBezTo>
                          <a:pt x="6232" y="8514"/>
                          <a:pt x="6528" y="8628"/>
                          <a:pt x="6825" y="8719"/>
                        </a:cubicBezTo>
                        <a:lnTo>
                          <a:pt x="7213" y="8834"/>
                        </a:lnTo>
                        <a:cubicBezTo>
                          <a:pt x="7396" y="8879"/>
                          <a:pt x="7556" y="8948"/>
                          <a:pt x="7715" y="8993"/>
                        </a:cubicBezTo>
                        <a:cubicBezTo>
                          <a:pt x="7921" y="9062"/>
                          <a:pt x="8103" y="9107"/>
                          <a:pt x="8309" y="9153"/>
                        </a:cubicBezTo>
                        <a:cubicBezTo>
                          <a:pt x="8400" y="9176"/>
                          <a:pt x="8491" y="9199"/>
                          <a:pt x="8583" y="9222"/>
                        </a:cubicBezTo>
                        <a:cubicBezTo>
                          <a:pt x="8697" y="9244"/>
                          <a:pt x="8788" y="9290"/>
                          <a:pt x="8902" y="9313"/>
                        </a:cubicBezTo>
                        <a:cubicBezTo>
                          <a:pt x="9062" y="9359"/>
                          <a:pt x="9222" y="9404"/>
                          <a:pt x="9382" y="9450"/>
                        </a:cubicBezTo>
                        <a:lnTo>
                          <a:pt x="9519" y="9473"/>
                        </a:lnTo>
                        <a:cubicBezTo>
                          <a:pt x="9633" y="9495"/>
                          <a:pt x="9747" y="9541"/>
                          <a:pt x="9861" y="9564"/>
                        </a:cubicBezTo>
                        <a:cubicBezTo>
                          <a:pt x="10021" y="9610"/>
                          <a:pt x="10158" y="9655"/>
                          <a:pt x="10318" y="9678"/>
                        </a:cubicBezTo>
                        <a:lnTo>
                          <a:pt x="10340" y="9678"/>
                        </a:lnTo>
                        <a:cubicBezTo>
                          <a:pt x="10432" y="9678"/>
                          <a:pt x="10523" y="9632"/>
                          <a:pt x="10591" y="9587"/>
                        </a:cubicBezTo>
                        <a:cubicBezTo>
                          <a:pt x="10660" y="9518"/>
                          <a:pt x="10683" y="9450"/>
                          <a:pt x="10728" y="9359"/>
                        </a:cubicBezTo>
                        <a:cubicBezTo>
                          <a:pt x="10751" y="9290"/>
                          <a:pt x="10774" y="9222"/>
                          <a:pt x="10774" y="9130"/>
                        </a:cubicBezTo>
                        <a:lnTo>
                          <a:pt x="10797" y="9085"/>
                        </a:lnTo>
                        <a:cubicBezTo>
                          <a:pt x="10820" y="8971"/>
                          <a:pt x="10842" y="8856"/>
                          <a:pt x="10888" y="8742"/>
                        </a:cubicBezTo>
                        <a:cubicBezTo>
                          <a:pt x="10911" y="8582"/>
                          <a:pt x="10957" y="8446"/>
                          <a:pt x="10979" y="8309"/>
                        </a:cubicBezTo>
                        <a:cubicBezTo>
                          <a:pt x="11025" y="8149"/>
                          <a:pt x="11048" y="7966"/>
                          <a:pt x="11094" y="7806"/>
                        </a:cubicBezTo>
                        <a:cubicBezTo>
                          <a:pt x="11116" y="7669"/>
                          <a:pt x="11162" y="7533"/>
                          <a:pt x="11231" y="7373"/>
                        </a:cubicBezTo>
                        <a:cubicBezTo>
                          <a:pt x="11322" y="7076"/>
                          <a:pt x="11413" y="6802"/>
                          <a:pt x="11504" y="6505"/>
                        </a:cubicBezTo>
                        <a:cubicBezTo>
                          <a:pt x="11527" y="6437"/>
                          <a:pt x="11527" y="6346"/>
                          <a:pt x="11550" y="6277"/>
                        </a:cubicBezTo>
                        <a:lnTo>
                          <a:pt x="11550" y="6209"/>
                        </a:lnTo>
                        <a:cubicBezTo>
                          <a:pt x="11550" y="6140"/>
                          <a:pt x="11573" y="6072"/>
                          <a:pt x="11573" y="6003"/>
                        </a:cubicBezTo>
                        <a:lnTo>
                          <a:pt x="11596" y="5912"/>
                        </a:lnTo>
                        <a:cubicBezTo>
                          <a:pt x="11619" y="5821"/>
                          <a:pt x="11619" y="5752"/>
                          <a:pt x="11641" y="5661"/>
                        </a:cubicBezTo>
                        <a:lnTo>
                          <a:pt x="11664" y="5592"/>
                        </a:lnTo>
                        <a:cubicBezTo>
                          <a:pt x="11687" y="5501"/>
                          <a:pt x="11687" y="5410"/>
                          <a:pt x="11710" y="5296"/>
                        </a:cubicBezTo>
                        <a:cubicBezTo>
                          <a:pt x="11710" y="5227"/>
                          <a:pt x="11733" y="5136"/>
                          <a:pt x="11755" y="5045"/>
                        </a:cubicBezTo>
                        <a:cubicBezTo>
                          <a:pt x="11778" y="4976"/>
                          <a:pt x="11801" y="4908"/>
                          <a:pt x="11824" y="4862"/>
                        </a:cubicBezTo>
                        <a:lnTo>
                          <a:pt x="11824" y="4816"/>
                        </a:lnTo>
                        <a:lnTo>
                          <a:pt x="11847" y="4771"/>
                        </a:lnTo>
                        <a:cubicBezTo>
                          <a:pt x="11870" y="4657"/>
                          <a:pt x="11915" y="4542"/>
                          <a:pt x="11961" y="4428"/>
                        </a:cubicBezTo>
                        <a:lnTo>
                          <a:pt x="12007" y="4314"/>
                        </a:lnTo>
                        <a:cubicBezTo>
                          <a:pt x="12029" y="4269"/>
                          <a:pt x="12052" y="4200"/>
                          <a:pt x="12075" y="4154"/>
                        </a:cubicBezTo>
                        <a:cubicBezTo>
                          <a:pt x="12121" y="4040"/>
                          <a:pt x="12189" y="3926"/>
                          <a:pt x="12235" y="3789"/>
                        </a:cubicBezTo>
                        <a:cubicBezTo>
                          <a:pt x="12258" y="3766"/>
                          <a:pt x="12258" y="3744"/>
                          <a:pt x="12280" y="3721"/>
                        </a:cubicBezTo>
                        <a:cubicBezTo>
                          <a:pt x="12303" y="3652"/>
                          <a:pt x="12349" y="3584"/>
                          <a:pt x="12349" y="3515"/>
                        </a:cubicBezTo>
                        <a:cubicBezTo>
                          <a:pt x="12372" y="3424"/>
                          <a:pt x="12372" y="3333"/>
                          <a:pt x="12326" y="3241"/>
                        </a:cubicBezTo>
                        <a:cubicBezTo>
                          <a:pt x="12280" y="3173"/>
                          <a:pt x="12212" y="3104"/>
                          <a:pt x="12144" y="3059"/>
                        </a:cubicBezTo>
                        <a:cubicBezTo>
                          <a:pt x="12075" y="3013"/>
                          <a:pt x="12007" y="2990"/>
                          <a:pt x="11938" y="2967"/>
                        </a:cubicBezTo>
                        <a:cubicBezTo>
                          <a:pt x="11847" y="2945"/>
                          <a:pt x="11755" y="2922"/>
                          <a:pt x="11664" y="2899"/>
                        </a:cubicBezTo>
                        <a:lnTo>
                          <a:pt x="11596" y="2876"/>
                        </a:lnTo>
                        <a:cubicBezTo>
                          <a:pt x="11527" y="2876"/>
                          <a:pt x="11482" y="2853"/>
                          <a:pt x="11436" y="2853"/>
                        </a:cubicBezTo>
                        <a:cubicBezTo>
                          <a:pt x="11345" y="2831"/>
                          <a:pt x="11276" y="2831"/>
                          <a:pt x="11208" y="2808"/>
                        </a:cubicBezTo>
                        <a:cubicBezTo>
                          <a:pt x="11002" y="2762"/>
                          <a:pt x="10820" y="2716"/>
                          <a:pt x="10614" y="2671"/>
                        </a:cubicBezTo>
                        <a:lnTo>
                          <a:pt x="10432" y="2625"/>
                        </a:lnTo>
                        <a:cubicBezTo>
                          <a:pt x="10272" y="2579"/>
                          <a:pt x="10089" y="2534"/>
                          <a:pt x="9929" y="2488"/>
                        </a:cubicBezTo>
                        <a:lnTo>
                          <a:pt x="9678" y="2442"/>
                        </a:lnTo>
                        <a:cubicBezTo>
                          <a:pt x="9473" y="2397"/>
                          <a:pt x="9268" y="2328"/>
                          <a:pt x="9062" y="2260"/>
                        </a:cubicBezTo>
                        <a:cubicBezTo>
                          <a:pt x="8971" y="2214"/>
                          <a:pt x="8902" y="2191"/>
                          <a:pt x="8811" y="2169"/>
                        </a:cubicBezTo>
                        <a:lnTo>
                          <a:pt x="8697" y="2146"/>
                        </a:lnTo>
                        <a:cubicBezTo>
                          <a:pt x="8606" y="2100"/>
                          <a:pt x="8514" y="2077"/>
                          <a:pt x="8423" y="2054"/>
                        </a:cubicBezTo>
                        <a:cubicBezTo>
                          <a:pt x="8263" y="2009"/>
                          <a:pt x="8126" y="1963"/>
                          <a:pt x="7966" y="1940"/>
                        </a:cubicBezTo>
                        <a:lnTo>
                          <a:pt x="7784" y="1895"/>
                        </a:lnTo>
                        <a:cubicBezTo>
                          <a:pt x="7693" y="1872"/>
                          <a:pt x="7601" y="1849"/>
                          <a:pt x="7510" y="1826"/>
                        </a:cubicBezTo>
                        <a:cubicBezTo>
                          <a:pt x="7419" y="1803"/>
                          <a:pt x="7327" y="1781"/>
                          <a:pt x="7236" y="1758"/>
                        </a:cubicBezTo>
                        <a:cubicBezTo>
                          <a:pt x="7190" y="1735"/>
                          <a:pt x="7145" y="1712"/>
                          <a:pt x="7099" y="1712"/>
                        </a:cubicBezTo>
                        <a:cubicBezTo>
                          <a:pt x="6894" y="1644"/>
                          <a:pt x="6688" y="1552"/>
                          <a:pt x="6483" y="1484"/>
                        </a:cubicBezTo>
                        <a:lnTo>
                          <a:pt x="6232" y="1393"/>
                        </a:lnTo>
                        <a:cubicBezTo>
                          <a:pt x="6049" y="1324"/>
                          <a:pt x="5867" y="1256"/>
                          <a:pt x="5661" y="1187"/>
                        </a:cubicBezTo>
                        <a:lnTo>
                          <a:pt x="5410" y="1119"/>
                        </a:lnTo>
                        <a:lnTo>
                          <a:pt x="5364" y="1096"/>
                        </a:lnTo>
                        <a:cubicBezTo>
                          <a:pt x="5227" y="1050"/>
                          <a:pt x="5113" y="1005"/>
                          <a:pt x="4976" y="959"/>
                        </a:cubicBezTo>
                        <a:cubicBezTo>
                          <a:pt x="4885" y="936"/>
                          <a:pt x="4794" y="913"/>
                          <a:pt x="4725" y="890"/>
                        </a:cubicBezTo>
                        <a:lnTo>
                          <a:pt x="4588" y="845"/>
                        </a:lnTo>
                        <a:lnTo>
                          <a:pt x="4383" y="776"/>
                        </a:lnTo>
                        <a:cubicBezTo>
                          <a:pt x="4177" y="685"/>
                          <a:pt x="3949" y="616"/>
                          <a:pt x="3721" y="525"/>
                        </a:cubicBezTo>
                        <a:lnTo>
                          <a:pt x="3630" y="480"/>
                        </a:lnTo>
                        <a:cubicBezTo>
                          <a:pt x="3493" y="411"/>
                          <a:pt x="3333" y="343"/>
                          <a:pt x="3150" y="320"/>
                        </a:cubicBezTo>
                        <a:cubicBezTo>
                          <a:pt x="3013" y="274"/>
                          <a:pt x="2876" y="251"/>
                          <a:pt x="2739" y="206"/>
                        </a:cubicBezTo>
                        <a:lnTo>
                          <a:pt x="2671" y="160"/>
                        </a:lnTo>
                        <a:cubicBezTo>
                          <a:pt x="2603" y="137"/>
                          <a:pt x="2534" y="91"/>
                          <a:pt x="2443" y="69"/>
                        </a:cubicBezTo>
                        <a:cubicBezTo>
                          <a:pt x="2397" y="46"/>
                          <a:pt x="2329" y="23"/>
                          <a:pt x="22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22"/>
                  <p:cNvSpPr/>
                  <p:nvPr/>
                </p:nvSpPr>
                <p:spPr>
                  <a:xfrm>
                    <a:off x="8310151" y="2309691"/>
                    <a:ext cx="328874" cy="2597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67" h="9610" extrusionOk="0">
                        <a:moveTo>
                          <a:pt x="1986" y="0"/>
                        </a:moveTo>
                        <a:cubicBezTo>
                          <a:pt x="1872" y="0"/>
                          <a:pt x="1781" y="69"/>
                          <a:pt x="1735" y="183"/>
                        </a:cubicBezTo>
                        <a:cubicBezTo>
                          <a:pt x="1689" y="252"/>
                          <a:pt x="1689" y="297"/>
                          <a:pt x="1689" y="366"/>
                        </a:cubicBezTo>
                        <a:cubicBezTo>
                          <a:pt x="1670" y="464"/>
                          <a:pt x="1667" y="545"/>
                          <a:pt x="1652" y="624"/>
                        </a:cubicBezTo>
                        <a:lnTo>
                          <a:pt x="1652" y="624"/>
                        </a:lnTo>
                        <a:cubicBezTo>
                          <a:pt x="1616" y="701"/>
                          <a:pt x="1596" y="764"/>
                          <a:pt x="1575" y="845"/>
                        </a:cubicBezTo>
                        <a:lnTo>
                          <a:pt x="1552" y="959"/>
                        </a:lnTo>
                        <a:cubicBezTo>
                          <a:pt x="1507" y="1073"/>
                          <a:pt x="1461" y="1210"/>
                          <a:pt x="1438" y="1370"/>
                        </a:cubicBezTo>
                        <a:cubicBezTo>
                          <a:pt x="1415" y="1507"/>
                          <a:pt x="1393" y="1690"/>
                          <a:pt x="1347" y="1872"/>
                        </a:cubicBezTo>
                        <a:cubicBezTo>
                          <a:pt x="1301" y="2055"/>
                          <a:pt x="1233" y="2237"/>
                          <a:pt x="1164" y="2420"/>
                        </a:cubicBezTo>
                        <a:cubicBezTo>
                          <a:pt x="1142" y="2534"/>
                          <a:pt x="1096" y="2625"/>
                          <a:pt x="1050" y="2740"/>
                        </a:cubicBezTo>
                        <a:cubicBezTo>
                          <a:pt x="982" y="2831"/>
                          <a:pt x="936" y="2945"/>
                          <a:pt x="890" y="3059"/>
                        </a:cubicBezTo>
                        <a:cubicBezTo>
                          <a:pt x="822" y="3242"/>
                          <a:pt x="754" y="3470"/>
                          <a:pt x="708" y="3675"/>
                        </a:cubicBezTo>
                        <a:lnTo>
                          <a:pt x="685" y="3721"/>
                        </a:lnTo>
                        <a:cubicBezTo>
                          <a:pt x="617" y="3995"/>
                          <a:pt x="571" y="4292"/>
                          <a:pt x="502" y="4634"/>
                        </a:cubicBezTo>
                        <a:lnTo>
                          <a:pt x="502" y="4702"/>
                        </a:lnTo>
                        <a:cubicBezTo>
                          <a:pt x="480" y="4817"/>
                          <a:pt x="457" y="4908"/>
                          <a:pt x="434" y="4999"/>
                        </a:cubicBezTo>
                        <a:cubicBezTo>
                          <a:pt x="411" y="5113"/>
                          <a:pt x="365" y="5205"/>
                          <a:pt x="343" y="5319"/>
                        </a:cubicBezTo>
                        <a:cubicBezTo>
                          <a:pt x="297" y="5433"/>
                          <a:pt x="229" y="5570"/>
                          <a:pt x="160" y="5707"/>
                        </a:cubicBezTo>
                        <a:cubicBezTo>
                          <a:pt x="137" y="5775"/>
                          <a:pt x="92" y="5867"/>
                          <a:pt x="69" y="5935"/>
                        </a:cubicBezTo>
                        <a:cubicBezTo>
                          <a:pt x="69" y="5958"/>
                          <a:pt x="69" y="5981"/>
                          <a:pt x="46" y="6004"/>
                        </a:cubicBezTo>
                        <a:cubicBezTo>
                          <a:pt x="46" y="6072"/>
                          <a:pt x="46" y="6140"/>
                          <a:pt x="46" y="6186"/>
                        </a:cubicBezTo>
                        <a:cubicBezTo>
                          <a:pt x="46" y="6209"/>
                          <a:pt x="23" y="6232"/>
                          <a:pt x="23" y="6232"/>
                        </a:cubicBezTo>
                        <a:cubicBezTo>
                          <a:pt x="0" y="6300"/>
                          <a:pt x="0" y="6369"/>
                          <a:pt x="23" y="6414"/>
                        </a:cubicBezTo>
                        <a:cubicBezTo>
                          <a:pt x="23" y="6460"/>
                          <a:pt x="69" y="6506"/>
                          <a:pt x="114" y="6529"/>
                        </a:cubicBezTo>
                        <a:lnTo>
                          <a:pt x="183" y="6551"/>
                        </a:lnTo>
                        <a:cubicBezTo>
                          <a:pt x="274" y="6597"/>
                          <a:pt x="388" y="6643"/>
                          <a:pt x="480" y="6665"/>
                        </a:cubicBezTo>
                        <a:lnTo>
                          <a:pt x="525" y="6688"/>
                        </a:lnTo>
                        <a:lnTo>
                          <a:pt x="594" y="6711"/>
                        </a:lnTo>
                        <a:cubicBezTo>
                          <a:pt x="754" y="6780"/>
                          <a:pt x="936" y="6848"/>
                          <a:pt x="1119" y="6917"/>
                        </a:cubicBezTo>
                        <a:cubicBezTo>
                          <a:pt x="1256" y="6962"/>
                          <a:pt x="1370" y="6985"/>
                          <a:pt x="1507" y="7031"/>
                        </a:cubicBezTo>
                        <a:cubicBezTo>
                          <a:pt x="1598" y="7054"/>
                          <a:pt x="1667" y="7076"/>
                          <a:pt x="1758" y="7099"/>
                        </a:cubicBezTo>
                        <a:lnTo>
                          <a:pt x="1918" y="7168"/>
                        </a:lnTo>
                        <a:cubicBezTo>
                          <a:pt x="2123" y="7236"/>
                          <a:pt x="2306" y="7282"/>
                          <a:pt x="2511" y="7350"/>
                        </a:cubicBezTo>
                        <a:cubicBezTo>
                          <a:pt x="2648" y="7396"/>
                          <a:pt x="2785" y="7419"/>
                          <a:pt x="2922" y="7464"/>
                        </a:cubicBezTo>
                        <a:cubicBezTo>
                          <a:pt x="3013" y="7487"/>
                          <a:pt x="3127" y="7510"/>
                          <a:pt x="3219" y="7556"/>
                        </a:cubicBezTo>
                        <a:cubicBezTo>
                          <a:pt x="3766" y="7693"/>
                          <a:pt x="4291" y="7875"/>
                          <a:pt x="4748" y="8035"/>
                        </a:cubicBezTo>
                        <a:lnTo>
                          <a:pt x="5113" y="8195"/>
                        </a:lnTo>
                        <a:cubicBezTo>
                          <a:pt x="5341" y="8263"/>
                          <a:pt x="5547" y="8355"/>
                          <a:pt x="5775" y="8423"/>
                        </a:cubicBezTo>
                        <a:lnTo>
                          <a:pt x="5729" y="8423"/>
                        </a:lnTo>
                        <a:cubicBezTo>
                          <a:pt x="5866" y="8469"/>
                          <a:pt x="6003" y="8514"/>
                          <a:pt x="6163" y="8560"/>
                        </a:cubicBezTo>
                        <a:cubicBezTo>
                          <a:pt x="6232" y="8583"/>
                          <a:pt x="6300" y="8606"/>
                          <a:pt x="6369" y="8628"/>
                        </a:cubicBezTo>
                        <a:cubicBezTo>
                          <a:pt x="6437" y="8651"/>
                          <a:pt x="6505" y="8674"/>
                          <a:pt x="6574" y="8697"/>
                        </a:cubicBezTo>
                        <a:cubicBezTo>
                          <a:pt x="6688" y="8743"/>
                          <a:pt x="6825" y="8788"/>
                          <a:pt x="6962" y="8811"/>
                        </a:cubicBezTo>
                        <a:cubicBezTo>
                          <a:pt x="7053" y="8834"/>
                          <a:pt x="7145" y="8857"/>
                          <a:pt x="7236" y="8880"/>
                        </a:cubicBezTo>
                        <a:lnTo>
                          <a:pt x="7327" y="8902"/>
                        </a:lnTo>
                        <a:cubicBezTo>
                          <a:pt x="7624" y="8994"/>
                          <a:pt x="7898" y="9085"/>
                          <a:pt x="8195" y="9153"/>
                        </a:cubicBezTo>
                        <a:cubicBezTo>
                          <a:pt x="8468" y="9245"/>
                          <a:pt x="8765" y="9313"/>
                          <a:pt x="9039" y="9382"/>
                        </a:cubicBezTo>
                        <a:cubicBezTo>
                          <a:pt x="9267" y="9427"/>
                          <a:pt x="9496" y="9496"/>
                          <a:pt x="9724" y="9541"/>
                        </a:cubicBezTo>
                        <a:lnTo>
                          <a:pt x="9815" y="9564"/>
                        </a:lnTo>
                        <a:cubicBezTo>
                          <a:pt x="9861" y="9587"/>
                          <a:pt x="9884" y="9587"/>
                          <a:pt x="9929" y="9610"/>
                        </a:cubicBezTo>
                        <a:lnTo>
                          <a:pt x="10021" y="9610"/>
                        </a:lnTo>
                        <a:cubicBezTo>
                          <a:pt x="10112" y="9610"/>
                          <a:pt x="10180" y="9587"/>
                          <a:pt x="10226" y="9564"/>
                        </a:cubicBezTo>
                        <a:cubicBezTo>
                          <a:pt x="10294" y="9519"/>
                          <a:pt x="10340" y="9450"/>
                          <a:pt x="10386" y="9382"/>
                        </a:cubicBezTo>
                        <a:lnTo>
                          <a:pt x="10409" y="9359"/>
                        </a:lnTo>
                        <a:cubicBezTo>
                          <a:pt x="10454" y="9290"/>
                          <a:pt x="10477" y="9245"/>
                          <a:pt x="10477" y="9199"/>
                        </a:cubicBezTo>
                        <a:cubicBezTo>
                          <a:pt x="10500" y="9153"/>
                          <a:pt x="10523" y="9108"/>
                          <a:pt x="10523" y="9062"/>
                        </a:cubicBezTo>
                        <a:cubicBezTo>
                          <a:pt x="10546" y="8971"/>
                          <a:pt x="10568" y="8880"/>
                          <a:pt x="10591" y="8788"/>
                        </a:cubicBezTo>
                        <a:cubicBezTo>
                          <a:pt x="10614" y="8697"/>
                          <a:pt x="10637" y="8583"/>
                          <a:pt x="10660" y="8469"/>
                        </a:cubicBezTo>
                        <a:cubicBezTo>
                          <a:pt x="10683" y="8355"/>
                          <a:pt x="10705" y="8263"/>
                          <a:pt x="10728" y="8172"/>
                        </a:cubicBezTo>
                        <a:cubicBezTo>
                          <a:pt x="10797" y="8035"/>
                          <a:pt x="10842" y="7921"/>
                          <a:pt x="10865" y="7784"/>
                        </a:cubicBezTo>
                        <a:lnTo>
                          <a:pt x="10888" y="7693"/>
                        </a:lnTo>
                        <a:cubicBezTo>
                          <a:pt x="10888" y="7670"/>
                          <a:pt x="10888" y="7624"/>
                          <a:pt x="10911" y="7578"/>
                        </a:cubicBezTo>
                        <a:cubicBezTo>
                          <a:pt x="10934" y="7510"/>
                          <a:pt x="10956" y="7442"/>
                          <a:pt x="10979" y="7373"/>
                        </a:cubicBezTo>
                        <a:cubicBezTo>
                          <a:pt x="11025" y="7213"/>
                          <a:pt x="11071" y="7076"/>
                          <a:pt x="11116" y="6917"/>
                        </a:cubicBezTo>
                        <a:cubicBezTo>
                          <a:pt x="11139" y="6871"/>
                          <a:pt x="11139" y="6848"/>
                          <a:pt x="11162" y="6802"/>
                        </a:cubicBezTo>
                        <a:lnTo>
                          <a:pt x="11185" y="6711"/>
                        </a:lnTo>
                        <a:cubicBezTo>
                          <a:pt x="11208" y="6643"/>
                          <a:pt x="11230" y="6574"/>
                          <a:pt x="11253" y="6529"/>
                        </a:cubicBezTo>
                        <a:cubicBezTo>
                          <a:pt x="11299" y="6369"/>
                          <a:pt x="11344" y="6232"/>
                          <a:pt x="11367" y="6072"/>
                        </a:cubicBezTo>
                        <a:cubicBezTo>
                          <a:pt x="11390" y="5981"/>
                          <a:pt x="11436" y="5889"/>
                          <a:pt x="11459" y="5798"/>
                        </a:cubicBezTo>
                        <a:lnTo>
                          <a:pt x="11504" y="5638"/>
                        </a:lnTo>
                        <a:lnTo>
                          <a:pt x="11596" y="5319"/>
                        </a:lnTo>
                        <a:cubicBezTo>
                          <a:pt x="11641" y="5113"/>
                          <a:pt x="11687" y="4908"/>
                          <a:pt x="11755" y="4702"/>
                        </a:cubicBezTo>
                        <a:cubicBezTo>
                          <a:pt x="11778" y="4657"/>
                          <a:pt x="11778" y="4611"/>
                          <a:pt x="11801" y="4588"/>
                        </a:cubicBezTo>
                        <a:lnTo>
                          <a:pt x="11824" y="4497"/>
                        </a:lnTo>
                        <a:cubicBezTo>
                          <a:pt x="11869" y="4383"/>
                          <a:pt x="11915" y="4292"/>
                          <a:pt x="11938" y="4178"/>
                        </a:cubicBezTo>
                        <a:cubicBezTo>
                          <a:pt x="11984" y="4041"/>
                          <a:pt x="12029" y="3926"/>
                          <a:pt x="12075" y="3789"/>
                        </a:cubicBezTo>
                        <a:cubicBezTo>
                          <a:pt x="12098" y="3721"/>
                          <a:pt x="12121" y="3630"/>
                          <a:pt x="12143" y="3538"/>
                        </a:cubicBezTo>
                        <a:lnTo>
                          <a:pt x="12143" y="3516"/>
                        </a:lnTo>
                        <a:lnTo>
                          <a:pt x="12143" y="3470"/>
                        </a:lnTo>
                        <a:cubicBezTo>
                          <a:pt x="12143" y="3401"/>
                          <a:pt x="12166" y="3356"/>
                          <a:pt x="12143" y="3287"/>
                        </a:cubicBezTo>
                        <a:cubicBezTo>
                          <a:pt x="12121" y="3219"/>
                          <a:pt x="12052" y="3128"/>
                          <a:pt x="11961" y="3082"/>
                        </a:cubicBezTo>
                        <a:cubicBezTo>
                          <a:pt x="11892" y="3036"/>
                          <a:pt x="11801" y="3013"/>
                          <a:pt x="11710" y="2968"/>
                        </a:cubicBezTo>
                        <a:cubicBezTo>
                          <a:pt x="11618" y="2945"/>
                          <a:pt x="11550" y="2945"/>
                          <a:pt x="11481" y="2922"/>
                        </a:cubicBezTo>
                        <a:cubicBezTo>
                          <a:pt x="11322" y="2876"/>
                          <a:pt x="11162" y="2831"/>
                          <a:pt x="11025" y="2785"/>
                        </a:cubicBezTo>
                        <a:cubicBezTo>
                          <a:pt x="10888" y="2740"/>
                          <a:pt x="10774" y="2717"/>
                          <a:pt x="10660" y="2671"/>
                        </a:cubicBezTo>
                        <a:cubicBezTo>
                          <a:pt x="10477" y="2625"/>
                          <a:pt x="10317" y="2580"/>
                          <a:pt x="10135" y="2511"/>
                        </a:cubicBezTo>
                        <a:lnTo>
                          <a:pt x="10021" y="2466"/>
                        </a:lnTo>
                        <a:lnTo>
                          <a:pt x="9906" y="2420"/>
                        </a:lnTo>
                        <a:lnTo>
                          <a:pt x="9861" y="2420"/>
                        </a:lnTo>
                        <a:cubicBezTo>
                          <a:pt x="9724" y="2351"/>
                          <a:pt x="9564" y="2306"/>
                          <a:pt x="9427" y="2260"/>
                        </a:cubicBezTo>
                        <a:cubicBezTo>
                          <a:pt x="9336" y="2237"/>
                          <a:pt x="9267" y="2215"/>
                          <a:pt x="9176" y="2192"/>
                        </a:cubicBezTo>
                        <a:lnTo>
                          <a:pt x="9062" y="2146"/>
                        </a:lnTo>
                        <a:lnTo>
                          <a:pt x="8879" y="2100"/>
                        </a:lnTo>
                        <a:cubicBezTo>
                          <a:pt x="8788" y="2078"/>
                          <a:pt x="8697" y="2055"/>
                          <a:pt x="8628" y="2032"/>
                        </a:cubicBezTo>
                        <a:cubicBezTo>
                          <a:pt x="8560" y="2032"/>
                          <a:pt x="8514" y="2009"/>
                          <a:pt x="8446" y="1986"/>
                        </a:cubicBezTo>
                        <a:cubicBezTo>
                          <a:pt x="8377" y="1963"/>
                          <a:pt x="8286" y="1941"/>
                          <a:pt x="8195" y="1918"/>
                        </a:cubicBezTo>
                        <a:cubicBezTo>
                          <a:pt x="7898" y="1827"/>
                          <a:pt x="7601" y="1735"/>
                          <a:pt x="7327" y="1621"/>
                        </a:cubicBezTo>
                        <a:cubicBezTo>
                          <a:pt x="7030" y="1530"/>
                          <a:pt x="6711" y="1438"/>
                          <a:pt x="6414" y="1347"/>
                        </a:cubicBezTo>
                        <a:cubicBezTo>
                          <a:pt x="6163" y="1256"/>
                          <a:pt x="5889" y="1187"/>
                          <a:pt x="5615" y="1119"/>
                        </a:cubicBezTo>
                        <a:cubicBezTo>
                          <a:pt x="5501" y="1096"/>
                          <a:pt x="5387" y="1050"/>
                          <a:pt x="5273" y="1028"/>
                        </a:cubicBezTo>
                        <a:cubicBezTo>
                          <a:pt x="5113" y="982"/>
                          <a:pt x="4953" y="936"/>
                          <a:pt x="4794" y="891"/>
                        </a:cubicBezTo>
                        <a:cubicBezTo>
                          <a:pt x="4497" y="822"/>
                          <a:pt x="4223" y="731"/>
                          <a:pt x="3972" y="662"/>
                        </a:cubicBezTo>
                        <a:cubicBezTo>
                          <a:pt x="3881" y="640"/>
                          <a:pt x="3812" y="617"/>
                          <a:pt x="3721" y="571"/>
                        </a:cubicBezTo>
                        <a:lnTo>
                          <a:pt x="3584" y="525"/>
                        </a:lnTo>
                        <a:lnTo>
                          <a:pt x="3424" y="480"/>
                        </a:lnTo>
                        <a:lnTo>
                          <a:pt x="3264" y="434"/>
                        </a:lnTo>
                        <a:cubicBezTo>
                          <a:pt x="3150" y="389"/>
                          <a:pt x="3059" y="343"/>
                          <a:pt x="2945" y="297"/>
                        </a:cubicBezTo>
                        <a:cubicBezTo>
                          <a:pt x="2739" y="206"/>
                          <a:pt x="2511" y="115"/>
                          <a:pt x="2306" y="69"/>
                        </a:cubicBezTo>
                        <a:cubicBezTo>
                          <a:pt x="2192" y="23"/>
                          <a:pt x="2100" y="0"/>
                          <a:pt x="1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22"/>
                  <p:cNvSpPr/>
                  <p:nvPr/>
                </p:nvSpPr>
                <p:spPr>
                  <a:xfrm>
                    <a:off x="8327423" y="2111020"/>
                    <a:ext cx="45681" cy="140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" h="5196" extrusionOk="0">
                        <a:moveTo>
                          <a:pt x="183" y="1"/>
                        </a:moveTo>
                        <a:cubicBezTo>
                          <a:pt x="137" y="1"/>
                          <a:pt x="92" y="1"/>
                          <a:pt x="69" y="46"/>
                        </a:cubicBezTo>
                        <a:cubicBezTo>
                          <a:pt x="0" y="92"/>
                          <a:pt x="0" y="206"/>
                          <a:pt x="69" y="252"/>
                        </a:cubicBezTo>
                        <a:cubicBezTo>
                          <a:pt x="137" y="343"/>
                          <a:pt x="183" y="412"/>
                          <a:pt x="251" y="480"/>
                        </a:cubicBezTo>
                        <a:cubicBezTo>
                          <a:pt x="251" y="480"/>
                          <a:pt x="229" y="457"/>
                          <a:pt x="229" y="457"/>
                        </a:cubicBezTo>
                        <a:lnTo>
                          <a:pt x="229" y="457"/>
                        </a:lnTo>
                        <a:cubicBezTo>
                          <a:pt x="251" y="503"/>
                          <a:pt x="274" y="526"/>
                          <a:pt x="297" y="571"/>
                        </a:cubicBezTo>
                        <a:cubicBezTo>
                          <a:pt x="343" y="686"/>
                          <a:pt x="366" y="800"/>
                          <a:pt x="411" y="914"/>
                        </a:cubicBezTo>
                        <a:cubicBezTo>
                          <a:pt x="457" y="1051"/>
                          <a:pt x="503" y="1188"/>
                          <a:pt x="525" y="1302"/>
                        </a:cubicBezTo>
                        <a:cubicBezTo>
                          <a:pt x="548" y="1439"/>
                          <a:pt x="571" y="1576"/>
                          <a:pt x="594" y="1690"/>
                        </a:cubicBezTo>
                        <a:cubicBezTo>
                          <a:pt x="617" y="1804"/>
                          <a:pt x="639" y="1918"/>
                          <a:pt x="662" y="2055"/>
                        </a:cubicBezTo>
                        <a:cubicBezTo>
                          <a:pt x="662" y="2032"/>
                          <a:pt x="662" y="2032"/>
                          <a:pt x="662" y="2032"/>
                        </a:cubicBezTo>
                        <a:cubicBezTo>
                          <a:pt x="685" y="2169"/>
                          <a:pt x="685" y="2306"/>
                          <a:pt x="708" y="2443"/>
                        </a:cubicBezTo>
                        <a:cubicBezTo>
                          <a:pt x="731" y="2580"/>
                          <a:pt x="731" y="2717"/>
                          <a:pt x="754" y="2854"/>
                        </a:cubicBezTo>
                        <a:cubicBezTo>
                          <a:pt x="776" y="3128"/>
                          <a:pt x="799" y="3402"/>
                          <a:pt x="799" y="3676"/>
                        </a:cubicBezTo>
                        <a:cubicBezTo>
                          <a:pt x="822" y="3927"/>
                          <a:pt x="822" y="4178"/>
                          <a:pt x="799" y="4429"/>
                        </a:cubicBezTo>
                        <a:cubicBezTo>
                          <a:pt x="799" y="4520"/>
                          <a:pt x="799" y="4634"/>
                          <a:pt x="776" y="4748"/>
                        </a:cubicBezTo>
                        <a:cubicBezTo>
                          <a:pt x="776" y="4794"/>
                          <a:pt x="776" y="4840"/>
                          <a:pt x="776" y="4885"/>
                        </a:cubicBezTo>
                        <a:cubicBezTo>
                          <a:pt x="776" y="4999"/>
                          <a:pt x="822" y="5091"/>
                          <a:pt x="913" y="5159"/>
                        </a:cubicBezTo>
                        <a:cubicBezTo>
                          <a:pt x="958" y="5186"/>
                          <a:pt x="1003" y="5195"/>
                          <a:pt x="1048" y="5195"/>
                        </a:cubicBezTo>
                        <a:cubicBezTo>
                          <a:pt x="1117" y="5195"/>
                          <a:pt x="1186" y="5173"/>
                          <a:pt x="1256" y="5159"/>
                        </a:cubicBezTo>
                        <a:cubicBezTo>
                          <a:pt x="1301" y="5159"/>
                          <a:pt x="1347" y="5136"/>
                          <a:pt x="1416" y="5114"/>
                        </a:cubicBezTo>
                        <a:cubicBezTo>
                          <a:pt x="1507" y="5068"/>
                          <a:pt x="1553" y="4954"/>
                          <a:pt x="1575" y="4840"/>
                        </a:cubicBezTo>
                        <a:cubicBezTo>
                          <a:pt x="1598" y="4771"/>
                          <a:pt x="1621" y="4680"/>
                          <a:pt x="1621" y="4611"/>
                        </a:cubicBezTo>
                        <a:cubicBezTo>
                          <a:pt x="1621" y="4520"/>
                          <a:pt x="1621" y="4452"/>
                          <a:pt x="1644" y="4383"/>
                        </a:cubicBezTo>
                        <a:cubicBezTo>
                          <a:pt x="1644" y="4246"/>
                          <a:pt x="1667" y="4086"/>
                          <a:pt x="1667" y="3927"/>
                        </a:cubicBezTo>
                        <a:cubicBezTo>
                          <a:pt x="1689" y="3288"/>
                          <a:pt x="1667" y="2648"/>
                          <a:pt x="1575" y="2032"/>
                        </a:cubicBezTo>
                        <a:cubicBezTo>
                          <a:pt x="1530" y="1872"/>
                          <a:pt x="1507" y="1735"/>
                          <a:pt x="1461" y="1576"/>
                        </a:cubicBezTo>
                        <a:cubicBezTo>
                          <a:pt x="1438" y="1393"/>
                          <a:pt x="1393" y="1233"/>
                          <a:pt x="1324" y="1096"/>
                        </a:cubicBezTo>
                        <a:cubicBezTo>
                          <a:pt x="1256" y="914"/>
                          <a:pt x="1164" y="754"/>
                          <a:pt x="1073" y="617"/>
                        </a:cubicBezTo>
                        <a:cubicBezTo>
                          <a:pt x="982" y="503"/>
                          <a:pt x="868" y="389"/>
                          <a:pt x="776" y="252"/>
                        </a:cubicBezTo>
                        <a:lnTo>
                          <a:pt x="776" y="252"/>
                        </a:lnTo>
                        <a:lnTo>
                          <a:pt x="799" y="275"/>
                        </a:lnTo>
                        <a:cubicBezTo>
                          <a:pt x="776" y="252"/>
                          <a:pt x="754" y="229"/>
                          <a:pt x="754" y="206"/>
                        </a:cubicBezTo>
                        <a:cubicBezTo>
                          <a:pt x="700" y="153"/>
                          <a:pt x="631" y="131"/>
                          <a:pt x="560" y="131"/>
                        </a:cubicBezTo>
                        <a:cubicBezTo>
                          <a:pt x="510" y="131"/>
                          <a:pt x="459" y="142"/>
                          <a:pt x="411" y="161"/>
                        </a:cubicBezTo>
                        <a:cubicBezTo>
                          <a:pt x="366" y="115"/>
                          <a:pt x="320" y="92"/>
                          <a:pt x="297" y="46"/>
                        </a:cubicBezTo>
                        <a:cubicBezTo>
                          <a:pt x="251" y="1"/>
                          <a:pt x="229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22"/>
                  <p:cNvSpPr/>
                  <p:nvPr/>
                </p:nvSpPr>
                <p:spPr>
                  <a:xfrm>
                    <a:off x="8259551" y="2325720"/>
                    <a:ext cx="90713" cy="23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6" h="8652" extrusionOk="0">
                        <a:moveTo>
                          <a:pt x="2877" y="1"/>
                        </a:moveTo>
                        <a:cubicBezTo>
                          <a:pt x="2808" y="1"/>
                          <a:pt x="2740" y="1"/>
                          <a:pt x="2694" y="47"/>
                        </a:cubicBezTo>
                        <a:lnTo>
                          <a:pt x="2671" y="47"/>
                        </a:lnTo>
                        <a:cubicBezTo>
                          <a:pt x="2671" y="24"/>
                          <a:pt x="2648" y="24"/>
                          <a:pt x="2626" y="24"/>
                        </a:cubicBezTo>
                        <a:cubicBezTo>
                          <a:pt x="2617" y="20"/>
                          <a:pt x="2609" y="18"/>
                          <a:pt x="2601" y="18"/>
                        </a:cubicBezTo>
                        <a:cubicBezTo>
                          <a:pt x="2564" y="18"/>
                          <a:pt x="2530" y="55"/>
                          <a:pt x="2511" y="92"/>
                        </a:cubicBezTo>
                        <a:cubicBezTo>
                          <a:pt x="2489" y="184"/>
                          <a:pt x="2466" y="275"/>
                          <a:pt x="2443" y="366"/>
                        </a:cubicBezTo>
                        <a:cubicBezTo>
                          <a:pt x="2420" y="435"/>
                          <a:pt x="2397" y="480"/>
                          <a:pt x="2374" y="549"/>
                        </a:cubicBezTo>
                        <a:cubicBezTo>
                          <a:pt x="2374" y="572"/>
                          <a:pt x="2374" y="594"/>
                          <a:pt x="2374" y="617"/>
                        </a:cubicBezTo>
                        <a:cubicBezTo>
                          <a:pt x="2329" y="731"/>
                          <a:pt x="2283" y="845"/>
                          <a:pt x="2260" y="960"/>
                        </a:cubicBezTo>
                        <a:cubicBezTo>
                          <a:pt x="2237" y="1051"/>
                          <a:pt x="2192" y="1119"/>
                          <a:pt x="2169" y="1188"/>
                        </a:cubicBezTo>
                        <a:cubicBezTo>
                          <a:pt x="2146" y="1256"/>
                          <a:pt x="2123" y="1348"/>
                          <a:pt x="2101" y="1439"/>
                        </a:cubicBezTo>
                        <a:cubicBezTo>
                          <a:pt x="2055" y="1576"/>
                          <a:pt x="2009" y="1713"/>
                          <a:pt x="1964" y="1850"/>
                        </a:cubicBezTo>
                        <a:cubicBezTo>
                          <a:pt x="1918" y="2010"/>
                          <a:pt x="1849" y="2147"/>
                          <a:pt x="1804" y="2306"/>
                        </a:cubicBezTo>
                        <a:cubicBezTo>
                          <a:pt x="1781" y="2443"/>
                          <a:pt x="1735" y="2580"/>
                          <a:pt x="1690" y="2717"/>
                        </a:cubicBezTo>
                        <a:cubicBezTo>
                          <a:pt x="1644" y="2854"/>
                          <a:pt x="1598" y="2991"/>
                          <a:pt x="1553" y="3128"/>
                        </a:cubicBezTo>
                        <a:cubicBezTo>
                          <a:pt x="1507" y="3265"/>
                          <a:pt x="1461" y="3425"/>
                          <a:pt x="1416" y="3562"/>
                        </a:cubicBezTo>
                        <a:cubicBezTo>
                          <a:pt x="1370" y="3699"/>
                          <a:pt x="1324" y="3858"/>
                          <a:pt x="1279" y="3995"/>
                        </a:cubicBezTo>
                        <a:cubicBezTo>
                          <a:pt x="1233" y="4132"/>
                          <a:pt x="1210" y="4292"/>
                          <a:pt x="1165" y="4429"/>
                        </a:cubicBezTo>
                        <a:cubicBezTo>
                          <a:pt x="1119" y="4566"/>
                          <a:pt x="1073" y="4726"/>
                          <a:pt x="1028" y="4863"/>
                        </a:cubicBezTo>
                        <a:cubicBezTo>
                          <a:pt x="982" y="5023"/>
                          <a:pt x="914" y="5182"/>
                          <a:pt x="868" y="5342"/>
                        </a:cubicBezTo>
                        <a:cubicBezTo>
                          <a:pt x="822" y="5479"/>
                          <a:pt x="777" y="5639"/>
                          <a:pt x="731" y="5799"/>
                        </a:cubicBezTo>
                        <a:cubicBezTo>
                          <a:pt x="685" y="5958"/>
                          <a:pt x="640" y="6095"/>
                          <a:pt x="594" y="6232"/>
                        </a:cubicBezTo>
                        <a:cubicBezTo>
                          <a:pt x="594" y="6301"/>
                          <a:pt x="571" y="6369"/>
                          <a:pt x="548" y="6438"/>
                        </a:cubicBezTo>
                        <a:cubicBezTo>
                          <a:pt x="526" y="6529"/>
                          <a:pt x="503" y="6597"/>
                          <a:pt x="480" y="6689"/>
                        </a:cubicBezTo>
                        <a:cubicBezTo>
                          <a:pt x="411" y="6849"/>
                          <a:pt x="366" y="6985"/>
                          <a:pt x="343" y="7145"/>
                        </a:cubicBezTo>
                        <a:cubicBezTo>
                          <a:pt x="297" y="7237"/>
                          <a:pt x="275" y="7351"/>
                          <a:pt x="229" y="7442"/>
                        </a:cubicBezTo>
                        <a:cubicBezTo>
                          <a:pt x="206" y="7533"/>
                          <a:pt x="183" y="7647"/>
                          <a:pt x="138" y="7739"/>
                        </a:cubicBezTo>
                        <a:cubicBezTo>
                          <a:pt x="115" y="7830"/>
                          <a:pt x="92" y="7921"/>
                          <a:pt x="69" y="8013"/>
                        </a:cubicBezTo>
                        <a:cubicBezTo>
                          <a:pt x="46" y="8058"/>
                          <a:pt x="46" y="8104"/>
                          <a:pt x="23" y="8127"/>
                        </a:cubicBezTo>
                        <a:cubicBezTo>
                          <a:pt x="1" y="8195"/>
                          <a:pt x="1" y="8264"/>
                          <a:pt x="1" y="8309"/>
                        </a:cubicBezTo>
                        <a:cubicBezTo>
                          <a:pt x="1" y="8401"/>
                          <a:pt x="46" y="8492"/>
                          <a:pt x="138" y="8538"/>
                        </a:cubicBezTo>
                        <a:cubicBezTo>
                          <a:pt x="183" y="8560"/>
                          <a:pt x="229" y="8583"/>
                          <a:pt x="275" y="8583"/>
                        </a:cubicBezTo>
                        <a:cubicBezTo>
                          <a:pt x="320" y="8606"/>
                          <a:pt x="389" y="8606"/>
                          <a:pt x="457" y="8629"/>
                        </a:cubicBezTo>
                        <a:cubicBezTo>
                          <a:pt x="480" y="8629"/>
                          <a:pt x="503" y="8629"/>
                          <a:pt x="548" y="8652"/>
                        </a:cubicBezTo>
                        <a:cubicBezTo>
                          <a:pt x="571" y="8652"/>
                          <a:pt x="640" y="8629"/>
                          <a:pt x="685" y="8606"/>
                        </a:cubicBezTo>
                        <a:cubicBezTo>
                          <a:pt x="731" y="8583"/>
                          <a:pt x="754" y="8560"/>
                          <a:pt x="777" y="8515"/>
                        </a:cubicBezTo>
                        <a:cubicBezTo>
                          <a:pt x="799" y="8492"/>
                          <a:pt x="799" y="8469"/>
                          <a:pt x="822" y="8423"/>
                        </a:cubicBezTo>
                        <a:lnTo>
                          <a:pt x="845" y="8423"/>
                        </a:lnTo>
                        <a:cubicBezTo>
                          <a:pt x="868" y="8423"/>
                          <a:pt x="891" y="8401"/>
                          <a:pt x="914" y="8401"/>
                        </a:cubicBezTo>
                        <a:cubicBezTo>
                          <a:pt x="959" y="8378"/>
                          <a:pt x="982" y="8355"/>
                          <a:pt x="1005" y="8309"/>
                        </a:cubicBezTo>
                        <a:cubicBezTo>
                          <a:pt x="1028" y="8287"/>
                          <a:pt x="1051" y="8241"/>
                          <a:pt x="1051" y="8195"/>
                        </a:cubicBezTo>
                        <a:cubicBezTo>
                          <a:pt x="1073" y="8172"/>
                          <a:pt x="1073" y="8127"/>
                          <a:pt x="1096" y="8104"/>
                        </a:cubicBezTo>
                        <a:cubicBezTo>
                          <a:pt x="1119" y="8035"/>
                          <a:pt x="1142" y="7944"/>
                          <a:pt x="1165" y="7876"/>
                        </a:cubicBezTo>
                        <a:cubicBezTo>
                          <a:pt x="1210" y="7739"/>
                          <a:pt x="1256" y="7602"/>
                          <a:pt x="1302" y="7465"/>
                        </a:cubicBezTo>
                        <a:cubicBezTo>
                          <a:pt x="1416" y="7145"/>
                          <a:pt x="1530" y="6849"/>
                          <a:pt x="1621" y="6529"/>
                        </a:cubicBezTo>
                        <a:cubicBezTo>
                          <a:pt x="1667" y="6369"/>
                          <a:pt x="1712" y="6232"/>
                          <a:pt x="1758" y="6072"/>
                        </a:cubicBezTo>
                        <a:cubicBezTo>
                          <a:pt x="1804" y="5913"/>
                          <a:pt x="1849" y="5753"/>
                          <a:pt x="1918" y="5593"/>
                        </a:cubicBezTo>
                        <a:cubicBezTo>
                          <a:pt x="1964" y="5433"/>
                          <a:pt x="2009" y="5274"/>
                          <a:pt x="2055" y="5114"/>
                        </a:cubicBezTo>
                        <a:cubicBezTo>
                          <a:pt x="2101" y="4954"/>
                          <a:pt x="2146" y="4794"/>
                          <a:pt x="2192" y="4634"/>
                        </a:cubicBezTo>
                        <a:cubicBezTo>
                          <a:pt x="2237" y="4475"/>
                          <a:pt x="2283" y="4315"/>
                          <a:pt x="2329" y="4155"/>
                        </a:cubicBezTo>
                        <a:cubicBezTo>
                          <a:pt x="2374" y="3995"/>
                          <a:pt x="2420" y="3836"/>
                          <a:pt x="2466" y="3676"/>
                        </a:cubicBezTo>
                        <a:cubicBezTo>
                          <a:pt x="2557" y="3356"/>
                          <a:pt x="2626" y="3037"/>
                          <a:pt x="2694" y="2740"/>
                        </a:cubicBezTo>
                        <a:cubicBezTo>
                          <a:pt x="2740" y="2580"/>
                          <a:pt x="2785" y="2420"/>
                          <a:pt x="2831" y="2261"/>
                        </a:cubicBezTo>
                        <a:cubicBezTo>
                          <a:pt x="2877" y="2101"/>
                          <a:pt x="2922" y="1941"/>
                          <a:pt x="2968" y="1781"/>
                        </a:cubicBezTo>
                        <a:cubicBezTo>
                          <a:pt x="3014" y="1622"/>
                          <a:pt x="3059" y="1485"/>
                          <a:pt x="3105" y="1325"/>
                        </a:cubicBezTo>
                        <a:cubicBezTo>
                          <a:pt x="3150" y="1165"/>
                          <a:pt x="3196" y="1005"/>
                          <a:pt x="3242" y="845"/>
                        </a:cubicBezTo>
                        <a:cubicBezTo>
                          <a:pt x="3265" y="777"/>
                          <a:pt x="3287" y="709"/>
                          <a:pt x="3310" y="617"/>
                        </a:cubicBezTo>
                        <a:cubicBezTo>
                          <a:pt x="3333" y="526"/>
                          <a:pt x="3356" y="412"/>
                          <a:pt x="3333" y="298"/>
                        </a:cubicBezTo>
                        <a:cubicBezTo>
                          <a:pt x="3310" y="252"/>
                          <a:pt x="3265" y="184"/>
                          <a:pt x="3242" y="138"/>
                        </a:cubicBezTo>
                        <a:cubicBezTo>
                          <a:pt x="3173" y="69"/>
                          <a:pt x="3082" y="24"/>
                          <a:pt x="3014" y="24"/>
                        </a:cubicBezTo>
                        <a:cubicBezTo>
                          <a:pt x="2968" y="1"/>
                          <a:pt x="2922" y="1"/>
                          <a:pt x="287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" name="Google Shape;1548;p22"/>
                  <p:cNvSpPr/>
                  <p:nvPr/>
                </p:nvSpPr>
                <p:spPr>
                  <a:xfrm>
                    <a:off x="8233034" y="2586721"/>
                    <a:ext cx="40113" cy="610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2260" extrusionOk="0">
                        <a:moveTo>
                          <a:pt x="708" y="0"/>
                        </a:moveTo>
                        <a:cubicBezTo>
                          <a:pt x="685" y="0"/>
                          <a:pt x="662" y="23"/>
                          <a:pt x="639" y="46"/>
                        </a:cubicBezTo>
                        <a:cubicBezTo>
                          <a:pt x="616" y="137"/>
                          <a:pt x="594" y="228"/>
                          <a:pt x="571" y="320"/>
                        </a:cubicBezTo>
                        <a:cubicBezTo>
                          <a:pt x="548" y="365"/>
                          <a:pt x="525" y="411"/>
                          <a:pt x="525" y="457"/>
                        </a:cubicBezTo>
                        <a:cubicBezTo>
                          <a:pt x="502" y="502"/>
                          <a:pt x="502" y="548"/>
                          <a:pt x="479" y="593"/>
                        </a:cubicBezTo>
                        <a:cubicBezTo>
                          <a:pt x="434" y="776"/>
                          <a:pt x="388" y="959"/>
                          <a:pt x="320" y="1118"/>
                        </a:cubicBezTo>
                        <a:cubicBezTo>
                          <a:pt x="251" y="1301"/>
                          <a:pt x="183" y="1484"/>
                          <a:pt x="114" y="1666"/>
                        </a:cubicBezTo>
                        <a:cubicBezTo>
                          <a:pt x="91" y="1735"/>
                          <a:pt x="69" y="1803"/>
                          <a:pt x="46" y="1895"/>
                        </a:cubicBezTo>
                        <a:cubicBezTo>
                          <a:pt x="46" y="1917"/>
                          <a:pt x="46" y="1963"/>
                          <a:pt x="23" y="1986"/>
                        </a:cubicBezTo>
                        <a:cubicBezTo>
                          <a:pt x="23" y="2009"/>
                          <a:pt x="0" y="2077"/>
                          <a:pt x="23" y="2100"/>
                        </a:cubicBezTo>
                        <a:cubicBezTo>
                          <a:pt x="23" y="2123"/>
                          <a:pt x="23" y="2146"/>
                          <a:pt x="46" y="2168"/>
                        </a:cubicBezTo>
                        <a:cubicBezTo>
                          <a:pt x="69" y="2191"/>
                          <a:pt x="69" y="2191"/>
                          <a:pt x="114" y="2214"/>
                        </a:cubicBezTo>
                        <a:cubicBezTo>
                          <a:pt x="137" y="2214"/>
                          <a:pt x="206" y="2214"/>
                          <a:pt x="228" y="2168"/>
                        </a:cubicBezTo>
                        <a:lnTo>
                          <a:pt x="251" y="2168"/>
                        </a:lnTo>
                        <a:cubicBezTo>
                          <a:pt x="251" y="2191"/>
                          <a:pt x="274" y="2214"/>
                          <a:pt x="297" y="2214"/>
                        </a:cubicBezTo>
                        <a:cubicBezTo>
                          <a:pt x="320" y="2237"/>
                          <a:pt x="342" y="2237"/>
                          <a:pt x="365" y="2260"/>
                        </a:cubicBezTo>
                        <a:cubicBezTo>
                          <a:pt x="411" y="2260"/>
                          <a:pt x="434" y="2237"/>
                          <a:pt x="457" y="2237"/>
                        </a:cubicBezTo>
                        <a:cubicBezTo>
                          <a:pt x="525" y="2214"/>
                          <a:pt x="548" y="2146"/>
                          <a:pt x="571" y="2077"/>
                        </a:cubicBezTo>
                        <a:cubicBezTo>
                          <a:pt x="594" y="2077"/>
                          <a:pt x="594" y="2054"/>
                          <a:pt x="594" y="2054"/>
                        </a:cubicBezTo>
                        <a:cubicBezTo>
                          <a:pt x="594" y="2077"/>
                          <a:pt x="616" y="2077"/>
                          <a:pt x="616" y="2077"/>
                        </a:cubicBezTo>
                        <a:cubicBezTo>
                          <a:pt x="652" y="2104"/>
                          <a:pt x="696" y="2117"/>
                          <a:pt x="737" y="2117"/>
                        </a:cubicBezTo>
                        <a:cubicBezTo>
                          <a:pt x="802" y="2117"/>
                          <a:pt x="863" y="2087"/>
                          <a:pt x="890" y="2031"/>
                        </a:cubicBezTo>
                        <a:cubicBezTo>
                          <a:pt x="913" y="1986"/>
                          <a:pt x="936" y="1940"/>
                          <a:pt x="959" y="1895"/>
                        </a:cubicBezTo>
                        <a:cubicBezTo>
                          <a:pt x="1004" y="1895"/>
                          <a:pt x="1050" y="1849"/>
                          <a:pt x="1073" y="1803"/>
                        </a:cubicBezTo>
                        <a:cubicBezTo>
                          <a:pt x="1141" y="1575"/>
                          <a:pt x="1210" y="1324"/>
                          <a:pt x="1278" y="1096"/>
                        </a:cubicBezTo>
                        <a:cubicBezTo>
                          <a:pt x="1301" y="982"/>
                          <a:pt x="1347" y="845"/>
                          <a:pt x="1392" y="730"/>
                        </a:cubicBezTo>
                        <a:cubicBezTo>
                          <a:pt x="1392" y="662"/>
                          <a:pt x="1415" y="616"/>
                          <a:pt x="1438" y="571"/>
                        </a:cubicBezTo>
                        <a:cubicBezTo>
                          <a:pt x="1438" y="502"/>
                          <a:pt x="1461" y="434"/>
                          <a:pt x="1484" y="388"/>
                        </a:cubicBezTo>
                        <a:cubicBezTo>
                          <a:pt x="1484" y="342"/>
                          <a:pt x="1484" y="320"/>
                          <a:pt x="1461" y="297"/>
                        </a:cubicBezTo>
                        <a:cubicBezTo>
                          <a:pt x="1461" y="274"/>
                          <a:pt x="1438" y="251"/>
                          <a:pt x="1415" y="251"/>
                        </a:cubicBezTo>
                        <a:cubicBezTo>
                          <a:pt x="1415" y="251"/>
                          <a:pt x="1415" y="228"/>
                          <a:pt x="1415" y="228"/>
                        </a:cubicBezTo>
                        <a:cubicBezTo>
                          <a:pt x="1370" y="205"/>
                          <a:pt x="1324" y="205"/>
                          <a:pt x="1278" y="205"/>
                        </a:cubicBezTo>
                        <a:cubicBezTo>
                          <a:pt x="1278" y="183"/>
                          <a:pt x="1278" y="183"/>
                          <a:pt x="1256" y="160"/>
                        </a:cubicBezTo>
                        <a:cubicBezTo>
                          <a:pt x="1239" y="126"/>
                          <a:pt x="1198" y="105"/>
                          <a:pt x="1159" y="105"/>
                        </a:cubicBezTo>
                        <a:cubicBezTo>
                          <a:pt x="1145" y="105"/>
                          <a:pt x="1131" y="108"/>
                          <a:pt x="1119" y="114"/>
                        </a:cubicBezTo>
                        <a:cubicBezTo>
                          <a:pt x="1050" y="114"/>
                          <a:pt x="1004" y="160"/>
                          <a:pt x="982" y="205"/>
                        </a:cubicBezTo>
                        <a:cubicBezTo>
                          <a:pt x="982" y="183"/>
                          <a:pt x="982" y="183"/>
                          <a:pt x="982" y="183"/>
                        </a:cubicBezTo>
                        <a:cubicBezTo>
                          <a:pt x="982" y="183"/>
                          <a:pt x="982" y="160"/>
                          <a:pt x="959" y="137"/>
                        </a:cubicBezTo>
                        <a:cubicBezTo>
                          <a:pt x="959" y="114"/>
                          <a:pt x="913" y="69"/>
                          <a:pt x="867" y="69"/>
                        </a:cubicBezTo>
                        <a:cubicBezTo>
                          <a:pt x="845" y="69"/>
                          <a:pt x="822" y="91"/>
                          <a:pt x="799" y="91"/>
                        </a:cubicBezTo>
                        <a:cubicBezTo>
                          <a:pt x="799" y="46"/>
                          <a:pt x="776" y="23"/>
                          <a:pt x="7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22"/>
                  <p:cNvSpPr/>
                  <p:nvPr/>
                </p:nvSpPr>
                <p:spPr>
                  <a:xfrm>
                    <a:off x="8123833" y="2598425"/>
                    <a:ext cx="133285" cy="50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1" h="1850" extrusionOk="0">
                        <a:moveTo>
                          <a:pt x="137" y="1"/>
                        </a:moveTo>
                        <a:cubicBezTo>
                          <a:pt x="91" y="1"/>
                          <a:pt x="69" y="24"/>
                          <a:pt x="46" y="46"/>
                        </a:cubicBezTo>
                        <a:cubicBezTo>
                          <a:pt x="0" y="115"/>
                          <a:pt x="23" y="160"/>
                          <a:pt x="69" y="206"/>
                        </a:cubicBezTo>
                        <a:cubicBezTo>
                          <a:pt x="91" y="206"/>
                          <a:pt x="114" y="229"/>
                          <a:pt x="114" y="229"/>
                        </a:cubicBezTo>
                        <a:cubicBezTo>
                          <a:pt x="251" y="320"/>
                          <a:pt x="365" y="434"/>
                          <a:pt x="479" y="549"/>
                        </a:cubicBezTo>
                        <a:cubicBezTo>
                          <a:pt x="639" y="685"/>
                          <a:pt x="799" y="800"/>
                          <a:pt x="959" y="914"/>
                        </a:cubicBezTo>
                        <a:cubicBezTo>
                          <a:pt x="1118" y="1005"/>
                          <a:pt x="1255" y="1096"/>
                          <a:pt x="1415" y="1188"/>
                        </a:cubicBezTo>
                        <a:cubicBezTo>
                          <a:pt x="1507" y="1210"/>
                          <a:pt x="1575" y="1256"/>
                          <a:pt x="1643" y="1279"/>
                        </a:cubicBezTo>
                        <a:cubicBezTo>
                          <a:pt x="1735" y="1325"/>
                          <a:pt x="1826" y="1370"/>
                          <a:pt x="1895" y="1393"/>
                        </a:cubicBezTo>
                        <a:cubicBezTo>
                          <a:pt x="1895" y="1393"/>
                          <a:pt x="1917" y="1416"/>
                          <a:pt x="1917" y="1416"/>
                        </a:cubicBezTo>
                        <a:lnTo>
                          <a:pt x="1940" y="1416"/>
                        </a:lnTo>
                        <a:cubicBezTo>
                          <a:pt x="2123" y="1507"/>
                          <a:pt x="2328" y="1576"/>
                          <a:pt x="2511" y="1644"/>
                        </a:cubicBezTo>
                        <a:cubicBezTo>
                          <a:pt x="2625" y="1690"/>
                          <a:pt x="2739" y="1713"/>
                          <a:pt x="2830" y="1735"/>
                        </a:cubicBezTo>
                        <a:cubicBezTo>
                          <a:pt x="2967" y="1758"/>
                          <a:pt x="3104" y="1781"/>
                          <a:pt x="3241" y="1804"/>
                        </a:cubicBezTo>
                        <a:cubicBezTo>
                          <a:pt x="3469" y="1827"/>
                          <a:pt x="3698" y="1850"/>
                          <a:pt x="3926" y="1850"/>
                        </a:cubicBezTo>
                        <a:cubicBezTo>
                          <a:pt x="4040" y="1850"/>
                          <a:pt x="4177" y="1850"/>
                          <a:pt x="4291" y="1827"/>
                        </a:cubicBezTo>
                        <a:cubicBezTo>
                          <a:pt x="4428" y="1804"/>
                          <a:pt x="4565" y="1758"/>
                          <a:pt x="4679" y="1735"/>
                        </a:cubicBezTo>
                        <a:cubicBezTo>
                          <a:pt x="4839" y="1690"/>
                          <a:pt x="4930" y="1553"/>
                          <a:pt x="4885" y="1393"/>
                        </a:cubicBezTo>
                        <a:cubicBezTo>
                          <a:pt x="4864" y="1270"/>
                          <a:pt x="4734" y="1184"/>
                          <a:pt x="4608" y="1184"/>
                        </a:cubicBezTo>
                        <a:cubicBezTo>
                          <a:pt x="4594" y="1184"/>
                          <a:pt x="4579" y="1185"/>
                          <a:pt x="4565" y="1188"/>
                        </a:cubicBezTo>
                        <a:cubicBezTo>
                          <a:pt x="4360" y="1233"/>
                          <a:pt x="4177" y="1279"/>
                          <a:pt x="3972" y="1302"/>
                        </a:cubicBezTo>
                        <a:cubicBezTo>
                          <a:pt x="3868" y="1308"/>
                          <a:pt x="3765" y="1311"/>
                          <a:pt x="3664" y="1311"/>
                        </a:cubicBezTo>
                        <a:cubicBezTo>
                          <a:pt x="3386" y="1311"/>
                          <a:pt x="3114" y="1290"/>
                          <a:pt x="2830" y="1256"/>
                        </a:cubicBezTo>
                        <a:cubicBezTo>
                          <a:pt x="2716" y="1233"/>
                          <a:pt x="2602" y="1210"/>
                          <a:pt x="2488" y="1165"/>
                        </a:cubicBezTo>
                        <a:cubicBezTo>
                          <a:pt x="2351" y="1142"/>
                          <a:pt x="2237" y="1096"/>
                          <a:pt x="2123" y="1074"/>
                        </a:cubicBezTo>
                        <a:cubicBezTo>
                          <a:pt x="1895" y="982"/>
                          <a:pt x="1666" y="914"/>
                          <a:pt x="1438" y="822"/>
                        </a:cubicBezTo>
                        <a:cubicBezTo>
                          <a:pt x="1278" y="754"/>
                          <a:pt x="1118" y="663"/>
                          <a:pt x="959" y="571"/>
                        </a:cubicBezTo>
                        <a:cubicBezTo>
                          <a:pt x="822" y="503"/>
                          <a:pt x="662" y="389"/>
                          <a:pt x="525" y="275"/>
                        </a:cubicBezTo>
                        <a:cubicBezTo>
                          <a:pt x="457" y="229"/>
                          <a:pt x="388" y="160"/>
                          <a:pt x="320" y="115"/>
                        </a:cubicBezTo>
                        <a:cubicBezTo>
                          <a:pt x="274" y="92"/>
                          <a:pt x="228" y="46"/>
                          <a:pt x="183" y="24"/>
                        </a:cubicBezTo>
                        <a:cubicBezTo>
                          <a:pt x="183" y="1"/>
                          <a:pt x="160" y="1"/>
                          <a:pt x="13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22"/>
                  <p:cNvSpPr/>
                  <p:nvPr/>
                </p:nvSpPr>
                <p:spPr>
                  <a:xfrm>
                    <a:off x="8244738" y="2112885"/>
                    <a:ext cx="83955" cy="112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4172" extrusionOk="0">
                        <a:moveTo>
                          <a:pt x="2945" y="0"/>
                        </a:moveTo>
                        <a:cubicBezTo>
                          <a:pt x="2900" y="0"/>
                          <a:pt x="2877" y="0"/>
                          <a:pt x="2854" y="23"/>
                        </a:cubicBezTo>
                        <a:cubicBezTo>
                          <a:pt x="2671" y="206"/>
                          <a:pt x="2466" y="388"/>
                          <a:pt x="2283" y="571"/>
                        </a:cubicBezTo>
                        <a:cubicBezTo>
                          <a:pt x="2238" y="617"/>
                          <a:pt x="2169" y="685"/>
                          <a:pt x="2124" y="731"/>
                        </a:cubicBezTo>
                        <a:cubicBezTo>
                          <a:pt x="2101" y="731"/>
                          <a:pt x="2055" y="731"/>
                          <a:pt x="2032" y="753"/>
                        </a:cubicBezTo>
                        <a:cubicBezTo>
                          <a:pt x="1941" y="799"/>
                          <a:pt x="1872" y="845"/>
                          <a:pt x="1804" y="890"/>
                        </a:cubicBezTo>
                        <a:cubicBezTo>
                          <a:pt x="1758" y="936"/>
                          <a:pt x="1690" y="1005"/>
                          <a:pt x="1644" y="1050"/>
                        </a:cubicBezTo>
                        <a:cubicBezTo>
                          <a:pt x="1530" y="1187"/>
                          <a:pt x="1416" y="1324"/>
                          <a:pt x="1325" y="1438"/>
                        </a:cubicBezTo>
                        <a:cubicBezTo>
                          <a:pt x="1119" y="1712"/>
                          <a:pt x="891" y="1963"/>
                          <a:pt x="731" y="2237"/>
                        </a:cubicBezTo>
                        <a:cubicBezTo>
                          <a:pt x="640" y="2374"/>
                          <a:pt x="571" y="2511"/>
                          <a:pt x="480" y="2648"/>
                        </a:cubicBezTo>
                        <a:cubicBezTo>
                          <a:pt x="389" y="2785"/>
                          <a:pt x="320" y="2945"/>
                          <a:pt x="229" y="3082"/>
                        </a:cubicBezTo>
                        <a:cubicBezTo>
                          <a:pt x="183" y="3150"/>
                          <a:pt x="161" y="3219"/>
                          <a:pt x="115" y="3287"/>
                        </a:cubicBezTo>
                        <a:cubicBezTo>
                          <a:pt x="69" y="3401"/>
                          <a:pt x="1" y="3515"/>
                          <a:pt x="1" y="3629"/>
                        </a:cubicBezTo>
                        <a:cubicBezTo>
                          <a:pt x="24" y="3721"/>
                          <a:pt x="46" y="3789"/>
                          <a:pt x="92" y="3858"/>
                        </a:cubicBezTo>
                        <a:cubicBezTo>
                          <a:pt x="138" y="3881"/>
                          <a:pt x="161" y="3903"/>
                          <a:pt x="183" y="3926"/>
                        </a:cubicBezTo>
                        <a:cubicBezTo>
                          <a:pt x="229" y="3949"/>
                          <a:pt x="275" y="3972"/>
                          <a:pt x="320" y="4017"/>
                        </a:cubicBezTo>
                        <a:cubicBezTo>
                          <a:pt x="366" y="4040"/>
                          <a:pt x="412" y="4086"/>
                          <a:pt x="480" y="4109"/>
                        </a:cubicBezTo>
                        <a:cubicBezTo>
                          <a:pt x="503" y="4132"/>
                          <a:pt x="549" y="4154"/>
                          <a:pt x="571" y="4154"/>
                        </a:cubicBezTo>
                        <a:cubicBezTo>
                          <a:pt x="606" y="4166"/>
                          <a:pt x="634" y="4172"/>
                          <a:pt x="663" y="4172"/>
                        </a:cubicBezTo>
                        <a:cubicBezTo>
                          <a:pt x="691" y="4172"/>
                          <a:pt x="720" y="4166"/>
                          <a:pt x="754" y="4154"/>
                        </a:cubicBezTo>
                        <a:cubicBezTo>
                          <a:pt x="823" y="4154"/>
                          <a:pt x="891" y="4086"/>
                          <a:pt x="937" y="4017"/>
                        </a:cubicBezTo>
                        <a:cubicBezTo>
                          <a:pt x="959" y="3995"/>
                          <a:pt x="982" y="3949"/>
                          <a:pt x="982" y="3926"/>
                        </a:cubicBezTo>
                        <a:cubicBezTo>
                          <a:pt x="1028" y="3812"/>
                          <a:pt x="1074" y="3675"/>
                          <a:pt x="1119" y="3561"/>
                        </a:cubicBezTo>
                        <a:cubicBezTo>
                          <a:pt x="1188" y="3378"/>
                          <a:pt x="1279" y="3196"/>
                          <a:pt x="1347" y="3013"/>
                        </a:cubicBezTo>
                        <a:cubicBezTo>
                          <a:pt x="1416" y="2808"/>
                          <a:pt x="1507" y="2625"/>
                          <a:pt x="1576" y="2443"/>
                        </a:cubicBezTo>
                        <a:cubicBezTo>
                          <a:pt x="1599" y="2397"/>
                          <a:pt x="1621" y="2374"/>
                          <a:pt x="1621" y="2328"/>
                        </a:cubicBezTo>
                        <a:lnTo>
                          <a:pt x="1621" y="2351"/>
                        </a:lnTo>
                        <a:cubicBezTo>
                          <a:pt x="1758" y="2032"/>
                          <a:pt x="1918" y="1735"/>
                          <a:pt x="2078" y="1438"/>
                        </a:cubicBezTo>
                        <a:cubicBezTo>
                          <a:pt x="2169" y="1301"/>
                          <a:pt x="2260" y="1164"/>
                          <a:pt x="2375" y="1005"/>
                        </a:cubicBezTo>
                        <a:cubicBezTo>
                          <a:pt x="2443" y="890"/>
                          <a:pt x="2557" y="753"/>
                          <a:pt x="2649" y="639"/>
                        </a:cubicBezTo>
                        <a:cubicBezTo>
                          <a:pt x="2763" y="502"/>
                          <a:pt x="2900" y="365"/>
                          <a:pt x="3037" y="228"/>
                        </a:cubicBezTo>
                        <a:cubicBezTo>
                          <a:pt x="3082" y="183"/>
                          <a:pt x="3105" y="92"/>
                          <a:pt x="3037" y="46"/>
                        </a:cubicBezTo>
                        <a:cubicBezTo>
                          <a:pt x="3014" y="0"/>
                          <a:pt x="2991" y="0"/>
                          <a:pt x="2945" y="0"/>
                        </a:cubicBezTo>
                        <a:close/>
                      </a:path>
                    </a:pathLst>
                  </a:custGeom>
                  <a:solidFill>
                    <a:srgbClr val="FDA2B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22"/>
                  <p:cNvSpPr/>
                  <p:nvPr/>
                </p:nvSpPr>
                <p:spPr>
                  <a:xfrm>
                    <a:off x="8168865" y="2314016"/>
                    <a:ext cx="61709" cy="18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3" h="7018" extrusionOk="0">
                        <a:moveTo>
                          <a:pt x="2055" y="1256"/>
                        </a:moveTo>
                        <a:cubicBezTo>
                          <a:pt x="2052" y="1263"/>
                          <a:pt x="2050" y="1271"/>
                          <a:pt x="2048" y="1278"/>
                        </a:cubicBezTo>
                        <a:lnTo>
                          <a:pt x="2048" y="1278"/>
                        </a:lnTo>
                        <a:cubicBezTo>
                          <a:pt x="2055" y="1276"/>
                          <a:pt x="2055" y="1271"/>
                          <a:pt x="2055" y="1256"/>
                        </a:cubicBezTo>
                        <a:close/>
                        <a:moveTo>
                          <a:pt x="2192" y="0"/>
                        </a:moveTo>
                        <a:cubicBezTo>
                          <a:pt x="2146" y="0"/>
                          <a:pt x="2100" y="23"/>
                          <a:pt x="2100" y="69"/>
                        </a:cubicBezTo>
                        <a:cubicBezTo>
                          <a:pt x="2077" y="137"/>
                          <a:pt x="2055" y="206"/>
                          <a:pt x="2055" y="274"/>
                        </a:cubicBezTo>
                        <a:cubicBezTo>
                          <a:pt x="2032" y="343"/>
                          <a:pt x="2009" y="411"/>
                          <a:pt x="1986" y="480"/>
                        </a:cubicBezTo>
                        <a:cubicBezTo>
                          <a:pt x="1940" y="617"/>
                          <a:pt x="1895" y="754"/>
                          <a:pt x="1849" y="890"/>
                        </a:cubicBezTo>
                        <a:cubicBezTo>
                          <a:pt x="1758" y="1164"/>
                          <a:pt x="1667" y="1438"/>
                          <a:pt x="1575" y="1735"/>
                        </a:cubicBezTo>
                        <a:cubicBezTo>
                          <a:pt x="1484" y="2009"/>
                          <a:pt x="1347" y="2283"/>
                          <a:pt x="1256" y="2557"/>
                        </a:cubicBezTo>
                        <a:cubicBezTo>
                          <a:pt x="1210" y="2694"/>
                          <a:pt x="1142" y="2853"/>
                          <a:pt x="1096" y="2990"/>
                        </a:cubicBezTo>
                        <a:cubicBezTo>
                          <a:pt x="1050" y="3127"/>
                          <a:pt x="1005" y="3264"/>
                          <a:pt x="959" y="3401"/>
                        </a:cubicBezTo>
                        <a:cubicBezTo>
                          <a:pt x="845" y="3698"/>
                          <a:pt x="754" y="3972"/>
                          <a:pt x="685" y="4269"/>
                        </a:cubicBezTo>
                        <a:cubicBezTo>
                          <a:pt x="594" y="4542"/>
                          <a:pt x="502" y="4839"/>
                          <a:pt x="411" y="5136"/>
                        </a:cubicBezTo>
                        <a:cubicBezTo>
                          <a:pt x="343" y="5364"/>
                          <a:pt x="274" y="5615"/>
                          <a:pt x="206" y="5866"/>
                        </a:cubicBezTo>
                        <a:cubicBezTo>
                          <a:pt x="160" y="5980"/>
                          <a:pt x="137" y="6117"/>
                          <a:pt x="92" y="6254"/>
                        </a:cubicBezTo>
                        <a:cubicBezTo>
                          <a:pt x="46" y="6414"/>
                          <a:pt x="0" y="6551"/>
                          <a:pt x="0" y="6688"/>
                        </a:cubicBezTo>
                        <a:cubicBezTo>
                          <a:pt x="0" y="6825"/>
                          <a:pt x="92" y="6962"/>
                          <a:pt x="206" y="7008"/>
                        </a:cubicBezTo>
                        <a:cubicBezTo>
                          <a:pt x="232" y="7014"/>
                          <a:pt x="257" y="7017"/>
                          <a:pt x="281" y="7017"/>
                        </a:cubicBezTo>
                        <a:cubicBezTo>
                          <a:pt x="337" y="7017"/>
                          <a:pt x="386" y="7001"/>
                          <a:pt x="434" y="6985"/>
                        </a:cubicBezTo>
                        <a:cubicBezTo>
                          <a:pt x="525" y="6939"/>
                          <a:pt x="571" y="6871"/>
                          <a:pt x="594" y="6802"/>
                        </a:cubicBezTo>
                        <a:cubicBezTo>
                          <a:pt x="639" y="6688"/>
                          <a:pt x="685" y="6551"/>
                          <a:pt x="708" y="6437"/>
                        </a:cubicBezTo>
                        <a:cubicBezTo>
                          <a:pt x="754" y="6300"/>
                          <a:pt x="776" y="6163"/>
                          <a:pt x="822" y="6026"/>
                        </a:cubicBezTo>
                        <a:cubicBezTo>
                          <a:pt x="890" y="5775"/>
                          <a:pt x="959" y="5547"/>
                          <a:pt x="1027" y="5296"/>
                        </a:cubicBezTo>
                        <a:cubicBezTo>
                          <a:pt x="1119" y="4999"/>
                          <a:pt x="1187" y="4702"/>
                          <a:pt x="1278" y="4406"/>
                        </a:cubicBezTo>
                        <a:cubicBezTo>
                          <a:pt x="1347" y="4109"/>
                          <a:pt x="1415" y="3812"/>
                          <a:pt x="1507" y="3515"/>
                        </a:cubicBezTo>
                        <a:cubicBezTo>
                          <a:pt x="1598" y="3196"/>
                          <a:pt x="1689" y="2853"/>
                          <a:pt x="1758" y="2511"/>
                        </a:cubicBezTo>
                        <a:cubicBezTo>
                          <a:pt x="1781" y="2420"/>
                          <a:pt x="1803" y="2351"/>
                          <a:pt x="1826" y="2260"/>
                        </a:cubicBezTo>
                        <a:cubicBezTo>
                          <a:pt x="1849" y="2169"/>
                          <a:pt x="1872" y="2100"/>
                          <a:pt x="1895" y="2009"/>
                        </a:cubicBezTo>
                        <a:cubicBezTo>
                          <a:pt x="1940" y="1849"/>
                          <a:pt x="1986" y="1689"/>
                          <a:pt x="2009" y="1530"/>
                        </a:cubicBezTo>
                        <a:cubicBezTo>
                          <a:pt x="2009" y="1484"/>
                          <a:pt x="2009" y="1438"/>
                          <a:pt x="2032" y="1415"/>
                        </a:cubicBezTo>
                        <a:cubicBezTo>
                          <a:pt x="2032" y="1375"/>
                          <a:pt x="2032" y="1334"/>
                          <a:pt x="2048" y="1278"/>
                        </a:cubicBezTo>
                        <a:lnTo>
                          <a:pt x="2048" y="1278"/>
                        </a:lnTo>
                        <a:cubicBezTo>
                          <a:pt x="2044" y="1278"/>
                          <a:pt x="2039" y="1278"/>
                          <a:pt x="2032" y="1278"/>
                        </a:cubicBezTo>
                        <a:cubicBezTo>
                          <a:pt x="2077" y="1096"/>
                          <a:pt x="2100" y="913"/>
                          <a:pt x="2146" y="708"/>
                        </a:cubicBezTo>
                        <a:cubicBezTo>
                          <a:pt x="2169" y="617"/>
                          <a:pt x="2192" y="502"/>
                          <a:pt x="2214" y="411"/>
                        </a:cubicBezTo>
                        <a:cubicBezTo>
                          <a:pt x="2237" y="320"/>
                          <a:pt x="2237" y="229"/>
                          <a:pt x="2260" y="114"/>
                        </a:cubicBezTo>
                        <a:cubicBezTo>
                          <a:pt x="2283" y="69"/>
                          <a:pt x="2260" y="23"/>
                          <a:pt x="221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22"/>
                  <p:cNvSpPr/>
                  <p:nvPr/>
                </p:nvSpPr>
                <p:spPr>
                  <a:xfrm>
                    <a:off x="8167000" y="2510821"/>
                    <a:ext cx="8677" cy="8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" h="321" extrusionOk="0">
                        <a:moveTo>
                          <a:pt x="161" y="1"/>
                        </a:moveTo>
                        <a:cubicBezTo>
                          <a:pt x="92" y="1"/>
                          <a:pt x="1" y="69"/>
                          <a:pt x="1" y="160"/>
                        </a:cubicBezTo>
                        <a:cubicBezTo>
                          <a:pt x="1" y="229"/>
                          <a:pt x="69" y="320"/>
                          <a:pt x="161" y="320"/>
                        </a:cubicBezTo>
                        <a:cubicBezTo>
                          <a:pt x="252" y="320"/>
                          <a:pt x="320" y="252"/>
                          <a:pt x="320" y="160"/>
                        </a:cubicBezTo>
                        <a:cubicBezTo>
                          <a:pt x="320" y="69"/>
                          <a:pt x="252" y="1"/>
                          <a:pt x="16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3" name="Google Shape;1553;p22"/>
                  <p:cNvSpPr/>
                  <p:nvPr/>
                </p:nvSpPr>
                <p:spPr>
                  <a:xfrm>
                    <a:off x="8217600" y="2315854"/>
                    <a:ext cx="34571" cy="100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3703" extrusionOk="0">
                        <a:moveTo>
                          <a:pt x="1187" y="1"/>
                        </a:moveTo>
                        <a:cubicBezTo>
                          <a:pt x="1142" y="1"/>
                          <a:pt x="1096" y="24"/>
                          <a:pt x="1096" y="69"/>
                        </a:cubicBezTo>
                        <a:cubicBezTo>
                          <a:pt x="1050" y="206"/>
                          <a:pt x="982" y="366"/>
                          <a:pt x="936" y="526"/>
                        </a:cubicBezTo>
                        <a:cubicBezTo>
                          <a:pt x="891" y="663"/>
                          <a:pt x="845" y="800"/>
                          <a:pt x="799" y="914"/>
                        </a:cubicBezTo>
                        <a:cubicBezTo>
                          <a:pt x="708" y="1188"/>
                          <a:pt x="617" y="1462"/>
                          <a:pt x="548" y="1735"/>
                        </a:cubicBezTo>
                        <a:cubicBezTo>
                          <a:pt x="457" y="2032"/>
                          <a:pt x="366" y="2329"/>
                          <a:pt x="297" y="2626"/>
                        </a:cubicBezTo>
                        <a:cubicBezTo>
                          <a:pt x="252" y="2763"/>
                          <a:pt x="206" y="2900"/>
                          <a:pt x="160" y="3037"/>
                        </a:cubicBezTo>
                        <a:cubicBezTo>
                          <a:pt x="115" y="3173"/>
                          <a:pt x="69" y="3310"/>
                          <a:pt x="46" y="3425"/>
                        </a:cubicBezTo>
                        <a:cubicBezTo>
                          <a:pt x="0" y="3539"/>
                          <a:pt x="69" y="3653"/>
                          <a:pt x="183" y="3698"/>
                        </a:cubicBezTo>
                        <a:cubicBezTo>
                          <a:pt x="195" y="3701"/>
                          <a:pt x="207" y="3703"/>
                          <a:pt x="220" y="3703"/>
                        </a:cubicBezTo>
                        <a:cubicBezTo>
                          <a:pt x="303" y="3703"/>
                          <a:pt x="395" y="3641"/>
                          <a:pt x="434" y="3561"/>
                        </a:cubicBezTo>
                        <a:cubicBezTo>
                          <a:pt x="480" y="3425"/>
                          <a:pt x="503" y="3288"/>
                          <a:pt x="548" y="3151"/>
                        </a:cubicBezTo>
                        <a:cubicBezTo>
                          <a:pt x="594" y="3014"/>
                          <a:pt x="617" y="2877"/>
                          <a:pt x="640" y="2740"/>
                        </a:cubicBezTo>
                        <a:cubicBezTo>
                          <a:pt x="708" y="2420"/>
                          <a:pt x="777" y="2123"/>
                          <a:pt x="845" y="1827"/>
                        </a:cubicBezTo>
                        <a:cubicBezTo>
                          <a:pt x="891" y="1553"/>
                          <a:pt x="959" y="1279"/>
                          <a:pt x="1028" y="982"/>
                        </a:cubicBezTo>
                        <a:cubicBezTo>
                          <a:pt x="1050" y="845"/>
                          <a:pt x="1096" y="708"/>
                          <a:pt x="1119" y="571"/>
                        </a:cubicBezTo>
                        <a:cubicBezTo>
                          <a:pt x="1165" y="412"/>
                          <a:pt x="1210" y="275"/>
                          <a:pt x="1256" y="115"/>
                        </a:cubicBezTo>
                        <a:cubicBezTo>
                          <a:pt x="1279" y="69"/>
                          <a:pt x="1256" y="24"/>
                          <a:pt x="12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4" name="Google Shape;1554;p22"/>
                  <p:cNvSpPr/>
                  <p:nvPr/>
                </p:nvSpPr>
                <p:spPr>
                  <a:xfrm>
                    <a:off x="8058420" y="2233791"/>
                    <a:ext cx="59871" cy="1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" h="6675" extrusionOk="0">
                        <a:moveTo>
                          <a:pt x="1028" y="4749"/>
                        </a:moveTo>
                        <a:lnTo>
                          <a:pt x="1028" y="4749"/>
                        </a:lnTo>
                        <a:cubicBezTo>
                          <a:pt x="1026" y="4754"/>
                          <a:pt x="1024" y="4759"/>
                          <a:pt x="1023" y="4763"/>
                        </a:cubicBezTo>
                        <a:lnTo>
                          <a:pt x="1023" y="4763"/>
                        </a:lnTo>
                        <a:cubicBezTo>
                          <a:pt x="1028" y="4757"/>
                          <a:pt x="1028" y="4749"/>
                          <a:pt x="1028" y="4749"/>
                        </a:cubicBezTo>
                        <a:close/>
                        <a:moveTo>
                          <a:pt x="2055" y="1"/>
                        </a:moveTo>
                        <a:cubicBezTo>
                          <a:pt x="1986" y="1"/>
                          <a:pt x="1918" y="47"/>
                          <a:pt x="1895" y="92"/>
                        </a:cubicBezTo>
                        <a:cubicBezTo>
                          <a:pt x="1872" y="161"/>
                          <a:pt x="1872" y="229"/>
                          <a:pt x="1849" y="298"/>
                        </a:cubicBezTo>
                        <a:cubicBezTo>
                          <a:pt x="1849" y="321"/>
                          <a:pt x="1827" y="321"/>
                          <a:pt x="1827" y="343"/>
                        </a:cubicBezTo>
                        <a:lnTo>
                          <a:pt x="1849" y="321"/>
                        </a:lnTo>
                        <a:lnTo>
                          <a:pt x="1849" y="321"/>
                        </a:lnTo>
                        <a:cubicBezTo>
                          <a:pt x="1781" y="526"/>
                          <a:pt x="1712" y="754"/>
                          <a:pt x="1621" y="982"/>
                        </a:cubicBezTo>
                        <a:lnTo>
                          <a:pt x="1507" y="1325"/>
                        </a:lnTo>
                        <a:cubicBezTo>
                          <a:pt x="1484" y="1439"/>
                          <a:pt x="1439" y="1576"/>
                          <a:pt x="1393" y="1690"/>
                        </a:cubicBezTo>
                        <a:cubicBezTo>
                          <a:pt x="1324" y="1895"/>
                          <a:pt x="1256" y="2124"/>
                          <a:pt x="1187" y="2352"/>
                        </a:cubicBezTo>
                        <a:cubicBezTo>
                          <a:pt x="1165" y="2466"/>
                          <a:pt x="1119" y="2557"/>
                          <a:pt x="1096" y="2649"/>
                        </a:cubicBezTo>
                        <a:cubicBezTo>
                          <a:pt x="1051" y="2786"/>
                          <a:pt x="1028" y="2900"/>
                          <a:pt x="982" y="3037"/>
                        </a:cubicBezTo>
                        <a:cubicBezTo>
                          <a:pt x="959" y="3105"/>
                          <a:pt x="936" y="3197"/>
                          <a:pt x="914" y="3288"/>
                        </a:cubicBezTo>
                        <a:cubicBezTo>
                          <a:pt x="868" y="3402"/>
                          <a:pt x="845" y="3516"/>
                          <a:pt x="822" y="3630"/>
                        </a:cubicBezTo>
                        <a:cubicBezTo>
                          <a:pt x="822" y="3607"/>
                          <a:pt x="822" y="3607"/>
                          <a:pt x="822" y="3585"/>
                        </a:cubicBezTo>
                        <a:cubicBezTo>
                          <a:pt x="777" y="3767"/>
                          <a:pt x="708" y="3973"/>
                          <a:pt x="662" y="4155"/>
                        </a:cubicBezTo>
                        <a:cubicBezTo>
                          <a:pt x="594" y="4338"/>
                          <a:pt x="548" y="4520"/>
                          <a:pt x="480" y="4726"/>
                        </a:cubicBezTo>
                        <a:cubicBezTo>
                          <a:pt x="485" y="4721"/>
                          <a:pt x="488" y="4717"/>
                          <a:pt x="491" y="4714"/>
                        </a:cubicBezTo>
                        <a:lnTo>
                          <a:pt x="491" y="4714"/>
                        </a:lnTo>
                        <a:cubicBezTo>
                          <a:pt x="404" y="4978"/>
                          <a:pt x="316" y="5262"/>
                          <a:pt x="229" y="5525"/>
                        </a:cubicBezTo>
                        <a:cubicBezTo>
                          <a:pt x="183" y="5684"/>
                          <a:pt x="137" y="5821"/>
                          <a:pt x="92" y="5981"/>
                        </a:cubicBezTo>
                        <a:cubicBezTo>
                          <a:pt x="69" y="6095"/>
                          <a:pt x="46" y="6187"/>
                          <a:pt x="23" y="6301"/>
                        </a:cubicBezTo>
                        <a:cubicBezTo>
                          <a:pt x="23" y="6346"/>
                          <a:pt x="1" y="6369"/>
                          <a:pt x="1" y="6415"/>
                        </a:cubicBezTo>
                        <a:cubicBezTo>
                          <a:pt x="1" y="6529"/>
                          <a:pt x="46" y="6620"/>
                          <a:pt x="137" y="6666"/>
                        </a:cubicBezTo>
                        <a:cubicBezTo>
                          <a:pt x="160" y="6672"/>
                          <a:pt x="185" y="6675"/>
                          <a:pt x="209" y="6675"/>
                        </a:cubicBezTo>
                        <a:cubicBezTo>
                          <a:pt x="283" y="6675"/>
                          <a:pt x="360" y="6649"/>
                          <a:pt x="411" y="6597"/>
                        </a:cubicBezTo>
                        <a:cubicBezTo>
                          <a:pt x="434" y="6529"/>
                          <a:pt x="480" y="6483"/>
                          <a:pt x="503" y="6415"/>
                        </a:cubicBezTo>
                        <a:cubicBezTo>
                          <a:pt x="526" y="6346"/>
                          <a:pt x="548" y="6278"/>
                          <a:pt x="571" y="6232"/>
                        </a:cubicBezTo>
                        <a:lnTo>
                          <a:pt x="548" y="6232"/>
                        </a:lnTo>
                        <a:cubicBezTo>
                          <a:pt x="548" y="6232"/>
                          <a:pt x="571" y="6209"/>
                          <a:pt x="571" y="6209"/>
                        </a:cubicBezTo>
                        <a:cubicBezTo>
                          <a:pt x="571" y="6209"/>
                          <a:pt x="571" y="6187"/>
                          <a:pt x="571" y="6187"/>
                        </a:cubicBezTo>
                        <a:cubicBezTo>
                          <a:pt x="571" y="6209"/>
                          <a:pt x="571" y="6209"/>
                          <a:pt x="548" y="6232"/>
                        </a:cubicBezTo>
                        <a:cubicBezTo>
                          <a:pt x="571" y="6187"/>
                          <a:pt x="594" y="6141"/>
                          <a:pt x="594" y="6095"/>
                        </a:cubicBezTo>
                        <a:cubicBezTo>
                          <a:pt x="662" y="5890"/>
                          <a:pt x="731" y="5684"/>
                          <a:pt x="799" y="5479"/>
                        </a:cubicBezTo>
                        <a:cubicBezTo>
                          <a:pt x="822" y="5365"/>
                          <a:pt x="868" y="5274"/>
                          <a:pt x="914" y="5159"/>
                        </a:cubicBezTo>
                        <a:cubicBezTo>
                          <a:pt x="936" y="5027"/>
                          <a:pt x="979" y="4895"/>
                          <a:pt x="1023" y="4763"/>
                        </a:cubicBezTo>
                        <a:lnTo>
                          <a:pt x="1023" y="4763"/>
                        </a:lnTo>
                        <a:cubicBezTo>
                          <a:pt x="1019" y="4768"/>
                          <a:pt x="1014" y="4771"/>
                          <a:pt x="1005" y="4771"/>
                        </a:cubicBezTo>
                        <a:cubicBezTo>
                          <a:pt x="1073" y="4589"/>
                          <a:pt x="1119" y="4383"/>
                          <a:pt x="1187" y="4201"/>
                        </a:cubicBezTo>
                        <a:cubicBezTo>
                          <a:pt x="1256" y="3973"/>
                          <a:pt x="1324" y="3744"/>
                          <a:pt x="1393" y="3516"/>
                        </a:cubicBezTo>
                        <a:cubicBezTo>
                          <a:pt x="1393" y="3470"/>
                          <a:pt x="1416" y="3425"/>
                          <a:pt x="1416" y="3379"/>
                        </a:cubicBezTo>
                        <a:cubicBezTo>
                          <a:pt x="1416" y="3379"/>
                          <a:pt x="1425" y="3369"/>
                          <a:pt x="1432" y="3356"/>
                        </a:cubicBezTo>
                        <a:lnTo>
                          <a:pt x="1432" y="3356"/>
                        </a:lnTo>
                        <a:cubicBezTo>
                          <a:pt x="1429" y="3363"/>
                          <a:pt x="1424" y="3371"/>
                          <a:pt x="1416" y="3379"/>
                        </a:cubicBezTo>
                        <a:lnTo>
                          <a:pt x="1416" y="3379"/>
                        </a:lnTo>
                        <a:cubicBezTo>
                          <a:pt x="1439" y="3356"/>
                          <a:pt x="1439" y="3356"/>
                          <a:pt x="1439" y="3334"/>
                        </a:cubicBezTo>
                        <a:lnTo>
                          <a:pt x="1439" y="3334"/>
                        </a:lnTo>
                        <a:cubicBezTo>
                          <a:pt x="1439" y="3341"/>
                          <a:pt x="1436" y="3349"/>
                          <a:pt x="1432" y="3356"/>
                        </a:cubicBezTo>
                        <a:lnTo>
                          <a:pt x="1432" y="3356"/>
                        </a:lnTo>
                        <a:cubicBezTo>
                          <a:pt x="1438" y="3343"/>
                          <a:pt x="1439" y="3334"/>
                          <a:pt x="1439" y="3333"/>
                        </a:cubicBezTo>
                        <a:lnTo>
                          <a:pt x="1439" y="3333"/>
                        </a:lnTo>
                        <a:cubicBezTo>
                          <a:pt x="1439" y="3333"/>
                          <a:pt x="1439" y="3333"/>
                          <a:pt x="1439" y="3333"/>
                        </a:cubicBezTo>
                        <a:cubicBezTo>
                          <a:pt x="1484" y="3197"/>
                          <a:pt x="1507" y="3037"/>
                          <a:pt x="1553" y="2900"/>
                        </a:cubicBezTo>
                        <a:cubicBezTo>
                          <a:pt x="1598" y="2694"/>
                          <a:pt x="1667" y="2489"/>
                          <a:pt x="1712" y="2306"/>
                        </a:cubicBezTo>
                        <a:cubicBezTo>
                          <a:pt x="1735" y="2192"/>
                          <a:pt x="1758" y="2078"/>
                          <a:pt x="1781" y="1987"/>
                        </a:cubicBezTo>
                        <a:cubicBezTo>
                          <a:pt x="1827" y="1873"/>
                          <a:pt x="1849" y="1759"/>
                          <a:pt x="1872" y="1644"/>
                        </a:cubicBezTo>
                        <a:cubicBezTo>
                          <a:pt x="1895" y="1530"/>
                          <a:pt x="1918" y="1416"/>
                          <a:pt x="1941" y="1279"/>
                        </a:cubicBezTo>
                        <a:cubicBezTo>
                          <a:pt x="1964" y="1188"/>
                          <a:pt x="1986" y="1074"/>
                          <a:pt x="2009" y="960"/>
                        </a:cubicBezTo>
                        <a:cubicBezTo>
                          <a:pt x="2055" y="754"/>
                          <a:pt x="2100" y="526"/>
                          <a:pt x="2146" y="321"/>
                        </a:cubicBezTo>
                        <a:cubicBezTo>
                          <a:pt x="2169" y="298"/>
                          <a:pt x="2169" y="252"/>
                          <a:pt x="2192" y="229"/>
                        </a:cubicBezTo>
                        <a:cubicBezTo>
                          <a:pt x="2215" y="138"/>
                          <a:pt x="2192" y="47"/>
                          <a:pt x="2100" y="24"/>
                        </a:cubicBezTo>
                        <a:cubicBezTo>
                          <a:pt x="2078" y="1"/>
                          <a:pt x="2078" y="1"/>
                          <a:pt x="205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" name="Google Shape;1555;p22"/>
                  <p:cNvSpPr/>
                  <p:nvPr/>
                </p:nvSpPr>
                <p:spPr>
                  <a:xfrm>
                    <a:off x="8107777" y="2249846"/>
                    <a:ext cx="58628" cy="17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6515" extrusionOk="0">
                        <a:moveTo>
                          <a:pt x="845" y="2876"/>
                        </a:moveTo>
                        <a:cubicBezTo>
                          <a:pt x="829" y="2908"/>
                          <a:pt x="825" y="2928"/>
                          <a:pt x="823" y="2946"/>
                        </a:cubicBezTo>
                        <a:lnTo>
                          <a:pt x="823" y="2946"/>
                        </a:lnTo>
                        <a:cubicBezTo>
                          <a:pt x="830" y="2923"/>
                          <a:pt x="837" y="2899"/>
                          <a:pt x="845" y="2876"/>
                        </a:cubicBezTo>
                        <a:close/>
                        <a:moveTo>
                          <a:pt x="685" y="5661"/>
                        </a:moveTo>
                        <a:cubicBezTo>
                          <a:pt x="682" y="5668"/>
                          <a:pt x="679" y="5674"/>
                          <a:pt x="677" y="5681"/>
                        </a:cubicBezTo>
                        <a:lnTo>
                          <a:pt x="677" y="5681"/>
                        </a:lnTo>
                        <a:cubicBezTo>
                          <a:pt x="681" y="5676"/>
                          <a:pt x="685" y="5671"/>
                          <a:pt x="685" y="5661"/>
                        </a:cubicBezTo>
                        <a:close/>
                        <a:moveTo>
                          <a:pt x="2055" y="0"/>
                        </a:moveTo>
                        <a:cubicBezTo>
                          <a:pt x="1986" y="23"/>
                          <a:pt x="1986" y="115"/>
                          <a:pt x="1964" y="160"/>
                        </a:cubicBezTo>
                        <a:cubicBezTo>
                          <a:pt x="1941" y="229"/>
                          <a:pt x="1918" y="274"/>
                          <a:pt x="1895" y="320"/>
                        </a:cubicBezTo>
                        <a:cubicBezTo>
                          <a:pt x="1872" y="388"/>
                          <a:pt x="1849" y="434"/>
                          <a:pt x="1804" y="503"/>
                        </a:cubicBezTo>
                        <a:cubicBezTo>
                          <a:pt x="1758" y="617"/>
                          <a:pt x="1690" y="731"/>
                          <a:pt x="1644" y="845"/>
                        </a:cubicBezTo>
                        <a:cubicBezTo>
                          <a:pt x="1530" y="1050"/>
                          <a:pt x="1416" y="1279"/>
                          <a:pt x="1324" y="1530"/>
                        </a:cubicBezTo>
                        <a:cubicBezTo>
                          <a:pt x="1142" y="2009"/>
                          <a:pt x="959" y="2466"/>
                          <a:pt x="822" y="2968"/>
                        </a:cubicBezTo>
                        <a:cubicBezTo>
                          <a:pt x="822" y="2961"/>
                          <a:pt x="822" y="2953"/>
                          <a:pt x="823" y="2946"/>
                        </a:cubicBezTo>
                        <a:lnTo>
                          <a:pt x="823" y="2946"/>
                        </a:lnTo>
                        <a:cubicBezTo>
                          <a:pt x="746" y="3196"/>
                          <a:pt x="702" y="3445"/>
                          <a:pt x="640" y="3675"/>
                        </a:cubicBezTo>
                        <a:cubicBezTo>
                          <a:pt x="571" y="3904"/>
                          <a:pt x="503" y="4109"/>
                          <a:pt x="457" y="4314"/>
                        </a:cubicBezTo>
                        <a:cubicBezTo>
                          <a:pt x="389" y="4543"/>
                          <a:pt x="366" y="4771"/>
                          <a:pt x="297" y="4999"/>
                        </a:cubicBezTo>
                        <a:cubicBezTo>
                          <a:pt x="229" y="5250"/>
                          <a:pt x="160" y="5501"/>
                          <a:pt x="92" y="5775"/>
                        </a:cubicBezTo>
                        <a:cubicBezTo>
                          <a:pt x="69" y="5867"/>
                          <a:pt x="46" y="5981"/>
                          <a:pt x="23" y="6072"/>
                        </a:cubicBezTo>
                        <a:cubicBezTo>
                          <a:pt x="23" y="6118"/>
                          <a:pt x="23" y="6140"/>
                          <a:pt x="1" y="6186"/>
                        </a:cubicBezTo>
                        <a:cubicBezTo>
                          <a:pt x="1" y="6209"/>
                          <a:pt x="1" y="6255"/>
                          <a:pt x="1" y="6277"/>
                        </a:cubicBezTo>
                        <a:cubicBezTo>
                          <a:pt x="1" y="6323"/>
                          <a:pt x="23" y="6369"/>
                          <a:pt x="46" y="6414"/>
                        </a:cubicBezTo>
                        <a:cubicBezTo>
                          <a:pt x="92" y="6460"/>
                          <a:pt x="160" y="6506"/>
                          <a:pt x="206" y="6506"/>
                        </a:cubicBezTo>
                        <a:cubicBezTo>
                          <a:pt x="224" y="6512"/>
                          <a:pt x="243" y="6515"/>
                          <a:pt x="261" y="6515"/>
                        </a:cubicBezTo>
                        <a:cubicBezTo>
                          <a:pt x="310" y="6515"/>
                          <a:pt x="355" y="6493"/>
                          <a:pt x="389" y="6460"/>
                        </a:cubicBezTo>
                        <a:cubicBezTo>
                          <a:pt x="457" y="6414"/>
                          <a:pt x="480" y="6346"/>
                          <a:pt x="503" y="6277"/>
                        </a:cubicBezTo>
                        <a:cubicBezTo>
                          <a:pt x="526" y="6209"/>
                          <a:pt x="548" y="6140"/>
                          <a:pt x="571" y="6072"/>
                        </a:cubicBezTo>
                        <a:cubicBezTo>
                          <a:pt x="594" y="5981"/>
                          <a:pt x="617" y="5889"/>
                          <a:pt x="640" y="5798"/>
                        </a:cubicBezTo>
                        <a:cubicBezTo>
                          <a:pt x="640" y="5798"/>
                          <a:pt x="640" y="5798"/>
                          <a:pt x="640" y="5821"/>
                        </a:cubicBezTo>
                        <a:cubicBezTo>
                          <a:pt x="659" y="5762"/>
                          <a:pt x="662" y="5721"/>
                          <a:pt x="677" y="5681"/>
                        </a:cubicBezTo>
                        <a:lnTo>
                          <a:pt x="677" y="5681"/>
                        </a:lnTo>
                        <a:cubicBezTo>
                          <a:pt x="674" y="5684"/>
                          <a:pt x="671" y="5686"/>
                          <a:pt x="669" y="5689"/>
                        </a:cubicBezTo>
                        <a:lnTo>
                          <a:pt x="669" y="5689"/>
                        </a:lnTo>
                        <a:cubicBezTo>
                          <a:pt x="734" y="5512"/>
                          <a:pt x="778" y="5336"/>
                          <a:pt x="822" y="5159"/>
                        </a:cubicBezTo>
                        <a:cubicBezTo>
                          <a:pt x="891" y="4999"/>
                          <a:pt x="914" y="4817"/>
                          <a:pt x="982" y="4634"/>
                        </a:cubicBezTo>
                        <a:cubicBezTo>
                          <a:pt x="982" y="4588"/>
                          <a:pt x="1005" y="4565"/>
                          <a:pt x="1005" y="4520"/>
                        </a:cubicBezTo>
                        <a:cubicBezTo>
                          <a:pt x="1073" y="4314"/>
                          <a:pt x="1119" y="4132"/>
                          <a:pt x="1187" y="3926"/>
                        </a:cubicBezTo>
                        <a:cubicBezTo>
                          <a:pt x="1256" y="3721"/>
                          <a:pt x="1302" y="3516"/>
                          <a:pt x="1370" y="3310"/>
                        </a:cubicBezTo>
                        <a:cubicBezTo>
                          <a:pt x="1370" y="3302"/>
                          <a:pt x="1370" y="3294"/>
                          <a:pt x="1370" y="3287"/>
                        </a:cubicBezTo>
                        <a:cubicBezTo>
                          <a:pt x="1370" y="3264"/>
                          <a:pt x="1370" y="3264"/>
                          <a:pt x="1393" y="3242"/>
                        </a:cubicBezTo>
                        <a:lnTo>
                          <a:pt x="1393" y="3242"/>
                        </a:lnTo>
                        <a:cubicBezTo>
                          <a:pt x="1393" y="3242"/>
                          <a:pt x="1390" y="3242"/>
                          <a:pt x="1386" y="3243"/>
                        </a:cubicBezTo>
                        <a:lnTo>
                          <a:pt x="1386" y="3243"/>
                        </a:lnTo>
                        <a:cubicBezTo>
                          <a:pt x="1393" y="3227"/>
                          <a:pt x="1393" y="3212"/>
                          <a:pt x="1393" y="3196"/>
                        </a:cubicBezTo>
                        <a:cubicBezTo>
                          <a:pt x="1393" y="3196"/>
                          <a:pt x="1393" y="3219"/>
                          <a:pt x="1393" y="3219"/>
                        </a:cubicBezTo>
                        <a:cubicBezTo>
                          <a:pt x="1461" y="2945"/>
                          <a:pt x="1553" y="2694"/>
                          <a:pt x="1621" y="2443"/>
                        </a:cubicBezTo>
                        <a:cubicBezTo>
                          <a:pt x="1690" y="2192"/>
                          <a:pt x="1781" y="1941"/>
                          <a:pt x="1827" y="1690"/>
                        </a:cubicBezTo>
                        <a:cubicBezTo>
                          <a:pt x="1895" y="1438"/>
                          <a:pt x="1964" y="1187"/>
                          <a:pt x="2009" y="913"/>
                        </a:cubicBezTo>
                        <a:cubicBezTo>
                          <a:pt x="2032" y="799"/>
                          <a:pt x="2055" y="662"/>
                          <a:pt x="2078" y="548"/>
                        </a:cubicBezTo>
                        <a:cubicBezTo>
                          <a:pt x="2078" y="503"/>
                          <a:pt x="2101" y="457"/>
                          <a:pt x="2101" y="411"/>
                        </a:cubicBezTo>
                        <a:cubicBezTo>
                          <a:pt x="2123" y="411"/>
                          <a:pt x="2146" y="366"/>
                          <a:pt x="2169" y="343"/>
                        </a:cubicBezTo>
                        <a:cubicBezTo>
                          <a:pt x="2169" y="297"/>
                          <a:pt x="2169" y="229"/>
                          <a:pt x="2169" y="183"/>
                        </a:cubicBezTo>
                        <a:cubicBezTo>
                          <a:pt x="2169" y="160"/>
                          <a:pt x="2169" y="160"/>
                          <a:pt x="2169" y="137"/>
                        </a:cubicBezTo>
                        <a:cubicBezTo>
                          <a:pt x="2169" y="115"/>
                          <a:pt x="2169" y="69"/>
                          <a:pt x="2146" y="69"/>
                        </a:cubicBezTo>
                        <a:cubicBezTo>
                          <a:pt x="2146" y="23"/>
                          <a:pt x="2101" y="0"/>
                          <a:pt x="207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" name="Google Shape;1556;p22"/>
                  <p:cNvSpPr/>
                  <p:nvPr/>
                </p:nvSpPr>
                <p:spPr>
                  <a:xfrm>
                    <a:off x="8321855" y="2314637"/>
                    <a:ext cx="63575" cy="175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2" h="6483" extrusionOk="0">
                        <a:moveTo>
                          <a:pt x="2192" y="0"/>
                        </a:moveTo>
                        <a:cubicBezTo>
                          <a:pt x="2124" y="0"/>
                          <a:pt x="2078" y="46"/>
                          <a:pt x="2055" y="114"/>
                        </a:cubicBezTo>
                        <a:cubicBezTo>
                          <a:pt x="2010" y="206"/>
                          <a:pt x="1987" y="320"/>
                          <a:pt x="1941" y="434"/>
                        </a:cubicBezTo>
                        <a:cubicBezTo>
                          <a:pt x="1895" y="525"/>
                          <a:pt x="1850" y="639"/>
                          <a:pt x="1804" y="753"/>
                        </a:cubicBezTo>
                        <a:cubicBezTo>
                          <a:pt x="1713" y="959"/>
                          <a:pt x="1622" y="1164"/>
                          <a:pt x="1553" y="1392"/>
                        </a:cubicBezTo>
                        <a:cubicBezTo>
                          <a:pt x="1462" y="1621"/>
                          <a:pt x="1370" y="1849"/>
                          <a:pt x="1302" y="2077"/>
                        </a:cubicBezTo>
                        <a:cubicBezTo>
                          <a:pt x="1234" y="2283"/>
                          <a:pt x="1165" y="2488"/>
                          <a:pt x="1097" y="2716"/>
                        </a:cubicBezTo>
                        <a:cubicBezTo>
                          <a:pt x="1028" y="2922"/>
                          <a:pt x="960" y="3127"/>
                          <a:pt x="914" y="3333"/>
                        </a:cubicBezTo>
                        <a:cubicBezTo>
                          <a:pt x="845" y="3538"/>
                          <a:pt x="754" y="3766"/>
                          <a:pt x="686" y="3995"/>
                        </a:cubicBezTo>
                        <a:cubicBezTo>
                          <a:pt x="663" y="4109"/>
                          <a:pt x="617" y="4223"/>
                          <a:pt x="572" y="4360"/>
                        </a:cubicBezTo>
                        <a:cubicBezTo>
                          <a:pt x="549" y="4451"/>
                          <a:pt x="526" y="4542"/>
                          <a:pt x="480" y="4634"/>
                        </a:cubicBezTo>
                        <a:cubicBezTo>
                          <a:pt x="412" y="4839"/>
                          <a:pt x="366" y="5044"/>
                          <a:pt x="298" y="5227"/>
                        </a:cubicBezTo>
                        <a:cubicBezTo>
                          <a:pt x="252" y="5410"/>
                          <a:pt x="206" y="5592"/>
                          <a:pt x="138" y="5752"/>
                        </a:cubicBezTo>
                        <a:cubicBezTo>
                          <a:pt x="92" y="5889"/>
                          <a:pt x="69" y="6049"/>
                          <a:pt x="47" y="6186"/>
                        </a:cubicBezTo>
                        <a:cubicBezTo>
                          <a:pt x="1" y="6277"/>
                          <a:pt x="47" y="6391"/>
                          <a:pt x="138" y="6460"/>
                        </a:cubicBezTo>
                        <a:cubicBezTo>
                          <a:pt x="184" y="6482"/>
                          <a:pt x="252" y="6482"/>
                          <a:pt x="321" y="6482"/>
                        </a:cubicBezTo>
                        <a:cubicBezTo>
                          <a:pt x="366" y="6460"/>
                          <a:pt x="435" y="6437"/>
                          <a:pt x="457" y="6368"/>
                        </a:cubicBezTo>
                        <a:cubicBezTo>
                          <a:pt x="503" y="6300"/>
                          <a:pt x="526" y="6209"/>
                          <a:pt x="549" y="6117"/>
                        </a:cubicBezTo>
                        <a:cubicBezTo>
                          <a:pt x="572" y="6026"/>
                          <a:pt x="594" y="5957"/>
                          <a:pt x="640" y="5866"/>
                        </a:cubicBezTo>
                        <a:cubicBezTo>
                          <a:pt x="686" y="5684"/>
                          <a:pt x="754" y="5501"/>
                          <a:pt x="800" y="5296"/>
                        </a:cubicBezTo>
                        <a:cubicBezTo>
                          <a:pt x="845" y="5204"/>
                          <a:pt x="868" y="5113"/>
                          <a:pt x="891" y="5022"/>
                        </a:cubicBezTo>
                        <a:cubicBezTo>
                          <a:pt x="914" y="4930"/>
                          <a:pt x="960" y="4816"/>
                          <a:pt x="982" y="4725"/>
                        </a:cubicBezTo>
                        <a:cubicBezTo>
                          <a:pt x="1028" y="4611"/>
                          <a:pt x="1051" y="4519"/>
                          <a:pt x="1074" y="4428"/>
                        </a:cubicBezTo>
                        <a:cubicBezTo>
                          <a:pt x="1119" y="4314"/>
                          <a:pt x="1165" y="4200"/>
                          <a:pt x="1188" y="4063"/>
                        </a:cubicBezTo>
                        <a:cubicBezTo>
                          <a:pt x="1256" y="3835"/>
                          <a:pt x="1348" y="3629"/>
                          <a:pt x="1393" y="3401"/>
                        </a:cubicBezTo>
                        <a:cubicBezTo>
                          <a:pt x="1462" y="3196"/>
                          <a:pt x="1507" y="2990"/>
                          <a:pt x="1576" y="2762"/>
                        </a:cubicBezTo>
                        <a:cubicBezTo>
                          <a:pt x="1713" y="2328"/>
                          <a:pt x="1873" y="1895"/>
                          <a:pt x="1987" y="1438"/>
                        </a:cubicBezTo>
                        <a:cubicBezTo>
                          <a:pt x="2032" y="1233"/>
                          <a:pt x="2078" y="1027"/>
                          <a:pt x="2147" y="822"/>
                        </a:cubicBezTo>
                        <a:cubicBezTo>
                          <a:pt x="2215" y="616"/>
                          <a:pt x="2261" y="388"/>
                          <a:pt x="2329" y="183"/>
                        </a:cubicBezTo>
                        <a:cubicBezTo>
                          <a:pt x="2352" y="114"/>
                          <a:pt x="2306" y="23"/>
                          <a:pt x="2238" y="23"/>
                        </a:cubicBezTo>
                        <a:cubicBezTo>
                          <a:pt x="2215" y="0"/>
                          <a:pt x="2192" y="0"/>
                          <a:pt x="219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" name="Google Shape;1557;p22"/>
                  <p:cNvSpPr/>
                  <p:nvPr/>
                </p:nvSpPr>
                <p:spPr>
                  <a:xfrm>
                    <a:off x="8370617" y="2331910"/>
                    <a:ext cx="61709" cy="175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3" h="6489" extrusionOk="0">
                        <a:moveTo>
                          <a:pt x="2146" y="0"/>
                        </a:moveTo>
                        <a:cubicBezTo>
                          <a:pt x="2077" y="0"/>
                          <a:pt x="2032" y="23"/>
                          <a:pt x="2009" y="92"/>
                        </a:cubicBezTo>
                        <a:cubicBezTo>
                          <a:pt x="1986" y="183"/>
                          <a:pt x="1940" y="297"/>
                          <a:pt x="1917" y="411"/>
                        </a:cubicBezTo>
                        <a:cubicBezTo>
                          <a:pt x="1872" y="525"/>
                          <a:pt x="1803" y="662"/>
                          <a:pt x="1758" y="799"/>
                        </a:cubicBezTo>
                        <a:cubicBezTo>
                          <a:pt x="1689" y="1027"/>
                          <a:pt x="1575" y="1256"/>
                          <a:pt x="1484" y="1484"/>
                        </a:cubicBezTo>
                        <a:cubicBezTo>
                          <a:pt x="1438" y="1598"/>
                          <a:pt x="1393" y="1712"/>
                          <a:pt x="1347" y="1826"/>
                        </a:cubicBezTo>
                        <a:cubicBezTo>
                          <a:pt x="1301" y="1940"/>
                          <a:pt x="1256" y="2054"/>
                          <a:pt x="1233" y="2146"/>
                        </a:cubicBezTo>
                        <a:cubicBezTo>
                          <a:pt x="1141" y="2374"/>
                          <a:pt x="1073" y="2602"/>
                          <a:pt x="1004" y="2831"/>
                        </a:cubicBezTo>
                        <a:cubicBezTo>
                          <a:pt x="959" y="2945"/>
                          <a:pt x="913" y="3059"/>
                          <a:pt x="890" y="3150"/>
                        </a:cubicBezTo>
                        <a:cubicBezTo>
                          <a:pt x="845" y="3264"/>
                          <a:pt x="799" y="3378"/>
                          <a:pt x="776" y="3492"/>
                        </a:cubicBezTo>
                        <a:cubicBezTo>
                          <a:pt x="731" y="3584"/>
                          <a:pt x="708" y="3698"/>
                          <a:pt x="685" y="3812"/>
                        </a:cubicBezTo>
                        <a:cubicBezTo>
                          <a:pt x="639" y="3903"/>
                          <a:pt x="616" y="3995"/>
                          <a:pt x="594" y="4109"/>
                        </a:cubicBezTo>
                        <a:cubicBezTo>
                          <a:pt x="525" y="4291"/>
                          <a:pt x="457" y="4497"/>
                          <a:pt x="411" y="4679"/>
                        </a:cubicBezTo>
                        <a:cubicBezTo>
                          <a:pt x="388" y="4771"/>
                          <a:pt x="365" y="4862"/>
                          <a:pt x="320" y="4953"/>
                        </a:cubicBezTo>
                        <a:cubicBezTo>
                          <a:pt x="297" y="5045"/>
                          <a:pt x="251" y="5159"/>
                          <a:pt x="228" y="5273"/>
                        </a:cubicBezTo>
                        <a:cubicBezTo>
                          <a:pt x="160" y="5455"/>
                          <a:pt x="114" y="5638"/>
                          <a:pt x="69" y="5821"/>
                        </a:cubicBezTo>
                        <a:cubicBezTo>
                          <a:pt x="69" y="5889"/>
                          <a:pt x="46" y="5935"/>
                          <a:pt x="23" y="6003"/>
                        </a:cubicBezTo>
                        <a:cubicBezTo>
                          <a:pt x="0" y="6095"/>
                          <a:pt x="0" y="6186"/>
                          <a:pt x="0" y="6277"/>
                        </a:cubicBezTo>
                        <a:cubicBezTo>
                          <a:pt x="0" y="6368"/>
                          <a:pt x="46" y="6460"/>
                          <a:pt x="137" y="6483"/>
                        </a:cubicBezTo>
                        <a:cubicBezTo>
                          <a:pt x="153" y="6487"/>
                          <a:pt x="170" y="6489"/>
                          <a:pt x="187" y="6489"/>
                        </a:cubicBezTo>
                        <a:cubicBezTo>
                          <a:pt x="267" y="6489"/>
                          <a:pt x="351" y="6448"/>
                          <a:pt x="388" y="6391"/>
                        </a:cubicBezTo>
                        <a:cubicBezTo>
                          <a:pt x="457" y="6254"/>
                          <a:pt x="502" y="6095"/>
                          <a:pt x="548" y="5958"/>
                        </a:cubicBezTo>
                        <a:cubicBezTo>
                          <a:pt x="616" y="5752"/>
                          <a:pt x="662" y="5570"/>
                          <a:pt x="731" y="5387"/>
                        </a:cubicBezTo>
                        <a:cubicBezTo>
                          <a:pt x="753" y="5273"/>
                          <a:pt x="799" y="5182"/>
                          <a:pt x="822" y="5067"/>
                        </a:cubicBezTo>
                        <a:cubicBezTo>
                          <a:pt x="845" y="4976"/>
                          <a:pt x="890" y="4885"/>
                          <a:pt x="913" y="4794"/>
                        </a:cubicBezTo>
                        <a:cubicBezTo>
                          <a:pt x="982" y="4611"/>
                          <a:pt x="1027" y="4428"/>
                          <a:pt x="1096" y="4223"/>
                        </a:cubicBezTo>
                        <a:cubicBezTo>
                          <a:pt x="1210" y="3789"/>
                          <a:pt x="1347" y="3378"/>
                          <a:pt x="1484" y="2945"/>
                        </a:cubicBezTo>
                        <a:cubicBezTo>
                          <a:pt x="1552" y="2716"/>
                          <a:pt x="1621" y="2488"/>
                          <a:pt x="1689" y="2260"/>
                        </a:cubicBezTo>
                        <a:cubicBezTo>
                          <a:pt x="1735" y="2146"/>
                          <a:pt x="1758" y="2054"/>
                          <a:pt x="1803" y="1940"/>
                        </a:cubicBezTo>
                        <a:cubicBezTo>
                          <a:pt x="1826" y="1826"/>
                          <a:pt x="1872" y="1689"/>
                          <a:pt x="1917" y="1575"/>
                        </a:cubicBezTo>
                        <a:cubicBezTo>
                          <a:pt x="1986" y="1347"/>
                          <a:pt x="2032" y="1096"/>
                          <a:pt x="2077" y="868"/>
                        </a:cubicBezTo>
                        <a:cubicBezTo>
                          <a:pt x="2123" y="731"/>
                          <a:pt x="2146" y="616"/>
                          <a:pt x="2169" y="480"/>
                        </a:cubicBezTo>
                        <a:cubicBezTo>
                          <a:pt x="2191" y="365"/>
                          <a:pt x="2237" y="251"/>
                          <a:pt x="2260" y="160"/>
                        </a:cubicBezTo>
                        <a:cubicBezTo>
                          <a:pt x="2283" y="92"/>
                          <a:pt x="2237" y="23"/>
                          <a:pt x="216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" name="Google Shape;1558;p22"/>
                  <p:cNvSpPr/>
                  <p:nvPr/>
                </p:nvSpPr>
                <p:spPr>
                  <a:xfrm>
                    <a:off x="8416271" y="2331288"/>
                    <a:ext cx="18516" cy="483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" h="1790" extrusionOk="0">
                        <a:moveTo>
                          <a:pt x="594" y="0"/>
                        </a:moveTo>
                        <a:cubicBezTo>
                          <a:pt x="548" y="0"/>
                          <a:pt x="525" y="23"/>
                          <a:pt x="502" y="69"/>
                        </a:cubicBezTo>
                        <a:cubicBezTo>
                          <a:pt x="457" y="183"/>
                          <a:pt x="434" y="320"/>
                          <a:pt x="388" y="457"/>
                        </a:cubicBezTo>
                        <a:cubicBezTo>
                          <a:pt x="343" y="594"/>
                          <a:pt x="297" y="708"/>
                          <a:pt x="274" y="845"/>
                        </a:cubicBezTo>
                        <a:cubicBezTo>
                          <a:pt x="228" y="959"/>
                          <a:pt x="183" y="1096"/>
                          <a:pt x="137" y="1210"/>
                        </a:cubicBezTo>
                        <a:cubicBezTo>
                          <a:pt x="92" y="1370"/>
                          <a:pt x="46" y="1530"/>
                          <a:pt x="0" y="1689"/>
                        </a:cubicBezTo>
                        <a:cubicBezTo>
                          <a:pt x="0" y="1735"/>
                          <a:pt x="23" y="1781"/>
                          <a:pt x="69" y="1781"/>
                        </a:cubicBezTo>
                        <a:cubicBezTo>
                          <a:pt x="75" y="1787"/>
                          <a:pt x="83" y="1790"/>
                          <a:pt x="91" y="1790"/>
                        </a:cubicBezTo>
                        <a:cubicBezTo>
                          <a:pt x="114" y="1790"/>
                          <a:pt x="143" y="1769"/>
                          <a:pt x="160" y="1735"/>
                        </a:cubicBezTo>
                        <a:cubicBezTo>
                          <a:pt x="206" y="1575"/>
                          <a:pt x="251" y="1438"/>
                          <a:pt x="297" y="1279"/>
                        </a:cubicBezTo>
                        <a:cubicBezTo>
                          <a:pt x="343" y="1164"/>
                          <a:pt x="365" y="1028"/>
                          <a:pt x="411" y="913"/>
                        </a:cubicBezTo>
                        <a:cubicBezTo>
                          <a:pt x="457" y="776"/>
                          <a:pt x="502" y="639"/>
                          <a:pt x="548" y="503"/>
                        </a:cubicBezTo>
                        <a:cubicBezTo>
                          <a:pt x="594" y="366"/>
                          <a:pt x="617" y="229"/>
                          <a:pt x="662" y="115"/>
                        </a:cubicBezTo>
                        <a:cubicBezTo>
                          <a:pt x="685" y="69"/>
                          <a:pt x="662" y="23"/>
                          <a:pt x="617" y="0"/>
                        </a:cubicBezTo>
                        <a:close/>
                      </a:path>
                    </a:pathLst>
                  </a:custGeom>
                  <a:solidFill>
                    <a:srgbClr val="BEE8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" name="Google Shape;1559;p22"/>
                  <p:cNvSpPr/>
                  <p:nvPr/>
                </p:nvSpPr>
                <p:spPr>
                  <a:xfrm>
                    <a:off x="8419352" y="2344235"/>
                    <a:ext cx="64791" cy="176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6538" extrusionOk="0">
                        <a:moveTo>
                          <a:pt x="2237" y="1"/>
                        </a:moveTo>
                        <a:cubicBezTo>
                          <a:pt x="2192" y="1"/>
                          <a:pt x="2146" y="46"/>
                          <a:pt x="2123" y="92"/>
                        </a:cubicBezTo>
                        <a:cubicBezTo>
                          <a:pt x="2077" y="183"/>
                          <a:pt x="2055" y="275"/>
                          <a:pt x="2032" y="343"/>
                        </a:cubicBezTo>
                        <a:cubicBezTo>
                          <a:pt x="2009" y="412"/>
                          <a:pt x="1986" y="457"/>
                          <a:pt x="1963" y="503"/>
                        </a:cubicBezTo>
                        <a:cubicBezTo>
                          <a:pt x="1941" y="571"/>
                          <a:pt x="1918" y="617"/>
                          <a:pt x="1895" y="685"/>
                        </a:cubicBezTo>
                        <a:cubicBezTo>
                          <a:pt x="1872" y="685"/>
                          <a:pt x="1872" y="708"/>
                          <a:pt x="1872" y="708"/>
                        </a:cubicBezTo>
                        <a:cubicBezTo>
                          <a:pt x="1826" y="822"/>
                          <a:pt x="1758" y="914"/>
                          <a:pt x="1712" y="1028"/>
                        </a:cubicBezTo>
                        <a:cubicBezTo>
                          <a:pt x="1644" y="1188"/>
                          <a:pt x="1575" y="1325"/>
                          <a:pt x="1507" y="1462"/>
                        </a:cubicBezTo>
                        <a:cubicBezTo>
                          <a:pt x="1461" y="1576"/>
                          <a:pt x="1416" y="1690"/>
                          <a:pt x="1370" y="1781"/>
                        </a:cubicBezTo>
                        <a:lnTo>
                          <a:pt x="1256" y="2169"/>
                        </a:lnTo>
                        <a:cubicBezTo>
                          <a:pt x="1164" y="2375"/>
                          <a:pt x="1096" y="2580"/>
                          <a:pt x="1027" y="2785"/>
                        </a:cubicBezTo>
                        <a:cubicBezTo>
                          <a:pt x="1005" y="2922"/>
                          <a:pt x="959" y="3036"/>
                          <a:pt x="913" y="3151"/>
                        </a:cubicBezTo>
                        <a:cubicBezTo>
                          <a:pt x="868" y="3288"/>
                          <a:pt x="822" y="3424"/>
                          <a:pt x="799" y="3584"/>
                        </a:cubicBezTo>
                        <a:cubicBezTo>
                          <a:pt x="731" y="3721"/>
                          <a:pt x="708" y="3858"/>
                          <a:pt x="662" y="4018"/>
                        </a:cubicBezTo>
                        <a:cubicBezTo>
                          <a:pt x="639" y="4132"/>
                          <a:pt x="594" y="4246"/>
                          <a:pt x="571" y="4360"/>
                        </a:cubicBezTo>
                        <a:cubicBezTo>
                          <a:pt x="503" y="4566"/>
                          <a:pt x="434" y="4771"/>
                          <a:pt x="388" y="4977"/>
                        </a:cubicBezTo>
                        <a:cubicBezTo>
                          <a:pt x="320" y="5159"/>
                          <a:pt x="274" y="5365"/>
                          <a:pt x="206" y="5547"/>
                        </a:cubicBezTo>
                        <a:cubicBezTo>
                          <a:pt x="160" y="5730"/>
                          <a:pt x="114" y="5912"/>
                          <a:pt x="69" y="6095"/>
                        </a:cubicBezTo>
                        <a:cubicBezTo>
                          <a:pt x="46" y="6186"/>
                          <a:pt x="0" y="6278"/>
                          <a:pt x="46" y="6369"/>
                        </a:cubicBezTo>
                        <a:cubicBezTo>
                          <a:pt x="69" y="6437"/>
                          <a:pt x="114" y="6506"/>
                          <a:pt x="183" y="6529"/>
                        </a:cubicBezTo>
                        <a:cubicBezTo>
                          <a:pt x="207" y="6535"/>
                          <a:pt x="230" y="6538"/>
                          <a:pt x="252" y="6538"/>
                        </a:cubicBezTo>
                        <a:cubicBezTo>
                          <a:pt x="311" y="6538"/>
                          <a:pt x="361" y="6517"/>
                          <a:pt x="411" y="6483"/>
                        </a:cubicBezTo>
                        <a:cubicBezTo>
                          <a:pt x="480" y="6415"/>
                          <a:pt x="525" y="6300"/>
                          <a:pt x="548" y="6209"/>
                        </a:cubicBezTo>
                        <a:cubicBezTo>
                          <a:pt x="571" y="6141"/>
                          <a:pt x="594" y="6049"/>
                          <a:pt x="617" y="5981"/>
                        </a:cubicBezTo>
                        <a:cubicBezTo>
                          <a:pt x="685" y="5776"/>
                          <a:pt x="754" y="5570"/>
                          <a:pt x="822" y="5387"/>
                        </a:cubicBezTo>
                        <a:cubicBezTo>
                          <a:pt x="868" y="5182"/>
                          <a:pt x="936" y="4999"/>
                          <a:pt x="982" y="4794"/>
                        </a:cubicBezTo>
                        <a:cubicBezTo>
                          <a:pt x="1050" y="4566"/>
                          <a:pt x="1119" y="4360"/>
                          <a:pt x="1187" y="4132"/>
                        </a:cubicBezTo>
                        <a:cubicBezTo>
                          <a:pt x="1233" y="3972"/>
                          <a:pt x="1279" y="3835"/>
                          <a:pt x="1301" y="3698"/>
                        </a:cubicBezTo>
                        <a:cubicBezTo>
                          <a:pt x="1347" y="3539"/>
                          <a:pt x="1393" y="3402"/>
                          <a:pt x="1438" y="3265"/>
                        </a:cubicBezTo>
                        <a:cubicBezTo>
                          <a:pt x="1484" y="3151"/>
                          <a:pt x="1507" y="3036"/>
                          <a:pt x="1552" y="2922"/>
                        </a:cubicBezTo>
                        <a:cubicBezTo>
                          <a:pt x="1575" y="2808"/>
                          <a:pt x="1598" y="2717"/>
                          <a:pt x="1644" y="2603"/>
                        </a:cubicBezTo>
                        <a:cubicBezTo>
                          <a:pt x="1712" y="2375"/>
                          <a:pt x="1781" y="2146"/>
                          <a:pt x="1849" y="1895"/>
                        </a:cubicBezTo>
                        <a:cubicBezTo>
                          <a:pt x="1895" y="1644"/>
                          <a:pt x="1986" y="1393"/>
                          <a:pt x="2077" y="1142"/>
                        </a:cubicBezTo>
                        <a:cubicBezTo>
                          <a:pt x="2123" y="1051"/>
                          <a:pt x="2146" y="982"/>
                          <a:pt x="2169" y="868"/>
                        </a:cubicBezTo>
                        <a:cubicBezTo>
                          <a:pt x="2192" y="777"/>
                          <a:pt x="2237" y="685"/>
                          <a:pt x="2260" y="571"/>
                        </a:cubicBezTo>
                        <a:cubicBezTo>
                          <a:pt x="2260" y="503"/>
                          <a:pt x="2283" y="434"/>
                          <a:pt x="2283" y="366"/>
                        </a:cubicBezTo>
                        <a:cubicBezTo>
                          <a:pt x="2306" y="297"/>
                          <a:pt x="2329" y="229"/>
                          <a:pt x="2374" y="183"/>
                        </a:cubicBezTo>
                        <a:cubicBezTo>
                          <a:pt x="2397" y="115"/>
                          <a:pt x="2329" y="24"/>
                          <a:pt x="2283" y="24"/>
                        </a:cubicBezTo>
                        <a:cubicBezTo>
                          <a:pt x="2260" y="1"/>
                          <a:pt x="2260" y="1"/>
                          <a:pt x="223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22"/>
                  <p:cNvSpPr/>
                  <p:nvPr/>
                </p:nvSpPr>
                <p:spPr>
                  <a:xfrm>
                    <a:off x="8474872" y="2361507"/>
                    <a:ext cx="62953" cy="17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9" h="6560" extrusionOk="0">
                        <a:moveTo>
                          <a:pt x="2169" y="1"/>
                        </a:moveTo>
                        <a:cubicBezTo>
                          <a:pt x="2101" y="1"/>
                          <a:pt x="2032" y="46"/>
                          <a:pt x="2009" y="115"/>
                        </a:cubicBezTo>
                        <a:cubicBezTo>
                          <a:pt x="1986" y="275"/>
                          <a:pt x="1941" y="412"/>
                          <a:pt x="1895" y="549"/>
                        </a:cubicBezTo>
                        <a:cubicBezTo>
                          <a:pt x="1849" y="663"/>
                          <a:pt x="1804" y="777"/>
                          <a:pt x="1758" y="891"/>
                        </a:cubicBezTo>
                        <a:cubicBezTo>
                          <a:pt x="1644" y="1142"/>
                          <a:pt x="1530" y="1370"/>
                          <a:pt x="1439" y="1599"/>
                        </a:cubicBezTo>
                        <a:cubicBezTo>
                          <a:pt x="1393" y="1713"/>
                          <a:pt x="1325" y="1827"/>
                          <a:pt x="1279" y="1941"/>
                        </a:cubicBezTo>
                        <a:cubicBezTo>
                          <a:pt x="1233" y="2032"/>
                          <a:pt x="1210" y="2146"/>
                          <a:pt x="1165" y="2261"/>
                        </a:cubicBezTo>
                        <a:cubicBezTo>
                          <a:pt x="1119" y="2375"/>
                          <a:pt x="1073" y="2512"/>
                          <a:pt x="1028" y="2649"/>
                        </a:cubicBezTo>
                        <a:cubicBezTo>
                          <a:pt x="982" y="2763"/>
                          <a:pt x="959" y="2900"/>
                          <a:pt x="914" y="3037"/>
                        </a:cubicBezTo>
                        <a:cubicBezTo>
                          <a:pt x="845" y="3288"/>
                          <a:pt x="754" y="3539"/>
                          <a:pt x="685" y="3767"/>
                        </a:cubicBezTo>
                        <a:cubicBezTo>
                          <a:pt x="617" y="3995"/>
                          <a:pt x="548" y="4223"/>
                          <a:pt x="480" y="4429"/>
                        </a:cubicBezTo>
                        <a:cubicBezTo>
                          <a:pt x="434" y="4612"/>
                          <a:pt x="389" y="4771"/>
                          <a:pt x="343" y="4954"/>
                        </a:cubicBezTo>
                        <a:cubicBezTo>
                          <a:pt x="297" y="5114"/>
                          <a:pt x="252" y="5273"/>
                          <a:pt x="206" y="5433"/>
                        </a:cubicBezTo>
                        <a:cubicBezTo>
                          <a:pt x="160" y="5593"/>
                          <a:pt x="115" y="5753"/>
                          <a:pt x="92" y="5913"/>
                        </a:cubicBezTo>
                        <a:cubicBezTo>
                          <a:pt x="69" y="5981"/>
                          <a:pt x="46" y="6027"/>
                          <a:pt x="46" y="6095"/>
                        </a:cubicBezTo>
                        <a:cubicBezTo>
                          <a:pt x="23" y="6186"/>
                          <a:pt x="1" y="6255"/>
                          <a:pt x="1" y="6346"/>
                        </a:cubicBezTo>
                        <a:cubicBezTo>
                          <a:pt x="1" y="6369"/>
                          <a:pt x="1" y="6415"/>
                          <a:pt x="23" y="6438"/>
                        </a:cubicBezTo>
                        <a:cubicBezTo>
                          <a:pt x="46" y="6506"/>
                          <a:pt x="115" y="6552"/>
                          <a:pt x="160" y="6552"/>
                        </a:cubicBezTo>
                        <a:cubicBezTo>
                          <a:pt x="182" y="6557"/>
                          <a:pt x="205" y="6560"/>
                          <a:pt x="228" y="6560"/>
                        </a:cubicBezTo>
                        <a:cubicBezTo>
                          <a:pt x="302" y="6560"/>
                          <a:pt x="377" y="6530"/>
                          <a:pt x="411" y="6460"/>
                        </a:cubicBezTo>
                        <a:cubicBezTo>
                          <a:pt x="457" y="6369"/>
                          <a:pt x="503" y="6301"/>
                          <a:pt x="526" y="6209"/>
                        </a:cubicBezTo>
                        <a:cubicBezTo>
                          <a:pt x="548" y="6118"/>
                          <a:pt x="571" y="6027"/>
                          <a:pt x="617" y="5935"/>
                        </a:cubicBezTo>
                        <a:cubicBezTo>
                          <a:pt x="663" y="5753"/>
                          <a:pt x="731" y="5547"/>
                          <a:pt x="800" y="5365"/>
                        </a:cubicBezTo>
                        <a:cubicBezTo>
                          <a:pt x="868" y="5159"/>
                          <a:pt x="914" y="4954"/>
                          <a:pt x="982" y="4748"/>
                        </a:cubicBezTo>
                        <a:cubicBezTo>
                          <a:pt x="1051" y="4543"/>
                          <a:pt x="1119" y="4315"/>
                          <a:pt x="1188" y="4087"/>
                        </a:cubicBezTo>
                        <a:cubicBezTo>
                          <a:pt x="1256" y="3858"/>
                          <a:pt x="1325" y="3630"/>
                          <a:pt x="1393" y="3379"/>
                        </a:cubicBezTo>
                        <a:cubicBezTo>
                          <a:pt x="1484" y="3128"/>
                          <a:pt x="1530" y="2831"/>
                          <a:pt x="1621" y="2580"/>
                        </a:cubicBezTo>
                        <a:cubicBezTo>
                          <a:pt x="1690" y="2352"/>
                          <a:pt x="1758" y="2146"/>
                          <a:pt x="1827" y="1918"/>
                        </a:cubicBezTo>
                        <a:cubicBezTo>
                          <a:pt x="1918" y="1644"/>
                          <a:pt x="2009" y="1370"/>
                          <a:pt x="2078" y="1096"/>
                        </a:cubicBezTo>
                        <a:cubicBezTo>
                          <a:pt x="2123" y="959"/>
                          <a:pt x="2169" y="823"/>
                          <a:pt x="2215" y="663"/>
                        </a:cubicBezTo>
                        <a:cubicBezTo>
                          <a:pt x="2238" y="526"/>
                          <a:pt x="2260" y="366"/>
                          <a:pt x="2306" y="206"/>
                        </a:cubicBezTo>
                        <a:cubicBezTo>
                          <a:pt x="2329" y="115"/>
                          <a:pt x="2283" y="46"/>
                          <a:pt x="2192" y="24"/>
                        </a:cubicBezTo>
                        <a:cubicBezTo>
                          <a:pt x="2192" y="1"/>
                          <a:pt x="2169" y="1"/>
                          <a:pt x="2169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1" name="Google Shape;1561;p22"/>
                  <p:cNvSpPr/>
                  <p:nvPr/>
                </p:nvSpPr>
                <p:spPr>
                  <a:xfrm>
                    <a:off x="8529175" y="2379401"/>
                    <a:ext cx="65413" cy="178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0" h="6613" extrusionOk="0">
                        <a:moveTo>
                          <a:pt x="2260" y="1"/>
                        </a:moveTo>
                        <a:cubicBezTo>
                          <a:pt x="2191" y="1"/>
                          <a:pt x="2123" y="24"/>
                          <a:pt x="2100" y="92"/>
                        </a:cubicBezTo>
                        <a:cubicBezTo>
                          <a:pt x="2032" y="343"/>
                          <a:pt x="1940" y="571"/>
                          <a:pt x="1826" y="822"/>
                        </a:cubicBezTo>
                        <a:cubicBezTo>
                          <a:pt x="1803" y="914"/>
                          <a:pt x="1758" y="1005"/>
                          <a:pt x="1712" y="1096"/>
                        </a:cubicBezTo>
                        <a:cubicBezTo>
                          <a:pt x="1674" y="1154"/>
                          <a:pt x="1651" y="1228"/>
                          <a:pt x="1618" y="1305"/>
                        </a:cubicBezTo>
                        <a:lnTo>
                          <a:pt x="1618" y="1305"/>
                        </a:lnTo>
                        <a:cubicBezTo>
                          <a:pt x="1620" y="1303"/>
                          <a:pt x="1621" y="1302"/>
                          <a:pt x="1621" y="1302"/>
                        </a:cubicBezTo>
                        <a:lnTo>
                          <a:pt x="1621" y="1302"/>
                        </a:lnTo>
                        <a:cubicBezTo>
                          <a:pt x="1619" y="1305"/>
                          <a:pt x="1617" y="1309"/>
                          <a:pt x="1614" y="1313"/>
                        </a:cubicBezTo>
                        <a:lnTo>
                          <a:pt x="1614" y="1313"/>
                        </a:lnTo>
                        <a:cubicBezTo>
                          <a:pt x="1616" y="1310"/>
                          <a:pt x="1617" y="1308"/>
                          <a:pt x="1618" y="1305"/>
                        </a:cubicBezTo>
                        <a:lnTo>
                          <a:pt x="1618" y="1305"/>
                        </a:lnTo>
                        <a:cubicBezTo>
                          <a:pt x="1612" y="1312"/>
                          <a:pt x="1601" y="1326"/>
                          <a:pt x="1599" y="1341"/>
                        </a:cubicBezTo>
                        <a:lnTo>
                          <a:pt x="1599" y="1341"/>
                        </a:lnTo>
                        <a:cubicBezTo>
                          <a:pt x="1604" y="1332"/>
                          <a:pt x="1609" y="1322"/>
                          <a:pt x="1614" y="1313"/>
                        </a:cubicBezTo>
                        <a:lnTo>
                          <a:pt x="1614" y="1313"/>
                        </a:lnTo>
                        <a:cubicBezTo>
                          <a:pt x="1609" y="1324"/>
                          <a:pt x="1604" y="1336"/>
                          <a:pt x="1598" y="1347"/>
                        </a:cubicBezTo>
                        <a:cubicBezTo>
                          <a:pt x="1598" y="1345"/>
                          <a:pt x="1598" y="1343"/>
                          <a:pt x="1599" y="1341"/>
                        </a:cubicBezTo>
                        <a:lnTo>
                          <a:pt x="1599" y="1341"/>
                        </a:lnTo>
                        <a:cubicBezTo>
                          <a:pt x="1542" y="1446"/>
                          <a:pt x="1502" y="1566"/>
                          <a:pt x="1461" y="1667"/>
                        </a:cubicBezTo>
                        <a:lnTo>
                          <a:pt x="1301" y="2101"/>
                        </a:lnTo>
                        <a:cubicBezTo>
                          <a:pt x="1233" y="2238"/>
                          <a:pt x="1187" y="2375"/>
                          <a:pt x="1142" y="2512"/>
                        </a:cubicBezTo>
                        <a:cubicBezTo>
                          <a:pt x="1096" y="2671"/>
                          <a:pt x="1050" y="2808"/>
                          <a:pt x="1005" y="2945"/>
                        </a:cubicBezTo>
                        <a:cubicBezTo>
                          <a:pt x="959" y="3082"/>
                          <a:pt x="913" y="3196"/>
                          <a:pt x="890" y="3310"/>
                        </a:cubicBezTo>
                        <a:cubicBezTo>
                          <a:pt x="845" y="3447"/>
                          <a:pt x="799" y="3584"/>
                          <a:pt x="753" y="3698"/>
                        </a:cubicBezTo>
                        <a:cubicBezTo>
                          <a:pt x="708" y="3904"/>
                          <a:pt x="639" y="4109"/>
                          <a:pt x="594" y="4315"/>
                        </a:cubicBezTo>
                        <a:cubicBezTo>
                          <a:pt x="525" y="4520"/>
                          <a:pt x="457" y="4726"/>
                          <a:pt x="388" y="4908"/>
                        </a:cubicBezTo>
                        <a:cubicBezTo>
                          <a:pt x="320" y="5114"/>
                          <a:pt x="251" y="5319"/>
                          <a:pt x="206" y="5524"/>
                        </a:cubicBezTo>
                        <a:cubicBezTo>
                          <a:pt x="160" y="5684"/>
                          <a:pt x="137" y="5821"/>
                          <a:pt x="92" y="5981"/>
                        </a:cubicBezTo>
                        <a:cubicBezTo>
                          <a:pt x="92" y="6027"/>
                          <a:pt x="69" y="6095"/>
                          <a:pt x="46" y="6164"/>
                        </a:cubicBezTo>
                        <a:cubicBezTo>
                          <a:pt x="23" y="6255"/>
                          <a:pt x="0" y="6369"/>
                          <a:pt x="23" y="6460"/>
                        </a:cubicBezTo>
                        <a:cubicBezTo>
                          <a:pt x="48" y="6561"/>
                          <a:pt x="135" y="6613"/>
                          <a:pt x="224" y="6613"/>
                        </a:cubicBezTo>
                        <a:cubicBezTo>
                          <a:pt x="297" y="6613"/>
                          <a:pt x="370" y="6578"/>
                          <a:pt x="411" y="6506"/>
                        </a:cubicBezTo>
                        <a:cubicBezTo>
                          <a:pt x="457" y="6437"/>
                          <a:pt x="480" y="6369"/>
                          <a:pt x="502" y="6278"/>
                        </a:cubicBezTo>
                        <a:cubicBezTo>
                          <a:pt x="525" y="6209"/>
                          <a:pt x="548" y="6141"/>
                          <a:pt x="571" y="6072"/>
                        </a:cubicBezTo>
                        <a:cubicBezTo>
                          <a:pt x="617" y="5912"/>
                          <a:pt x="662" y="5730"/>
                          <a:pt x="731" y="5570"/>
                        </a:cubicBezTo>
                        <a:cubicBezTo>
                          <a:pt x="868" y="5136"/>
                          <a:pt x="1027" y="4703"/>
                          <a:pt x="1142" y="4246"/>
                        </a:cubicBezTo>
                        <a:cubicBezTo>
                          <a:pt x="1210" y="4018"/>
                          <a:pt x="1278" y="3790"/>
                          <a:pt x="1347" y="3584"/>
                        </a:cubicBezTo>
                        <a:cubicBezTo>
                          <a:pt x="1415" y="3310"/>
                          <a:pt x="1507" y="3059"/>
                          <a:pt x="1575" y="2785"/>
                        </a:cubicBezTo>
                        <a:cubicBezTo>
                          <a:pt x="1689" y="2512"/>
                          <a:pt x="1781" y="2215"/>
                          <a:pt x="1872" y="1918"/>
                        </a:cubicBezTo>
                        <a:cubicBezTo>
                          <a:pt x="1918" y="1804"/>
                          <a:pt x="1940" y="1690"/>
                          <a:pt x="1986" y="1553"/>
                        </a:cubicBezTo>
                        <a:cubicBezTo>
                          <a:pt x="2009" y="1439"/>
                          <a:pt x="2055" y="1302"/>
                          <a:pt x="2100" y="1165"/>
                        </a:cubicBezTo>
                        <a:cubicBezTo>
                          <a:pt x="2146" y="1005"/>
                          <a:pt x="2191" y="822"/>
                          <a:pt x="2237" y="663"/>
                        </a:cubicBezTo>
                        <a:cubicBezTo>
                          <a:pt x="2283" y="503"/>
                          <a:pt x="2328" y="343"/>
                          <a:pt x="2397" y="183"/>
                        </a:cubicBezTo>
                        <a:cubicBezTo>
                          <a:pt x="2420" y="92"/>
                          <a:pt x="2374" y="24"/>
                          <a:pt x="228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2" name="Google Shape;1562;p22"/>
                  <p:cNvSpPr/>
                  <p:nvPr/>
                </p:nvSpPr>
                <p:spPr>
                  <a:xfrm>
                    <a:off x="8576045" y="2383726"/>
                    <a:ext cx="16705" cy="37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" h="1402" extrusionOk="0">
                        <a:moveTo>
                          <a:pt x="526" y="1"/>
                        </a:moveTo>
                        <a:cubicBezTo>
                          <a:pt x="526" y="1"/>
                          <a:pt x="503" y="1"/>
                          <a:pt x="480" y="23"/>
                        </a:cubicBezTo>
                        <a:cubicBezTo>
                          <a:pt x="435" y="69"/>
                          <a:pt x="412" y="137"/>
                          <a:pt x="366" y="206"/>
                        </a:cubicBezTo>
                        <a:cubicBezTo>
                          <a:pt x="366" y="252"/>
                          <a:pt x="343" y="297"/>
                          <a:pt x="321" y="343"/>
                        </a:cubicBezTo>
                        <a:cubicBezTo>
                          <a:pt x="275" y="434"/>
                          <a:pt x="252" y="548"/>
                          <a:pt x="206" y="640"/>
                        </a:cubicBezTo>
                        <a:cubicBezTo>
                          <a:pt x="184" y="731"/>
                          <a:pt x="138" y="822"/>
                          <a:pt x="115" y="914"/>
                        </a:cubicBezTo>
                        <a:cubicBezTo>
                          <a:pt x="92" y="1050"/>
                          <a:pt x="47" y="1165"/>
                          <a:pt x="24" y="1302"/>
                        </a:cubicBezTo>
                        <a:cubicBezTo>
                          <a:pt x="1" y="1347"/>
                          <a:pt x="24" y="1393"/>
                          <a:pt x="69" y="1393"/>
                        </a:cubicBezTo>
                        <a:cubicBezTo>
                          <a:pt x="82" y="1399"/>
                          <a:pt x="94" y="1402"/>
                          <a:pt x="106" y="1402"/>
                        </a:cubicBezTo>
                        <a:cubicBezTo>
                          <a:pt x="138" y="1402"/>
                          <a:pt x="167" y="1381"/>
                          <a:pt x="184" y="1347"/>
                        </a:cubicBezTo>
                        <a:cubicBezTo>
                          <a:pt x="206" y="1233"/>
                          <a:pt x="229" y="1142"/>
                          <a:pt x="252" y="1028"/>
                        </a:cubicBezTo>
                        <a:cubicBezTo>
                          <a:pt x="275" y="982"/>
                          <a:pt x="298" y="936"/>
                          <a:pt x="298" y="891"/>
                        </a:cubicBezTo>
                        <a:cubicBezTo>
                          <a:pt x="321" y="845"/>
                          <a:pt x="321" y="777"/>
                          <a:pt x="343" y="731"/>
                        </a:cubicBezTo>
                        <a:cubicBezTo>
                          <a:pt x="366" y="662"/>
                          <a:pt x="389" y="594"/>
                          <a:pt x="435" y="526"/>
                        </a:cubicBezTo>
                        <a:cubicBezTo>
                          <a:pt x="435" y="480"/>
                          <a:pt x="457" y="434"/>
                          <a:pt x="480" y="389"/>
                        </a:cubicBezTo>
                        <a:cubicBezTo>
                          <a:pt x="480" y="343"/>
                          <a:pt x="503" y="297"/>
                          <a:pt x="526" y="274"/>
                        </a:cubicBezTo>
                        <a:lnTo>
                          <a:pt x="549" y="274"/>
                        </a:lnTo>
                        <a:cubicBezTo>
                          <a:pt x="572" y="252"/>
                          <a:pt x="572" y="229"/>
                          <a:pt x="594" y="206"/>
                        </a:cubicBezTo>
                        <a:cubicBezTo>
                          <a:pt x="594" y="183"/>
                          <a:pt x="617" y="160"/>
                          <a:pt x="617" y="137"/>
                        </a:cubicBezTo>
                        <a:cubicBezTo>
                          <a:pt x="617" y="92"/>
                          <a:pt x="617" y="46"/>
                          <a:pt x="594" y="23"/>
                        </a:cubicBezTo>
                        <a:cubicBezTo>
                          <a:pt x="572" y="1"/>
                          <a:pt x="572" y="1"/>
                          <a:pt x="549" y="1"/>
                        </a:cubicBezTo>
                        <a:close/>
                      </a:path>
                    </a:pathLst>
                  </a:custGeom>
                  <a:solidFill>
                    <a:srgbClr val="BEE8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22"/>
                  <p:cNvSpPr/>
                  <p:nvPr/>
                </p:nvSpPr>
                <p:spPr>
                  <a:xfrm>
                    <a:off x="8113318" y="2257253"/>
                    <a:ext cx="15461" cy="42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1576" extrusionOk="0">
                        <a:moveTo>
                          <a:pt x="480" y="0"/>
                        </a:moveTo>
                        <a:cubicBezTo>
                          <a:pt x="458" y="0"/>
                          <a:pt x="412" y="23"/>
                          <a:pt x="412" y="46"/>
                        </a:cubicBezTo>
                        <a:cubicBezTo>
                          <a:pt x="389" y="183"/>
                          <a:pt x="343" y="297"/>
                          <a:pt x="298" y="411"/>
                        </a:cubicBezTo>
                        <a:cubicBezTo>
                          <a:pt x="275" y="525"/>
                          <a:pt x="229" y="639"/>
                          <a:pt x="184" y="754"/>
                        </a:cubicBezTo>
                        <a:cubicBezTo>
                          <a:pt x="161" y="868"/>
                          <a:pt x="115" y="982"/>
                          <a:pt x="92" y="1096"/>
                        </a:cubicBezTo>
                        <a:cubicBezTo>
                          <a:pt x="47" y="1233"/>
                          <a:pt x="24" y="1347"/>
                          <a:pt x="24" y="1461"/>
                        </a:cubicBezTo>
                        <a:cubicBezTo>
                          <a:pt x="1" y="1530"/>
                          <a:pt x="69" y="1575"/>
                          <a:pt x="115" y="1575"/>
                        </a:cubicBezTo>
                        <a:cubicBezTo>
                          <a:pt x="138" y="1575"/>
                          <a:pt x="161" y="1552"/>
                          <a:pt x="184" y="1552"/>
                        </a:cubicBezTo>
                        <a:cubicBezTo>
                          <a:pt x="206" y="1530"/>
                          <a:pt x="229" y="1507"/>
                          <a:pt x="229" y="1461"/>
                        </a:cubicBezTo>
                        <a:cubicBezTo>
                          <a:pt x="229" y="1461"/>
                          <a:pt x="229" y="1438"/>
                          <a:pt x="229" y="1438"/>
                        </a:cubicBezTo>
                        <a:cubicBezTo>
                          <a:pt x="252" y="1324"/>
                          <a:pt x="252" y="1233"/>
                          <a:pt x="275" y="1142"/>
                        </a:cubicBezTo>
                        <a:cubicBezTo>
                          <a:pt x="321" y="1005"/>
                          <a:pt x="343" y="891"/>
                          <a:pt x="366" y="776"/>
                        </a:cubicBezTo>
                        <a:cubicBezTo>
                          <a:pt x="435" y="548"/>
                          <a:pt x="503" y="320"/>
                          <a:pt x="572" y="92"/>
                        </a:cubicBezTo>
                        <a:cubicBezTo>
                          <a:pt x="572" y="69"/>
                          <a:pt x="549" y="23"/>
                          <a:pt x="50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22"/>
                  <p:cNvSpPr/>
                  <p:nvPr/>
                </p:nvSpPr>
                <p:spPr>
                  <a:xfrm>
                    <a:off x="8160215" y="2271443"/>
                    <a:ext cx="13001" cy="36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1348" extrusionOk="0">
                        <a:moveTo>
                          <a:pt x="389" y="0"/>
                        </a:moveTo>
                        <a:cubicBezTo>
                          <a:pt x="343" y="0"/>
                          <a:pt x="297" y="23"/>
                          <a:pt x="297" y="69"/>
                        </a:cubicBezTo>
                        <a:cubicBezTo>
                          <a:pt x="275" y="160"/>
                          <a:pt x="252" y="251"/>
                          <a:pt x="229" y="343"/>
                        </a:cubicBezTo>
                        <a:cubicBezTo>
                          <a:pt x="229" y="411"/>
                          <a:pt x="206" y="457"/>
                          <a:pt x="206" y="502"/>
                        </a:cubicBezTo>
                        <a:cubicBezTo>
                          <a:pt x="183" y="548"/>
                          <a:pt x="183" y="594"/>
                          <a:pt x="161" y="639"/>
                        </a:cubicBezTo>
                        <a:cubicBezTo>
                          <a:pt x="138" y="731"/>
                          <a:pt x="92" y="822"/>
                          <a:pt x="69" y="913"/>
                        </a:cubicBezTo>
                        <a:cubicBezTo>
                          <a:pt x="69" y="959"/>
                          <a:pt x="46" y="1005"/>
                          <a:pt x="46" y="1050"/>
                        </a:cubicBezTo>
                        <a:cubicBezTo>
                          <a:pt x="24" y="1096"/>
                          <a:pt x="1" y="1164"/>
                          <a:pt x="1" y="1233"/>
                        </a:cubicBezTo>
                        <a:cubicBezTo>
                          <a:pt x="1" y="1256"/>
                          <a:pt x="1" y="1279"/>
                          <a:pt x="24" y="1301"/>
                        </a:cubicBezTo>
                        <a:cubicBezTo>
                          <a:pt x="46" y="1324"/>
                          <a:pt x="69" y="1324"/>
                          <a:pt x="92" y="1347"/>
                        </a:cubicBezTo>
                        <a:cubicBezTo>
                          <a:pt x="138" y="1347"/>
                          <a:pt x="161" y="1324"/>
                          <a:pt x="183" y="1301"/>
                        </a:cubicBezTo>
                        <a:cubicBezTo>
                          <a:pt x="206" y="1279"/>
                          <a:pt x="206" y="1256"/>
                          <a:pt x="206" y="1233"/>
                        </a:cubicBezTo>
                        <a:cubicBezTo>
                          <a:pt x="206" y="1233"/>
                          <a:pt x="206" y="1210"/>
                          <a:pt x="206" y="1210"/>
                        </a:cubicBezTo>
                        <a:cubicBezTo>
                          <a:pt x="252" y="1027"/>
                          <a:pt x="297" y="868"/>
                          <a:pt x="343" y="685"/>
                        </a:cubicBezTo>
                        <a:cubicBezTo>
                          <a:pt x="366" y="594"/>
                          <a:pt x="389" y="502"/>
                          <a:pt x="412" y="411"/>
                        </a:cubicBezTo>
                        <a:cubicBezTo>
                          <a:pt x="434" y="320"/>
                          <a:pt x="457" y="229"/>
                          <a:pt x="480" y="114"/>
                        </a:cubicBezTo>
                        <a:cubicBezTo>
                          <a:pt x="480" y="92"/>
                          <a:pt x="480" y="69"/>
                          <a:pt x="480" y="46"/>
                        </a:cubicBezTo>
                        <a:cubicBezTo>
                          <a:pt x="457" y="23"/>
                          <a:pt x="434" y="0"/>
                          <a:pt x="41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" name="Google Shape;1565;p22"/>
                  <p:cNvSpPr/>
                  <p:nvPr/>
                </p:nvSpPr>
                <p:spPr>
                  <a:xfrm>
                    <a:off x="8378023" y="2338072"/>
                    <a:ext cx="15434" cy="38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" h="1416" extrusionOk="0">
                        <a:moveTo>
                          <a:pt x="457" y="0"/>
                        </a:moveTo>
                        <a:cubicBezTo>
                          <a:pt x="434" y="0"/>
                          <a:pt x="388" y="23"/>
                          <a:pt x="365" y="69"/>
                        </a:cubicBezTo>
                        <a:cubicBezTo>
                          <a:pt x="297" y="274"/>
                          <a:pt x="228" y="503"/>
                          <a:pt x="160" y="708"/>
                        </a:cubicBezTo>
                        <a:cubicBezTo>
                          <a:pt x="137" y="799"/>
                          <a:pt x="114" y="891"/>
                          <a:pt x="91" y="959"/>
                        </a:cubicBezTo>
                        <a:cubicBezTo>
                          <a:pt x="46" y="1073"/>
                          <a:pt x="23" y="1187"/>
                          <a:pt x="0" y="1301"/>
                        </a:cubicBezTo>
                        <a:cubicBezTo>
                          <a:pt x="0" y="1347"/>
                          <a:pt x="46" y="1393"/>
                          <a:pt x="91" y="1416"/>
                        </a:cubicBezTo>
                        <a:cubicBezTo>
                          <a:pt x="114" y="1416"/>
                          <a:pt x="160" y="1416"/>
                          <a:pt x="183" y="1393"/>
                        </a:cubicBezTo>
                        <a:cubicBezTo>
                          <a:pt x="205" y="1393"/>
                          <a:pt x="228" y="1370"/>
                          <a:pt x="228" y="1347"/>
                        </a:cubicBezTo>
                        <a:cubicBezTo>
                          <a:pt x="251" y="1233"/>
                          <a:pt x="274" y="1142"/>
                          <a:pt x="297" y="1028"/>
                        </a:cubicBezTo>
                        <a:cubicBezTo>
                          <a:pt x="320" y="936"/>
                          <a:pt x="342" y="868"/>
                          <a:pt x="365" y="777"/>
                        </a:cubicBezTo>
                        <a:cubicBezTo>
                          <a:pt x="434" y="548"/>
                          <a:pt x="502" y="343"/>
                          <a:pt x="571" y="115"/>
                        </a:cubicBezTo>
                        <a:cubicBezTo>
                          <a:pt x="571" y="69"/>
                          <a:pt x="548" y="0"/>
                          <a:pt x="50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" name="Google Shape;1566;p22"/>
                  <p:cNvSpPr/>
                  <p:nvPr/>
                </p:nvSpPr>
                <p:spPr>
                  <a:xfrm>
                    <a:off x="8424893" y="2354101"/>
                    <a:ext cx="18543" cy="37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6" h="1400" extrusionOk="0">
                        <a:moveTo>
                          <a:pt x="571" y="1"/>
                        </a:moveTo>
                        <a:cubicBezTo>
                          <a:pt x="526" y="1"/>
                          <a:pt x="480" y="24"/>
                          <a:pt x="480" y="69"/>
                        </a:cubicBezTo>
                        <a:cubicBezTo>
                          <a:pt x="389" y="298"/>
                          <a:pt x="320" y="503"/>
                          <a:pt x="229" y="708"/>
                        </a:cubicBezTo>
                        <a:cubicBezTo>
                          <a:pt x="183" y="800"/>
                          <a:pt x="138" y="891"/>
                          <a:pt x="115" y="982"/>
                        </a:cubicBezTo>
                        <a:cubicBezTo>
                          <a:pt x="69" y="1074"/>
                          <a:pt x="46" y="1165"/>
                          <a:pt x="24" y="1256"/>
                        </a:cubicBezTo>
                        <a:cubicBezTo>
                          <a:pt x="1" y="1325"/>
                          <a:pt x="24" y="1370"/>
                          <a:pt x="92" y="1393"/>
                        </a:cubicBezTo>
                        <a:cubicBezTo>
                          <a:pt x="105" y="1397"/>
                          <a:pt x="116" y="1399"/>
                          <a:pt x="127" y="1399"/>
                        </a:cubicBezTo>
                        <a:cubicBezTo>
                          <a:pt x="177" y="1399"/>
                          <a:pt x="210" y="1362"/>
                          <a:pt x="229" y="1325"/>
                        </a:cubicBezTo>
                        <a:cubicBezTo>
                          <a:pt x="298" y="1142"/>
                          <a:pt x="366" y="960"/>
                          <a:pt x="434" y="777"/>
                        </a:cubicBezTo>
                        <a:cubicBezTo>
                          <a:pt x="526" y="572"/>
                          <a:pt x="594" y="343"/>
                          <a:pt x="663" y="138"/>
                        </a:cubicBezTo>
                        <a:cubicBezTo>
                          <a:pt x="686" y="69"/>
                          <a:pt x="663" y="24"/>
                          <a:pt x="5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22"/>
                  <p:cNvSpPr/>
                  <p:nvPr/>
                </p:nvSpPr>
                <p:spPr>
                  <a:xfrm>
                    <a:off x="8477953" y="2370779"/>
                    <a:ext cx="16705" cy="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" h="1393" extrusionOk="0">
                        <a:moveTo>
                          <a:pt x="503" y="0"/>
                        </a:moveTo>
                        <a:cubicBezTo>
                          <a:pt x="457" y="0"/>
                          <a:pt x="434" y="23"/>
                          <a:pt x="412" y="69"/>
                        </a:cubicBezTo>
                        <a:cubicBezTo>
                          <a:pt x="343" y="274"/>
                          <a:pt x="275" y="480"/>
                          <a:pt x="206" y="662"/>
                        </a:cubicBezTo>
                        <a:cubicBezTo>
                          <a:pt x="138" y="868"/>
                          <a:pt x="46" y="1050"/>
                          <a:pt x="1" y="1233"/>
                        </a:cubicBezTo>
                        <a:cubicBezTo>
                          <a:pt x="1" y="1278"/>
                          <a:pt x="1" y="1301"/>
                          <a:pt x="24" y="1324"/>
                        </a:cubicBezTo>
                        <a:cubicBezTo>
                          <a:pt x="24" y="1347"/>
                          <a:pt x="69" y="1370"/>
                          <a:pt x="92" y="1393"/>
                        </a:cubicBezTo>
                        <a:cubicBezTo>
                          <a:pt x="115" y="1393"/>
                          <a:pt x="161" y="1393"/>
                          <a:pt x="183" y="1370"/>
                        </a:cubicBezTo>
                        <a:cubicBezTo>
                          <a:pt x="206" y="1370"/>
                          <a:pt x="229" y="1347"/>
                          <a:pt x="252" y="1301"/>
                        </a:cubicBezTo>
                        <a:cubicBezTo>
                          <a:pt x="252" y="1210"/>
                          <a:pt x="275" y="1119"/>
                          <a:pt x="320" y="1027"/>
                        </a:cubicBezTo>
                        <a:cubicBezTo>
                          <a:pt x="343" y="936"/>
                          <a:pt x="366" y="845"/>
                          <a:pt x="389" y="753"/>
                        </a:cubicBezTo>
                        <a:cubicBezTo>
                          <a:pt x="457" y="548"/>
                          <a:pt x="526" y="343"/>
                          <a:pt x="594" y="137"/>
                        </a:cubicBezTo>
                        <a:cubicBezTo>
                          <a:pt x="617" y="69"/>
                          <a:pt x="594" y="23"/>
                          <a:pt x="52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" name="Google Shape;1568;p22"/>
                  <p:cNvSpPr/>
                  <p:nvPr/>
                </p:nvSpPr>
                <p:spPr>
                  <a:xfrm>
                    <a:off x="8528553" y="2387429"/>
                    <a:ext cx="17299" cy="41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530" extrusionOk="0">
                        <a:moveTo>
                          <a:pt x="480" y="0"/>
                        </a:moveTo>
                        <a:cubicBezTo>
                          <a:pt x="411" y="0"/>
                          <a:pt x="343" y="46"/>
                          <a:pt x="320" y="115"/>
                        </a:cubicBezTo>
                        <a:cubicBezTo>
                          <a:pt x="274" y="320"/>
                          <a:pt x="206" y="548"/>
                          <a:pt x="137" y="754"/>
                        </a:cubicBezTo>
                        <a:cubicBezTo>
                          <a:pt x="115" y="868"/>
                          <a:pt x="92" y="959"/>
                          <a:pt x="69" y="1050"/>
                        </a:cubicBezTo>
                        <a:cubicBezTo>
                          <a:pt x="23" y="1142"/>
                          <a:pt x="23" y="1256"/>
                          <a:pt x="0" y="1370"/>
                        </a:cubicBezTo>
                        <a:cubicBezTo>
                          <a:pt x="0" y="1461"/>
                          <a:pt x="69" y="1530"/>
                          <a:pt x="160" y="1530"/>
                        </a:cubicBezTo>
                        <a:cubicBezTo>
                          <a:pt x="183" y="1530"/>
                          <a:pt x="229" y="1507"/>
                          <a:pt x="252" y="1484"/>
                        </a:cubicBezTo>
                        <a:cubicBezTo>
                          <a:pt x="297" y="1461"/>
                          <a:pt x="297" y="1416"/>
                          <a:pt x="297" y="1370"/>
                        </a:cubicBezTo>
                        <a:cubicBezTo>
                          <a:pt x="343" y="1187"/>
                          <a:pt x="388" y="1028"/>
                          <a:pt x="434" y="845"/>
                        </a:cubicBezTo>
                        <a:cubicBezTo>
                          <a:pt x="503" y="640"/>
                          <a:pt x="571" y="411"/>
                          <a:pt x="617" y="183"/>
                        </a:cubicBezTo>
                        <a:cubicBezTo>
                          <a:pt x="640" y="115"/>
                          <a:pt x="594" y="23"/>
                          <a:pt x="52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22"/>
                  <p:cNvSpPr/>
                  <p:nvPr/>
                </p:nvSpPr>
                <p:spPr>
                  <a:xfrm>
                    <a:off x="8581613" y="2404701"/>
                    <a:ext cx="20381" cy="39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4" h="1456" extrusionOk="0">
                        <a:moveTo>
                          <a:pt x="640" y="1"/>
                        </a:moveTo>
                        <a:cubicBezTo>
                          <a:pt x="640" y="1"/>
                          <a:pt x="617" y="1"/>
                          <a:pt x="594" y="23"/>
                        </a:cubicBezTo>
                        <a:cubicBezTo>
                          <a:pt x="571" y="23"/>
                          <a:pt x="548" y="46"/>
                          <a:pt x="548" y="92"/>
                        </a:cubicBezTo>
                        <a:cubicBezTo>
                          <a:pt x="503" y="183"/>
                          <a:pt x="457" y="274"/>
                          <a:pt x="434" y="366"/>
                        </a:cubicBezTo>
                        <a:cubicBezTo>
                          <a:pt x="434" y="343"/>
                          <a:pt x="434" y="343"/>
                          <a:pt x="434" y="320"/>
                        </a:cubicBezTo>
                        <a:cubicBezTo>
                          <a:pt x="366" y="480"/>
                          <a:pt x="297" y="640"/>
                          <a:pt x="229" y="799"/>
                        </a:cubicBezTo>
                        <a:cubicBezTo>
                          <a:pt x="183" y="868"/>
                          <a:pt x="160" y="959"/>
                          <a:pt x="115" y="1051"/>
                        </a:cubicBezTo>
                        <a:cubicBezTo>
                          <a:pt x="92" y="1119"/>
                          <a:pt x="69" y="1210"/>
                          <a:pt x="23" y="1279"/>
                        </a:cubicBezTo>
                        <a:cubicBezTo>
                          <a:pt x="0" y="1347"/>
                          <a:pt x="69" y="1416"/>
                          <a:pt x="115" y="1439"/>
                        </a:cubicBezTo>
                        <a:cubicBezTo>
                          <a:pt x="137" y="1450"/>
                          <a:pt x="154" y="1456"/>
                          <a:pt x="169" y="1456"/>
                        </a:cubicBezTo>
                        <a:cubicBezTo>
                          <a:pt x="183" y="1456"/>
                          <a:pt x="194" y="1450"/>
                          <a:pt x="206" y="1439"/>
                        </a:cubicBezTo>
                        <a:cubicBezTo>
                          <a:pt x="251" y="1416"/>
                          <a:pt x="274" y="1393"/>
                          <a:pt x="274" y="1347"/>
                        </a:cubicBezTo>
                        <a:cubicBezTo>
                          <a:pt x="320" y="1256"/>
                          <a:pt x="343" y="1165"/>
                          <a:pt x="388" y="1073"/>
                        </a:cubicBezTo>
                        <a:cubicBezTo>
                          <a:pt x="411" y="982"/>
                          <a:pt x="457" y="868"/>
                          <a:pt x="480" y="777"/>
                        </a:cubicBezTo>
                        <a:cubicBezTo>
                          <a:pt x="525" y="685"/>
                          <a:pt x="571" y="594"/>
                          <a:pt x="617" y="503"/>
                        </a:cubicBezTo>
                        <a:cubicBezTo>
                          <a:pt x="662" y="389"/>
                          <a:pt x="708" y="274"/>
                          <a:pt x="754" y="138"/>
                        </a:cubicBezTo>
                        <a:cubicBezTo>
                          <a:pt x="754" y="115"/>
                          <a:pt x="754" y="92"/>
                          <a:pt x="754" y="69"/>
                        </a:cubicBezTo>
                        <a:cubicBezTo>
                          <a:pt x="731" y="46"/>
                          <a:pt x="708" y="23"/>
                          <a:pt x="68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22"/>
                  <p:cNvSpPr/>
                  <p:nvPr/>
                </p:nvSpPr>
                <p:spPr>
                  <a:xfrm>
                    <a:off x="8094208" y="2338694"/>
                    <a:ext cx="16056" cy="32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1192" extrusionOk="0">
                        <a:moveTo>
                          <a:pt x="297" y="936"/>
                        </a:moveTo>
                        <a:cubicBezTo>
                          <a:pt x="291" y="948"/>
                          <a:pt x="287" y="961"/>
                          <a:pt x="283" y="973"/>
                        </a:cubicBezTo>
                        <a:lnTo>
                          <a:pt x="283" y="973"/>
                        </a:lnTo>
                        <a:cubicBezTo>
                          <a:pt x="297" y="958"/>
                          <a:pt x="297" y="956"/>
                          <a:pt x="297" y="936"/>
                        </a:cubicBezTo>
                        <a:close/>
                        <a:moveTo>
                          <a:pt x="457" y="0"/>
                        </a:moveTo>
                        <a:cubicBezTo>
                          <a:pt x="411" y="0"/>
                          <a:pt x="343" y="23"/>
                          <a:pt x="343" y="69"/>
                        </a:cubicBezTo>
                        <a:cubicBezTo>
                          <a:pt x="274" y="251"/>
                          <a:pt x="206" y="411"/>
                          <a:pt x="137" y="594"/>
                        </a:cubicBezTo>
                        <a:cubicBezTo>
                          <a:pt x="92" y="731"/>
                          <a:pt x="46" y="890"/>
                          <a:pt x="0" y="1050"/>
                        </a:cubicBezTo>
                        <a:cubicBezTo>
                          <a:pt x="0" y="1119"/>
                          <a:pt x="46" y="1187"/>
                          <a:pt x="115" y="1187"/>
                        </a:cubicBezTo>
                        <a:cubicBezTo>
                          <a:pt x="124" y="1190"/>
                          <a:pt x="133" y="1192"/>
                          <a:pt x="141" y="1192"/>
                        </a:cubicBezTo>
                        <a:cubicBezTo>
                          <a:pt x="195" y="1192"/>
                          <a:pt x="232" y="1135"/>
                          <a:pt x="251" y="1096"/>
                        </a:cubicBezTo>
                        <a:cubicBezTo>
                          <a:pt x="268" y="1046"/>
                          <a:pt x="273" y="1008"/>
                          <a:pt x="283" y="973"/>
                        </a:cubicBezTo>
                        <a:lnTo>
                          <a:pt x="283" y="973"/>
                        </a:lnTo>
                        <a:cubicBezTo>
                          <a:pt x="280" y="976"/>
                          <a:pt x="278" y="978"/>
                          <a:pt x="274" y="982"/>
                        </a:cubicBezTo>
                        <a:cubicBezTo>
                          <a:pt x="366" y="708"/>
                          <a:pt x="457" y="434"/>
                          <a:pt x="571" y="183"/>
                        </a:cubicBezTo>
                        <a:cubicBezTo>
                          <a:pt x="594" y="114"/>
                          <a:pt x="571" y="46"/>
                          <a:pt x="503" y="23"/>
                        </a:cubicBezTo>
                        <a:cubicBezTo>
                          <a:pt x="480" y="0"/>
                          <a:pt x="457" y="0"/>
                          <a:pt x="45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22"/>
                  <p:cNvSpPr/>
                  <p:nvPr/>
                </p:nvSpPr>
                <p:spPr>
                  <a:xfrm>
                    <a:off x="8142322" y="2354101"/>
                    <a:ext cx="12380" cy="27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" h="1034" extrusionOk="0">
                        <a:moveTo>
                          <a:pt x="320" y="1"/>
                        </a:moveTo>
                        <a:cubicBezTo>
                          <a:pt x="298" y="1"/>
                          <a:pt x="275" y="24"/>
                          <a:pt x="252" y="47"/>
                        </a:cubicBezTo>
                        <a:cubicBezTo>
                          <a:pt x="206" y="206"/>
                          <a:pt x="161" y="343"/>
                          <a:pt x="115" y="480"/>
                        </a:cubicBezTo>
                        <a:cubicBezTo>
                          <a:pt x="92" y="617"/>
                          <a:pt x="46" y="754"/>
                          <a:pt x="24" y="914"/>
                        </a:cubicBezTo>
                        <a:cubicBezTo>
                          <a:pt x="1" y="960"/>
                          <a:pt x="46" y="1028"/>
                          <a:pt x="115" y="1028"/>
                        </a:cubicBezTo>
                        <a:cubicBezTo>
                          <a:pt x="123" y="1032"/>
                          <a:pt x="132" y="1034"/>
                          <a:pt x="141" y="1034"/>
                        </a:cubicBezTo>
                        <a:cubicBezTo>
                          <a:pt x="183" y="1034"/>
                          <a:pt x="229" y="993"/>
                          <a:pt x="229" y="937"/>
                        </a:cubicBezTo>
                        <a:cubicBezTo>
                          <a:pt x="252" y="845"/>
                          <a:pt x="275" y="731"/>
                          <a:pt x="298" y="617"/>
                        </a:cubicBezTo>
                        <a:cubicBezTo>
                          <a:pt x="320" y="526"/>
                          <a:pt x="343" y="457"/>
                          <a:pt x="366" y="366"/>
                        </a:cubicBezTo>
                        <a:cubicBezTo>
                          <a:pt x="389" y="298"/>
                          <a:pt x="412" y="206"/>
                          <a:pt x="434" y="138"/>
                        </a:cubicBezTo>
                        <a:cubicBezTo>
                          <a:pt x="457" y="115"/>
                          <a:pt x="457" y="92"/>
                          <a:pt x="434" y="69"/>
                        </a:cubicBezTo>
                        <a:cubicBezTo>
                          <a:pt x="434" y="47"/>
                          <a:pt x="412" y="24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22"/>
                  <p:cNvSpPr/>
                  <p:nvPr/>
                </p:nvSpPr>
                <p:spPr>
                  <a:xfrm>
                    <a:off x="8355804" y="2416432"/>
                    <a:ext cx="14839" cy="30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" h="1128" extrusionOk="0">
                        <a:moveTo>
                          <a:pt x="388" y="0"/>
                        </a:moveTo>
                        <a:cubicBezTo>
                          <a:pt x="366" y="0"/>
                          <a:pt x="343" y="23"/>
                          <a:pt x="343" y="46"/>
                        </a:cubicBezTo>
                        <a:cubicBezTo>
                          <a:pt x="297" y="206"/>
                          <a:pt x="229" y="365"/>
                          <a:pt x="183" y="502"/>
                        </a:cubicBezTo>
                        <a:cubicBezTo>
                          <a:pt x="114" y="662"/>
                          <a:pt x="69" y="822"/>
                          <a:pt x="23" y="959"/>
                        </a:cubicBezTo>
                        <a:cubicBezTo>
                          <a:pt x="0" y="1005"/>
                          <a:pt x="0" y="1027"/>
                          <a:pt x="23" y="1050"/>
                        </a:cubicBezTo>
                        <a:cubicBezTo>
                          <a:pt x="23" y="1073"/>
                          <a:pt x="46" y="1096"/>
                          <a:pt x="69" y="1119"/>
                        </a:cubicBezTo>
                        <a:cubicBezTo>
                          <a:pt x="80" y="1124"/>
                          <a:pt x="95" y="1127"/>
                          <a:pt x="110" y="1127"/>
                        </a:cubicBezTo>
                        <a:cubicBezTo>
                          <a:pt x="156" y="1127"/>
                          <a:pt x="211" y="1102"/>
                          <a:pt x="229" y="1050"/>
                        </a:cubicBezTo>
                        <a:cubicBezTo>
                          <a:pt x="274" y="913"/>
                          <a:pt x="320" y="753"/>
                          <a:pt x="388" y="594"/>
                        </a:cubicBezTo>
                        <a:cubicBezTo>
                          <a:pt x="434" y="434"/>
                          <a:pt x="480" y="297"/>
                          <a:pt x="525" y="137"/>
                        </a:cubicBezTo>
                        <a:cubicBezTo>
                          <a:pt x="548" y="114"/>
                          <a:pt x="548" y="92"/>
                          <a:pt x="525" y="69"/>
                        </a:cubicBezTo>
                        <a:cubicBezTo>
                          <a:pt x="525" y="23"/>
                          <a:pt x="503" y="23"/>
                          <a:pt x="48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22"/>
                  <p:cNvSpPr/>
                  <p:nvPr/>
                </p:nvSpPr>
                <p:spPr>
                  <a:xfrm>
                    <a:off x="8404540" y="2433705"/>
                    <a:ext cx="16056" cy="3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1256" extrusionOk="0">
                        <a:moveTo>
                          <a:pt x="503" y="0"/>
                        </a:moveTo>
                        <a:cubicBezTo>
                          <a:pt x="480" y="0"/>
                          <a:pt x="434" y="23"/>
                          <a:pt x="434" y="69"/>
                        </a:cubicBezTo>
                        <a:cubicBezTo>
                          <a:pt x="389" y="137"/>
                          <a:pt x="343" y="229"/>
                          <a:pt x="320" y="320"/>
                        </a:cubicBezTo>
                        <a:cubicBezTo>
                          <a:pt x="274" y="411"/>
                          <a:pt x="252" y="503"/>
                          <a:pt x="206" y="571"/>
                        </a:cubicBezTo>
                        <a:cubicBezTo>
                          <a:pt x="160" y="754"/>
                          <a:pt x="69" y="936"/>
                          <a:pt x="23" y="1142"/>
                        </a:cubicBezTo>
                        <a:cubicBezTo>
                          <a:pt x="1" y="1187"/>
                          <a:pt x="46" y="1233"/>
                          <a:pt x="115" y="1256"/>
                        </a:cubicBezTo>
                        <a:cubicBezTo>
                          <a:pt x="138" y="1256"/>
                          <a:pt x="160" y="1233"/>
                          <a:pt x="183" y="1233"/>
                        </a:cubicBezTo>
                        <a:cubicBezTo>
                          <a:pt x="206" y="1210"/>
                          <a:pt x="206" y="1187"/>
                          <a:pt x="229" y="1164"/>
                        </a:cubicBezTo>
                        <a:lnTo>
                          <a:pt x="252" y="1096"/>
                        </a:lnTo>
                        <a:cubicBezTo>
                          <a:pt x="297" y="936"/>
                          <a:pt x="343" y="799"/>
                          <a:pt x="389" y="639"/>
                        </a:cubicBezTo>
                        <a:cubicBezTo>
                          <a:pt x="411" y="548"/>
                          <a:pt x="457" y="457"/>
                          <a:pt x="480" y="366"/>
                        </a:cubicBezTo>
                        <a:cubicBezTo>
                          <a:pt x="503" y="297"/>
                          <a:pt x="548" y="206"/>
                          <a:pt x="594" y="137"/>
                        </a:cubicBezTo>
                        <a:cubicBezTo>
                          <a:pt x="594" y="92"/>
                          <a:pt x="571" y="46"/>
                          <a:pt x="548" y="23"/>
                        </a:cubicBezTo>
                        <a:cubicBezTo>
                          <a:pt x="526" y="23"/>
                          <a:pt x="526" y="0"/>
                          <a:pt x="50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22"/>
                  <p:cNvSpPr/>
                  <p:nvPr/>
                </p:nvSpPr>
                <p:spPr>
                  <a:xfrm>
                    <a:off x="8452058" y="2449733"/>
                    <a:ext cx="14812" cy="31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" h="1149" extrusionOk="0">
                        <a:moveTo>
                          <a:pt x="434" y="1"/>
                        </a:moveTo>
                        <a:cubicBezTo>
                          <a:pt x="411" y="1"/>
                          <a:pt x="388" y="1"/>
                          <a:pt x="365" y="24"/>
                        </a:cubicBezTo>
                        <a:cubicBezTo>
                          <a:pt x="342" y="24"/>
                          <a:pt x="320" y="46"/>
                          <a:pt x="320" y="92"/>
                        </a:cubicBezTo>
                        <a:cubicBezTo>
                          <a:pt x="297" y="161"/>
                          <a:pt x="274" y="229"/>
                          <a:pt x="251" y="298"/>
                        </a:cubicBezTo>
                        <a:cubicBezTo>
                          <a:pt x="228" y="389"/>
                          <a:pt x="183" y="503"/>
                          <a:pt x="137" y="617"/>
                        </a:cubicBezTo>
                        <a:cubicBezTo>
                          <a:pt x="91" y="754"/>
                          <a:pt x="46" y="868"/>
                          <a:pt x="23" y="1005"/>
                        </a:cubicBezTo>
                        <a:cubicBezTo>
                          <a:pt x="0" y="1074"/>
                          <a:pt x="69" y="1142"/>
                          <a:pt x="137" y="1142"/>
                        </a:cubicBezTo>
                        <a:cubicBezTo>
                          <a:pt x="149" y="1146"/>
                          <a:pt x="161" y="1148"/>
                          <a:pt x="171" y="1148"/>
                        </a:cubicBezTo>
                        <a:cubicBezTo>
                          <a:pt x="221" y="1148"/>
                          <a:pt x="255" y="1107"/>
                          <a:pt x="274" y="1051"/>
                        </a:cubicBezTo>
                        <a:cubicBezTo>
                          <a:pt x="297" y="891"/>
                          <a:pt x="342" y="754"/>
                          <a:pt x="388" y="617"/>
                        </a:cubicBezTo>
                        <a:cubicBezTo>
                          <a:pt x="434" y="457"/>
                          <a:pt x="502" y="298"/>
                          <a:pt x="525" y="115"/>
                        </a:cubicBezTo>
                        <a:cubicBezTo>
                          <a:pt x="548" y="69"/>
                          <a:pt x="502" y="1"/>
                          <a:pt x="43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22"/>
                  <p:cNvSpPr/>
                  <p:nvPr/>
                </p:nvSpPr>
                <p:spPr>
                  <a:xfrm>
                    <a:off x="8510038" y="2470114"/>
                    <a:ext cx="16083" cy="30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1136" extrusionOk="0">
                        <a:moveTo>
                          <a:pt x="434" y="0"/>
                        </a:moveTo>
                        <a:cubicBezTo>
                          <a:pt x="389" y="0"/>
                          <a:pt x="320" y="23"/>
                          <a:pt x="320" y="91"/>
                        </a:cubicBezTo>
                        <a:cubicBezTo>
                          <a:pt x="252" y="228"/>
                          <a:pt x="206" y="365"/>
                          <a:pt x="160" y="525"/>
                        </a:cubicBezTo>
                        <a:cubicBezTo>
                          <a:pt x="138" y="594"/>
                          <a:pt x="92" y="662"/>
                          <a:pt x="92" y="708"/>
                        </a:cubicBezTo>
                        <a:cubicBezTo>
                          <a:pt x="46" y="799"/>
                          <a:pt x="24" y="890"/>
                          <a:pt x="1" y="982"/>
                        </a:cubicBezTo>
                        <a:cubicBezTo>
                          <a:pt x="1" y="1004"/>
                          <a:pt x="1" y="1027"/>
                          <a:pt x="24" y="1050"/>
                        </a:cubicBezTo>
                        <a:cubicBezTo>
                          <a:pt x="24" y="1073"/>
                          <a:pt x="46" y="1096"/>
                          <a:pt x="92" y="1119"/>
                        </a:cubicBezTo>
                        <a:cubicBezTo>
                          <a:pt x="103" y="1130"/>
                          <a:pt x="121" y="1136"/>
                          <a:pt x="138" y="1136"/>
                        </a:cubicBezTo>
                        <a:cubicBezTo>
                          <a:pt x="155" y="1136"/>
                          <a:pt x="172" y="1130"/>
                          <a:pt x="183" y="1119"/>
                        </a:cubicBezTo>
                        <a:cubicBezTo>
                          <a:pt x="229" y="1119"/>
                          <a:pt x="252" y="1096"/>
                          <a:pt x="275" y="1050"/>
                        </a:cubicBezTo>
                        <a:cubicBezTo>
                          <a:pt x="297" y="959"/>
                          <a:pt x="343" y="845"/>
                          <a:pt x="366" y="753"/>
                        </a:cubicBezTo>
                        <a:cubicBezTo>
                          <a:pt x="412" y="571"/>
                          <a:pt x="480" y="388"/>
                          <a:pt x="548" y="205"/>
                        </a:cubicBezTo>
                        <a:cubicBezTo>
                          <a:pt x="594" y="137"/>
                          <a:pt x="571" y="46"/>
                          <a:pt x="480" y="23"/>
                        </a:cubicBezTo>
                        <a:cubicBezTo>
                          <a:pt x="480" y="0"/>
                          <a:pt x="457" y="0"/>
                          <a:pt x="43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22"/>
                  <p:cNvSpPr/>
                  <p:nvPr/>
                </p:nvSpPr>
                <p:spPr>
                  <a:xfrm>
                    <a:off x="8563719" y="2482440"/>
                    <a:ext cx="14839" cy="30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" h="1119" extrusionOk="0">
                        <a:moveTo>
                          <a:pt x="411" y="1"/>
                        </a:moveTo>
                        <a:cubicBezTo>
                          <a:pt x="389" y="1"/>
                          <a:pt x="366" y="1"/>
                          <a:pt x="343" y="23"/>
                        </a:cubicBezTo>
                        <a:cubicBezTo>
                          <a:pt x="320" y="46"/>
                          <a:pt x="297" y="69"/>
                          <a:pt x="297" y="92"/>
                        </a:cubicBezTo>
                        <a:cubicBezTo>
                          <a:pt x="274" y="138"/>
                          <a:pt x="252" y="206"/>
                          <a:pt x="252" y="252"/>
                        </a:cubicBezTo>
                        <a:cubicBezTo>
                          <a:pt x="252" y="229"/>
                          <a:pt x="252" y="229"/>
                          <a:pt x="252" y="229"/>
                        </a:cubicBezTo>
                        <a:cubicBezTo>
                          <a:pt x="206" y="343"/>
                          <a:pt x="183" y="457"/>
                          <a:pt x="137" y="571"/>
                        </a:cubicBezTo>
                        <a:cubicBezTo>
                          <a:pt x="92" y="708"/>
                          <a:pt x="23" y="845"/>
                          <a:pt x="23" y="982"/>
                        </a:cubicBezTo>
                        <a:cubicBezTo>
                          <a:pt x="0" y="1051"/>
                          <a:pt x="46" y="1119"/>
                          <a:pt x="115" y="1119"/>
                        </a:cubicBezTo>
                        <a:cubicBezTo>
                          <a:pt x="137" y="1119"/>
                          <a:pt x="183" y="1119"/>
                          <a:pt x="206" y="1096"/>
                        </a:cubicBezTo>
                        <a:cubicBezTo>
                          <a:pt x="229" y="1073"/>
                          <a:pt x="252" y="1051"/>
                          <a:pt x="252" y="1028"/>
                        </a:cubicBezTo>
                        <a:cubicBezTo>
                          <a:pt x="274" y="959"/>
                          <a:pt x="297" y="891"/>
                          <a:pt x="320" y="822"/>
                        </a:cubicBezTo>
                        <a:cubicBezTo>
                          <a:pt x="343" y="754"/>
                          <a:pt x="343" y="708"/>
                          <a:pt x="366" y="640"/>
                        </a:cubicBezTo>
                        <a:cubicBezTo>
                          <a:pt x="366" y="640"/>
                          <a:pt x="366" y="663"/>
                          <a:pt x="366" y="663"/>
                        </a:cubicBezTo>
                        <a:cubicBezTo>
                          <a:pt x="411" y="503"/>
                          <a:pt x="480" y="320"/>
                          <a:pt x="525" y="138"/>
                        </a:cubicBezTo>
                        <a:cubicBezTo>
                          <a:pt x="548" y="115"/>
                          <a:pt x="525" y="69"/>
                          <a:pt x="503" y="46"/>
                        </a:cubicBezTo>
                        <a:cubicBezTo>
                          <a:pt x="480" y="23"/>
                          <a:pt x="457" y="1"/>
                          <a:pt x="43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22"/>
                  <p:cNvSpPr/>
                  <p:nvPr/>
                </p:nvSpPr>
                <p:spPr>
                  <a:xfrm>
                    <a:off x="8189840" y="2342397"/>
                    <a:ext cx="9893" cy="10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389" extrusionOk="0">
                        <a:moveTo>
                          <a:pt x="114" y="0"/>
                        </a:moveTo>
                        <a:lnTo>
                          <a:pt x="0" y="320"/>
                        </a:lnTo>
                        <a:cubicBezTo>
                          <a:pt x="92" y="343"/>
                          <a:pt x="183" y="365"/>
                          <a:pt x="251" y="388"/>
                        </a:cubicBezTo>
                        <a:cubicBezTo>
                          <a:pt x="251" y="365"/>
                          <a:pt x="274" y="343"/>
                          <a:pt x="274" y="343"/>
                        </a:cubicBezTo>
                        <a:cubicBezTo>
                          <a:pt x="297" y="251"/>
                          <a:pt x="343" y="160"/>
                          <a:pt x="366" y="69"/>
                        </a:cubicBezTo>
                        <a:cubicBezTo>
                          <a:pt x="274" y="46"/>
                          <a:pt x="206" y="23"/>
                          <a:pt x="114" y="0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8" name="Google Shape;1578;p22"/>
                  <p:cNvSpPr/>
                  <p:nvPr/>
                </p:nvSpPr>
                <p:spPr>
                  <a:xfrm>
                    <a:off x="8210816" y="2257253"/>
                    <a:ext cx="12974" cy="12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" h="457" extrusionOk="0">
                        <a:moveTo>
                          <a:pt x="0" y="0"/>
                        </a:moveTo>
                        <a:lnTo>
                          <a:pt x="229" y="69"/>
                        </a:lnTo>
                        <a:lnTo>
                          <a:pt x="137" y="388"/>
                        </a:lnTo>
                        <a:cubicBezTo>
                          <a:pt x="229" y="411"/>
                          <a:pt x="297" y="434"/>
                          <a:pt x="388" y="457"/>
                        </a:cubicBezTo>
                        <a:cubicBezTo>
                          <a:pt x="411" y="343"/>
                          <a:pt x="457" y="251"/>
                          <a:pt x="480" y="137"/>
                        </a:cubicBezTo>
                        <a:cubicBezTo>
                          <a:pt x="320" y="92"/>
                          <a:pt x="160" y="4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22"/>
                  <p:cNvSpPr/>
                  <p:nvPr/>
                </p:nvSpPr>
                <p:spPr>
                  <a:xfrm>
                    <a:off x="8162080" y="2436786"/>
                    <a:ext cx="9893" cy="10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389" extrusionOk="0">
                        <a:moveTo>
                          <a:pt x="92" y="0"/>
                        </a:moveTo>
                        <a:cubicBezTo>
                          <a:pt x="100" y="0"/>
                          <a:pt x="107" y="1"/>
                          <a:pt x="114" y="2"/>
                        </a:cubicBezTo>
                        <a:lnTo>
                          <a:pt x="114" y="2"/>
                        </a:lnTo>
                        <a:lnTo>
                          <a:pt x="114" y="0"/>
                        </a:lnTo>
                        <a:close/>
                        <a:moveTo>
                          <a:pt x="114" y="2"/>
                        </a:moveTo>
                        <a:lnTo>
                          <a:pt x="0" y="320"/>
                        </a:lnTo>
                        <a:cubicBezTo>
                          <a:pt x="92" y="343"/>
                          <a:pt x="183" y="366"/>
                          <a:pt x="274" y="389"/>
                        </a:cubicBezTo>
                        <a:cubicBezTo>
                          <a:pt x="297" y="297"/>
                          <a:pt x="343" y="183"/>
                          <a:pt x="365" y="92"/>
                        </a:cubicBezTo>
                        <a:cubicBezTo>
                          <a:pt x="320" y="69"/>
                          <a:pt x="274" y="46"/>
                          <a:pt x="206" y="46"/>
                        </a:cubicBezTo>
                        <a:cubicBezTo>
                          <a:pt x="206" y="46"/>
                          <a:pt x="206" y="46"/>
                          <a:pt x="206" y="23"/>
                        </a:cubicBezTo>
                        <a:cubicBezTo>
                          <a:pt x="168" y="23"/>
                          <a:pt x="146" y="8"/>
                          <a:pt x="114" y="2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22"/>
                  <p:cNvSpPr/>
                  <p:nvPr/>
                </p:nvSpPr>
                <p:spPr>
                  <a:xfrm>
                    <a:off x="8333586" y="2386186"/>
                    <a:ext cx="7433" cy="10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389" extrusionOk="0">
                        <a:moveTo>
                          <a:pt x="92" y="1"/>
                        </a:moveTo>
                        <a:cubicBezTo>
                          <a:pt x="69" y="24"/>
                          <a:pt x="69" y="46"/>
                          <a:pt x="69" y="69"/>
                        </a:cubicBezTo>
                        <a:cubicBezTo>
                          <a:pt x="46" y="161"/>
                          <a:pt x="23" y="229"/>
                          <a:pt x="1" y="320"/>
                        </a:cubicBezTo>
                        <a:cubicBezTo>
                          <a:pt x="69" y="343"/>
                          <a:pt x="138" y="366"/>
                          <a:pt x="206" y="389"/>
                        </a:cubicBezTo>
                        <a:lnTo>
                          <a:pt x="183" y="366"/>
                        </a:lnTo>
                        <a:lnTo>
                          <a:pt x="275" y="69"/>
                        </a:lnTo>
                        <a:lnTo>
                          <a:pt x="92" y="1"/>
                        </a:ln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22"/>
                  <p:cNvSpPr/>
                  <p:nvPr/>
                </p:nvSpPr>
                <p:spPr>
                  <a:xfrm>
                    <a:off x="8358264" y="2303528"/>
                    <a:ext cx="7433" cy="9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366" extrusionOk="0">
                        <a:moveTo>
                          <a:pt x="92" y="0"/>
                        </a:moveTo>
                        <a:cubicBezTo>
                          <a:pt x="69" y="46"/>
                          <a:pt x="46" y="114"/>
                          <a:pt x="23" y="183"/>
                        </a:cubicBezTo>
                        <a:cubicBezTo>
                          <a:pt x="23" y="228"/>
                          <a:pt x="1" y="251"/>
                          <a:pt x="1" y="297"/>
                        </a:cubicBezTo>
                        <a:cubicBezTo>
                          <a:pt x="46" y="320"/>
                          <a:pt x="115" y="343"/>
                          <a:pt x="183" y="365"/>
                        </a:cubicBezTo>
                        <a:lnTo>
                          <a:pt x="160" y="343"/>
                        </a:lnTo>
                        <a:lnTo>
                          <a:pt x="275" y="46"/>
                        </a:lnTo>
                        <a:cubicBezTo>
                          <a:pt x="206" y="23"/>
                          <a:pt x="160" y="0"/>
                          <a:pt x="92" y="0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22"/>
                  <p:cNvSpPr/>
                  <p:nvPr/>
                </p:nvSpPr>
                <p:spPr>
                  <a:xfrm>
                    <a:off x="8303988" y="2480602"/>
                    <a:ext cx="9893" cy="11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411" extrusionOk="0">
                        <a:moveTo>
                          <a:pt x="114" y="0"/>
                        </a:moveTo>
                        <a:cubicBezTo>
                          <a:pt x="91" y="91"/>
                          <a:pt x="46" y="206"/>
                          <a:pt x="0" y="297"/>
                        </a:cubicBezTo>
                        <a:cubicBezTo>
                          <a:pt x="92" y="328"/>
                          <a:pt x="175" y="358"/>
                          <a:pt x="253" y="382"/>
                        </a:cubicBezTo>
                        <a:lnTo>
                          <a:pt x="253" y="382"/>
                        </a:lnTo>
                        <a:lnTo>
                          <a:pt x="365" y="69"/>
                        </a:lnTo>
                        <a:cubicBezTo>
                          <a:pt x="297" y="46"/>
                          <a:pt x="251" y="46"/>
                          <a:pt x="183" y="23"/>
                        </a:cubicBezTo>
                        <a:cubicBezTo>
                          <a:pt x="160" y="0"/>
                          <a:pt x="137" y="0"/>
                          <a:pt x="114" y="0"/>
                        </a:cubicBezTo>
                        <a:close/>
                        <a:moveTo>
                          <a:pt x="253" y="382"/>
                        </a:moveTo>
                        <a:lnTo>
                          <a:pt x="251" y="388"/>
                        </a:lnTo>
                        <a:lnTo>
                          <a:pt x="365" y="411"/>
                        </a:lnTo>
                        <a:cubicBezTo>
                          <a:pt x="328" y="404"/>
                          <a:pt x="291" y="394"/>
                          <a:pt x="253" y="382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22"/>
                  <p:cNvSpPr/>
                  <p:nvPr/>
                </p:nvSpPr>
                <p:spPr>
                  <a:xfrm>
                    <a:off x="8218843" y="2253550"/>
                    <a:ext cx="141313" cy="50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8" h="1873" extrusionOk="0">
                        <a:moveTo>
                          <a:pt x="160" y="0"/>
                        </a:moveTo>
                        <a:cubicBezTo>
                          <a:pt x="114" y="0"/>
                          <a:pt x="69" y="23"/>
                          <a:pt x="46" y="92"/>
                        </a:cubicBezTo>
                        <a:cubicBezTo>
                          <a:pt x="0" y="160"/>
                          <a:pt x="0" y="274"/>
                          <a:pt x="91" y="297"/>
                        </a:cubicBezTo>
                        <a:cubicBezTo>
                          <a:pt x="388" y="457"/>
                          <a:pt x="685" y="594"/>
                          <a:pt x="982" y="731"/>
                        </a:cubicBezTo>
                        <a:lnTo>
                          <a:pt x="1004" y="731"/>
                        </a:lnTo>
                        <a:cubicBezTo>
                          <a:pt x="1027" y="754"/>
                          <a:pt x="1050" y="754"/>
                          <a:pt x="1096" y="776"/>
                        </a:cubicBezTo>
                        <a:cubicBezTo>
                          <a:pt x="1347" y="891"/>
                          <a:pt x="1598" y="982"/>
                          <a:pt x="1849" y="1073"/>
                        </a:cubicBezTo>
                        <a:lnTo>
                          <a:pt x="1872" y="1073"/>
                        </a:lnTo>
                        <a:cubicBezTo>
                          <a:pt x="1872" y="1073"/>
                          <a:pt x="1895" y="1096"/>
                          <a:pt x="1895" y="1096"/>
                        </a:cubicBezTo>
                        <a:lnTo>
                          <a:pt x="1940" y="1096"/>
                        </a:lnTo>
                        <a:cubicBezTo>
                          <a:pt x="1986" y="1119"/>
                          <a:pt x="2032" y="1142"/>
                          <a:pt x="2100" y="1164"/>
                        </a:cubicBezTo>
                        <a:lnTo>
                          <a:pt x="2146" y="1164"/>
                        </a:lnTo>
                        <a:cubicBezTo>
                          <a:pt x="2214" y="1210"/>
                          <a:pt x="2283" y="1233"/>
                          <a:pt x="2351" y="1256"/>
                        </a:cubicBezTo>
                        <a:lnTo>
                          <a:pt x="2397" y="1256"/>
                        </a:lnTo>
                        <a:cubicBezTo>
                          <a:pt x="2602" y="1324"/>
                          <a:pt x="2830" y="1393"/>
                          <a:pt x="3036" y="1461"/>
                        </a:cubicBezTo>
                        <a:lnTo>
                          <a:pt x="3059" y="1461"/>
                        </a:lnTo>
                        <a:cubicBezTo>
                          <a:pt x="3264" y="1507"/>
                          <a:pt x="3492" y="1575"/>
                          <a:pt x="3721" y="1621"/>
                        </a:cubicBezTo>
                        <a:lnTo>
                          <a:pt x="3766" y="1621"/>
                        </a:lnTo>
                        <a:cubicBezTo>
                          <a:pt x="3812" y="1644"/>
                          <a:pt x="3880" y="1667"/>
                          <a:pt x="3926" y="1667"/>
                        </a:cubicBezTo>
                        <a:lnTo>
                          <a:pt x="3949" y="1667"/>
                        </a:lnTo>
                        <a:cubicBezTo>
                          <a:pt x="3949" y="1667"/>
                          <a:pt x="3972" y="1667"/>
                          <a:pt x="3972" y="1689"/>
                        </a:cubicBezTo>
                        <a:lnTo>
                          <a:pt x="4017" y="1689"/>
                        </a:lnTo>
                        <a:cubicBezTo>
                          <a:pt x="4154" y="1712"/>
                          <a:pt x="4291" y="1735"/>
                          <a:pt x="4428" y="1758"/>
                        </a:cubicBezTo>
                        <a:lnTo>
                          <a:pt x="4451" y="1758"/>
                        </a:lnTo>
                        <a:cubicBezTo>
                          <a:pt x="4474" y="1781"/>
                          <a:pt x="4520" y="1781"/>
                          <a:pt x="4542" y="1781"/>
                        </a:cubicBezTo>
                        <a:lnTo>
                          <a:pt x="4565" y="1781"/>
                        </a:lnTo>
                        <a:cubicBezTo>
                          <a:pt x="4588" y="1781"/>
                          <a:pt x="4588" y="1804"/>
                          <a:pt x="4611" y="1804"/>
                        </a:cubicBezTo>
                        <a:lnTo>
                          <a:pt x="4679" y="1804"/>
                        </a:lnTo>
                        <a:cubicBezTo>
                          <a:pt x="4816" y="1826"/>
                          <a:pt x="4953" y="1849"/>
                          <a:pt x="5067" y="1872"/>
                        </a:cubicBezTo>
                        <a:cubicBezTo>
                          <a:pt x="5113" y="1872"/>
                          <a:pt x="5159" y="1849"/>
                          <a:pt x="5181" y="1826"/>
                        </a:cubicBezTo>
                        <a:cubicBezTo>
                          <a:pt x="5227" y="1781"/>
                          <a:pt x="5227" y="1758"/>
                          <a:pt x="5227" y="1712"/>
                        </a:cubicBezTo>
                        <a:cubicBezTo>
                          <a:pt x="5227" y="1667"/>
                          <a:pt x="5227" y="1621"/>
                          <a:pt x="5204" y="1598"/>
                        </a:cubicBezTo>
                        <a:cubicBezTo>
                          <a:pt x="5159" y="1553"/>
                          <a:pt x="5113" y="1553"/>
                          <a:pt x="5067" y="1530"/>
                        </a:cubicBezTo>
                        <a:cubicBezTo>
                          <a:pt x="4999" y="1530"/>
                          <a:pt x="4930" y="1507"/>
                          <a:pt x="4839" y="1507"/>
                        </a:cubicBezTo>
                        <a:cubicBezTo>
                          <a:pt x="4816" y="1507"/>
                          <a:pt x="4793" y="1507"/>
                          <a:pt x="4771" y="1484"/>
                        </a:cubicBezTo>
                        <a:lnTo>
                          <a:pt x="4656" y="1484"/>
                        </a:lnTo>
                        <a:cubicBezTo>
                          <a:pt x="4634" y="1461"/>
                          <a:pt x="4611" y="1461"/>
                          <a:pt x="4588" y="1461"/>
                        </a:cubicBezTo>
                        <a:lnTo>
                          <a:pt x="4565" y="1461"/>
                        </a:lnTo>
                        <a:cubicBezTo>
                          <a:pt x="4405" y="1438"/>
                          <a:pt x="4223" y="1393"/>
                          <a:pt x="4063" y="1370"/>
                        </a:cubicBezTo>
                        <a:cubicBezTo>
                          <a:pt x="3995" y="1347"/>
                          <a:pt x="3926" y="1347"/>
                          <a:pt x="3858" y="1324"/>
                        </a:cubicBezTo>
                        <a:cubicBezTo>
                          <a:pt x="3629" y="1279"/>
                          <a:pt x="3378" y="1210"/>
                          <a:pt x="3150" y="1142"/>
                        </a:cubicBezTo>
                        <a:lnTo>
                          <a:pt x="3127" y="1142"/>
                        </a:lnTo>
                        <a:cubicBezTo>
                          <a:pt x="2922" y="1073"/>
                          <a:pt x="2694" y="1005"/>
                          <a:pt x="2465" y="936"/>
                        </a:cubicBezTo>
                        <a:lnTo>
                          <a:pt x="2442" y="936"/>
                        </a:lnTo>
                        <a:lnTo>
                          <a:pt x="2214" y="868"/>
                        </a:lnTo>
                        <a:lnTo>
                          <a:pt x="2191" y="845"/>
                        </a:lnTo>
                        <a:cubicBezTo>
                          <a:pt x="2146" y="845"/>
                          <a:pt x="2123" y="822"/>
                          <a:pt x="2100" y="822"/>
                        </a:cubicBezTo>
                        <a:cubicBezTo>
                          <a:pt x="2054" y="799"/>
                          <a:pt x="2009" y="776"/>
                          <a:pt x="1963" y="776"/>
                        </a:cubicBezTo>
                        <a:cubicBezTo>
                          <a:pt x="1963" y="776"/>
                          <a:pt x="1963" y="776"/>
                          <a:pt x="1940" y="754"/>
                        </a:cubicBezTo>
                        <a:cubicBezTo>
                          <a:pt x="1712" y="685"/>
                          <a:pt x="1461" y="571"/>
                          <a:pt x="1233" y="480"/>
                        </a:cubicBezTo>
                        <a:lnTo>
                          <a:pt x="1210" y="480"/>
                        </a:lnTo>
                        <a:cubicBezTo>
                          <a:pt x="1187" y="457"/>
                          <a:pt x="1164" y="457"/>
                          <a:pt x="1164" y="457"/>
                        </a:cubicBezTo>
                        <a:cubicBezTo>
                          <a:pt x="1141" y="434"/>
                          <a:pt x="1119" y="434"/>
                          <a:pt x="1119" y="434"/>
                        </a:cubicBezTo>
                        <a:lnTo>
                          <a:pt x="1096" y="434"/>
                        </a:lnTo>
                        <a:cubicBezTo>
                          <a:pt x="1073" y="411"/>
                          <a:pt x="1027" y="388"/>
                          <a:pt x="1004" y="388"/>
                        </a:cubicBezTo>
                        <a:cubicBezTo>
                          <a:pt x="753" y="274"/>
                          <a:pt x="502" y="160"/>
                          <a:pt x="251" y="23"/>
                        </a:cubicBezTo>
                        <a:cubicBezTo>
                          <a:pt x="228" y="23"/>
                          <a:pt x="206" y="0"/>
                          <a:pt x="1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22"/>
                  <p:cNvSpPr/>
                  <p:nvPr/>
                </p:nvSpPr>
                <p:spPr>
                  <a:xfrm>
                    <a:off x="8210194" y="2281309"/>
                    <a:ext cx="141935" cy="50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1" h="1873" extrusionOk="0">
                        <a:moveTo>
                          <a:pt x="1096" y="411"/>
                        </a:moveTo>
                        <a:lnTo>
                          <a:pt x="1096" y="411"/>
                        </a:lnTo>
                        <a:cubicBezTo>
                          <a:pt x="1102" y="414"/>
                          <a:pt x="1109" y="417"/>
                          <a:pt x="1115" y="420"/>
                        </a:cubicBezTo>
                        <a:lnTo>
                          <a:pt x="1115" y="420"/>
                        </a:lnTo>
                        <a:cubicBezTo>
                          <a:pt x="1108" y="411"/>
                          <a:pt x="1096" y="411"/>
                          <a:pt x="1096" y="411"/>
                        </a:cubicBezTo>
                        <a:close/>
                        <a:moveTo>
                          <a:pt x="183" y="1"/>
                        </a:moveTo>
                        <a:cubicBezTo>
                          <a:pt x="138" y="1"/>
                          <a:pt x="69" y="23"/>
                          <a:pt x="46" y="69"/>
                        </a:cubicBezTo>
                        <a:cubicBezTo>
                          <a:pt x="1" y="137"/>
                          <a:pt x="23" y="252"/>
                          <a:pt x="92" y="297"/>
                        </a:cubicBezTo>
                        <a:cubicBezTo>
                          <a:pt x="777" y="640"/>
                          <a:pt x="1484" y="936"/>
                          <a:pt x="2192" y="1187"/>
                        </a:cubicBezTo>
                        <a:cubicBezTo>
                          <a:pt x="2215" y="1187"/>
                          <a:pt x="2215" y="1210"/>
                          <a:pt x="2215" y="1210"/>
                        </a:cubicBezTo>
                        <a:lnTo>
                          <a:pt x="2237" y="1210"/>
                        </a:lnTo>
                        <a:cubicBezTo>
                          <a:pt x="2603" y="1324"/>
                          <a:pt x="2968" y="1439"/>
                          <a:pt x="3333" y="1530"/>
                        </a:cubicBezTo>
                        <a:cubicBezTo>
                          <a:pt x="3721" y="1644"/>
                          <a:pt x="4109" y="1712"/>
                          <a:pt x="4497" y="1781"/>
                        </a:cubicBezTo>
                        <a:cubicBezTo>
                          <a:pt x="4520" y="1781"/>
                          <a:pt x="4543" y="1804"/>
                          <a:pt x="4566" y="1804"/>
                        </a:cubicBezTo>
                        <a:lnTo>
                          <a:pt x="4634" y="1804"/>
                        </a:lnTo>
                        <a:cubicBezTo>
                          <a:pt x="4657" y="1804"/>
                          <a:pt x="4680" y="1827"/>
                          <a:pt x="4703" y="1827"/>
                        </a:cubicBezTo>
                        <a:cubicBezTo>
                          <a:pt x="4840" y="1849"/>
                          <a:pt x="4954" y="1849"/>
                          <a:pt x="5068" y="1872"/>
                        </a:cubicBezTo>
                        <a:cubicBezTo>
                          <a:pt x="5113" y="1872"/>
                          <a:pt x="5159" y="1849"/>
                          <a:pt x="5182" y="1827"/>
                        </a:cubicBezTo>
                        <a:cubicBezTo>
                          <a:pt x="5228" y="1804"/>
                          <a:pt x="5250" y="1758"/>
                          <a:pt x="5250" y="1712"/>
                        </a:cubicBezTo>
                        <a:cubicBezTo>
                          <a:pt x="5250" y="1667"/>
                          <a:pt x="5228" y="1644"/>
                          <a:pt x="5205" y="1598"/>
                        </a:cubicBezTo>
                        <a:cubicBezTo>
                          <a:pt x="5159" y="1575"/>
                          <a:pt x="5136" y="1553"/>
                          <a:pt x="5091" y="1553"/>
                        </a:cubicBezTo>
                        <a:cubicBezTo>
                          <a:pt x="5022" y="1553"/>
                          <a:pt x="4954" y="1530"/>
                          <a:pt x="4885" y="1530"/>
                        </a:cubicBezTo>
                        <a:cubicBezTo>
                          <a:pt x="4862" y="1530"/>
                          <a:pt x="4862" y="1530"/>
                          <a:pt x="4840" y="1507"/>
                        </a:cubicBezTo>
                        <a:lnTo>
                          <a:pt x="4703" y="1507"/>
                        </a:lnTo>
                        <a:cubicBezTo>
                          <a:pt x="4703" y="1484"/>
                          <a:pt x="4680" y="1484"/>
                          <a:pt x="4657" y="1484"/>
                        </a:cubicBezTo>
                        <a:lnTo>
                          <a:pt x="4588" y="1484"/>
                        </a:lnTo>
                        <a:cubicBezTo>
                          <a:pt x="4588" y="1484"/>
                          <a:pt x="4566" y="1461"/>
                          <a:pt x="4566" y="1461"/>
                        </a:cubicBezTo>
                        <a:cubicBezTo>
                          <a:pt x="4155" y="1393"/>
                          <a:pt x="3744" y="1302"/>
                          <a:pt x="3356" y="1210"/>
                        </a:cubicBezTo>
                        <a:cubicBezTo>
                          <a:pt x="2991" y="1119"/>
                          <a:pt x="2648" y="1005"/>
                          <a:pt x="2306" y="891"/>
                        </a:cubicBezTo>
                        <a:cubicBezTo>
                          <a:pt x="1902" y="756"/>
                          <a:pt x="1497" y="599"/>
                          <a:pt x="1115" y="420"/>
                        </a:cubicBezTo>
                        <a:lnTo>
                          <a:pt x="1115" y="420"/>
                        </a:lnTo>
                        <a:cubicBezTo>
                          <a:pt x="1117" y="423"/>
                          <a:pt x="1119" y="428"/>
                          <a:pt x="1119" y="434"/>
                        </a:cubicBezTo>
                        <a:cubicBezTo>
                          <a:pt x="822" y="297"/>
                          <a:pt x="548" y="160"/>
                          <a:pt x="274" y="23"/>
                        </a:cubicBezTo>
                        <a:cubicBezTo>
                          <a:pt x="252" y="1"/>
                          <a:pt x="206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22"/>
                  <p:cNvSpPr/>
                  <p:nvPr/>
                </p:nvSpPr>
                <p:spPr>
                  <a:xfrm>
                    <a:off x="8144187" y="2514524"/>
                    <a:ext cx="140069" cy="493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2" h="1827" extrusionOk="0">
                        <a:moveTo>
                          <a:pt x="137" y="0"/>
                        </a:moveTo>
                        <a:cubicBezTo>
                          <a:pt x="92" y="23"/>
                          <a:pt x="69" y="46"/>
                          <a:pt x="46" y="69"/>
                        </a:cubicBezTo>
                        <a:cubicBezTo>
                          <a:pt x="0" y="160"/>
                          <a:pt x="23" y="252"/>
                          <a:pt x="92" y="297"/>
                        </a:cubicBezTo>
                        <a:cubicBezTo>
                          <a:pt x="1438" y="982"/>
                          <a:pt x="2876" y="1461"/>
                          <a:pt x="4383" y="1735"/>
                        </a:cubicBezTo>
                        <a:lnTo>
                          <a:pt x="4406" y="1735"/>
                        </a:lnTo>
                        <a:cubicBezTo>
                          <a:pt x="4451" y="1735"/>
                          <a:pt x="4474" y="1758"/>
                          <a:pt x="4497" y="1758"/>
                        </a:cubicBezTo>
                        <a:lnTo>
                          <a:pt x="4565" y="1758"/>
                        </a:lnTo>
                        <a:lnTo>
                          <a:pt x="4611" y="1781"/>
                        </a:lnTo>
                        <a:lnTo>
                          <a:pt x="4634" y="1781"/>
                        </a:lnTo>
                        <a:cubicBezTo>
                          <a:pt x="4748" y="1781"/>
                          <a:pt x="4885" y="1804"/>
                          <a:pt x="5022" y="1827"/>
                        </a:cubicBezTo>
                        <a:cubicBezTo>
                          <a:pt x="5067" y="1827"/>
                          <a:pt x="5113" y="1804"/>
                          <a:pt x="5136" y="1781"/>
                        </a:cubicBezTo>
                        <a:cubicBezTo>
                          <a:pt x="5159" y="1758"/>
                          <a:pt x="5182" y="1712"/>
                          <a:pt x="5182" y="1667"/>
                        </a:cubicBezTo>
                        <a:cubicBezTo>
                          <a:pt x="5182" y="1621"/>
                          <a:pt x="5159" y="1575"/>
                          <a:pt x="5136" y="1553"/>
                        </a:cubicBezTo>
                        <a:cubicBezTo>
                          <a:pt x="5113" y="1530"/>
                          <a:pt x="5067" y="1507"/>
                          <a:pt x="5022" y="1507"/>
                        </a:cubicBezTo>
                        <a:cubicBezTo>
                          <a:pt x="4953" y="1484"/>
                          <a:pt x="4862" y="1484"/>
                          <a:pt x="4794" y="1461"/>
                        </a:cubicBezTo>
                        <a:lnTo>
                          <a:pt x="4657" y="1461"/>
                        </a:lnTo>
                        <a:lnTo>
                          <a:pt x="4657" y="1438"/>
                        </a:lnTo>
                        <a:lnTo>
                          <a:pt x="4520" y="1438"/>
                        </a:lnTo>
                        <a:cubicBezTo>
                          <a:pt x="4520" y="1438"/>
                          <a:pt x="4520" y="1416"/>
                          <a:pt x="4520" y="1416"/>
                        </a:cubicBezTo>
                        <a:lnTo>
                          <a:pt x="4474" y="1416"/>
                        </a:lnTo>
                        <a:cubicBezTo>
                          <a:pt x="3264" y="1210"/>
                          <a:pt x="2077" y="845"/>
                          <a:pt x="936" y="343"/>
                        </a:cubicBezTo>
                        <a:lnTo>
                          <a:pt x="959" y="343"/>
                        </a:lnTo>
                        <a:cubicBezTo>
                          <a:pt x="731" y="252"/>
                          <a:pt x="480" y="137"/>
                          <a:pt x="274" y="23"/>
                        </a:cubicBezTo>
                        <a:cubicBezTo>
                          <a:pt x="229" y="0"/>
                          <a:pt x="206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22"/>
                  <p:cNvSpPr/>
                  <p:nvPr/>
                </p:nvSpPr>
                <p:spPr>
                  <a:xfrm>
                    <a:off x="8134915" y="2542284"/>
                    <a:ext cx="141313" cy="50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8" h="1859" extrusionOk="0">
                        <a:moveTo>
                          <a:pt x="161" y="1"/>
                        </a:moveTo>
                        <a:cubicBezTo>
                          <a:pt x="115" y="1"/>
                          <a:pt x="69" y="23"/>
                          <a:pt x="24" y="69"/>
                        </a:cubicBezTo>
                        <a:cubicBezTo>
                          <a:pt x="1" y="138"/>
                          <a:pt x="1" y="252"/>
                          <a:pt x="92" y="297"/>
                        </a:cubicBezTo>
                        <a:cubicBezTo>
                          <a:pt x="1074" y="800"/>
                          <a:pt x="2124" y="1210"/>
                          <a:pt x="3196" y="1484"/>
                        </a:cubicBezTo>
                        <a:cubicBezTo>
                          <a:pt x="3219" y="1484"/>
                          <a:pt x="3219" y="1507"/>
                          <a:pt x="3219" y="1507"/>
                        </a:cubicBezTo>
                        <a:cubicBezTo>
                          <a:pt x="3402" y="1553"/>
                          <a:pt x="3562" y="1576"/>
                          <a:pt x="3721" y="1621"/>
                        </a:cubicBezTo>
                        <a:lnTo>
                          <a:pt x="3767" y="1621"/>
                        </a:lnTo>
                        <a:cubicBezTo>
                          <a:pt x="3790" y="1644"/>
                          <a:pt x="3836" y="1644"/>
                          <a:pt x="3858" y="1644"/>
                        </a:cubicBezTo>
                        <a:lnTo>
                          <a:pt x="3881" y="1644"/>
                        </a:lnTo>
                        <a:cubicBezTo>
                          <a:pt x="3881" y="1667"/>
                          <a:pt x="3904" y="1667"/>
                          <a:pt x="3904" y="1667"/>
                        </a:cubicBezTo>
                        <a:lnTo>
                          <a:pt x="3950" y="1667"/>
                        </a:lnTo>
                        <a:cubicBezTo>
                          <a:pt x="4109" y="1713"/>
                          <a:pt x="4292" y="1735"/>
                          <a:pt x="4452" y="1758"/>
                        </a:cubicBezTo>
                        <a:lnTo>
                          <a:pt x="4475" y="1758"/>
                        </a:lnTo>
                        <a:cubicBezTo>
                          <a:pt x="4475" y="1781"/>
                          <a:pt x="4475" y="1781"/>
                          <a:pt x="4475" y="1781"/>
                        </a:cubicBezTo>
                        <a:lnTo>
                          <a:pt x="4612" y="1781"/>
                        </a:lnTo>
                        <a:cubicBezTo>
                          <a:pt x="4612" y="1781"/>
                          <a:pt x="4612" y="1804"/>
                          <a:pt x="4612" y="1804"/>
                        </a:cubicBezTo>
                        <a:lnTo>
                          <a:pt x="4680" y="1804"/>
                        </a:lnTo>
                        <a:cubicBezTo>
                          <a:pt x="4794" y="1827"/>
                          <a:pt x="4931" y="1849"/>
                          <a:pt x="5068" y="1849"/>
                        </a:cubicBezTo>
                        <a:cubicBezTo>
                          <a:pt x="5080" y="1856"/>
                          <a:pt x="5093" y="1858"/>
                          <a:pt x="5104" y="1858"/>
                        </a:cubicBezTo>
                        <a:cubicBezTo>
                          <a:pt x="5137" y="1858"/>
                          <a:pt x="5166" y="1837"/>
                          <a:pt x="5182" y="1804"/>
                        </a:cubicBezTo>
                        <a:cubicBezTo>
                          <a:pt x="5228" y="1781"/>
                          <a:pt x="5228" y="1735"/>
                          <a:pt x="5228" y="1690"/>
                        </a:cubicBezTo>
                        <a:cubicBezTo>
                          <a:pt x="5228" y="1667"/>
                          <a:pt x="5228" y="1621"/>
                          <a:pt x="5182" y="1576"/>
                        </a:cubicBezTo>
                        <a:cubicBezTo>
                          <a:pt x="5159" y="1553"/>
                          <a:pt x="5114" y="1530"/>
                          <a:pt x="5068" y="1530"/>
                        </a:cubicBezTo>
                        <a:cubicBezTo>
                          <a:pt x="5000" y="1530"/>
                          <a:pt x="4931" y="1507"/>
                          <a:pt x="4840" y="1507"/>
                        </a:cubicBezTo>
                        <a:cubicBezTo>
                          <a:pt x="4817" y="1507"/>
                          <a:pt x="4817" y="1507"/>
                          <a:pt x="4817" y="1484"/>
                        </a:cubicBezTo>
                        <a:cubicBezTo>
                          <a:pt x="4817" y="1507"/>
                          <a:pt x="4817" y="1507"/>
                          <a:pt x="4817" y="1507"/>
                        </a:cubicBezTo>
                        <a:cubicBezTo>
                          <a:pt x="4794" y="1484"/>
                          <a:pt x="4794" y="1484"/>
                          <a:pt x="4794" y="1484"/>
                        </a:cubicBezTo>
                        <a:lnTo>
                          <a:pt x="4680" y="1484"/>
                        </a:lnTo>
                        <a:cubicBezTo>
                          <a:pt x="4657" y="1461"/>
                          <a:pt x="4657" y="1461"/>
                          <a:pt x="4657" y="1461"/>
                        </a:cubicBezTo>
                        <a:lnTo>
                          <a:pt x="4566" y="1461"/>
                        </a:lnTo>
                        <a:cubicBezTo>
                          <a:pt x="4543" y="1461"/>
                          <a:pt x="4543" y="1461"/>
                          <a:pt x="4520" y="1439"/>
                        </a:cubicBezTo>
                        <a:cubicBezTo>
                          <a:pt x="4383" y="1416"/>
                          <a:pt x="4224" y="1393"/>
                          <a:pt x="4087" y="1370"/>
                        </a:cubicBezTo>
                        <a:lnTo>
                          <a:pt x="4064" y="1370"/>
                        </a:lnTo>
                        <a:cubicBezTo>
                          <a:pt x="4064" y="1370"/>
                          <a:pt x="4041" y="1347"/>
                          <a:pt x="4041" y="1347"/>
                        </a:cubicBezTo>
                        <a:lnTo>
                          <a:pt x="4018" y="1347"/>
                        </a:lnTo>
                        <a:cubicBezTo>
                          <a:pt x="3972" y="1347"/>
                          <a:pt x="3927" y="1324"/>
                          <a:pt x="3881" y="1324"/>
                        </a:cubicBezTo>
                        <a:lnTo>
                          <a:pt x="3858" y="1324"/>
                        </a:lnTo>
                        <a:cubicBezTo>
                          <a:pt x="3676" y="1279"/>
                          <a:pt x="3493" y="1233"/>
                          <a:pt x="3311" y="1188"/>
                        </a:cubicBezTo>
                        <a:cubicBezTo>
                          <a:pt x="2534" y="982"/>
                          <a:pt x="1758" y="708"/>
                          <a:pt x="1005" y="389"/>
                        </a:cubicBezTo>
                        <a:cubicBezTo>
                          <a:pt x="754" y="275"/>
                          <a:pt x="503" y="160"/>
                          <a:pt x="252" y="23"/>
                        </a:cubicBezTo>
                        <a:cubicBezTo>
                          <a:pt x="229" y="1"/>
                          <a:pt x="206" y="1"/>
                          <a:pt x="16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22"/>
                  <p:cNvSpPr/>
                  <p:nvPr/>
                </p:nvSpPr>
                <p:spPr>
                  <a:xfrm>
                    <a:off x="8117643" y="2107317"/>
                    <a:ext cx="264705" cy="546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20224" extrusionOk="0">
                        <a:moveTo>
                          <a:pt x="7921" y="343"/>
                        </a:moveTo>
                        <a:cubicBezTo>
                          <a:pt x="7967" y="343"/>
                          <a:pt x="8035" y="366"/>
                          <a:pt x="8104" y="366"/>
                        </a:cubicBezTo>
                        <a:cubicBezTo>
                          <a:pt x="8172" y="389"/>
                          <a:pt x="8218" y="412"/>
                          <a:pt x="8286" y="434"/>
                        </a:cubicBezTo>
                        <a:cubicBezTo>
                          <a:pt x="8355" y="480"/>
                          <a:pt x="8400" y="503"/>
                          <a:pt x="8469" y="571"/>
                        </a:cubicBezTo>
                        <a:cubicBezTo>
                          <a:pt x="8537" y="640"/>
                          <a:pt x="8606" y="731"/>
                          <a:pt x="8674" y="823"/>
                        </a:cubicBezTo>
                        <a:cubicBezTo>
                          <a:pt x="8766" y="959"/>
                          <a:pt x="8834" y="1119"/>
                          <a:pt x="8903" y="1325"/>
                        </a:cubicBezTo>
                        <a:cubicBezTo>
                          <a:pt x="9085" y="1941"/>
                          <a:pt x="9154" y="2603"/>
                          <a:pt x="9177" y="3196"/>
                        </a:cubicBezTo>
                        <a:cubicBezTo>
                          <a:pt x="9199" y="3333"/>
                          <a:pt x="9199" y="3470"/>
                          <a:pt x="9199" y="3607"/>
                        </a:cubicBezTo>
                        <a:lnTo>
                          <a:pt x="9199" y="3721"/>
                        </a:lnTo>
                        <a:lnTo>
                          <a:pt x="9199" y="3835"/>
                        </a:lnTo>
                        <a:cubicBezTo>
                          <a:pt x="9222" y="4018"/>
                          <a:pt x="9222" y="4201"/>
                          <a:pt x="9222" y="4360"/>
                        </a:cubicBezTo>
                        <a:lnTo>
                          <a:pt x="9222" y="4497"/>
                        </a:lnTo>
                        <a:cubicBezTo>
                          <a:pt x="9199" y="4680"/>
                          <a:pt x="9199" y="4885"/>
                          <a:pt x="9199" y="5068"/>
                        </a:cubicBezTo>
                        <a:lnTo>
                          <a:pt x="8583" y="5068"/>
                        </a:lnTo>
                        <a:cubicBezTo>
                          <a:pt x="7967" y="5045"/>
                          <a:pt x="7351" y="4931"/>
                          <a:pt x="6734" y="4726"/>
                        </a:cubicBezTo>
                        <a:cubicBezTo>
                          <a:pt x="6072" y="4520"/>
                          <a:pt x="5433" y="4223"/>
                          <a:pt x="4863" y="3858"/>
                        </a:cubicBezTo>
                        <a:lnTo>
                          <a:pt x="4817" y="3835"/>
                        </a:lnTo>
                        <a:cubicBezTo>
                          <a:pt x="4908" y="3699"/>
                          <a:pt x="5000" y="3562"/>
                          <a:pt x="5091" y="3425"/>
                        </a:cubicBezTo>
                        <a:lnTo>
                          <a:pt x="5114" y="3356"/>
                        </a:lnTo>
                        <a:lnTo>
                          <a:pt x="5159" y="3288"/>
                        </a:lnTo>
                        <a:cubicBezTo>
                          <a:pt x="5296" y="3082"/>
                          <a:pt x="5410" y="2854"/>
                          <a:pt x="5547" y="2649"/>
                        </a:cubicBezTo>
                        <a:cubicBezTo>
                          <a:pt x="5844" y="2169"/>
                          <a:pt x="6209" y="1621"/>
                          <a:pt x="6643" y="1142"/>
                        </a:cubicBezTo>
                        <a:cubicBezTo>
                          <a:pt x="6894" y="868"/>
                          <a:pt x="7099" y="686"/>
                          <a:pt x="7328" y="549"/>
                        </a:cubicBezTo>
                        <a:cubicBezTo>
                          <a:pt x="7442" y="480"/>
                          <a:pt x="7533" y="434"/>
                          <a:pt x="7647" y="389"/>
                        </a:cubicBezTo>
                        <a:cubicBezTo>
                          <a:pt x="7739" y="366"/>
                          <a:pt x="7807" y="366"/>
                          <a:pt x="7876" y="343"/>
                        </a:cubicBezTo>
                        <a:close/>
                        <a:moveTo>
                          <a:pt x="4497" y="4018"/>
                        </a:moveTo>
                        <a:cubicBezTo>
                          <a:pt x="4794" y="4223"/>
                          <a:pt x="5136" y="4429"/>
                          <a:pt x="5479" y="4589"/>
                        </a:cubicBezTo>
                        <a:cubicBezTo>
                          <a:pt x="5867" y="4794"/>
                          <a:pt x="6278" y="4954"/>
                          <a:pt x="6780" y="5091"/>
                        </a:cubicBezTo>
                        <a:cubicBezTo>
                          <a:pt x="7214" y="5228"/>
                          <a:pt x="7670" y="5319"/>
                          <a:pt x="8127" y="5388"/>
                        </a:cubicBezTo>
                        <a:cubicBezTo>
                          <a:pt x="8332" y="5410"/>
                          <a:pt x="8560" y="5410"/>
                          <a:pt x="8811" y="5410"/>
                        </a:cubicBezTo>
                        <a:lnTo>
                          <a:pt x="9177" y="5410"/>
                        </a:lnTo>
                        <a:cubicBezTo>
                          <a:pt x="9245" y="5410"/>
                          <a:pt x="9314" y="5388"/>
                          <a:pt x="9382" y="5388"/>
                        </a:cubicBezTo>
                        <a:lnTo>
                          <a:pt x="7259" y="12646"/>
                        </a:lnTo>
                        <a:lnTo>
                          <a:pt x="6780" y="14244"/>
                        </a:lnTo>
                        <a:cubicBezTo>
                          <a:pt x="6232" y="16070"/>
                          <a:pt x="5707" y="17919"/>
                          <a:pt x="5159" y="19745"/>
                        </a:cubicBezTo>
                        <a:cubicBezTo>
                          <a:pt x="5022" y="19790"/>
                          <a:pt x="4908" y="19836"/>
                          <a:pt x="4771" y="19859"/>
                        </a:cubicBezTo>
                        <a:cubicBezTo>
                          <a:pt x="4634" y="19882"/>
                          <a:pt x="4475" y="19882"/>
                          <a:pt x="4292" y="19882"/>
                        </a:cubicBezTo>
                        <a:cubicBezTo>
                          <a:pt x="4155" y="19882"/>
                          <a:pt x="4018" y="19882"/>
                          <a:pt x="3881" y="19859"/>
                        </a:cubicBezTo>
                        <a:cubicBezTo>
                          <a:pt x="3356" y="19813"/>
                          <a:pt x="2808" y="19676"/>
                          <a:pt x="2260" y="19471"/>
                        </a:cubicBezTo>
                        <a:cubicBezTo>
                          <a:pt x="1781" y="19288"/>
                          <a:pt x="1393" y="19083"/>
                          <a:pt x="1028" y="18832"/>
                        </a:cubicBezTo>
                        <a:cubicBezTo>
                          <a:pt x="1028" y="18832"/>
                          <a:pt x="1005" y="18809"/>
                          <a:pt x="1005" y="18809"/>
                        </a:cubicBezTo>
                        <a:cubicBezTo>
                          <a:pt x="777" y="18626"/>
                          <a:pt x="571" y="18466"/>
                          <a:pt x="434" y="18261"/>
                        </a:cubicBezTo>
                        <a:lnTo>
                          <a:pt x="343" y="18147"/>
                        </a:lnTo>
                        <a:lnTo>
                          <a:pt x="1416" y="14541"/>
                        </a:lnTo>
                        <a:lnTo>
                          <a:pt x="2466" y="10957"/>
                        </a:lnTo>
                        <a:lnTo>
                          <a:pt x="3516" y="7351"/>
                        </a:lnTo>
                        <a:lnTo>
                          <a:pt x="4497" y="4018"/>
                        </a:lnTo>
                        <a:close/>
                        <a:moveTo>
                          <a:pt x="7944" y="1"/>
                        </a:moveTo>
                        <a:cubicBezTo>
                          <a:pt x="7876" y="1"/>
                          <a:pt x="7807" y="24"/>
                          <a:pt x="7739" y="24"/>
                        </a:cubicBezTo>
                        <a:cubicBezTo>
                          <a:pt x="7624" y="46"/>
                          <a:pt x="7533" y="69"/>
                          <a:pt x="7373" y="138"/>
                        </a:cubicBezTo>
                        <a:cubicBezTo>
                          <a:pt x="7259" y="183"/>
                          <a:pt x="7168" y="252"/>
                          <a:pt x="7054" y="320"/>
                        </a:cubicBezTo>
                        <a:cubicBezTo>
                          <a:pt x="6940" y="412"/>
                          <a:pt x="6826" y="503"/>
                          <a:pt x="6734" y="571"/>
                        </a:cubicBezTo>
                        <a:cubicBezTo>
                          <a:pt x="6506" y="777"/>
                          <a:pt x="6301" y="1005"/>
                          <a:pt x="6049" y="1325"/>
                        </a:cubicBezTo>
                        <a:cubicBezTo>
                          <a:pt x="5776" y="1667"/>
                          <a:pt x="5547" y="2009"/>
                          <a:pt x="5410" y="2238"/>
                        </a:cubicBezTo>
                        <a:cubicBezTo>
                          <a:pt x="5228" y="2512"/>
                          <a:pt x="5068" y="2785"/>
                          <a:pt x="4908" y="3059"/>
                        </a:cubicBezTo>
                        <a:lnTo>
                          <a:pt x="4863" y="3151"/>
                        </a:lnTo>
                        <a:lnTo>
                          <a:pt x="4817" y="3219"/>
                        </a:lnTo>
                        <a:cubicBezTo>
                          <a:pt x="4726" y="3356"/>
                          <a:pt x="4634" y="3493"/>
                          <a:pt x="4543" y="3653"/>
                        </a:cubicBezTo>
                        <a:cubicBezTo>
                          <a:pt x="4520" y="3630"/>
                          <a:pt x="4497" y="3607"/>
                          <a:pt x="4475" y="3607"/>
                        </a:cubicBezTo>
                        <a:cubicBezTo>
                          <a:pt x="4429" y="3584"/>
                          <a:pt x="4406" y="3584"/>
                          <a:pt x="4406" y="3584"/>
                        </a:cubicBezTo>
                        <a:cubicBezTo>
                          <a:pt x="4315" y="3584"/>
                          <a:pt x="4246" y="3653"/>
                          <a:pt x="4246" y="3721"/>
                        </a:cubicBezTo>
                        <a:lnTo>
                          <a:pt x="3676" y="5616"/>
                        </a:lnTo>
                        <a:lnTo>
                          <a:pt x="3584" y="5913"/>
                        </a:lnTo>
                        <a:lnTo>
                          <a:pt x="2808" y="8560"/>
                        </a:lnTo>
                        <a:lnTo>
                          <a:pt x="2763" y="8697"/>
                        </a:lnTo>
                        <a:lnTo>
                          <a:pt x="2785" y="8697"/>
                        </a:lnTo>
                        <a:lnTo>
                          <a:pt x="2694" y="8994"/>
                        </a:lnTo>
                        <a:lnTo>
                          <a:pt x="1736" y="12189"/>
                        </a:lnTo>
                        <a:lnTo>
                          <a:pt x="1758" y="12189"/>
                        </a:lnTo>
                        <a:lnTo>
                          <a:pt x="1667" y="12463"/>
                        </a:lnTo>
                        <a:lnTo>
                          <a:pt x="1393" y="13354"/>
                        </a:lnTo>
                        <a:lnTo>
                          <a:pt x="24" y="18078"/>
                        </a:lnTo>
                        <a:cubicBezTo>
                          <a:pt x="1" y="18124"/>
                          <a:pt x="1" y="18147"/>
                          <a:pt x="24" y="18193"/>
                        </a:cubicBezTo>
                        <a:cubicBezTo>
                          <a:pt x="1" y="18215"/>
                          <a:pt x="24" y="18261"/>
                          <a:pt x="24" y="18307"/>
                        </a:cubicBezTo>
                        <a:cubicBezTo>
                          <a:pt x="252" y="18626"/>
                          <a:pt x="571" y="18923"/>
                          <a:pt x="1005" y="19220"/>
                        </a:cubicBezTo>
                        <a:cubicBezTo>
                          <a:pt x="1393" y="19494"/>
                          <a:pt x="1850" y="19699"/>
                          <a:pt x="2397" y="19882"/>
                        </a:cubicBezTo>
                        <a:cubicBezTo>
                          <a:pt x="2877" y="20041"/>
                          <a:pt x="3379" y="20156"/>
                          <a:pt x="3881" y="20201"/>
                        </a:cubicBezTo>
                        <a:cubicBezTo>
                          <a:pt x="4018" y="20224"/>
                          <a:pt x="4178" y="20224"/>
                          <a:pt x="4315" y="20224"/>
                        </a:cubicBezTo>
                        <a:lnTo>
                          <a:pt x="4543" y="20224"/>
                        </a:lnTo>
                        <a:cubicBezTo>
                          <a:pt x="4680" y="20201"/>
                          <a:pt x="4794" y="20178"/>
                          <a:pt x="4908" y="20178"/>
                        </a:cubicBezTo>
                        <a:cubicBezTo>
                          <a:pt x="5091" y="20133"/>
                          <a:pt x="5251" y="20064"/>
                          <a:pt x="5388" y="19996"/>
                        </a:cubicBezTo>
                        <a:cubicBezTo>
                          <a:pt x="5433" y="19996"/>
                          <a:pt x="5456" y="19927"/>
                          <a:pt x="5479" y="19904"/>
                        </a:cubicBezTo>
                        <a:cubicBezTo>
                          <a:pt x="5479" y="19882"/>
                          <a:pt x="5479" y="19882"/>
                          <a:pt x="5479" y="19859"/>
                        </a:cubicBezTo>
                        <a:lnTo>
                          <a:pt x="6483" y="16458"/>
                        </a:lnTo>
                        <a:lnTo>
                          <a:pt x="7145" y="14198"/>
                        </a:lnTo>
                        <a:lnTo>
                          <a:pt x="7168" y="14130"/>
                        </a:lnTo>
                        <a:lnTo>
                          <a:pt x="7465" y="13080"/>
                        </a:lnTo>
                        <a:lnTo>
                          <a:pt x="8172" y="10683"/>
                        </a:lnTo>
                        <a:lnTo>
                          <a:pt x="8264" y="10386"/>
                        </a:lnTo>
                        <a:lnTo>
                          <a:pt x="8309" y="10249"/>
                        </a:lnTo>
                        <a:lnTo>
                          <a:pt x="9085" y="7624"/>
                        </a:lnTo>
                        <a:lnTo>
                          <a:pt x="9062" y="7602"/>
                        </a:lnTo>
                        <a:lnTo>
                          <a:pt x="9177" y="7305"/>
                        </a:lnTo>
                        <a:lnTo>
                          <a:pt x="9770" y="5228"/>
                        </a:lnTo>
                        <a:cubicBezTo>
                          <a:pt x="9793" y="5205"/>
                          <a:pt x="9793" y="5159"/>
                          <a:pt x="9770" y="5114"/>
                        </a:cubicBezTo>
                        <a:cubicBezTo>
                          <a:pt x="9747" y="5068"/>
                          <a:pt x="9702" y="5045"/>
                          <a:pt x="9656" y="5045"/>
                        </a:cubicBezTo>
                        <a:cubicBezTo>
                          <a:pt x="9633" y="5022"/>
                          <a:pt x="9633" y="5022"/>
                          <a:pt x="9610" y="5022"/>
                        </a:cubicBezTo>
                        <a:cubicBezTo>
                          <a:pt x="9587" y="5022"/>
                          <a:pt x="9587" y="5022"/>
                          <a:pt x="9565" y="5045"/>
                        </a:cubicBezTo>
                        <a:cubicBezTo>
                          <a:pt x="9542" y="4863"/>
                          <a:pt x="9542" y="4680"/>
                          <a:pt x="9542" y="4520"/>
                        </a:cubicBezTo>
                        <a:lnTo>
                          <a:pt x="9542" y="4338"/>
                        </a:lnTo>
                        <a:cubicBezTo>
                          <a:pt x="9565" y="4132"/>
                          <a:pt x="9542" y="3950"/>
                          <a:pt x="9542" y="3767"/>
                        </a:cubicBezTo>
                        <a:cubicBezTo>
                          <a:pt x="9542" y="3493"/>
                          <a:pt x="9519" y="3196"/>
                          <a:pt x="9496" y="2922"/>
                        </a:cubicBezTo>
                        <a:cubicBezTo>
                          <a:pt x="9473" y="2352"/>
                          <a:pt x="9405" y="1690"/>
                          <a:pt x="9154" y="1051"/>
                        </a:cubicBezTo>
                        <a:cubicBezTo>
                          <a:pt x="9040" y="754"/>
                          <a:pt x="8903" y="526"/>
                          <a:pt x="8720" y="343"/>
                        </a:cubicBezTo>
                        <a:cubicBezTo>
                          <a:pt x="8629" y="252"/>
                          <a:pt x="8537" y="183"/>
                          <a:pt x="8423" y="138"/>
                        </a:cubicBezTo>
                        <a:cubicBezTo>
                          <a:pt x="8309" y="69"/>
                          <a:pt x="8195" y="46"/>
                          <a:pt x="8058" y="24"/>
                        </a:cubicBezTo>
                        <a:cubicBezTo>
                          <a:pt x="8012" y="24"/>
                          <a:pt x="7990" y="1"/>
                          <a:pt x="794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8" name="Google Shape;1588;p22"/>
                  <p:cNvSpPr/>
                  <p:nvPr/>
                </p:nvSpPr>
                <p:spPr>
                  <a:xfrm>
                    <a:off x="8256469" y="2201111"/>
                    <a:ext cx="99984" cy="3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9" h="1347" extrusionOk="0">
                        <a:moveTo>
                          <a:pt x="183" y="0"/>
                        </a:moveTo>
                        <a:cubicBezTo>
                          <a:pt x="115" y="0"/>
                          <a:pt x="69" y="46"/>
                          <a:pt x="46" y="92"/>
                        </a:cubicBezTo>
                        <a:cubicBezTo>
                          <a:pt x="23" y="114"/>
                          <a:pt x="0" y="160"/>
                          <a:pt x="23" y="206"/>
                        </a:cubicBezTo>
                        <a:cubicBezTo>
                          <a:pt x="23" y="251"/>
                          <a:pt x="46" y="297"/>
                          <a:pt x="92" y="320"/>
                        </a:cubicBezTo>
                        <a:cubicBezTo>
                          <a:pt x="571" y="617"/>
                          <a:pt x="1119" y="868"/>
                          <a:pt x="1712" y="1050"/>
                        </a:cubicBezTo>
                        <a:cubicBezTo>
                          <a:pt x="2009" y="1142"/>
                          <a:pt x="2306" y="1233"/>
                          <a:pt x="2603" y="1278"/>
                        </a:cubicBezTo>
                        <a:cubicBezTo>
                          <a:pt x="2876" y="1324"/>
                          <a:pt x="3150" y="1347"/>
                          <a:pt x="3401" y="1347"/>
                        </a:cubicBezTo>
                        <a:lnTo>
                          <a:pt x="3538" y="1347"/>
                        </a:lnTo>
                        <a:cubicBezTo>
                          <a:pt x="3630" y="1324"/>
                          <a:pt x="3698" y="1256"/>
                          <a:pt x="3698" y="1164"/>
                        </a:cubicBezTo>
                        <a:cubicBezTo>
                          <a:pt x="3698" y="1119"/>
                          <a:pt x="3675" y="1073"/>
                          <a:pt x="3653" y="1050"/>
                        </a:cubicBezTo>
                        <a:cubicBezTo>
                          <a:pt x="3630" y="1027"/>
                          <a:pt x="3584" y="1005"/>
                          <a:pt x="3538" y="1005"/>
                        </a:cubicBezTo>
                        <a:lnTo>
                          <a:pt x="3401" y="1005"/>
                        </a:lnTo>
                        <a:cubicBezTo>
                          <a:pt x="3173" y="1005"/>
                          <a:pt x="2945" y="982"/>
                          <a:pt x="2717" y="959"/>
                        </a:cubicBezTo>
                        <a:cubicBezTo>
                          <a:pt x="2192" y="868"/>
                          <a:pt x="1621" y="708"/>
                          <a:pt x="1050" y="457"/>
                        </a:cubicBezTo>
                        <a:cubicBezTo>
                          <a:pt x="777" y="320"/>
                          <a:pt x="525" y="183"/>
                          <a:pt x="274" y="23"/>
                        </a:cubicBezTo>
                        <a:cubicBezTo>
                          <a:pt x="252" y="23"/>
                          <a:pt x="206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9" name="Google Shape;1589;p22"/>
                  <p:cNvSpPr/>
                  <p:nvPr/>
                </p:nvSpPr>
                <p:spPr>
                  <a:xfrm>
                    <a:off x="7881969" y="2176433"/>
                    <a:ext cx="335037" cy="26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5" h="9953" extrusionOk="0">
                        <a:moveTo>
                          <a:pt x="2237" y="365"/>
                        </a:moveTo>
                        <a:lnTo>
                          <a:pt x="2397" y="411"/>
                        </a:lnTo>
                        <a:lnTo>
                          <a:pt x="2534" y="457"/>
                        </a:lnTo>
                        <a:lnTo>
                          <a:pt x="3653" y="799"/>
                        </a:lnTo>
                        <a:lnTo>
                          <a:pt x="4018" y="913"/>
                        </a:lnTo>
                        <a:lnTo>
                          <a:pt x="3196" y="3744"/>
                        </a:lnTo>
                        <a:lnTo>
                          <a:pt x="1370" y="3241"/>
                        </a:lnTo>
                        <a:lnTo>
                          <a:pt x="2237" y="365"/>
                        </a:lnTo>
                        <a:close/>
                        <a:moveTo>
                          <a:pt x="4337" y="982"/>
                        </a:moveTo>
                        <a:lnTo>
                          <a:pt x="4931" y="1164"/>
                        </a:lnTo>
                        <a:lnTo>
                          <a:pt x="6118" y="1530"/>
                        </a:lnTo>
                        <a:lnTo>
                          <a:pt x="5364" y="4177"/>
                        </a:lnTo>
                        <a:lnTo>
                          <a:pt x="5296" y="4360"/>
                        </a:lnTo>
                        <a:lnTo>
                          <a:pt x="5159" y="4314"/>
                        </a:lnTo>
                        <a:lnTo>
                          <a:pt x="4999" y="4269"/>
                        </a:lnTo>
                        <a:lnTo>
                          <a:pt x="4132" y="4017"/>
                        </a:lnTo>
                        <a:lnTo>
                          <a:pt x="3516" y="3858"/>
                        </a:lnTo>
                        <a:lnTo>
                          <a:pt x="3607" y="3538"/>
                        </a:lnTo>
                        <a:lnTo>
                          <a:pt x="4337" y="982"/>
                        </a:lnTo>
                        <a:close/>
                        <a:moveTo>
                          <a:pt x="6437" y="1621"/>
                        </a:moveTo>
                        <a:lnTo>
                          <a:pt x="8149" y="2123"/>
                        </a:lnTo>
                        <a:lnTo>
                          <a:pt x="7852" y="3127"/>
                        </a:lnTo>
                        <a:lnTo>
                          <a:pt x="7327" y="4930"/>
                        </a:lnTo>
                        <a:lnTo>
                          <a:pt x="5616" y="4451"/>
                        </a:lnTo>
                        <a:lnTo>
                          <a:pt x="5981" y="3241"/>
                        </a:lnTo>
                        <a:lnTo>
                          <a:pt x="6437" y="1621"/>
                        </a:lnTo>
                        <a:close/>
                        <a:moveTo>
                          <a:pt x="8469" y="2214"/>
                        </a:moveTo>
                        <a:lnTo>
                          <a:pt x="8765" y="2328"/>
                        </a:lnTo>
                        <a:lnTo>
                          <a:pt x="9975" y="2694"/>
                        </a:lnTo>
                        <a:lnTo>
                          <a:pt x="9176" y="5478"/>
                        </a:lnTo>
                        <a:lnTo>
                          <a:pt x="7647" y="5022"/>
                        </a:lnTo>
                        <a:lnTo>
                          <a:pt x="8469" y="2214"/>
                        </a:lnTo>
                        <a:close/>
                        <a:moveTo>
                          <a:pt x="10295" y="2762"/>
                        </a:moveTo>
                        <a:lnTo>
                          <a:pt x="11778" y="3219"/>
                        </a:lnTo>
                        <a:lnTo>
                          <a:pt x="10979" y="5980"/>
                        </a:lnTo>
                        <a:lnTo>
                          <a:pt x="9496" y="5570"/>
                        </a:lnTo>
                        <a:lnTo>
                          <a:pt x="9678" y="4930"/>
                        </a:lnTo>
                        <a:lnTo>
                          <a:pt x="10295" y="2762"/>
                        </a:lnTo>
                        <a:close/>
                        <a:moveTo>
                          <a:pt x="1279" y="3561"/>
                        </a:moveTo>
                        <a:lnTo>
                          <a:pt x="3105" y="4086"/>
                        </a:lnTo>
                        <a:lnTo>
                          <a:pt x="2648" y="5707"/>
                        </a:lnTo>
                        <a:lnTo>
                          <a:pt x="2237" y="7122"/>
                        </a:lnTo>
                        <a:cubicBezTo>
                          <a:pt x="2215" y="7145"/>
                          <a:pt x="2215" y="7145"/>
                          <a:pt x="2215" y="7167"/>
                        </a:cubicBezTo>
                        <a:lnTo>
                          <a:pt x="1872" y="7053"/>
                        </a:lnTo>
                        <a:lnTo>
                          <a:pt x="731" y="6734"/>
                        </a:lnTo>
                        <a:lnTo>
                          <a:pt x="640" y="6688"/>
                        </a:lnTo>
                        <a:lnTo>
                          <a:pt x="571" y="6665"/>
                        </a:lnTo>
                        <a:lnTo>
                          <a:pt x="457" y="6642"/>
                        </a:lnTo>
                        <a:lnTo>
                          <a:pt x="366" y="6620"/>
                        </a:lnTo>
                        <a:lnTo>
                          <a:pt x="982" y="4611"/>
                        </a:lnTo>
                        <a:lnTo>
                          <a:pt x="1279" y="3561"/>
                        </a:lnTo>
                        <a:close/>
                        <a:moveTo>
                          <a:pt x="3424" y="4177"/>
                        </a:moveTo>
                        <a:lnTo>
                          <a:pt x="5205" y="4679"/>
                        </a:lnTo>
                        <a:lnTo>
                          <a:pt x="4337" y="7738"/>
                        </a:lnTo>
                        <a:lnTo>
                          <a:pt x="4314" y="7784"/>
                        </a:lnTo>
                        <a:lnTo>
                          <a:pt x="2534" y="7259"/>
                        </a:lnTo>
                        <a:lnTo>
                          <a:pt x="2557" y="7236"/>
                        </a:lnTo>
                        <a:lnTo>
                          <a:pt x="3424" y="4177"/>
                        </a:lnTo>
                        <a:close/>
                        <a:moveTo>
                          <a:pt x="5524" y="4771"/>
                        </a:moveTo>
                        <a:lnTo>
                          <a:pt x="7236" y="5273"/>
                        </a:lnTo>
                        <a:lnTo>
                          <a:pt x="6346" y="8331"/>
                        </a:lnTo>
                        <a:cubicBezTo>
                          <a:pt x="6346" y="8354"/>
                          <a:pt x="6346" y="8377"/>
                          <a:pt x="6346" y="8400"/>
                        </a:cubicBezTo>
                        <a:lnTo>
                          <a:pt x="5456" y="8126"/>
                        </a:lnTo>
                        <a:lnTo>
                          <a:pt x="4634" y="7898"/>
                        </a:lnTo>
                        <a:lnTo>
                          <a:pt x="4657" y="7852"/>
                        </a:lnTo>
                        <a:lnTo>
                          <a:pt x="4771" y="7464"/>
                        </a:lnTo>
                        <a:lnTo>
                          <a:pt x="5524" y="4771"/>
                        </a:lnTo>
                        <a:close/>
                        <a:moveTo>
                          <a:pt x="7556" y="5364"/>
                        </a:moveTo>
                        <a:lnTo>
                          <a:pt x="9085" y="5798"/>
                        </a:lnTo>
                        <a:lnTo>
                          <a:pt x="8811" y="6757"/>
                        </a:lnTo>
                        <a:lnTo>
                          <a:pt x="8788" y="6848"/>
                        </a:lnTo>
                        <a:lnTo>
                          <a:pt x="8583" y="7555"/>
                        </a:lnTo>
                        <a:lnTo>
                          <a:pt x="8309" y="8537"/>
                        </a:lnTo>
                        <a:lnTo>
                          <a:pt x="8263" y="8651"/>
                        </a:lnTo>
                        <a:lnTo>
                          <a:pt x="8218" y="8834"/>
                        </a:lnTo>
                        <a:lnTo>
                          <a:pt x="8195" y="8902"/>
                        </a:lnTo>
                        <a:cubicBezTo>
                          <a:pt x="8195" y="8925"/>
                          <a:pt x="8195" y="8925"/>
                          <a:pt x="8195" y="8948"/>
                        </a:cubicBezTo>
                        <a:lnTo>
                          <a:pt x="6711" y="8514"/>
                        </a:lnTo>
                        <a:lnTo>
                          <a:pt x="6643" y="8491"/>
                        </a:lnTo>
                        <a:cubicBezTo>
                          <a:pt x="6665" y="8491"/>
                          <a:pt x="6665" y="8468"/>
                          <a:pt x="6688" y="8446"/>
                        </a:cubicBezTo>
                        <a:lnTo>
                          <a:pt x="7556" y="5364"/>
                        </a:lnTo>
                        <a:close/>
                        <a:moveTo>
                          <a:pt x="9405" y="5889"/>
                        </a:moveTo>
                        <a:lnTo>
                          <a:pt x="9633" y="5958"/>
                        </a:lnTo>
                        <a:lnTo>
                          <a:pt x="10683" y="6254"/>
                        </a:lnTo>
                        <a:lnTo>
                          <a:pt x="10888" y="6323"/>
                        </a:lnTo>
                        <a:lnTo>
                          <a:pt x="10637" y="7190"/>
                        </a:lnTo>
                        <a:lnTo>
                          <a:pt x="10432" y="7898"/>
                        </a:lnTo>
                        <a:lnTo>
                          <a:pt x="10363" y="8126"/>
                        </a:lnTo>
                        <a:cubicBezTo>
                          <a:pt x="10249" y="8537"/>
                          <a:pt x="10135" y="8971"/>
                          <a:pt x="9998" y="9404"/>
                        </a:cubicBezTo>
                        <a:cubicBezTo>
                          <a:pt x="9998" y="9427"/>
                          <a:pt x="9998" y="9473"/>
                          <a:pt x="9998" y="9496"/>
                        </a:cubicBezTo>
                        <a:lnTo>
                          <a:pt x="8492" y="9039"/>
                        </a:lnTo>
                        <a:cubicBezTo>
                          <a:pt x="8514" y="9039"/>
                          <a:pt x="8514" y="9016"/>
                          <a:pt x="8514" y="9016"/>
                        </a:cubicBezTo>
                        <a:cubicBezTo>
                          <a:pt x="8537" y="8925"/>
                          <a:pt x="8560" y="8834"/>
                          <a:pt x="8583" y="8742"/>
                        </a:cubicBezTo>
                        <a:lnTo>
                          <a:pt x="8606" y="8651"/>
                        </a:lnTo>
                        <a:cubicBezTo>
                          <a:pt x="8765" y="8103"/>
                          <a:pt x="8925" y="7555"/>
                          <a:pt x="9085" y="7008"/>
                        </a:cubicBezTo>
                        <a:lnTo>
                          <a:pt x="9405" y="5889"/>
                        </a:lnTo>
                        <a:close/>
                        <a:moveTo>
                          <a:pt x="2123" y="0"/>
                        </a:moveTo>
                        <a:cubicBezTo>
                          <a:pt x="2100" y="0"/>
                          <a:pt x="2055" y="0"/>
                          <a:pt x="2032" y="23"/>
                        </a:cubicBezTo>
                        <a:cubicBezTo>
                          <a:pt x="1986" y="46"/>
                          <a:pt x="1963" y="69"/>
                          <a:pt x="1963" y="114"/>
                        </a:cubicBezTo>
                        <a:cubicBezTo>
                          <a:pt x="1302" y="2306"/>
                          <a:pt x="662" y="4497"/>
                          <a:pt x="1" y="6688"/>
                        </a:cubicBezTo>
                        <a:cubicBezTo>
                          <a:pt x="1" y="6688"/>
                          <a:pt x="1" y="6688"/>
                          <a:pt x="1" y="6734"/>
                        </a:cubicBezTo>
                        <a:cubicBezTo>
                          <a:pt x="1" y="6757"/>
                          <a:pt x="1" y="6802"/>
                          <a:pt x="23" y="6825"/>
                        </a:cubicBezTo>
                        <a:cubicBezTo>
                          <a:pt x="46" y="6848"/>
                          <a:pt x="69" y="6871"/>
                          <a:pt x="137" y="6893"/>
                        </a:cubicBezTo>
                        <a:lnTo>
                          <a:pt x="2831" y="7692"/>
                        </a:lnTo>
                        <a:lnTo>
                          <a:pt x="5524" y="8491"/>
                        </a:lnTo>
                        <a:lnTo>
                          <a:pt x="10363" y="9952"/>
                        </a:lnTo>
                        <a:lnTo>
                          <a:pt x="10477" y="9632"/>
                        </a:lnTo>
                        <a:lnTo>
                          <a:pt x="10363" y="9587"/>
                        </a:lnTo>
                        <a:lnTo>
                          <a:pt x="10272" y="9564"/>
                        </a:lnTo>
                        <a:cubicBezTo>
                          <a:pt x="10295" y="9564"/>
                          <a:pt x="10318" y="9541"/>
                          <a:pt x="10318" y="9518"/>
                        </a:cubicBezTo>
                        <a:cubicBezTo>
                          <a:pt x="10455" y="9062"/>
                          <a:pt x="10591" y="8605"/>
                          <a:pt x="10706" y="8172"/>
                        </a:cubicBezTo>
                        <a:lnTo>
                          <a:pt x="10957" y="7327"/>
                        </a:lnTo>
                        <a:lnTo>
                          <a:pt x="11208" y="6391"/>
                        </a:lnTo>
                        <a:lnTo>
                          <a:pt x="11390" y="6460"/>
                        </a:lnTo>
                        <a:lnTo>
                          <a:pt x="11504" y="6140"/>
                        </a:lnTo>
                        <a:lnTo>
                          <a:pt x="11390" y="6095"/>
                        </a:lnTo>
                        <a:lnTo>
                          <a:pt x="11299" y="6072"/>
                        </a:lnTo>
                        <a:lnTo>
                          <a:pt x="11527" y="5341"/>
                        </a:lnTo>
                        <a:lnTo>
                          <a:pt x="12098" y="3310"/>
                        </a:lnTo>
                        <a:lnTo>
                          <a:pt x="12189" y="3356"/>
                        </a:lnTo>
                        <a:lnTo>
                          <a:pt x="12303" y="3378"/>
                        </a:lnTo>
                        <a:lnTo>
                          <a:pt x="12395" y="3059"/>
                        </a:lnTo>
                        <a:lnTo>
                          <a:pt x="10409" y="2465"/>
                        </a:lnTo>
                        <a:lnTo>
                          <a:pt x="2785" y="183"/>
                        </a:lnTo>
                        <a:cubicBezTo>
                          <a:pt x="2717" y="160"/>
                          <a:pt x="2671" y="137"/>
                          <a:pt x="2603" y="137"/>
                        </a:cubicBezTo>
                        <a:lnTo>
                          <a:pt x="216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0" name="Google Shape;1590;p22"/>
                  <p:cNvSpPr/>
                  <p:nvPr/>
                </p:nvSpPr>
                <p:spPr>
                  <a:xfrm>
                    <a:off x="8310772" y="2304744"/>
                    <a:ext cx="335037" cy="270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5" h="10022" extrusionOk="0">
                        <a:moveTo>
                          <a:pt x="2488" y="480"/>
                        </a:moveTo>
                        <a:lnTo>
                          <a:pt x="3972" y="937"/>
                        </a:lnTo>
                        <a:lnTo>
                          <a:pt x="3401" y="2763"/>
                        </a:lnTo>
                        <a:lnTo>
                          <a:pt x="3082" y="3699"/>
                        </a:lnTo>
                        <a:lnTo>
                          <a:pt x="2397" y="3470"/>
                        </a:lnTo>
                        <a:lnTo>
                          <a:pt x="1621" y="3219"/>
                        </a:lnTo>
                        <a:cubicBezTo>
                          <a:pt x="1917" y="2329"/>
                          <a:pt x="2214" y="1393"/>
                          <a:pt x="2488" y="480"/>
                        </a:cubicBezTo>
                        <a:close/>
                        <a:moveTo>
                          <a:pt x="4291" y="1028"/>
                        </a:moveTo>
                        <a:lnTo>
                          <a:pt x="5478" y="1416"/>
                        </a:lnTo>
                        <a:lnTo>
                          <a:pt x="5821" y="1507"/>
                        </a:lnTo>
                        <a:lnTo>
                          <a:pt x="4930" y="4292"/>
                        </a:lnTo>
                        <a:lnTo>
                          <a:pt x="3401" y="3813"/>
                        </a:lnTo>
                        <a:lnTo>
                          <a:pt x="4291" y="1028"/>
                        </a:lnTo>
                        <a:close/>
                        <a:moveTo>
                          <a:pt x="6140" y="1599"/>
                        </a:moveTo>
                        <a:lnTo>
                          <a:pt x="7441" y="2010"/>
                        </a:lnTo>
                        <a:lnTo>
                          <a:pt x="7829" y="2124"/>
                        </a:lnTo>
                        <a:lnTo>
                          <a:pt x="7007" y="4703"/>
                        </a:lnTo>
                        <a:lnTo>
                          <a:pt x="6939" y="4931"/>
                        </a:lnTo>
                        <a:lnTo>
                          <a:pt x="5227" y="4383"/>
                        </a:lnTo>
                        <a:lnTo>
                          <a:pt x="6140" y="1599"/>
                        </a:lnTo>
                        <a:close/>
                        <a:moveTo>
                          <a:pt x="8149" y="2215"/>
                        </a:moveTo>
                        <a:lnTo>
                          <a:pt x="9929" y="2763"/>
                        </a:lnTo>
                        <a:lnTo>
                          <a:pt x="9016" y="5593"/>
                        </a:lnTo>
                        <a:lnTo>
                          <a:pt x="7555" y="5137"/>
                        </a:lnTo>
                        <a:lnTo>
                          <a:pt x="7396" y="5068"/>
                        </a:lnTo>
                        <a:lnTo>
                          <a:pt x="7259" y="5022"/>
                        </a:lnTo>
                        <a:lnTo>
                          <a:pt x="7487" y="4292"/>
                        </a:lnTo>
                        <a:lnTo>
                          <a:pt x="8149" y="2215"/>
                        </a:lnTo>
                        <a:close/>
                        <a:moveTo>
                          <a:pt x="10249" y="2854"/>
                        </a:moveTo>
                        <a:lnTo>
                          <a:pt x="10614" y="2968"/>
                        </a:lnTo>
                        <a:lnTo>
                          <a:pt x="11709" y="3311"/>
                        </a:lnTo>
                        <a:lnTo>
                          <a:pt x="12006" y="3402"/>
                        </a:lnTo>
                        <a:lnTo>
                          <a:pt x="11139" y="6255"/>
                        </a:lnTo>
                        <a:lnTo>
                          <a:pt x="9336" y="5684"/>
                        </a:lnTo>
                        <a:lnTo>
                          <a:pt x="10249" y="2854"/>
                        </a:lnTo>
                        <a:close/>
                        <a:moveTo>
                          <a:pt x="1529" y="3539"/>
                        </a:moveTo>
                        <a:lnTo>
                          <a:pt x="1735" y="3630"/>
                        </a:lnTo>
                        <a:lnTo>
                          <a:pt x="2557" y="3881"/>
                        </a:lnTo>
                        <a:lnTo>
                          <a:pt x="2990" y="4018"/>
                        </a:lnTo>
                        <a:lnTo>
                          <a:pt x="2648" y="5114"/>
                        </a:lnTo>
                        <a:lnTo>
                          <a:pt x="2305" y="6164"/>
                        </a:lnTo>
                        <a:lnTo>
                          <a:pt x="2123" y="6757"/>
                        </a:lnTo>
                        <a:lnTo>
                          <a:pt x="2077" y="6848"/>
                        </a:lnTo>
                        <a:lnTo>
                          <a:pt x="2077" y="6917"/>
                        </a:lnTo>
                        <a:cubicBezTo>
                          <a:pt x="2054" y="6985"/>
                          <a:pt x="2032" y="7054"/>
                          <a:pt x="2009" y="7122"/>
                        </a:cubicBezTo>
                        <a:cubicBezTo>
                          <a:pt x="2009" y="7122"/>
                          <a:pt x="2009" y="7145"/>
                          <a:pt x="1986" y="7145"/>
                        </a:cubicBezTo>
                        <a:lnTo>
                          <a:pt x="479" y="6689"/>
                        </a:lnTo>
                        <a:cubicBezTo>
                          <a:pt x="525" y="6689"/>
                          <a:pt x="525" y="6643"/>
                          <a:pt x="548" y="6620"/>
                        </a:cubicBezTo>
                        <a:cubicBezTo>
                          <a:pt x="685" y="6164"/>
                          <a:pt x="845" y="5684"/>
                          <a:pt x="982" y="5228"/>
                        </a:cubicBezTo>
                        <a:lnTo>
                          <a:pt x="1255" y="4429"/>
                        </a:lnTo>
                        <a:lnTo>
                          <a:pt x="1529" y="3539"/>
                        </a:lnTo>
                        <a:close/>
                        <a:moveTo>
                          <a:pt x="3310" y="4109"/>
                        </a:moveTo>
                        <a:lnTo>
                          <a:pt x="4337" y="4452"/>
                        </a:lnTo>
                        <a:lnTo>
                          <a:pt x="4816" y="4612"/>
                        </a:lnTo>
                        <a:lnTo>
                          <a:pt x="3835" y="7670"/>
                        </a:lnTo>
                        <a:cubicBezTo>
                          <a:pt x="3835" y="7693"/>
                          <a:pt x="3835" y="7693"/>
                          <a:pt x="3835" y="7716"/>
                        </a:cubicBezTo>
                        <a:lnTo>
                          <a:pt x="2785" y="7396"/>
                        </a:lnTo>
                        <a:lnTo>
                          <a:pt x="2305" y="7237"/>
                        </a:lnTo>
                        <a:cubicBezTo>
                          <a:pt x="2305" y="7237"/>
                          <a:pt x="2328" y="7214"/>
                          <a:pt x="2328" y="7214"/>
                        </a:cubicBezTo>
                        <a:cubicBezTo>
                          <a:pt x="2351" y="7145"/>
                          <a:pt x="2374" y="7100"/>
                          <a:pt x="2374" y="7054"/>
                        </a:cubicBezTo>
                        <a:lnTo>
                          <a:pt x="2397" y="6985"/>
                        </a:lnTo>
                        <a:lnTo>
                          <a:pt x="2442" y="6826"/>
                        </a:lnTo>
                        <a:lnTo>
                          <a:pt x="2693" y="6095"/>
                        </a:lnTo>
                        <a:lnTo>
                          <a:pt x="2967" y="5182"/>
                        </a:lnTo>
                        <a:lnTo>
                          <a:pt x="3082" y="4840"/>
                        </a:lnTo>
                        <a:lnTo>
                          <a:pt x="3310" y="4109"/>
                        </a:lnTo>
                        <a:close/>
                        <a:moveTo>
                          <a:pt x="5136" y="4703"/>
                        </a:moveTo>
                        <a:lnTo>
                          <a:pt x="6848" y="5251"/>
                        </a:lnTo>
                        <a:cubicBezTo>
                          <a:pt x="6597" y="6004"/>
                          <a:pt x="6346" y="6757"/>
                          <a:pt x="6094" y="7533"/>
                        </a:cubicBezTo>
                        <a:lnTo>
                          <a:pt x="5866" y="8309"/>
                        </a:lnTo>
                        <a:lnTo>
                          <a:pt x="5843" y="8332"/>
                        </a:lnTo>
                        <a:lnTo>
                          <a:pt x="5798" y="8309"/>
                        </a:lnTo>
                        <a:lnTo>
                          <a:pt x="4131" y="7807"/>
                        </a:lnTo>
                        <a:cubicBezTo>
                          <a:pt x="4154" y="7807"/>
                          <a:pt x="4154" y="7784"/>
                          <a:pt x="4177" y="7761"/>
                        </a:cubicBezTo>
                        <a:lnTo>
                          <a:pt x="5136" y="4703"/>
                        </a:lnTo>
                        <a:close/>
                        <a:moveTo>
                          <a:pt x="7144" y="5342"/>
                        </a:moveTo>
                        <a:lnTo>
                          <a:pt x="8925" y="5913"/>
                        </a:lnTo>
                        <a:lnTo>
                          <a:pt x="8811" y="6255"/>
                        </a:lnTo>
                        <a:lnTo>
                          <a:pt x="7966" y="8903"/>
                        </a:lnTo>
                        <a:lnTo>
                          <a:pt x="7943" y="8948"/>
                        </a:lnTo>
                        <a:lnTo>
                          <a:pt x="7943" y="8971"/>
                        </a:lnTo>
                        <a:lnTo>
                          <a:pt x="6163" y="8423"/>
                        </a:lnTo>
                        <a:lnTo>
                          <a:pt x="6642" y="6940"/>
                        </a:lnTo>
                        <a:lnTo>
                          <a:pt x="7144" y="5342"/>
                        </a:lnTo>
                        <a:close/>
                        <a:moveTo>
                          <a:pt x="9244" y="6004"/>
                        </a:moveTo>
                        <a:lnTo>
                          <a:pt x="11048" y="6597"/>
                        </a:lnTo>
                        <a:lnTo>
                          <a:pt x="10112" y="9633"/>
                        </a:lnTo>
                        <a:lnTo>
                          <a:pt x="9998" y="9610"/>
                        </a:lnTo>
                        <a:lnTo>
                          <a:pt x="9929" y="9588"/>
                        </a:lnTo>
                        <a:lnTo>
                          <a:pt x="9747" y="9519"/>
                        </a:lnTo>
                        <a:lnTo>
                          <a:pt x="8993" y="9291"/>
                        </a:lnTo>
                        <a:lnTo>
                          <a:pt x="8263" y="9063"/>
                        </a:lnTo>
                        <a:cubicBezTo>
                          <a:pt x="8263" y="9063"/>
                          <a:pt x="8263" y="9063"/>
                          <a:pt x="8286" y="9040"/>
                        </a:cubicBezTo>
                        <a:lnTo>
                          <a:pt x="9085" y="6506"/>
                        </a:lnTo>
                        <a:lnTo>
                          <a:pt x="9244" y="6004"/>
                        </a:lnTo>
                        <a:close/>
                        <a:moveTo>
                          <a:pt x="2032" y="1"/>
                        </a:moveTo>
                        <a:lnTo>
                          <a:pt x="1917" y="298"/>
                        </a:lnTo>
                        <a:lnTo>
                          <a:pt x="2077" y="366"/>
                        </a:lnTo>
                        <a:lnTo>
                          <a:pt x="2169" y="389"/>
                        </a:lnTo>
                        <a:lnTo>
                          <a:pt x="1301" y="3128"/>
                        </a:lnTo>
                        <a:lnTo>
                          <a:pt x="1119" y="3082"/>
                        </a:lnTo>
                        <a:lnTo>
                          <a:pt x="1027" y="3379"/>
                        </a:lnTo>
                        <a:lnTo>
                          <a:pt x="1210" y="3448"/>
                        </a:lnTo>
                        <a:lnTo>
                          <a:pt x="913" y="4361"/>
                        </a:lnTo>
                        <a:lnTo>
                          <a:pt x="662" y="5159"/>
                        </a:lnTo>
                        <a:cubicBezTo>
                          <a:pt x="502" y="5616"/>
                          <a:pt x="365" y="6072"/>
                          <a:pt x="228" y="6529"/>
                        </a:cubicBezTo>
                        <a:cubicBezTo>
                          <a:pt x="206" y="6552"/>
                          <a:pt x="206" y="6575"/>
                          <a:pt x="206" y="6620"/>
                        </a:cubicBezTo>
                        <a:lnTo>
                          <a:pt x="114" y="6575"/>
                        </a:lnTo>
                        <a:lnTo>
                          <a:pt x="0" y="6894"/>
                        </a:lnTo>
                        <a:lnTo>
                          <a:pt x="2237" y="7579"/>
                        </a:lnTo>
                        <a:lnTo>
                          <a:pt x="4771" y="8355"/>
                        </a:lnTo>
                        <a:lnTo>
                          <a:pt x="7464" y="9177"/>
                        </a:lnTo>
                        <a:lnTo>
                          <a:pt x="10157" y="9998"/>
                        </a:lnTo>
                        <a:cubicBezTo>
                          <a:pt x="10180" y="10021"/>
                          <a:pt x="10203" y="10021"/>
                          <a:pt x="10226" y="10021"/>
                        </a:cubicBezTo>
                        <a:cubicBezTo>
                          <a:pt x="10249" y="10021"/>
                          <a:pt x="10271" y="10021"/>
                          <a:pt x="10294" y="9998"/>
                        </a:cubicBezTo>
                        <a:cubicBezTo>
                          <a:pt x="10317" y="9998"/>
                          <a:pt x="10340" y="9976"/>
                          <a:pt x="10363" y="9930"/>
                        </a:cubicBezTo>
                        <a:lnTo>
                          <a:pt x="10386" y="9907"/>
                        </a:lnTo>
                        <a:cubicBezTo>
                          <a:pt x="11048" y="7716"/>
                          <a:pt x="11709" y="5547"/>
                          <a:pt x="12394" y="3356"/>
                        </a:cubicBezTo>
                        <a:cubicBezTo>
                          <a:pt x="12394" y="3311"/>
                          <a:pt x="12394" y="3265"/>
                          <a:pt x="12394" y="3242"/>
                        </a:cubicBezTo>
                        <a:cubicBezTo>
                          <a:pt x="12371" y="3196"/>
                          <a:pt x="12349" y="3174"/>
                          <a:pt x="12326" y="3151"/>
                        </a:cubicBezTo>
                        <a:lnTo>
                          <a:pt x="12303" y="3151"/>
                        </a:lnTo>
                        <a:lnTo>
                          <a:pt x="11846" y="3014"/>
                        </a:lnTo>
                        <a:lnTo>
                          <a:pt x="11664" y="2945"/>
                        </a:lnTo>
                        <a:lnTo>
                          <a:pt x="7647" y="1713"/>
                        </a:lnTo>
                        <a:lnTo>
                          <a:pt x="20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91" name="Google Shape;1591;p22"/>
              <p:cNvSpPr/>
              <p:nvPr/>
            </p:nvSpPr>
            <p:spPr>
              <a:xfrm>
                <a:off x="6731328" y="2201111"/>
                <a:ext cx="732973" cy="668182"/>
              </a:xfrm>
              <a:custGeom>
                <a:avLst/>
                <a:gdLst/>
                <a:ahLst/>
                <a:cxnLst/>
                <a:rect l="l" t="t" r="r" b="b"/>
                <a:pathLst>
                  <a:path w="27117" h="24720" extrusionOk="0">
                    <a:moveTo>
                      <a:pt x="5958" y="0"/>
                    </a:moveTo>
                    <a:cubicBezTo>
                      <a:pt x="5866" y="0"/>
                      <a:pt x="5775" y="46"/>
                      <a:pt x="5729" y="137"/>
                    </a:cubicBezTo>
                    <a:cubicBezTo>
                      <a:pt x="5661" y="320"/>
                      <a:pt x="5547" y="525"/>
                      <a:pt x="5456" y="731"/>
                    </a:cubicBezTo>
                    <a:lnTo>
                      <a:pt x="5341" y="959"/>
                    </a:lnTo>
                    <a:cubicBezTo>
                      <a:pt x="5273" y="1096"/>
                      <a:pt x="5204" y="1210"/>
                      <a:pt x="5136" y="1347"/>
                    </a:cubicBezTo>
                    <a:cubicBezTo>
                      <a:pt x="5045" y="1484"/>
                      <a:pt x="4976" y="1621"/>
                      <a:pt x="4908" y="1781"/>
                    </a:cubicBezTo>
                    <a:lnTo>
                      <a:pt x="4839" y="1895"/>
                    </a:lnTo>
                    <a:cubicBezTo>
                      <a:pt x="4794" y="1986"/>
                      <a:pt x="4748" y="2077"/>
                      <a:pt x="4702" y="2169"/>
                    </a:cubicBezTo>
                    <a:cubicBezTo>
                      <a:pt x="4657" y="2283"/>
                      <a:pt x="4611" y="2397"/>
                      <a:pt x="4543" y="2511"/>
                    </a:cubicBezTo>
                    <a:lnTo>
                      <a:pt x="4520" y="2580"/>
                    </a:lnTo>
                    <a:cubicBezTo>
                      <a:pt x="4406" y="2831"/>
                      <a:pt x="4269" y="3127"/>
                      <a:pt x="4109" y="3401"/>
                    </a:cubicBezTo>
                    <a:cubicBezTo>
                      <a:pt x="3926" y="3698"/>
                      <a:pt x="3744" y="3995"/>
                      <a:pt x="3561" y="4269"/>
                    </a:cubicBezTo>
                    <a:lnTo>
                      <a:pt x="3538" y="4291"/>
                    </a:lnTo>
                    <a:cubicBezTo>
                      <a:pt x="3401" y="4497"/>
                      <a:pt x="3264" y="4725"/>
                      <a:pt x="3127" y="4931"/>
                    </a:cubicBezTo>
                    <a:cubicBezTo>
                      <a:pt x="3059" y="5045"/>
                      <a:pt x="2990" y="5136"/>
                      <a:pt x="2922" y="5250"/>
                    </a:cubicBezTo>
                    <a:cubicBezTo>
                      <a:pt x="2831" y="5364"/>
                      <a:pt x="2762" y="5501"/>
                      <a:pt x="2671" y="5638"/>
                    </a:cubicBezTo>
                    <a:lnTo>
                      <a:pt x="2648" y="5707"/>
                    </a:lnTo>
                    <a:cubicBezTo>
                      <a:pt x="2580" y="5798"/>
                      <a:pt x="2511" y="5889"/>
                      <a:pt x="2465" y="6003"/>
                    </a:cubicBezTo>
                    <a:lnTo>
                      <a:pt x="2374" y="6140"/>
                    </a:lnTo>
                    <a:cubicBezTo>
                      <a:pt x="2351" y="6186"/>
                      <a:pt x="2328" y="6232"/>
                      <a:pt x="2283" y="6300"/>
                    </a:cubicBezTo>
                    <a:cubicBezTo>
                      <a:pt x="2214" y="6460"/>
                      <a:pt x="2123" y="6597"/>
                      <a:pt x="2032" y="6734"/>
                    </a:cubicBezTo>
                    <a:lnTo>
                      <a:pt x="1895" y="6962"/>
                    </a:lnTo>
                    <a:lnTo>
                      <a:pt x="1872" y="7030"/>
                    </a:lnTo>
                    <a:cubicBezTo>
                      <a:pt x="1804" y="7122"/>
                      <a:pt x="1758" y="7236"/>
                      <a:pt x="1689" y="7327"/>
                    </a:cubicBezTo>
                    <a:cubicBezTo>
                      <a:pt x="1644" y="7396"/>
                      <a:pt x="1598" y="7487"/>
                      <a:pt x="1552" y="7555"/>
                    </a:cubicBezTo>
                    <a:cubicBezTo>
                      <a:pt x="1530" y="7624"/>
                      <a:pt x="1484" y="7692"/>
                      <a:pt x="1461" y="7738"/>
                    </a:cubicBezTo>
                    <a:cubicBezTo>
                      <a:pt x="1324" y="7966"/>
                      <a:pt x="1187" y="8217"/>
                      <a:pt x="1050" y="8537"/>
                    </a:cubicBezTo>
                    <a:cubicBezTo>
                      <a:pt x="936" y="8742"/>
                      <a:pt x="845" y="8971"/>
                      <a:pt x="754" y="9222"/>
                    </a:cubicBezTo>
                    <a:cubicBezTo>
                      <a:pt x="754" y="9244"/>
                      <a:pt x="754" y="9267"/>
                      <a:pt x="731" y="9267"/>
                    </a:cubicBezTo>
                    <a:cubicBezTo>
                      <a:pt x="639" y="9541"/>
                      <a:pt x="571" y="9838"/>
                      <a:pt x="480" y="10089"/>
                    </a:cubicBezTo>
                    <a:cubicBezTo>
                      <a:pt x="366" y="10546"/>
                      <a:pt x="206" y="11093"/>
                      <a:pt x="137" y="11641"/>
                    </a:cubicBezTo>
                    <a:cubicBezTo>
                      <a:pt x="23" y="12372"/>
                      <a:pt x="0" y="12988"/>
                      <a:pt x="46" y="13558"/>
                    </a:cubicBezTo>
                    <a:cubicBezTo>
                      <a:pt x="69" y="13718"/>
                      <a:pt x="114" y="13901"/>
                      <a:pt x="160" y="14083"/>
                    </a:cubicBezTo>
                    <a:cubicBezTo>
                      <a:pt x="160" y="14152"/>
                      <a:pt x="183" y="14220"/>
                      <a:pt x="183" y="14266"/>
                    </a:cubicBezTo>
                    <a:cubicBezTo>
                      <a:pt x="206" y="14357"/>
                      <a:pt x="229" y="14426"/>
                      <a:pt x="251" y="14494"/>
                    </a:cubicBezTo>
                    <a:cubicBezTo>
                      <a:pt x="274" y="14631"/>
                      <a:pt x="297" y="14745"/>
                      <a:pt x="343" y="14859"/>
                    </a:cubicBezTo>
                    <a:lnTo>
                      <a:pt x="366" y="14928"/>
                    </a:lnTo>
                    <a:lnTo>
                      <a:pt x="388" y="15065"/>
                    </a:lnTo>
                    <a:cubicBezTo>
                      <a:pt x="434" y="15156"/>
                      <a:pt x="457" y="15270"/>
                      <a:pt x="480" y="15362"/>
                    </a:cubicBezTo>
                    <a:cubicBezTo>
                      <a:pt x="594" y="15681"/>
                      <a:pt x="731" y="15978"/>
                      <a:pt x="868" y="16252"/>
                    </a:cubicBezTo>
                    <a:cubicBezTo>
                      <a:pt x="936" y="16412"/>
                      <a:pt x="1027" y="16549"/>
                      <a:pt x="1119" y="16686"/>
                    </a:cubicBezTo>
                    <a:lnTo>
                      <a:pt x="1164" y="16777"/>
                    </a:lnTo>
                    <a:cubicBezTo>
                      <a:pt x="1233" y="16868"/>
                      <a:pt x="1301" y="16959"/>
                      <a:pt x="1370" y="17074"/>
                    </a:cubicBezTo>
                    <a:lnTo>
                      <a:pt x="1507" y="17302"/>
                    </a:lnTo>
                    <a:lnTo>
                      <a:pt x="1575" y="17416"/>
                    </a:lnTo>
                    <a:cubicBezTo>
                      <a:pt x="1644" y="17507"/>
                      <a:pt x="1712" y="17599"/>
                      <a:pt x="1781" y="17690"/>
                    </a:cubicBezTo>
                    <a:lnTo>
                      <a:pt x="1872" y="17804"/>
                    </a:lnTo>
                    <a:lnTo>
                      <a:pt x="1940" y="17895"/>
                    </a:lnTo>
                    <a:cubicBezTo>
                      <a:pt x="1986" y="17987"/>
                      <a:pt x="2055" y="18078"/>
                      <a:pt x="2123" y="18146"/>
                    </a:cubicBezTo>
                    <a:cubicBezTo>
                      <a:pt x="2214" y="18260"/>
                      <a:pt x="2328" y="18397"/>
                      <a:pt x="2420" y="18512"/>
                    </a:cubicBezTo>
                    <a:cubicBezTo>
                      <a:pt x="2580" y="18671"/>
                      <a:pt x="2762" y="18831"/>
                      <a:pt x="2945" y="18991"/>
                    </a:cubicBezTo>
                    <a:lnTo>
                      <a:pt x="3036" y="19059"/>
                    </a:lnTo>
                    <a:lnTo>
                      <a:pt x="3059" y="19105"/>
                    </a:lnTo>
                    <a:cubicBezTo>
                      <a:pt x="3150" y="19173"/>
                      <a:pt x="3242" y="19265"/>
                      <a:pt x="3333" y="19333"/>
                    </a:cubicBezTo>
                    <a:cubicBezTo>
                      <a:pt x="3447" y="19425"/>
                      <a:pt x="3561" y="19493"/>
                      <a:pt x="3675" y="19584"/>
                    </a:cubicBezTo>
                    <a:lnTo>
                      <a:pt x="3766" y="19630"/>
                    </a:lnTo>
                    <a:lnTo>
                      <a:pt x="3881" y="19721"/>
                    </a:lnTo>
                    <a:cubicBezTo>
                      <a:pt x="4086" y="19858"/>
                      <a:pt x="4291" y="20018"/>
                      <a:pt x="4520" y="20155"/>
                    </a:cubicBezTo>
                    <a:cubicBezTo>
                      <a:pt x="4725" y="20269"/>
                      <a:pt x="4908" y="20383"/>
                      <a:pt x="5113" y="20520"/>
                    </a:cubicBezTo>
                    <a:lnTo>
                      <a:pt x="5341" y="20634"/>
                    </a:lnTo>
                    <a:cubicBezTo>
                      <a:pt x="5410" y="20703"/>
                      <a:pt x="5501" y="20748"/>
                      <a:pt x="5593" y="20794"/>
                    </a:cubicBezTo>
                    <a:lnTo>
                      <a:pt x="5729" y="20863"/>
                    </a:lnTo>
                    <a:cubicBezTo>
                      <a:pt x="5798" y="20908"/>
                      <a:pt x="5866" y="20954"/>
                      <a:pt x="5935" y="20999"/>
                    </a:cubicBezTo>
                    <a:cubicBezTo>
                      <a:pt x="6003" y="21022"/>
                      <a:pt x="6072" y="21068"/>
                      <a:pt x="6140" y="21114"/>
                    </a:cubicBezTo>
                    <a:cubicBezTo>
                      <a:pt x="6414" y="21273"/>
                      <a:pt x="6711" y="21410"/>
                      <a:pt x="7008" y="21502"/>
                    </a:cubicBezTo>
                    <a:cubicBezTo>
                      <a:pt x="7122" y="21547"/>
                      <a:pt x="7213" y="21570"/>
                      <a:pt x="7304" y="21593"/>
                    </a:cubicBezTo>
                    <a:lnTo>
                      <a:pt x="7464" y="21639"/>
                    </a:lnTo>
                    <a:cubicBezTo>
                      <a:pt x="7555" y="21661"/>
                      <a:pt x="7670" y="21707"/>
                      <a:pt x="7761" y="21730"/>
                    </a:cubicBezTo>
                    <a:lnTo>
                      <a:pt x="7852" y="21776"/>
                    </a:lnTo>
                    <a:cubicBezTo>
                      <a:pt x="8012" y="21821"/>
                      <a:pt x="8172" y="21867"/>
                      <a:pt x="8332" y="21913"/>
                    </a:cubicBezTo>
                    <a:cubicBezTo>
                      <a:pt x="8423" y="21935"/>
                      <a:pt x="8537" y="21958"/>
                      <a:pt x="8628" y="21981"/>
                    </a:cubicBezTo>
                    <a:lnTo>
                      <a:pt x="8720" y="22027"/>
                    </a:lnTo>
                    <a:cubicBezTo>
                      <a:pt x="8811" y="22049"/>
                      <a:pt x="8879" y="22072"/>
                      <a:pt x="8971" y="22095"/>
                    </a:cubicBezTo>
                    <a:cubicBezTo>
                      <a:pt x="9039" y="22095"/>
                      <a:pt x="9085" y="22118"/>
                      <a:pt x="9153" y="22141"/>
                    </a:cubicBezTo>
                    <a:cubicBezTo>
                      <a:pt x="9199" y="22141"/>
                      <a:pt x="9267" y="22141"/>
                      <a:pt x="9313" y="22164"/>
                    </a:cubicBezTo>
                    <a:lnTo>
                      <a:pt x="9382" y="22186"/>
                    </a:lnTo>
                    <a:cubicBezTo>
                      <a:pt x="9450" y="22209"/>
                      <a:pt x="9518" y="22209"/>
                      <a:pt x="9587" y="22232"/>
                    </a:cubicBezTo>
                    <a:cubicBezTo>
                      <a:pt x="9564" y="22369"/>
                      <a:pt x="9541" y="22506"/>
                      <a:pt x="9518" y="22643"/>
                    </a:cubicBezTo>
                    <a:cubicBezTo>
                      <a:pt x="9496" y="22757"/>
                      <a:pt x="9496" y="22894"/>
                      <a:pt x="9518" y="23054"/>
                    </a:cubicBezTo>
                    <a:cubicBezTo>
                      <a:pt x="9541" y="23282"/>
                      <a:pt x="9678" y="23510"/>
                      <a:pt x="9815" y="23716"/>
                    </a:cubicBezTo>
                    <a:cubicBezTo>
                      <a:pt x="9906" y="23875"/>
                      <a:pt x="10066" y="23990"/>
                      <a:pt x="10203" y="24104"/>
                    </a:cubicBezTo>
                    <a:lnTo>
                      <a:pt x="10272" y="24149"/>
                    </a:lnTo>
                    <a:cubicBezTo>
                      <a:pt x="10363" y="24241"/>
                      <a:pt x="10477" y="24309"/>
                      <a:pt x="10591" y="24378"/>
                    </a:cubicBezTo>
                    <a:lnTo>
                      <a:pt x="10614" y="24400"/>
                    </a:lnTo>
                    <a:lnTo>
                      <a:pt x="10683" y="24423"/>
                    </a:lnTo>
                    <a:cubicBezTo>
                      <a:pt x="10774" y="24469"/>
                      <a:pt x="10842" y="24537"/>
                      <a:pt x="10934" y="24583"/>
                    </a:cubicBezTo>
                    <a:cubicBezTo>
                      <a:pt x="11139" y="24697"/>
                      <a:pt x="11367" y="24697"/>
                      <a:pt x="11596" y="24720"/>
                    </a:cubicBezTo>
                    <a:lnTo>
                      <a:pt x="12052" y="24720"/>
                    </a:lnTo>
                    <a:cubicBezTo>
                      <a:pt x="12121" y="24720"/>
                      <a:pt x="12189" y="24697"/>
                      <a:pt x="12258" y="24697"/>
                    </a:cubicBezTo>
                    <a:cubicBezTo>
                      <a:pt x="12417" y="24697"/>
                      <a:pt x="12554" y="24674"/>
                      <a:pt x="12714" y="24606"/>
                    </a:cubicBezTo>
                    <a:cubicBezTo>
                      <a:pt x="12874" y="24560"/>
                      <a:pt x="13056" y="24469"/>
                      <a:pt x="13216" y="24355"/>
                    </a:cubicBezTo>
                    <a:cubicBezTo>
                      <a:pt x="13444" y="24195"/>
                      <a:pt x="13650" y="23990"/>
                      <a:pt x="13878" y="23670"/>
                    </a:cubicBezTo>
                    <a:cubicBezTo>
                      <a:pt x="13992" y="23510"/>
                      <a:pt x="14084" y="23328"/>
                      <a:pt x="14175" y="23168"/>
                    </a:cubicBezTo>
                    <a:lnTo>
                      <a:pt x="14220" y="23077"/>
                    </a:lnTo>
                    <a:lnTo>
                      <a:pt x="14243" y="23031"/>
                    </a:lnTo>
                    <a:cubicBezTo>
                      <a:pt x="14266" y="22962"/>
                      <a:pt x="14312" y="22894"/>
                      <a:pt x="14335" y="22803"/>
                    </a:cubicBezTo>
                    <a:cubicBezTo>
                      <a:pt x="14380" y="22826"/>
                      <a:pt x="14403" y="22826"/>
                      <a:pt x="14426" y="22826"/>
                    </a:cubicBezTo>
                    <a:cubicBezTo>
                      <a:pt x="14494" y="22826"/>
                      <a:pt x="14563" y="22803"/>
                      <a:pt x="14631" y="22803"/>
                    </a:cubicBezTo>
                    <a:lnTo>
                      <a:pt x="14677" y="22803"/>
                    </a:lnTo>
                    <a:cubicBezTo>
                      <a:pt x="14723" y="22803"/>
                      <a:pt x="14768" y="22803"/>
                      <a:pt x="14837" y="22780"/>
                    </a:cubicBezTo>
                    <a:cubicBezTo>
                      <a:pt x="14928" y="22780"/>
                      <a:pt x="15042" y="22780"/>
                      <a:pt x="15133" y="22757"/>
                    </a:cubicBezTo>
                    <a:cubicBezTo>
                      <a:pt x="15293" y="22734"/>
                      <a:pt x="15453" y="22689"/>
                      <a:pt x="15590" y="22643"/>
                    </a:cubicBezTo>
                    <a:cubicBezTo>
                      <a:pt x="15681" y="22620"/>
                      <a:pt x="15750" y="22597"/>
                      <a:pt x="15818" y="22574"/>
                    </a:cubicBezTo>
                    <a:cubicBezTo>
                      <a:pt x="15887" y="22552"/>
                      <a:pt x="15955" y="22529"/>
                      <a:pt x="16024" y="22506"/>
                    </a:cubicBezTo>
                    <a:cubicBezTo>
                      <a:pt x="16138" y="22483"/>
                      <a:pt x="16229" y="22460"/>
                      <a:pt x="16320" y="22415"/>
                    </a:cubicBezTo>
                    <a:lnTo>
                      <a:pt x="16480" y="22369"/>
                    </a:lnTo>
                    <a:cubicBezTo>
                      <a:pt x="16526" y="22369"/>
                      <a:pt x="16549" y="22392"/>
                      <a:pt x="16594" y="22392"/>
                    </a:cubicBezTo>
                    <a:cubicBezTo>
                      <a:pt x="16617" y="22392"/>
                      <a:pt x="16663" y="22369"/>
                      <a:pt x="16686" y="22369"/>
                    </a:cubicBezTo>
                    <a:cubicBezTo>
                      <a:pt x="16823" y="22323"/>
                      <a:pt x="16960" y="22301"/>
                      <a:pt x="17096" y="22255"/>
                    </a:cubicBezTo>
                    <a:lnTo>
                      <a:pt x="17165" y="22232"/>
                    </a:lnTo>
                    <a:cubicBezTo>
                      <a:pt x="17348" y="22186"/>
                      <a:pt x="17507" y="22141"/>
                      <a:pt x="17667" y="22095"/>
                    </a:cubicBezTo>
                    <a:cubicBezTo>
                      <a:pt x="17758" y="22072"/>
                      <a:pt x="17827" y="22049"/>
                      <a:pt x="17918" y="22004"/>
                    </a:cubicBezTo>
                    <a:cubicBezTo>
                      <a:pt x="17964" y="21958"/>
                      <a:pt x="17987" y="21913"/>
                      <a:pt x="18055" y="21890"/>
                    </a:cubicBezTo>
                    <a:lnTo>
                      <a:pt x="18101" y="21867"/>
                    </a:lnTo>
                    <a:cubicBezTo>
                      <a:pt x="18215" y="21821"/>
                      <a:pt x="18352" y="21776"/>
                      <a:pt x="18489" y="21707"/>
                    </a:cubicBezTo>
                    <a:lnTo>
                      <a:pt x="18603" y="21661"/>
                    </a:lnTo>
                    <a:cubicBezTo>
                      <a:pt x="18717" y="21616"/>
                      <a:pt x="18831" y="21570"/>
                      <a:pt x="18945" y="21524"/>
                    </a:cubicBezTo>
                    <a:cubicBezTo>
                      <a:pt x="19151" y="21410"/>
                      <a:pt x="19333" y="21273"/>
                      <a:pt x="19539" y="21136"/>
                    </a:cubicBezTo>
                    <a:cubicBezTo>
                      <a:pt x="19836" y="20954"/>
                      <a:pt x="20087" y="20726"/>
                      <a:pt x="20292" y="20543"/>
                    </a:cubicBezTo>
                    <a:lnTo>
                      <a:pt x="20315" y="20543"/>
                    </a:lnTo>
                    <a:cubicBezTo>
                      <a:pt x="20406" y="20452"/>
                      <a:pt x="20475" y="20360"/>
                      <a:pt x="20566" y="20269"/>
                    </a:cubicBezTo>
                    <a:lnTo>
                      <a:pt x="20703" y="20132"/>
                    </a:lnTo>
                    <a:cubicBezTo>
                      <a:pt x="20771" y="20064"/>
                      <a:pt x="20840" y="20018"/>
                      <a:pt x="20885" y="19950"/>
                    </a:cubicBezTo>
                    <a:lnTo>
                      <a:pt x="20977" y="19835"/>
                    </a:lnTo>
                    <a:cubicBezTo>
                      <a:pt x="21022" y="19790"/>
                      <a:pt x="21068" y="19744"/>
                      <a:pt x="21137" y="19676"/>
                    </a:cubicBezTo>
                    <a:cubicBezTo>
                      <a:pt x="21205" y="19607"/>
                      <a:pt x="21296" y="19516"/>
                      <a:pt x="21388" y="19425"/>
                    </a:cubicBezTo>
                    <a:cubicBezTo>
                      <a:pt x="21388" y="19425"/>
                      <a:pt x="21410" y="19402"/>
                      <a:pt x="21410" y="19402"/>
                    </a:cubicBezTo>
                    <a:cubicBezTo>
                      <a:pt x="21456" y="19356"/>
                      <a:pt x="21525" y="19288"/>
                      <a:pt x="21570" y="19219"/>
                    </a:cubicBezTo>
                    <a:lnTo>
                      <a:pt x="21593" y="19196"/>
                    </a:lnTo>
                    <a:lnTo>
                      <a:pt x="21639" y="19128"/>
                    </a:lnTo>
                    <a:cubicBezTo>
                      <a:pt x="21662" y="19105"/>
                      <a:pt x="21684" y="19059"/>
                      <a:pt x="21730" y="19037"/>
                    </a:cubicBezTo>
                    <a:cubicBezTo>
                      <a:pt x="21753" y="18991"/>
                      <a:pt x="21776" y="18968"/>
                      <a:pt x="21798" y="18922"/>
                    </a:cubicBezTo>
                    <a:lnTo>
                      <a:pt x="21844" y="18922"/>
                    </a:lnTo>
                    <a:cubicBezTo>
                      <a:pt x="21890" y="18945"/>
                      <a:pt x="21913" y="18945"/>
                      <a:pt x="21958" y="18968"/>
                    </a:cubicBezTo>
                    <a:cubicBezTo>
                      <a:pt x="22004" y="18968"/>
                      <a:pt x="22050" y="18991"/>
                      <a:pt x="22095" y="19014"/>
                    </a:cubicBezTo>
                    <a:lnTo>
                      <a:pt x="22164" y="19014"/>
                    </a:lnTo>
                    <a:cubicBezTo>
                      <a:pt x="22232" y="19037"/>
                      <a:pt x="22301" y="19037"/>
                      <a:pt x="22346" y="19059"/>
                    </a:cubicBezTo>
                    <a:lnTo>
                      <a:pt x="22460" y="19059"/>
                    </a:lnTo>
                    <a:cubicBezTo>
                      <a:pt x="22597" y="19082"/>
                      <a:pt x="22711" y="19105"/>
                      <a:pt x="22848" y="19105"/>
                    </a:cubicBezTo>
                    <a:lnTo>
                      <a:pt x="22963" y="19128"/>
                    </a:lnTo>
                    <a:lnTo>
                      <a:pt x="23191" y="19128"/>
                    </a:lnTo>
                    <a:cubicBezTo>
                      <a:pt x="23236" y="19128"/>
                      <a:pt x="23282" y="19151"/>
                      <a:pt x="23351" y="19151"/>
                    </a:cubicBezTo>
                    <a:cubicBezTo>
                      <a:pt x="23488" y="19128"/>
                      <a:pt x="23602" y="19128"/>
                      <a:pt x="23716" y="19105"/>
                    </a:cubicBezTo>
                    <a:lnTo>
                      <a:pt x="23830" y="19082"/>
                    </a:lnTo>
                    <a:cubicBezTo>
                      <a:pt x="23921" y="19059"/>
                      <a:pt x="24035" y="19037"/>
                      <a:pt x="24127" y="19014"/>
                    </a:cubicBezTo>
                    <a:cubicBezTo>
                      <a:pt x="24195" y="18991"/>
                      <a:pt x="24241" y="18968"/>
                      <a:pt x="24309" y="18945"/>
                    </a:cubicBezTo>
                    <a:lnTo>
                      <a:pt x="24423" y="18922"/>
                    </a:lnTo>
                    <a:lnTo>
                      <a:pt x="24423" y="18900"/>
                    </a:lnTo>
                    <a:cubicBezTo>
                      <a:pt x="24560" y="18854"/>
                      <a:pt x="24674" y="18808"/>
                      <a:pt x="24789" y="18763"/>
                    </a:cubicBezTo>
                    <a:cubicBezTo>
                      <a:pt x="24857" y="18717"/>
                      <a:pt x="24926" y="18671"/>
                      <a:pt x="25017" y="18626"/>
                    </a:cubicBezTo>
                    <a:cubicBezTo>
                      <a:pt x="25085" y="18580"/>
                      <a:pt x="25154" y="18534"/>
                      <a:pt x="25199" y="18489"/>
                    </a:cubicBezTo>
                    <a:lnTo>
                      <a:pt x="25291" y="18420"/>
                    </a:lnTo>
                    <a:lnTo>
                      <a:pt x="25336" y="18397"/>
                    </a:lnTo>
                    <a:lnTo>
                      <a:pt x="25405" y="18397"/>
                    </a:lnTo>
                    <a:cubicBezTo>
                      <a:pt x="25451" y="18352"/>
                      <a:pt x="25496" y="18329"/>
                      <a:pt x="25542" y="18306"/>
                    </a:cubicBezTo>
                    <a:cubicBezTo>
                      <a:pt x="25702" y="18192"/>
                      <a:pt x="25861" y="18055"/>
                      <a:pt x="25998" y="17918"/>
                    </a:cubicBezTo>
                    <a:cubicBezTo>
                      <a:pt x="26158" y="17781"/>
                      <a:pt x="26318" y="17599"/>
                      <a:pt x="26478" y="17393"/>
                    </a:cubicBezTo>
                    <a:cubicBezTo>
                      <a:pt x="26592" y="17279"/>
                      <a:pt x="26683" y="17142"/>
                      <a:pt x="26774" y="16982"/>
                    </a:cubicBezTo>
                    <a:cubicBezTo>
                      <a:pt x="26889" y="16754"/>
                      <a:pt x="26957" y="16503"/>
                      <a:pt x="27025" y="16297"/>
                    </a:cubicBezTo>
                    <a:cubicBezTo>
                      <a:pt x="27094" y="16069"/>
                      <a:pt x="27117" y="15887"/>
                      <a:pt x="27117" y="15727"/>
                    </a:cubicBezTo>
                    <a:cubicBezTo>
                      <a:pt x="27117" y="15567"/>
                      <a:pt x="27094" y="15430"/>
                      <a:pt x="27071" y="15293"/>
                    </a:cubicBezTo>
                    <a:cubicBezTo>
                      <a:pt x="27048" y="15156"/>
                      <a:pt x="27025" y="15042"/>
                      <a:pt x="27003" y="14905"/>
                    </a:cubicBezTo>
                    <a:cubicBezTo>
                      <a:pt x="26980" y="14859"/>
                      <a:pt x="26957" y="14791"/>
                      <a:pt x="26934" y="14745"/>
                    </a:cubicBezTo>
                    <a:lnTo>
                      <a:pt x="26911" y="14654"/>
                    </a:lnTo>
                    <a:cubicBezTo>
                      <a:pt x="26911" y="14631"/>
                      <a:pt x="26889" y="14608"/>
                      <a:pt x="26889" y="14563"/>
                    </a:cubicBezTo>
                    <a:cubicBezTo>
                      <a:pt x="26889" y="14563"/>
                      <a:pt x="26889" y="14540"/>
                      <a:pt x="26889" y="14540"/>
                    </a:cubicBezTo>
                    <a:cubicBezTo>
                      <a:pt x="26820" y="14471"/>
                      <a:pt x="26774" y="14426"/>
                      <a:pt x="26729" y="14380"/>
                    </a:cubicBezTo>
                    <a:lnTo>
                      <a:pt x="26683" y="14335"/>
                    </a:lnTo>
                    <a:cubicBezTo>
                      <a:pt x="26637" y="14312"/>
                      <a:pt x="26569" y="14289"/>
                      <a:pt x="26523" y="14266"/>
                    </a:cubicBezTo>
                    <a:cubicBezTo>
                      <a:pt x="26455" y="14220"/>
                      <a:pt x="26409" y="14175"/>
                      <a:pt x="26364" y="14129"/>
                    </a:cubicBezTo>
                    <a:cubicBezTo>
                      <a:pt x="26318" y="14083"/>
                      <a:pt x="26272" y="14061"/>
                      <a:pt x="26227" y="14015"/>
                    </a:cubicBezTo>
                    <a:cubicBezTo>
                      <a:pt x="26135" y="13946"/>
                      <a:pt x="26067" y="13901"/>
                      <a:pt x="25976" y="13855"/>
                    </a:cubicBezTo>
                    <a:cubicBezTo>
                      <a:pt x="25839" y="13787"/>
                      <a:pt x="25724" y="13718"/>
                      <a:pt x="25587" y="13673"/>
                    </a:cubicBezTo>
                    <a:cubicBezTo>
                      <a:pt x="25405" y="13627"/>
                      <a:pt x="25222" y="13581"/>
                      <a:pt x="25040" y="13513"/>
                    </a:cubicBezTo>
                    <a:cubicBezTo>
                      <a:pt x="24994" y="13490"/>
                      <a:pt x="24926" y="13467"/>
                      <a:pt x="24880" y="13422"/>
                    </a:cubicBezTo>
                    <a:lnTo>
                      <a:pt x="24857" y="13422"/>
                    </a:lnTo>
                    <a:cubicBezTo>
                      <a:pt x="24789" y="13422"/>
                      <a:pt x="24720" y="13444"/>
                      <a:pt x="24674" y="13467"/>
                    </a:cubicBezTo>
                    <a:cubicBezTo>
                      <a:pt x="24629" y="13490"/>
                      <a:pt x="24606" y="13536"/>
                      <a:pt x="24583" y="13558"/>
                    </a:cubicBezTo>
                    <a:cubicBezTo>
                      <a:pt x="24492" y="13718"/>
                      <a:pt x="24401" y="13878"/>
                      <a:pt x="24286" y="14038"/>
                    </a:cubicBezTo>
                    <a:cubicBezTo>
                      <a:pt x="24149" y="14198"/>
                      <a:pt x="24035" y="14312"/>
                      <a:pt x="23898" y="14426"/>
                    </a:cubicBezTo>
                    <a:cubicBezTo>
                      <a:pt x="23876" y="14471"/>
                      <a:pt x="23830" y="14517"/>
                      <a:pt x="23784" y="14540"/>
                    </a:cubicBezTo>
                    <a:cubicBezTo>
                      <a:pt x="23670" y="14677"/>
                      <a:pt x="23556" y="14814"/>
                      <a:pt x="23419" y="14928"/>
                    </a:cubicBezTo>
                    <a:cubicBezTo>
                      <a:pt x="23351" y="14974"/>
                      <a:pt x="23305" y="14996"/>
                      <a:pt x="23236" y="15042"/>
                    </a:cubicBezTo>
                    <a:cubicBezTo>
                      <a:pt x="23122" y="15088"/>
                      <a:pt x="23008" y="15111"/>
                      <a:pt x="22871" y="15133"/>
                    </a:cubicBezTo>
                    <a:cubicBezTo>
                      <a:pt x="22757" y="15179"/>
                      <a:pt x="22666" y="15202"/>
                      <a:pt x="22552" y="15202"/>
                    </a:cubicBezTo>
                    <a:lnTo>
                      <a:pt x="22483" y="15202"/>
                    </a:lnTo>
                    <a:cubicBezTo>
                      <a:pt x="22392" y="15202"/>
                      <a:pt x="22323" y="15179"/>
                      <a:pt x="22255" y="15156"/>
                    </a:cubicBezTo>
                    <a:lnTo>
                      <a:pt x="22232" y="15156"/>
                    </a:lnTo>
                    <a:cubicBezTo>
                      <a:pt x="22164" y="15111"/>
                      <a:pt x="22118" y="15088"/>
                      <a:pt x="22050" y="15065"/>
                    </a:cubicBezTo>
                    <a:lnTo>
                      <a:pt x="22004" y="15019"/>
                    </a:lnTo>
                    <a:cubicBezTo>
                      <a:pt x="22004" y="14996"/>
                      <a:pt x="21981" y="14951"/>
                      <a:pt x="21958" y="14928"/>
                    </a:cubicBezTo>
                    <a:cubicBezTo>
                      <a:pt x="21913" y="14882"/>
                      <a:pt x="21890" y="14814"/>
                      <a:pt x="21867" y="14745"/>
                    </a:cubicBezTo>
                    <a:cubicBezTo>
                      <a:pt x="21844" y="14700"/>
                      <a:pt x="21821" y="14654"/>
                      <a:pt x="21798" y="14608"/>
                    </a:cubicBezTo>
                    <a:cubicBezTo>
                      <a:pt x="21776" y="14494"/>
                      <a:pt x="21753" y="14380"/>
                      <a:pt x="21753" y="14266"/>
                    </a:cubicBezTo>
                    <a:cubicBezTo>
                      <a:pt x="21730" y="14129"/>
                      <a:pt x="21753" y="14015"/>
                      <a:pt x="21753" y="13924"/>
                    </a:cubicBezTo>
                    <a:cubicBezTo>
                      <a:pt x="21776" y="13810"/>
                      <a:pt x="21798" y="13695"/>
                      <a:pt x="21844" y="13558"/>
                    </a:cubicBezTo>
                    <a:cubicBezTo>
                      <a:pt x="21844" y="13536"/>
                      <a:pt x="21844" y="13513"/>
                      <a:pt x="21844" y="13490"/>
                    </a:cubicBezTo>
                    <a:cubicBezTo>
                      <a:pt x="21867" y="13422"/>
                      <a:pt x="21890" y="13353"/>
                      <a:pt x="21913" y="13285"/>
                    </a:cubicBezTo>
                    <a:cubicBezTo>
                      <a:pt x="22004" y="13011"/>
                      <a:pt x="22118" y="12760"/>
                      <a:pt x="22232" y="12508"/>
                    </a:cubicBezTo>
                    <a:lnTo>
                      <a:pt x="22255" y="12463"/>
                    </a:lnTo>
                    <a:cubicBezTo>
                      <a:pt x="22323" y="12326"/>
                      <a:pt x="22392" y="12166"/>
                      <a:pt x="22483" y="12029"/>
                    </a:cubicBezTo>
                    <a:cubicBezTo>
                      <a:pt x="22552" y="11892"/>
                      <a:pt x="22643" y="11755"/>
                      <a:pt x="22734" y="11618"/>
                    </a:cubicBezTo>
                    <a:cubicBezTo>
                      <a:pt x="22757" y="11595"/>
                      <a:pt x="22780" y="11573"/>
                      <a:pt x="22803" y="11550"/>
                    </a:cubicBezTo>
                    <a:cubicBezTo>
                      <a:pt x="22826" y="11527"/>
                      <a:pt x="22848" y="11481"/>
                      <a:pt x="22848" y="11459"/>
                    </a:cubicBezTo>
                    <a:lnTo>
                      <a:pt x="22940" y="11344"/>
                    </a:lnTo>
                    <a:cubicBezTo>
                      <a:pt x="22985" y="11276"/>
                      <a:pt x="23031" y="11207"/>
                      <a:pt x="23077" y="11139"/>
                    </a:cubicBezTo>
                    <a:cubicBezTo>
                      <a:pt x="23122" y="11071"/>
                      <a:pt x="23168" y="11002"/>
                      <a:pt x="23214" y="10934"/>
                    </a:cubicBezTo>
                    <a:lnTo>
                      <a:pt x="23259" y="10865"/>
                    </a:lnTo>
                    <a:cubicBezTo>
                      <a:pt x="23305" y="10842"/>
                      <a:pt x="23328" y="10797"/>
                      <a:pt x="23373" y="10728"/>
                    </a:cubicBezTo>
                    <a:lnTo>
                      <a:pt x="23351" y="10728"/>
                    </a:lnTo>
                    <a:cubicBezTo>
                      <a:pt x="23282" y="10705"/>
                      <a:pt x="23168" y="10682"/>
                      <a:pt x="23054" y="10660"/>
                    </a:cubicBezTo>
                    <a:cubicBezTo>
                      <a:pt x="22917" y="10614"/>
                      <a:pt x="22803" y="10546"/>
                      <a:pt x="22689" y="10477"/>
                    </a:cubicBezTo>
                    <a:cubicBezTo>
                      <a:pt x="22643" y="10477"/>
                      <a:pt x="22597" y="10454"/>
                      <a:pt x="22529" y="10431"/>
                    </a:cubicBezTo>
                    <a:cubicBezTo>
                      <a:pt x="22415" y="10386"/>
                      <a:pt x="22323" y="10340"/>
                      <a:pt x="22232" y="10294"/>
                    </a:cubicBezTo>
                    <a:cubicBezTo>
                      <a:pt x="22072" y="10180"/>
                      <a:pt x="21935" y="10066"/>
                      <a:pt x="21798" y="9929"/>
                    </a:cubicBezTo>
                    <a:cubicBezTo>
                      <a:pt x="21707" y="9792"/>
                      <a:pt x="21616" y="9655"/>
                      <a:pt x="21525" y="9450"/>
                    </a:cubicBezTo>
                    <a:cubicBezTo>
                      <a:pt x="21433" y="9290"/>
                      <a:pt x="21388" y="9153"/>
                      <a:pt x="21365" y="9016"/>
                    </a:cubicBezTo>
                    <a:cubicBezTo>
                      <a:pt x="21342" y="8971"/>
                      <a:pt x="21342" y="8902"/>
                      <a:pt x="21342" y="8856"/>
                    </a:cubicBezTo>
                    <a:cubicBezTo>
                      <a:pt x="21342" y="8811"/>
                      <a:pt x="21342" y="8765"/>
                      <a:pt x="21342" y="8742"/>
                    </a:cubicBezTo>
                    <a:cubicBezTo>
                      <a:pt x="21319" y="8605"/>
                      <a:pt x="21296" y="8468"/>
                      <a:pt x="21274" y="8354"/>
                    </a:cubicBezTo>
                    <a:cubicBezTo>
                      <a:pt x="21251" y="8172"/>
                      <a:pt x="21228" y="8012"/>
                      <a:pt x="21228" y="7829"/>
                    </a:cubicBezTo>
                    <a:cubicBezTo>
                      <a:pt x="21228" y="7670"/>
                      <a:pt x="21228" y="7510"/>
                      <a:pt x="21251" y="7327"/>
                    </a:cubicBezTo>
                    <a:cubicBezTo>
                      <a:pt x="21251" y="7304"/>
                      <a:pt x="21251" y="7282"/>
                      <a:pt x="21251" y="7259"/>
                    </a:cubicBezTo>
                    <a:cubicBezTo>
                      <a:pt x="21251" y="7236"/>
                      <a:pt x="21251" y="7213"/>
                      <a:pt x="21251" y="7190"/>
                    </a:cubicBezTo>
                    <a:lnTo>
                      <a:pt x="21251" y="7167"/>
                    </a:lnTo>
                    <a:cubicBezTo>
                      <a:pt x="21251" y="7099"/>
                      <a:pt x="21251" y="7030"/>
                      <a:pt x="21274" y="6939"/>
                    </a:cubicBezTo>
                    <a:cubicBezTo>
                      <a:pt x="21274" y="6757"/>
                      <a:pt x="21342" y="6574"/>
                      <a:pt x="21410" y="6414"/>
                    </a:cubicBezTo>
                    <a:cubicBezTo>
                      <a:pt x="21433" y="6323"/>
                      <a:pt x="21456" y="6232"/>
                      <a:pt x="21502" y="6140"/>
                    </a:cubicBezTo>
                    <a:cubicBezTo>
                      <a:pt x="21525" y="6072"/>
                      <a:pt x="21547" y="6003"/>
                      <a:pt x="21593" y="5935"/>
                    </a:cubicBezTo>
                    <a:cubicBezTo>
                      <a:pt x="21593" y="5912"/>
                      <a:pt x="21616" y="5866"/>
                      <a:pt x="21639" y="5844"/>
                    </a:cubicBezTo>
                    <a:cubicBezTo>
                      <a:pt x="21616" y="5798"/>
                      <a:pt x="21593" y="5752"/>
                      <a:pt x="21547" y="5729"/>
                    </a:cubicBezTo>
                    <a:cubicBezTo>
                      <a:pt x="21456" y="5752"/>
                      <a:pt x="21365" y="5752"/>
                      <a:pt x="21274" y="5752"/>
                    </a:cubicBezTo>
                    <a:cubicBezTo>
                      <a:pt x="21205" y="5775"/>
                      <a:pt x="21114" y="5775"/>
                      <a:pt x="21045" y="5775"/>
                    </a:cubicBezTo>
                    <a:cubicBezTo>
                      <a:pt x="20977" y="5798"/>
                      <a:pt x="20908" y="5821"/>
                      <a:pt x="20863" y="5844"/>
                    </a:cubicBezTo>
                    <a:lnTo>
                      <a:pt x="20680" y="5844"/>
                    </a:lnTo>
                    <a:cubicBezTo>
                      <a:pt x="20520" y="5821"/>
                      <a:pt x="20360" y="5798"/>
                      <a:pt x="20201" y="5752"/>
                    </a:cubicBezTo>
                    <a:lnTo>
                      <a:pt x="20109" y="5752"/>
                    </a:lnTo>
                    <a:cubicBezTo>
                      <a:pt x="20041" y="5729"/>
                      <a:pt x="19972" y="5707"/>
                      <a:pt x="19881" y="5707"/>
                    </a:cubicBezTo>
                    <a:cubicBezTo>
                      <a:pt x="19744" y="5684"/>
                      <a:pt x="19607" y="5661"/>
                      <a:pt x="19470" y="5615"/>
                    </a:cubicBezTo>
                    <a:cubicBezTo>
                      <a:pt x="19219" y="5524"/>
                      <a:pt x="19037" y="5433"/>
                      <a:pt x="18877" y="5319"/>
                    </a:cubicBezTo>
                    <a:cubicBezTo>
                      <a:pt x="18740" y="5227"/>
                      <a:pt x="18626" y="5113"/>
                      <a:pt x="18512" y="4999"/>
                    </a:cubicBezTo>
                    <a:lnTo>
                      <a:pt x="18420" y="4908"/>
                    </a:lnTo>
                    <a:cubicBezTo>
                      <a:pt x="18329" y="4794"/>
                      <a:pt x="18215" y="4702"/>
                      <a:pt x="18101" y="4588"/>
                    </a:cubicBezTo>
                    <a:lnTo>
                      <a:pt x="18055" y="4520"/>
                    </a:lnTo>
                    <a:lnTo>
                      <a:pt x="18009" y="4451"/>
                    </a:lnTo>
                    <a:cubicBezTo>
                      <a:pt x="17918" y="4337"/>
                      <a:pt x="17804" y="4223"/>
                      <a:pt x="17736" y="4086"/>
                    </a:cubicBezTo>
                    <a:cubicBezTo>
                      <a:pt x="17644" y="3949"/>
                      <a:pt x="17576" y="3812"/>
                      <a:pt x="17507" y="3698"/>
                    </a:cubicBezTo>
                    <a:cubicBezTo>
                      <a:pt x="17393" y="3424"/>
                      <a:pt x="17325" y="3196"/>
                      <a:pt x="17279" y="2990"/>
                    </a:cubicBezTo>
                    <a:cubicBezTo>
                      <a:pt x="17256" y="2899"/>
                      <a:pt x="17233" y="2785"/>
                      <a:pt x="17256" y="2671"/>
                    </a:cubicBezTo>
                    <a:cubicBezTo>
                      <a:pt x="17256" y="2557"/>
                      <a:pt x="17302" y="2420"/>
                      <a:pt x="17348" y="2306"/>
                    </a:cubicBezTo>
                    <a:lnTo>
                      <a:pt x="17348" y="2283"/>
                    </a:lnTo>
                    <a:cubicBezTo>
                      <a:pt x="17348" y="2214"/>
                      <a:pt x="17348" y="2169"/>
                      <a:pt x="17348" y="2100"/>
                    </a:cubicBezTo>
                    <a:cubicBezTo>
                      <a:pt x="17348" y="2009"/>
                      <a:pt x="17348" y="1918"/>
                      <a:pt x="17325" y="1826"/>
                    </a:cubicBezTo>
                    <a:cubicBezTo>
                      <a:pt x="17279" y="1781"/>
                      <a:pt x="17211" y="1735"/>
                      <a:pt x="17119" y="1735"/>
                    </a:cubicBezTo>
                    <a:cubicBezTo>
                      <a:pt x="17096" y="1735"/>
                      <a:pt x="17051" y="1758"/>
                      <a:pt x="17028" y="1758"/>
                    </a:cubicBezTo>
                    <a:cubicBezTo>
                      <a:pt x="17005" y="1758"/>
                      <a:pt x="16982" y="1735"/>
                      <a:pt x="16960" y="1735"/>
                    </a:cubicBezTo>
                    <a:cubicBezTo>
                      <a:pt x="16823" y="1803"/>
                      <a:pt x="16663" y="1872"/>
                      <a:pt x="16526" y="1918"/>
                    </a:cubicBezTo>
                    <a:cubicBezTo>
                      <a:pt x="16435" y="1940"/>
                      <a:pt x="16320" y="1986"/>
                      <a:pt x="16206" y="2009"/>
                    </a:cubicBezTo>
                    <a:cubicBezTo>
                      <a:pt x="16115" y="2055"/>
                      <a:pt x="16024" y="2077"/>
                      <a:pt x="15932" y="2100"/>
                    </a:cubicBezTo>
                    <a:lnTo>
                      <a:pt x="15841" y="2123"/>
                    </a:lnTo>
                    <a:cubicBezTo>
                      <a:pt x="15773" y="2123"/>
                      <a:pt x="15704" y="2146"/>
                      <a:pt x="15636" y="2146"/>
                    </a:cubicBezTo>
                    <a:cubicBezTo>
                      <a:pt x="15522" y="2169"/>
                      <a:pt x="15430" y="2191"/>
                      <a:pt x="15316" y="2214"/>
                    </a:cubicBezTo>
                    <a:cubicBezTo>
                      <a:pt x="15225" y="2237"/>
                      <a:pt x="15111" y="2260"/>
                      <a:pt x="14997" y="2260"/>
                    </a:cubicBezTo>
                    <a:cubicBezTo>
                      <a:pt x="14928" y="2260"/>
                      <a:pt x="14860" y="2283"/>
                      <a:pt x="14791" y="2283"/>
                    </a:cubicBezTo>
                    <a:lnTo>
                      <a:pt x="14723" y="2283"/>
                    </a:lnTo>
                    <a:cubicBezTo>
                      <a:pt x="14563" y="2306"/>
                      <a:pt x="14380" y="2328"/>
                      <a:pt x="14220" y="2328"/>
                    </a:cubicBezTo>
                    <a:lnTo>
                      <a:pt x="14152" y="2328"/>
                    </a:lnTo>
                    <a:cubicBezTo>
                      <a:pt x="13764" y="2328"/>
                      <a:pt x="13399" y="2306"/>
                      <a:pt x="13034" y="2283"/>
                    </a:cubicBezTo>
                    <a:lnTo>
                      <a:pt x="12851" y="2283"/>
                    </a:lnTo>
                    <a:cubicBezTo>
                      <a:pt x="12760" y="2260"/>
                      <a:pt x="12691" y="2260"/>
                      <a:pt x="12600" y="2260"/>
                    </a:cubicBezTo>
                    <a:cubicBezTo>
                      <a:pt x="12326" y="2237"/>
                      <a:pt x="12006" y="2191"/>
                      <a:pt x="11664" y="2146"/>
                    </a:cubicBezTo>
                    <a:cubicBezTo>
                      <a:pt x="11367" y="2100"/>
                      <a:pt x="11048" y="2055"/>
                      <a:pt x="10728" y="1963"/>
                    </a:cubicBezTo>
                    <a:lnTo>
                      <a:pt x="10454" y="1918"/>
                    </a:lnTo>
                    <a:cubicBezTo>
                      <a:pt x="10272" y="1872"/>
                      <a:pt x="10066" y="1826"/>
                      <a:pt x="9861" y="1781"/>
                    </a:cubicBezTo>
                    <a:cubicBezTo>
                      <a:pt x="9770" y="1758"/>
                      <a:pt x="9655" y="1735"/>
                      <a:pt x="9541" y="1689"/>
                    </a:cubicBezTo>
                    <a:lnTo>
                      <a:pt x="9427" y="1644"/>
                    </a:lnTo>
                    <a:cubicBezTo>
                      <a:pt x="9290" y="1598"/>
                      <a:pt x="9130" y="1552"/>
                      <a:pt x="8993" y="1507"/>
                    </a:cubicBezTo>
                    <a:lnTo>
                      <a:pt x="8857" y="1461"/>
                    </a:lnTo>
                    <a:cubicBezTo>
                      <a:pt x="8765" y="1415"/>
                      <a:pt x="8674" y="1393"/>
                      <a:pt x="8583" y="1347"/>
                    </a:cubicBezTo>
                    <a:cubicBezTo>
                      <a:pt x="8491" y="1324"/>
                      <a:pt x="8400" y="1278"/>
                      <a:pt x="8309" y="1233"/>
                    </a:cubicBezTo>
                    <a:cubicBezTo>
                      <a:pt x="8217" y="1210"/>
                      <a:pt x="8149" y="1187"/>
                      <a:pt x="8080" y="1164"/>
                    </a:cubicBezTo>
                    <a:lnTo>
                      <a:pt x="7898" y="1119"/>
                    </a:lnTo>
                    <a:cubicBezTo>
                      <a:pt x="7692" y="1027"/>
                      <a:pt x="7510" y="936"/>
                      <a:pt x="7350" y="845"/>
                    </a:cubicBezTo>
                    <a:lnTo>
                      <a:pt x="7213" y="776"/>
                    </a:lnTo>
                    <a:cubicBezTo>
                      <a:pt x="7053" y="685"/>
                      <a:pt x="6894" y="594"/>
                      <a:pt x="6734" y="502"/>
                    </a:cubicBezTo>
                    <a:cubicBezTo>
                      <a:pt x="6665" y="434"/>
                      <a:pt x="6597" y="388"/>
                      <a:pt x="6551" y="343"/>
                    </a:cubicBezTo>
                    <a:cubicBezTo>
                      <a:pt x="6528" y="320"/>
                      <a:pt x="6528" y="297"/>
                      <a:pt x="6528" y="297"/>
                    </a:cubicBezTo>
                    <a:cubicBezTo>
                      <a:pt x="6437" y="251"/>
                      <a:pt x="6369" y="206"/>
                      <a:pt x="6300" y="160"/>
                    </a:cubicBezTo>
                    <a:cubicBezTo>
                      <a:pt x="6300" y="137"/>
                      <a:pt x="6277" y="137"/>
                      <a:pt x="6254" y="137"/>
                    </a:cubicBezTo>
                    <a:lnTo>
                      <a:pt x="6186" y="137"/>
                    </a:lnTo>
                    <a:cubicBezTo>
                      <a:pt x="6163" y="92"/>
                      <a:pt x="6117" y="46"/>
                      <a:pt x="6072" y="23"/>
                    </a:cubicBezTo>
                    <a:cubicBezTo>
                      <a:pt x="6026" y="0"/>
                      <a:pt x="6003" y="0"/>
                      <a:pt x="5958" y="0"/>
                    </a:cubicBezTo>
                    <a:close/>
                  </a:path>
                </a:pathLst>
              </a:custGeom>
              <a:solidFill>
                <a:srgbClr val="F5D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2"/>
              <p:cNvSpPr/>
              <p:nvPr/>
            </p:nvSpPr>
            <p:spPr>
              <a:xfrm>
                <a:off x="6818933" y="1932731"/>
                <a:ext cx="823685" cy="885368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32755" extrusionOk="0">
                    <a:moveTo>
                      <a:pt x="3972" y="0"/>
                    </a:moveTo>
                    <a:cubicBezTo>
                      <a:pt x="3881" y="0"/>
                      <a:pt x="3790" y="0"/>
                      <a:pt x="3698" y="23"/>
                    </a:cubicBezTo>
                    <a:cubicBezTo>
                      <a:pt x="3219" y="69"/>
                      <a:pt x="2831" y="137"/>
                      <a:pt x="2466" y="251"/>
                    </a:cubicBezTo>
                    <a:cubicBezTo>
                      <a:pt x="2329" y="297"/>
                      <a:pt x="2192" y="365"/>
                      <a:pt x="2078" y="434"/>
                    </a:cubicBezTo>
                    <a:cubicBezTo>
                      <a:pt x="1986" y="502"/>
                      <a:pt x="1872" y="571"/>
                      <a:pt x="1781" y="639"/>
                    </a:cubicBezTo>
                    <a:cubicBezTo>
                      <a:pt x="1598" y="776"/>
                      <a:pt x="1416" y="959"/>
                      <a:pt x="1233" y="1164"/>
                    </a:cubicBezTo>
                    <a:lnTo>
                      <a:pt x="1210" y="1210"/>
                    </a:lnTo>
                    <a:lnTo>
                      <a:pt x="1165" y="1256"/>
                    </a:lnTo>
                    <a:lnTo>
                      <a:pt x="936" y="1530"/>
                    </a:lnTo>
                    <a:lnTo>
                      <a:pt x="936" y="1530"/>
                    </a:lnTo>
                    <a:lnTo>
                      <a:pt x="959" y="1507"/>
                    </a:lnTo>
                    <a:lnTo>
                      <a:pt x="959" y="1507"/>
                    </a:lnTo>
                    <a:cubicBezTo>
                      <a:pt x="822" y="1667"/>
                      <a:pt x="685" y="1849"/>
                      <a:pt x="571" y="2032"/>
                    </a:cubicBezTo>
                    <a:cubicBezTo>
                      <a:pt x="525" y="2123"/>
                      <a:pt x="480" y="2191"/>
                      <a:pt x="457" y="2283"/>
                    </a:cubicBezTo>
                    <a:cubicBezTo>
                      <a:pt x="411" y="2374"/>
                      <a:pt x="366" y="2488"/>
                      <a:pt x="343" y="2625"/>
                    </a:cubicBezTo>
                    <a:cubicBezTo>
                      <a:pt x="297" y="2739"/>
                      <a:pt x="274" y="2853"/>
                      <a:pt x="252" y="2968"/>
                    </a:cubicBezTo>
                    <a:lnTo>
                      <a:pt x="252" y="3013"/>
                    </a:lnTo>
                    <a:cubicBezTo>
                      <a:pt x="229" y="3082"/>
                      <a:pt x="206" y="3173"/>
                      <a:pt x="206" y="3241"/>
                    </a:cubicBezTo>
                    <a:cubicBezTo>
                      <a:pt x="183" y="3310"/>
                      <a:pt x="160" y="3378"/>
                      <a:pt x="160" y="3447"/>
                    </a:cubicBezTo>
                    <a:cubicBezTo>
                      <a:pt x="115" y="3629"/>
                      <a:pt x="92" y="3789"/>
                      <a:pt x="69" y="3949"/>
                    </a:cubicBezTo>
                    <a:cubicBezTo>
                      <a:pt x="69" y="4086"/>
                      <a:pt x="46" y="4177"/>
                      <a:pt x="23" y="4291"/>
                    </a:cubicBezTo>
                    <a:lnTo>
                      <a:pt x="23" y="4383"/>
                    </a:lnTo>
                    <a:cubicBezTo>
                      <a:pt x="1" y="4497"/>
                      <a:pt x="1" y="4634"/>
                      <a:pt x="1" y="4771"/>
                    </a:cubicBezTo>
                    <a:lnTo>
                      <a:pt x="1" y="4908"/>
                    </a:lnTo>
                    <a:cubicBezTo>
                      <a:pt x="1" y="4999"/>
                      <a:pt x="1" y="5113"/>
                      <a:pt x="23" y="5204"/>
                    </a:cubicBezTo>
                    <a:cubicBezTo>
                      <a:pt x="23" y="5570"/>
                      <a:pt x="115" y="5889"/>
                      <a:pt x="183" y="6163"/>
                    </a:cubicBezTo>
                    <a:cubicBezTo>
                      <a:pt x="229" y="6323"/>
                      <a:pt x="274" y="6460"/>
                      <a:pt x="320" y="6597"/>
                    </a:cubicBezTo>
                    <a:cubicBezTo>
                      <a:pt x="366" y="6757"/>
                      <a:pt x="434" y="6916"/>
                      <a:pt x="503" y="7076"/>
                    </a:cubicBezTo>
                    <a:lnTo>
                      <a:pt x="617" y="7304"/>
                    </a:lnTo>
                    <a:lnTo>
                      <a:pt x="708" y="7510"/>
                    </a:lnTo>
                    <a:cubicBezTo>
                      <a:pt x="777" y="7670"/>
                      <a:pt x="868" y="7807"/>
                      <a:pt x="959" y="7921"/>
                    </a:cubicBezTo>
                    <a:cubicBezTo>
                      <a:pt x="1005" y="8012"/>
                      <a:pt x="1050" y="8080"/>
                      <a:pt x="1119" y="8172"/>
                    </a:cubicBezTo>
                    <a:cubicBezTo>
                      <a:pt x="1347" y="8491"/>
                      <a:pt x="1598" y="8765"/>
                      <a:pt x="1827" y="8971"/>
                    </a:cubicBezTo>
                    <a:lnTo>
                      <a:pt x="1872" y="8993"/>
                    </a:lnTo>
                    <a:lnTo>
                      <a:pt x="1918" y="9039"/>
                    </a:lnTo>
                    <a:cubicBezTo>
                      <a:pt x="1895" y="9108"/>
                      <a:pt x="1918" y="9176"/>
                      <a:pt x="1986" y="9222"/>
                    </a:cubicBezTo>
                    <a:lnTo>
                      <a:pt x="2009" y="9244"/>
                    </a:lnTo>
                    <a:cubicBezTo>
                      <a:pt x="2055" y="9267"/>
                      <a:pt x="2078" y="9290"/>
                      <a:pt x="2123" y="9313"/>
                    </a:cubicBezTo>
                    <a:cubicBezTo>
                      <a:pt x="2169" y="9336"/>
                      <a:pt x="2192" y="9381"/>
                      <a:pt x="2237" y="9427"/>
                    </a:cubicBezTo>
                    <a:cubicBezTo>
                      <a:pt x="2283" y="9450"/>
                      <a:pt x="2306" y="9473"/>
                      <a:pt x="2329" y="9496"/>
                    </a:cubicBezTo>
                    <a:lnTo>
                      <a:pt x="2397" y="9541"/>
                    </a:lnTo>
                    <a:cubicBezTo>
                      <a:pt x="2466" y="9610"/>
                      <a:pt x="2534" y="9678"/>
                      <a:pt x="2625" y="9724"/>
                    </a:cubicBezTo>
                    <a:lnTo>
                      <a:pt x="2762" y="9838"/>
                    </a:lnTo>
                    <a:cubicBezTo>
                      <a:pt x="2945" y="9998"/>
                      <a:pt x="3173" y="10180"/>
                      <a:pt x="3424" y="10317"/>
                    </a:cubicBezTo>
                    <a:cubicBezTo>
                      <a:pt x="3675" y="10454"/>
                      <a:pt x="3904" y="10614"/>
                      <a:pt x="4155" y="10728"/>
                    </a:cubicBezTo>
                    <a:cubicBezTo>
                      <a:pt x="4383" y="10865"/>
                      <a:pt x="4634" y="10979"/>
                      <a:pt x="4931" y="11116"/>
                    </a:cubicBezTo>
                    <a:cubicBezTo>
                      <a:pt x="5068" y="11185"/>
                      <a:pt x="5205" y="11230"/>
                      <a:pt x="5342" y="11299"/>
                    </a:cubicBezTo>
                    <a:cubicBezTo>
                      <a:pt x="5433" y="11322"/>
                      <a:pt x="5524" y="11344"/>
                      <a:pt x="5616" y="11390"/>
                    </a:cubicBezTo>
                    <a:lnTo>
                      <a:pt x="5752" y="11436"/>
                    </a:lnTo>
                    <a:cubicBezTo>
                      <a:pt x="5889" y="11481"/>
                      <a:pt x="6049" y="11527"/>
                      <a:pt x="6186" y="11573"/>
                    </a:cubicBezTo>
                    <a:lnTo>
                      <a:pt x="6300" y="11618"/>
                    </a:lnTo>
                    <a:cubicBezTo>
                      <a:pt x="6414" y="11664"/>
                      <a:pt x="6529" y="11687"/>
                      <a:pt x="6620" y="11710"/>
                    </a:cubicBezTo>
                    <a:cubicBezTo>
                      <a:pt x="6825" y="11755"/>
                      <a:pt x="7031" y="11801"/>
                      <a:pt x="7213" y="11847"/>
                    </a:cubicBezTo>
                    <a:lnTo>
                      <a:pt x="7487" y="11892"/>
                    </a:lnTo>
                    <a:cubicBezTo>
                      <a:pt x="7807" y="11984"/>
                      <a:pt x="8126" y="12029"/>
                      <a:pt x="8423" y="12075"/>
                    </a:cubicBezTo>
                    <a:cubicBezTo>
                      <a:pt x="8765" y="12120"/>
                      <a:pt x="9085" y="12166"/>
                      <a:pt x="9359" y="12189"/>
                    </a:cubicBezTo>
                    <a:cubicBezTo>
                      <a:pt x="9633" y="12212"/>
                      <a:pt x="9907" y="12212"/>
                      <a:pt x="10203" y="12212"/>
                    </a:cubicBezTo>
                    <a:lnTo>
                      <a:pt x="10249" y="12235"/>
                    </a:lnTo>
                    <a:lnTo>
                      <a:pt x="10706" y="12235"/>
                    </a:lnTo>
                    <a:cubicBezTo>
                      <a:pt x="10843" y="12235"/>
                      <a:pt x="11002" y="12235"/>
                      <a:pt x="11139" y="12212"/>
                    </a:cubicBezTo>
                    <a:lnTo>
                      <a:pt x="11436" y="12212"/>
                    </a:lnTo>
                    <a:lnTo>
                      <a:pt x="11596" y="12189"/>
                    </a:lnTo>
                    <a:cubicBezTo>
                      <a:pt x="11778" y="12189"/>
                      <a:pt x="11961" y="12166"/>
                      <a:pt x="12121" y="12120"/>
                    </a:cubicBezTo>
                    <a:cubicBezTo>
                      <a:pt x="12509" y="12052"/>
                      <a:pt x="12897" y="11984"/>
                      <a:pt x="13285" y="11847"/>
                    </a:cubicBezTo>
                    <a:cubicBezTo>
                      <a:pt x="13467" y="11778"/>
                      <a:pt x="13673" y="11687"/>
                      <a:pt x="13855" y="11595"/>
                    </a:cubicBezTo>
                    <a:lnTo>
                      <a:pt x="14015" y="11527"/>
                    </a:lnTo>
                    <a:lnTo>
                      <a:pt x="14084" y="11504"/>
                    </a:lnTo>
                    <a:lnTo>
                      <a:pt x="14084" y="11550"/>
                    </a:lnTo>
                    <a:lnTo>
                      <a:pt x="14084" y="11595"/>
                    </a:lnTo>
                    <a:cubicBezTo>
                      <a:pt x="14084" y="11732"/>
                      <a:pt x="14107" y="11892"/>
                      <a:pt x="14107" y="12029"/>
                    </a:cubicBezTo>
                    <a:cubicBezTo>
                      <a:pt x="14107" y="12326"/>
                      <a:pt x="14152" y="12623"/>
                      <a:pt x="14198" y="12897"/>
                    </a:cubicBezTo>
                    <a:cubicBezTo>
                      <a:pt x="14243" y="13193"/>
                      <a:pt x="14335" y="13444"/>
                      <a:pt x="14472" y="13695"/>
                    </a:cubicBezTo>
                    <a:cubicBezTo>
                      <a:pt x="14632" y="14015"/>
                      <a:pt x="14791" y="14289"/>
                      <a:pt x="14974" y="14517"/>
                    </a:cubicBezTo>
                    <a:cubicBezTo>
                      <a:pt x="15179" y="14745"/>
                      <a:pt x="15408" y="14905"/>
                      <a:pt x="15659" y="15088"/>
                    </a:cubicBezTo>
                    <a:cubicBezTo>
                      <a:pt x="15818" y="15179"/>
                      <a:pt x="15978" y="15270"/>
                      <a:pt x="16138" y="15362"/>
                    </a:cubicBezTo>
                    <a:cubicBezTo>
                      <a:pt x="16275" y="15430"/>
                      <a:pt x="16435" y="15476"/>
                      <a:pt x="16549" y="15521"/>
                    </a:cubicBezTo>
                    <a:cubicBezTo>
                      <a:pt x="16686" y="15567"/>
                      <a:pt x="16846" y="15613"/>
                      <a:pt x="17028" y="15658"/>
                    </a:cubicBezTo>
                    <a:cubicBezTo>
                      <a:pt x="17188" y="15704"/>
                      <a:pt x="17348" y="15727"/>
                      <a:pt x="17530" y="15727"/>
                    </a:cubicBezTo>
                    <a:cubicBezTo>
                      <a:pt x="17690" y="15727"/>
                      <a:pt x="17850" y="15704"/>
                      <a:pt x="18033" y="15681"/>
                    </a:cubicBezTo>
                    <a:cubicBezTo>
                      <a:pt x="18192" y="15681"/>
                      <a:pt x="18329" y="15658"/>
                      <a:pt x="18489" y="15636"/>
                    </a:cubicBezTo>
                    <a:lnTo>
                      <a:pt x="18489" y="15636"/>
                    </a:lnTo>
                    <a:cubicBezTo>
                      <a:pt x="18421" y="15727"/>
                      <a:pt x="18375" y="15795"/>
                      <a:pt x="18352" y="15864"/>
                    </a:cubicBezTo>
                    <a:cubicBezTo>
                      <a:pt x="18306" y="15932"/>
                      <a:pt x="18284" y="16001"/>
                      <a:pt x="18261" y="16069"/>
                    </a:cubicBezTo>
                    <a:cubicBezTo>
                      <a:pt x="18215" y="16161"/>
                      <a:pt x="18192" y="16252"/>
                      <a:pt x="18169" y="16343"/>
                    </a:cubicBezTo>
                    <a:cubicBezTo>
                      <a:pt x="18101" y="16503"/>
                      <a:pt x="18033" y="16686"/>
                      <a:pt x="18033" y="16868"/>
                    </a:cubicBezTo>
                    <a:cubicBezTo>
                      <a:pt x="18010" y="16937"/>
                      <a:pt x="18010" y="17028"/>
                      <a:pt x="18010" y="17096"/>
                    </a:cubicBezTo>
                    <a:lnTo>
                      <a:pt x="18010" y="17119"/>
                    </a:lnTo>
                    <a:cubicBezTo>
                      <a:pt x="18010" y="17142"/>
                      <a:pt x="18010" y="17165"/>
                      <a:pt x="18010" y="17188"/>
                    </a:cubicBezTo>
                    <a:cubicBezTo>
                      <a:pt x="18010" y="17279"/>
                      <a:pt x="18010" y="17370"/>
                      <a:pt x="18010" y="17462"/>
                    </a:cubicBezTo>
                    <a:lnTo>
                      <a:pt x="18010" y="17530"/>
                    </a:lnTo>
                    <a:cubicBezTo>
                      <a:pt x="17987" y="17667"/>
                      <a:pt x="17987" y="17781"/>
                      <a:pt x="18010" y="17918"/>
                    </a:cubicBezTo>
                    <a:cubicBezTo>
                      <a:pt x="18010" y="18078"/>
                      <a:pt x="18033" y="18215"/>
                      <a:pt x="18055" y="18352"/>
                    </a:cubicBezTo>
                    <a:cubicBezTo>
                      <a:pt x="18101" y="18648"/>
                      <a:pt x="18215" y="18922"/>
                      <a:pt x="18352" y="19219"/>
                    </a:cubicBezTo>
                    <a:cubicBezTo>
                      <a:pt x="18512" y="19562"/>
                      <a:pt x="18694" y="19835"/>
                      <a:pt x="18946" y="20041"/>
                    </a:cubicBezTo>
                    <a:cubicBezTo>
                      <a:pt x="19060" y="20155"/>
                      <a:pt x="19197" y="20269"/>
                      <a:pt x="19334" y="20338"/>
                    </a:cubicBezTo>
                    <a:cubicBezTo>
                      <a:pt x="19470" y="20429"/>
                      <a:pt x="19630" y="20520"/>
                      <a:pt x="19813" y="20589"/>
                    </a:cubicBezTo>
                    <a:cubicBezTo>
                      <a:pt x="19927" y="20611"/>
                      <a:pt x="20041" y="20634"/>
                      <a:pt x="20132" y="20657"/>
                    </a:cubicBezTo>
                    <a:cubicBezTo>
                      <a:pt x="20087" y="20726"/>
                      <a:pt x="20064" y="20771"/>
                      <a:pt x="20018" y="20794"/>
                    </a:cubicBezTo>
                    <a:lnTo>
                      <a:pt x="19973" y="20863"/>
                    </a:lnTo>
                    <a:cubicBezTo>
                      <a:pt x="19927" y="20931"/>
                      <a:pt x="19881" y="21000"/>
                      <a:pt x="19836" y="21068"/>
                    </a:cubicBezTo>
                    <a:cubicBezTo>
                      <a:pt x="19767" y="21136"/>
                      <a:pt x="19744" y="21205"/>
                      <a:pt x="19699" y="21273"/>
                    </a:cubicBezTo>
                    <a:lnTo>
                      <a:pt x="19607" y="21388"/>
                    </a:lnTo>
                    <a:cubicBezTo>
                      <a:pt x="19585" y="21433"/>
                      <a:pt x="19562" y="21479"/>
                      <a:pt x="19539" y="21524"/>
                    </a:cubicBezTo>
                    <a:cubicBezTo>
                      <a:pt x="19493" y="21570"/>
                      <a:pt x="19448" y="21639"/>
                      <a:pt x="19402" y="21707"/>
                    </a:cubicBezTo>
                    <a:cubicBezTo>
                      <a:pt x="19311" y="21867"/>
                      <a:pt x="19242" y="22027"/>
                      <a:pt x="19174" y="22164"/>
                    </a:cubicBezTo>
                    <a:cubicBezTo>
                      <a:pt x="19128" y="22278"/>
                      <a:pt x="19082" y="22369"/>
                      <a:pt x="19014" y="22483"/>
                    </a:cubicBezTo>
                    <a:lnTo>
                      <a:pt x="18991" y="22552"/>
                    </a:lnTo>
                    <a:cubicBezTo>
                      <a:pt x="18968" y="22597"/>
                      <a:pt x="18946" y="22666"/>
                      <a:pt x="18923" y="22711"/>
                    </a:cubicBezTo>
                    <a:cubicBezTo>
                      <a:pt x="18900" y="22757"/>
                      <a:pt x="18877" y="22803"/>
                      <a:pt x="18831" y="22871"/>
                    </a:cubicBezTo>
                    <a:lnTo>
                      <a:pt x="18809" y="22940"/>
                    </a:lnTo>
                    <a:lnTo>
                      <a:pt x="18740" y="23077"/>
                    </a:lnTo>
                    <a:cubicBezTo>
                      <a:pt x="18672" y="23214"/>
                      <a:pt x="18626" y="23328"/>
                      <a:pt x="18580" y="23487"/>
                    </a:cubicBezTo>
                    <a:cubicBezTo>
                      <a:pt x="18557" y="23624"/>
                      <a:pt x="18535" y="23739"/>
                      <a:pt x="18512" y="23830"/>
                    </a:cubicBezTo>
                    <a:cubicBezTo>
                      <a:pt x="18512" y="23944"/>
                      <a:pt x="18489" y="24058"/>
                      <a:pt x="18512" y="24195"/>
                    </a:cubicBezTo>
                    <a:cubicBezTo>
                      <a:pt x="18512" y="24309"/>
                      <a:pt x="18535" y="24423"/>
                      <a:pt x="18557" y="24537"/>
                    </a:cubicBezTo>
                    <a:cubicBezTo>
                      <a:pt x="18580" y="24583"/>
                      <a:pt x="18603" y="24629"/>
                      <a:pt x="18626" y="24674"/>
                    </a:cubicBezTo>
                    <a:cubicBezTo>
                      <a:pt x="18649" y="24743"/>
                      <a:pt x="18672" y="24811"/>
                      <a:pt x="18717" y="24880"/>
                    </a:cubicBezTo>
                    <a:cubicBezTo>
                      <a:pt x="18854" y="25017"/>
                      <a:pt x="19014" y="25108"/>
                      <a:pt x="19242" y="25131"/>
                    </a:cubicBezTo>
                    <a:lnTo>
                      <a:pt x="19311" y="25131"/>
                    </a:lnTo>
                    <a:cubicBezTo>
                      <a:pt x="19425" y="25131"/>
                      <a:pt x="19516" y="25108"/>
                      <a:pt x="19630" y="25062"/>
                    </a:cubicBezTo>
                    <a:cubicBezTo>
                      <a:pt x="19699" y="25040"/>
                      <a:pt x="19744" y="25017"/>
                      <a:pt x="19813" y="24971"/>
                    </a:cubicBezTo>
                    <a:cubicBezTo>
                      <a:pt x="19836" y="24971"/>
                      <a:pt x="19836" y="24971"/>
                      <a:pt x="19859" y="24948"/>
                    </a:cubicBezTo>
                    <a:lnTo>
                      <a:pt x="19881" y="24948"/>
                    </a:lnTo>
                    <a:cubicBezTo>
                      <a:pt x="19995" y="24880"/>
                      <a:pt x="20155" y="24788"/>
                      <a:pt x="20269" y="24674"/>
                    </a:cubicBezTo>
                    <a:lnTo>
                      <a:pt x="20384" y="24606"/>
                    </a:lnTo>
                    <a:cubicBezTo>
                      <a:pt x="20475" y="24537"/>
                      <a:pt x="20566" y="24446"/>
                      <a:pt x="20657" y="24355"/>
                    </a:cubicBezTo>
                    <a:cubicBezTo>
                      <a:pt x="20794" y="24241"/>
                      <a:pt x="20908" y="24127"/>
                      <a:pt x="21045" y="23967"/>
                    </a:cubicBezTo>
                    <a:cubicBezTo>
                      <a:pt x="21160" y="23807"/>
                      <a:pt x="21251" y="23647"/>
                      <a:pt x="21342" y="23487"/>
                    </a:cubicBezTo>
                    <a:cubicBezTo>
                      <a:pt x="21365" y="23442"/>
                      <a:pt x="21411" y="23419"/>
                      <a:pt x="21456" y="23373"/>
                    </a:cubicBezTo>
                    <a:cubicBezTo>
                      <a:pt x="21479" y="23328"/>
                      <a:pt x="21502" y="23305"/>
                      <a:pt x="21548" y="23282"/>
                    </a:cubicBezTo>
                    <a:cubicBezTo>
                      <a:pt x="21616" y="23373"/>
                      <a:pt x="21707" y="23396"/>
                      <a:pt x="21799" y="23442"/>
                    </a:cubicBezTo>
                    <a:cubicBezTo>
                      <a:pt x="21981" y="23510"/>
                      <a:pt x="22164" y="23556"/>
                      <a:pt x="22346" y="23602"/>
                    </a:cubicBezTo>
                    <a:cubicBezTo>
                      <a:pt x="22483" y="23647"/>
                      <a:pt x="22620" y="23716"/>
                      <a:pt x="22735" y="23784"/>
                    </a:cubicBezTo>
                    <a:cubicBezTo>
                      <a:pt x="22826" y="23830"/>
                      <a:pt x="22894" y="23875"/>
                      <a:pt x="22986" y="23944"/>
                    </a:cubicBezTo>
                    <a:cubicBezTo>
                      <a:pt x="23031" y="23967"/>
                      <a:pt x="23077" y="24012"/>
                      <a:pt x="23123" y="24058"/>
                    </a:cubicBezTo>
                    <a:cubicBezTo>
                      <a:pt x="23168" y="24104"/>
                      <a:pt x="23214" y="24149"/>
                      <a:pt x="23282" y="24195"/>
                    </a:cubicBezTo>
                    <a:cubicBezTo>
                      <a:pt x="23351" y="24241"/>
                      <a:pt x="23419" y="24264"/>
                      <a:pt x="23465" y="24264"/>
                    </a:cubicBezTo>
                    <a:cubicBezTo>
                      <a:pt x="23511" y="24264"/>
                      <a:pt x="23533" y="24241"/>
                      <a:pt x="23556" y="24241"/>
                    </a:cubicBezTo>
                    <a:cubicBezTo>
                      <a:pt x="23579" y="24332"/>
                      <a:pt x="23625" y="24400"/>
                      <a:pt x="23648" y="24492"/>
                    </a:cubicBezTo>
                    <a:cubicBezTo>
                      <a:pt x="23648" y="24515"/>
                      <a:pt x="23670" y="24560"/>
                      <a:pt x="23670" y="24583"/>
                    </a:cubicBezTo>
                    <a:lnTo>
                      <a:pt x="23693" y="24674"/>
                    </a:lnTo>
                    <a:cubicBezTo>
                      <a:pt x="23716" y="24720"/>
                      <a:pt x="23739" y="24788"/>
                      <a:pt x="23762" y="24834"/>
                    </a:cubicBezTo>
                    <a:cubicBezTo>
                      <a:pt x="23784" y="24971"/>
                      <a:pt x="23807" y="25085"/>
                      <a:pt x="23830" y="25222"/>
                    </a:cubicBezTo>
                    <a:cubicBezTo>
                      <a:pt x="23853" y="25359"/>
                      <a:pt x="23876" y="25496"/>
                      <a:pt x="23876" y="25656"/>
                    </a:cubicBezTo>
                    <a:cubicBezTo>
                      <a:pt x="23876" y="25816"/>
                      <a:pt x="23853" y="25998"/>
                      <a:pt x="23784" y="26226"/>
                    </a:cubicBezTo>
                    <a:cubicBezTo>
                      <a:pt x="23716" y="26432"/>
                      <a:pt x="23648" y="26683"/>
                      <a:pt x="23533" y="26911"/>
                    </a:cubicBezTo>
                    <a:cubicBezTo>
                      <a:pt x="23442" y="27048"/>
                      <a:pt x="23351" y="27208"/>
                      <a:pt x="23237" y="27322"/>
                    </a:cubicBezTo>
                    <a:cubicBezTo>
                      <a:pt x="23077" y="27528"/>
                      <a:pt x="22917" y="27710"/>
                      <a:pt x="22757" y="27870"/>
                    </a:cubicBezTo>
                    <a:cubicBezTo>
                      <a:pt x="22620" y="27984"/>
                      <a:pt x="22461" y="28121"/>
                      <a:pt x="22301" y="28235"/>
                    </a:cubicBezTo>
                    <a:cubicBezTo>
                      <a:pt x="22255" y="28258"/>
                      <a:pt x="22210" y="28281"/>
                      <a:pt x="22164" y="28326"/>
                    </a:cubicBezTo>
                    <a:cubicBezTo>
                      <a:pt x="22118" y="28349"/>
                      <a:pt x="22073" y="28372"/>
                      <a:pt x="22050" y="28395"/>
                    </a:cubicBezTo>
                    <a:lnTo>
                      <a:pt x="21981" y="28418"/>
                    </a:lnTo>
                    <a:cubicBezTo>
                      <a:pt x="21936" y="28463"/>
                      <a:pt x="21890" y="28486"/>
                      <a:pt x="21822" y="28532"/>
                    </a:cubicBezTo>
                    <a:cubicBezTo>
                      <a:pt x="21707" y="28577"/>
                      <a:pt x="21616" y="28646"/>
                      <a:pt x="21502" y="28714"/>
                    </a:cubicBezTo>
                    <a:cubicBezTo>
                      <a:pt x="21433" y="28737"/>
                      <a:pt x="21388" y="28760"/>
                      <a:pt x="21319" y="28783"/>
                    </a:cubicBezTo>
                    <a:cubicBezTo>
                      <a:pt x="21297" y="28806"/>
                      <a:pt x="21251" y="28829"/>
                      <a:pt x="21205" y="28829"/>
                    </a:cubicBezTo>
                    <a:lnTo>
                      <a:pt x="21182" y="28851"/>
                    </a:lnTo>
                    <a:lnTo>
                      <a:pt x="21068" y="28874"/>
                    </a:lnTo>
                    <a:cubicBezTo>
                      <a:pt x="21000" y="28897"/>
                      <a:pt x="20954" y="28920"/>
                      <a:pt x="20886" y="28943"/>
                    </a:cubicBezTo>
                    <a:cubicBezTo>
                      <a:pt x="20794" y="28966"/>
                      <a:pt x="20680" y="28988"/>
                      <a:pt x="20589" y="29011"/>
                    </a:cubicBezTo>
                    <a:lnTo>
                      <a:pt x="20475" y="29034"/>
                    </a:lnTo>
                    <a:cubicBezTo>
                      <a:pt x="20361" y="29057"/>
                      <a:pt x="20247" y="29057"/>
                      <a:pt x="20110" y="29080"/>
                    </a:cubicBezTo>
                    <a:cubicBezTo>
                      <a:pt x="20041" y="29057"/>
                      <a:pt x="19995" y="29057"/>
                      <a:pt x="19950" y="29057"/>
                    </a:cubicBezTo>
                    <a:lnTo>
                      <a:pt x="19722" y="29057"/>
                    </a:lnTo>
                    <a:lnTo>
                      <a:pt x="19607" y="29034"/>
                    </a:lnTo>
                    <a:cubicBezTo>
                      <a:pt x="19470" y="29034"/>
                      <a:pt x="19356" y="29011"/>
                      <a:pt x="19219" y="28988"/>
                    </a:cubicBezTo>
                    <a:lnTo>
                      <a:pt x="19105" y="28988"/>
                    </a:lnTo>
                    <a:cubicBezTo>
                      <a:pt x="19060" y="28966"/>
                      <a:pt x="18991" y="28966"/>
                      <a:pt x="18923" y="28966"/>
                    </a:cubicBezTo>
                    <a:lnTo>
                      <a:pt x="18854" y="28943"/>
                    </a:lnTo>
                    <a:cubicBezTo>
                      <a:pt x="18786" y="28920"/>
                      <a:pt x="18740" y="28897"/>
                      <a:pt x="18694" y="28897"/>
                    </a:cubicBezTo>
                    <a:lnTo>
                      <a:pt x="18649" y="28897"/>
                    </a:lnTo>
                    <a:cubicBezTo>
                      <a:pt x="18535" y="28920"/>
                      <a:pt x="18443" y="28988"/>
                      <a:pt x="18398" y="29057"/>
                    </a:cubicBezTo>
                    <a:lnTo>
                      <a:pt x="18352" y="29125"/>
                    </a:lnTo>
                    <a:lnTo>
                      <a:pt x="18329" y="29148"/>
                    </a:lnTo>
                    <a:cubicBezTo>
                      <a:pt x="18284" y="29217"/>
                      <a:pt x="18215" y="29285"/>
                      <a:pt x="18169" y="29331"/>
                    </a:cubicBezTo>
                    <a:cubicBezTo>
                      <a:pt x="18169" y="29331"/>
                      <a:pt x="18147" y="29354"/>
                      <a:pt x="18147" y="29354"/>
                    </a:cubicBezTo>
                    <a:cubicBezTo>
                      <a:pt x="18055" y="29445"/>
                      <a:pt x="17964" y="29536"/>
                      <a:pt x="17896" y="29627"/>
                    </a:cubicBezTo>
                    <a:cubicBezTo>
                      <a:pt x="17827" y="29673"/>
                      <a:pt x="17781" y="29719"/>
                      <a:pt x="17736" y="29764"/>
                    </a:cubicBezTo>
                    <a:lnTo>
                      <a:pt x="17644" y="29879"/>
                    </a:lnTo>
                    <a:cubicBezTo>
                      <a:pt x="17599" y="29947"/>
                      <a:pt x="17530" y="29993"/>
                      <a:pt x="17462" y="30061"/>
                    </a:cubicBezTo>
                    <a:lnTo>
                      <a:pt x="17325" y="30198"/>
                    </a:lnTo>
                    <a:cubicBezTo>
                      <a:pt x="17234" y="30289"/>
                      <a:pt x="17165" y="30381"/>
                      <a:pt x="17074" y="30472"/>
                    </a:cubicBezTo>
                    <a:lnTo>
                      <a:pt x="17051" y="30495"/>
                    </a:lnTo>
                    <a:lnTo>
                      <a:pt x="16937" y="30609"/>
                    </a:lnTo>
                    <a:lnTo>
                      <a:pt x="16846" y="30677"/>
                    </a:lnTo>
                    <a:lnTo>
                      <a:pt x="16823" y="30700"/>
                    </a:lnTo>
                    <a:cubicBezTo>
                      <a:pt x="16754" y="30746"/>
                      <a:pt x="16709" y="30814"/>
                      <a:pt x="16686" y="30883"/>
                    </a:cubicBezTo>
                    <a:cubicBezTo>
                      <a:pt x="16663" y="30906"/>
                      <a:pt x="16663" y="30906"/>
                      <a:pt x="16663" y="30928"/>
                    </a:cubicBezTo>
                    <a:cubicBezTo>
                      <a:pt x="16617" y="30951"/>
                      <a:pt x="16595" y="30974"/>
                      <a:pt x="16549" y="30997"/>
                    </a:cubicBezTo>
                    <a:cubicBezTo>
                      <a:pt x="16458" y="31065"/>
                      <a:pt x="16343" y="31111"/>
                      <a:pt x="16252" y="31180"/>
                    </a:cubicBezTo>
                    <a:cubicBezTo>
                      <a:pt x="16184" y="31202"/>
                      <a:pt x="16138" y="31225"/>
                      <a:pt x="16092" y="31248"/>
                    </a:cubicBezTo>
                    <a:cubicBezTo>
                      <a:pt x="16024" y="31271"/>
                      <a:pt x="15955" y="31317"/>
                      <a:pt x="15887" y="31339"/>
                    </a:cubicBezTo>
                    <a:cubicBezTo>
                      <a:pt x="15704" y="31431"/>
                      <a:pt x="15545" y="31522"/>
                      <a:pt x="15362" y="31590"/>
                    </a:cubicBezTo>
                    <a:lnTo>
                      <a:pt x="15248" y="31636"/>
                    </a:lnTo>
                    <a:cubicBezTo>
                      <a:pt x="15111" y="31705"/>
                      <a:pt x="14974" y="31750"/>
                      <a:pt x="14860" y="31796"/>
                    </a:cubicBezTo>
                    <a:lnTo>
                      <a:pt x="14814" y="31819"/>
                    </a:lnTo>
                    <a:cubicBezTo>
                      <a:pt x="14746" y="31842"/>
                      <a:pt x="14700" y="31887"/>
                      <a:pt x="14654" y="31978"/>
                    </a:cubicBezTo>
                    <a:cubicBezTo>
                      <a:pt x="14609" y="32070"/>
                      <a:pt x="14677" y="32230"/>
                      <a:pt x="14746" y="32275"/>
                    </a:cubicBezTo>
                    <a:cubicBezTo>
                      <a:pt x="14768" y="32275"/>
                      <a:pt x="14768" y="32298"/>
                      <a:pt x="14768" y="32298"/>
                    </a:cubicBezTo>
                    <a:cubicBezTo>
                      <a:pt x="14837" y="32321"/>
                      <a:pt x="14905" y="32344"/>
                      <a:pt x="14974" y="32389"/>
                    </a:cubicBezTo>
                    <a:cubicBezTo>
                      <a:pt x="15020" y="32389"/>
                      <a:pt x="15065" y="32412"/>
                      <a:pt x="15134" y="32412"/>
                    </a:cubicBezTo>
                    <a:cubicBezTo>
                      <a:pt x="15225" y="32435"/>
                      <a:pt x="15316" y="32458"/>
                      <a:pt x="15385" y="32503"/>
                    </a:cubicBezTo>
                    <a:cubicBezTo>
                      <a:pt x="15430" y="32526"/>
                      <a:pt x="15476" y="32549"/>
                      <a:pt x="15499" y="32595"/>
                    </a:cubicBezTo>
                    <a:cubicBezTo>
                      <a:pt x="15522" y="32618"/>
                      <a:pt x="15567" y="32663"/>
                      <a:pt x="15590" y="32686"/>
                    </a:cubicBezTo>
                    <a:cubicBezTo>
                      <a:pt x="15636" y="32709"/>
                      <a:pt x="15704" y="32732"/>
                      <a:pt x="15773" y="32732"/>
                    </a:cubicBezTo>
                    <a:lnTo>
                      <a:pt x="15818" y="32732"/>
                    </a:lnTo>
                    <a:cubicBezTo>
                      <a:pt x="15887" y="32755"/>
                      <a:pt x="15933" y="32755"/>
                      <a:pt x="15978" y="32755"/>
                    </a:cubicBezTo>
                    <a:lnTo>
                      <a:pt x="16024" y="32755"/>
                    </a:lnTo>
                    <a:cubicBezTo>
                      <a:pt x="16161" y="32755"/>
                      <a:pt x="16321" y="32732"/>
                      <a:pt x="16526" y="32686"/>
                    </a:cubicBezTo>
                    <a:cubicBezTo>
                      <a:pt x="16868" y="32640"/>
                      <a:pt x="17211" y="32526"/>
                      <a:pt x="17553" y="32435"/>
                    </a:cubicBezTo>
                    <a:lnTo>
                      <a:pt x="17713" y="32389"/>
                    </a:lnTo>
                    <a:cubicBezTo>
                      <a:pt x="17759" y="32389"/>
                      <a:pt x="17781" y="32412"/>
                      <a:pt x="17827" y="32412"/>
                    </a:cubicBezTo>
                    <a:lnTo>
                      <a:pt x="17918" y="32412"/>
                    </a:lnTo>
                    <a:cubicBezTo>
                      <a:pt x="18055" y="32412"/>
                      <a:pt x="18192" y="32389"/>
                      <a:pt x="18329" y="32366"/>
                    </a:cubicBezTo>
                    <a:cubicBezTo>
                      <a:pt x="18489" y="32344"/>
                      <a:pt x="18626" y="32275"/>
                      <a:pt x="18763" y="32230"/>
                    </a:cubicBezTo>
                    <a:lnTo>
                      <a:pt x="18854" y="32207"/>
                    </a:lnTo>
                    <a:cubicBezTo>
                      <a:pt x="18968" y="32161"/>
                      <a:pt x="19105" y="32093"/>
                      <a:pt x="19242" y="32047"/>
                    </a:cubicBezTo>
                    <a:lnTo>
                      <a:pt x="19311" y="32001"/>
                    </a:lnTo>
                    <a:cubicBezTo>
                      <a:pt x="19470" y="31933"/>
                      <a:pt x="19630" y="31864"/>
                      <a:pt x="19767" y="31773"/>
                    </a:cubicBezTo>
                    <a:lnTo>
                      <a:pt x="19950" y="31682"/>
                    </a:lnTo>
                    <a:lnTo>
                      <a:pt x="20110" y="31590"/>
                    </a:lnTo>
                    <a:cubicBezTo>
                      <a:pt x="20155" y="31636"/>
                      <a:pt x="20224" y="31659"/>
                      <a:pt x="20292" y="31659"/>
                    </a:cubicBezTo>
                    <a:cubicBezTo>
                      <a:pt x="20338" y="31659"/>
                      <a:pt x="20384" y="31659"/>
                      <a:pt x="20429" y="31636"/>
                    </a:cubicBezTo>
                    <a:cubicBezTo>
                      <a:pt x="20520" y="31590"/>
                      <a:pt x="20612" y="31545"/>
                      <a:pt x="20680" y="31499"/>
                    </a:cubicBezTo>
                    <a:cubicBezTo>
                      <a:pt x="20749" y="31476"/>
                      <a:pt x="20817" y="31431"/>
                      <a:pt x="20886" y="31408"/>
                    </a:cubicBezTo>
                    <a:cubicBezTo>
                      <a:pt x="21000" y="31339"/>
                      <a:pt x="21114" y="31248"/>
                      <a:pt x="21228" y="31180"/>
                    </a:cubicBezTo>
                    <a:lnTo>
                      <a:pt x="21297" y="31134"/>
                    </a:lnTo>
                    <a:cubicBezTo>
                      <a:pt x="21365" y="31088"/>
                      <a:pt x="21433" y="31043"/>
                      <a:pt x="21502" y="30997"/>
                    </a:cubicBezTo>
                    <a:lnTo>
                      <a:pt x="21548" y="30974"/>
                    </a:lnTo>
                    <a:cubicBezTo>
                      <a:pt x="21685" y="30883"/>
                      <a:pt x="21822" y="30792"/>
                      <a:pt x="21958" y="30677"/>
                    </a:cubicBezTo>
                    <a:cubicBezTo>
                      <a:pt x="22073" y="30586"/>
                      <a:pt x="22187" y="30495"/>
                      <a:pt x="22301" y="30404"/>
                    </a:cubicBezTo>
                    <a:lnTo>
                      <a:pt x="22346" y="30381"/>
                    </a:lnTo>
                    <a:cubicBezTo>
                      <a:pt x="22506" y="30221"/>
                      <a:pt x="22689" y="30084"/>
                      <a:pt x="22826" y="29924"/>
                    </a:cubicBezTo>
                    <a:cubicBezTo>
                      <a:pt x="22894" y="29856"/>
                      <a:pt x="22986" y="29787"/>
                      <a:pt x="23054" y="29719"/>
                    </a:cubicBezTo>
                    <a:cubicBezTo>
                      <a:pt x="23168" y="29605"/>
                      <a:pt x="23282" y="29513"/>
                      <a:pt x="23396" y="29399"/>
                    </a:cubicBezTo>
                    <a:cubicBezTo>
                      <a:pt x="23465" y="29308"/>
                      <a:pt x="23533" y="29239"/>
                      <a:pt x="23625" y="29148"/>
                    </a:cubicBezTo>
                    <a:lnTo>
                      <a:pt x="23739" y="29034"/>
                    </a:lnTo>
                    <a:cubicBezTo>
                      <a:pt x="23944" y="28806"/>
                      <a:pt x="24173" y="28532"/>
                      <a:pt x="24401" y="28235"/>
                    </a:cubicBezTo>
                    <a:cubicBezTo>
                      <a:pt x="24515" y="28121"/>
                      <a:pt x="24629" y="27984"/>
                      <a:pt x="24720" y="27847"/>
                    </a:cubicBezTo>
                    <a:lnTo>
                      <a:pt x="24812" y="27733"/>
                    </a:lnTo>
                    <a:cubicBezTo>
                      <a:pt x="24880" y="27642"/>
                      <a:pt x="24949" y="27573"/>
                      <a:pt x="24994" y="27482"/>
                    </a:cubicBezTo>
                    <a:cubicBezTo>
                      <a:pt x="25200" y="27231"/>
                      <a:pt x="25359" y="26980"/>
                      <a:pt x="25496" y="26729"/>
                    </a:cubicBezTo>
                    <a:cubicBezTo>
                      <a:pt x="25725" y="26295"/>
                      <a:pt x="25930" y="25861"/>
                      <a:pt x="26113" y="25405"/>
                    </a:cubicBezTo>
                    <a:lnTo>
                      <a:pt x="26272" y="25062"/>
                    </a:lnTo>
                    <a:lnTo>
                      <a:pt x="26409" y="24743"/>
                    </a:lnTo>
                    <a:cubicBezTo>
                      <a:pt x="26478" y="24606"/>
                      <a:pt x="26546" y="24446"/>
                      <a:pt x="26615" y="24309"/>
                    </a:cubicBezTo>
                    <a:cubicBezTo>
                      <a:pt x="26729" y="24035"/>
                      <a:pt x="26843" y="23761"/>
                      <a:pt x="26934" y="23487"/>
                    </a:cubicBezTo>
                    <a:lnTo>
                      <a:pt x="26957" y="23442"/>
                    </a:lnTo>
                    <a:cubicBezTo>
                      <a:pt x="26980" y="23373"/>
                      <a:pt x="27026" y="23305"/>
                      <a:pt x="27048" y="23236"/>
                    </a:cubicBezTo>
                    <a:cubicBezTo>
                      <a:pt x="27071" y="23168"/>
                      <a:pt x="27117" y="23099"/>
                      <a:pt x="27140" y="23031"/>
                    </a:cubicBezTo>
                    <a:cubicBezTo>
                      <a:pt x="27185" y="22871"/>
                      <a:pt x="27231" y="22734"/>
                      <a:pt x="27300" y="22597"/>
                    </a:cubicBezTo>
                    <a:cubicBezTo>
                      <a:pt x="27414" y="22323"/>
                      <a:pt x="27482" y="22027"/>
                      <a:pt x="27551" y="21730"/>
                    </a:cubicBezTo>
                    <a:cubicBezTo>
                      <a:pt x="27619" y="21410"/>
                      <a:pt x="27665" y="21114"/>
                      <a:pt x="27710" y="20817"/>
                    </a:cubicBezTo>
                    <a:lnTo>
                      <a:pt x="27733" y="20611"/>
                    </a:lnTo>
                    <a:cubicBezTo>
                      <a:pt x="27733" y="20543"/>
                      <a:pt x="27756" y="20452"/>
                      <a:pt x="27756" y="20360"/>
                    </a:cubicBezTo>
                    <a:cubicBezTo>
                      <a:pt x="27779" y="20246"/>
                      <a:pt x="27779" y="20109"/>
                      <a:pt x="27802" y="19972"/>
                    </a:cubicBezTo>
                    <a:lnTo>
                      <a:pt x="27802" y="19904"/>
                    </a:lnTo>
                    <a:cubicBezTo>
                      <a:pt x="27825" y="19493"/>
                      <a:pt x="27779" y="19037"/>
                      <a:pt x="27642" y="18466"/>
                    </a:cubicBezTo>
                    <a:cubicBezTo>
                      <a:pt x="27619" y="18352"/>
                      <a:pt x="27596" y="18215"/>
                      <a:pt x="27573" y="18078"/>
                    </a:cubicBezTo>
                    <a:cubicBezTo>
                      <a:pt x="27573" y="18032"/>
                      <a:pt x="27551" y="17964"/>
                      <a:pt x="27551" y="17918"/>
                    </a:cubicBezTo>
                    <a:cubicBezTo>
                      <a:pt x="27528" y="17850"/>
                      <a:pt x="27528" y="17804"/>
                      <a:pt x="27505" y="17735"/>
                    </a:cubicBezTo>
                    <a:lnTo>
                      <a:pt x="27505" y="17735"/>
                    </a:lnTo>
                    <a:cubicBezTo>
                      <a:pt x="27596" y="17758"/>
                      <a:pt x="27642" y="17758"/>
                      <a:pt x="27710" y="17758"/>
                    </a:cubicBezTo>
                    <a:lnTo>
                      <a:pt x="27893" y="17758"/>
                    </a:lnTo>
                    <a:cubicBezTo>
                      <a:pt x="27939" y="17781"/>
                      <a:pt x="27984" y="17781"/>
                      <a:pt x="28030" y="17781"/>
                    </a:cubicBezTo>
                    <a:cubicBezTo>
                      <a:pt x="28098" y="17781"/>
                      <a:pt x="28167" y="17804"/>
                      <a:pt x="28235" y="17804"/>
                    </a:cubicBezTo>
                    <a:cubicBezTo>
                      <a:pt x="28350" y="17804"/>
                      <a:pt x="28464" y="17781"/>
                      <a:pt x="28623" y="17758"/>
                    </a:cubicBezTo>
                    <a:lnTo>
                      <a:pt x="28806" y="17713"/>
                    </a:lnTo>
                    <a:cubicBezTo>
                      <a:pt x="28875" y="17690"/>
                      <a:pt x="28966" y="17667"/>
                      <a:pt x="29034" y="17644"/>
                    </a:cubicBezTo>
                    <a:cubicBezTo>
                      <a:pt x="29171" y="17599"/>
                      <a:pt x="29263" y="17553"/>
                      <a:pt x="29354" y="17507"/>
                    </a:cubicBezTo>
                    <a:lnTo>
                      <a:pt x="29468" y="17462"/>
                    </a:lnTo>
                    <a:cubicBezTo>
                      <a:pt x="29628" y="17416"/>
                      <a:pt x="29765" y="17302"/>
                      <a:pt x="29902" y="17211"/>
                    </a:cubicBezTo>
                    <a:cubicBezTo>
                      <a:pt x="29993" y="17165"/>
                      <a:pt x="30061" y="17074"/>
                      <a:pt x="30153" y="16959"/>
                    </a:cubicBezTo>
                    <a:cubicBezTo>
                      <a:pt x="30313" y="16708"/>
                      <a:pt x="30472" y="16434"/>
                      <a:pt x="30449" y="16115"/>
                    </a:cubicBezTo>
                    <a:cubicBezTo>
                      <a:pt x="30427" y="15932"/>
                      <a:pt x="30404" y="15818"/>
                      <a:pt x="30335" y="15704"/>
                    </a:cubicBezTo>
                    <a:cubicBezTo>
                      <a:pt x="30313" y="15636"/>
                      <a:pt x="30244" y="15567"/>
                      <a:pt x="30176" y="15476"/>
                    </a:cubicBezTo>
                    <a:cubicBezTo>
                      <a:pt x="30130" y="15430"/>
                      <a:pt x="30084" y="15407"/>
                      <a:pt x="30039" y="15362"/>
                    </a:cubicBezTo>
                    <a:cubicBezTo>
                      <a:pt x="29993" y="15316"/>
                      <a:pt x="29924" y="15270"/>
                      <a:pt x="29856" y="15248"/>
                    </a:cubicBezTo>
                    <a:cubicBezTo>
                      <a:pt x="29765" y="15202"/>
                      <a:pt x="29673" y="15179"/>
                      <a:pt x="29582" y="15156"/>
                    </a:cubicBezTo>
                    <a:lnTo>
                      <a:pt x="29536" y="15133"/>
                    </a:lnTo>
                    <a:cubicBezTo>
                      <a:pt x="29377" y="15111"/>
                      <a:pt x="29217" y="15065"/>
                      <a:pt x="29057" y="15042"/>
                    </a:cubicBezTo>
                    <a:cubicBezTo>
                      <a:pt x="28989" y="15042"/>
                      <a:pt x="28966" y="15042"/>
                      <a:pt x="28943" y="15065"/>
                    </a:cubicBezTo>
                    <a:lnTo>
                      <a:pt x="28669" y="15065"/>
                    </a:lnTo>
                    <a:cubicBezTo>
                      <a:pt x="28555" y="15065"/>
                      <a:pt x="28486" y="15065"/>
                      <a:pt x="28395" y="15088"/>
                    </a:cubicBezTo>
                    <a:cubicBezTo>
                      <a:pt x="28350" y="15088"/>
                      <a:pt x="28281" y="15111"/>
                      <a:pt x="28235" y="15133"/>
                    </a:cubicBezTo>
                    <a:cubicBezTo>
                      <a:pt x="28235" y="15133"/>
                      <a:pt x="28213" y="15156"/>
                      <a:pt x="28213" y="15156"/>
                    </a:cubicBezTo>
                    <a:lnTo>
                      <a:pt x="28190" y="15156"/>
                    </a:lnTo>
                    <a:cubicBezTo>
                      <a:pt x="28190" y="15156"/>
                      <a:pt x="28167" y="15179"/>
                      <a:pt x="28167" y="15179"/>
                    </a:cubicBezTo>
                    <a:cubicBezTo>
                      <a:pt x="28030" y="15202"/>
                      <a:pt x="27893" y="15248"/>
                      <a:pt x="27756" y="15293"/>
                    </a:cubicBezTo>
                    <a:cubicBezTo>
                      <a:pt x="27825" y="15225"/>
                      <a:pt x="27847" y="15179"/>
                      <a:pt x="27893" y="15111"/>
                    </a:cubicBezTo>
                    <a:cubicBezTo>
                      <a:pt x="28030" y="14951"/>
                      <a:pt x="28167" y="14791"/>
                      <a:pt x="28304" y="14654"/>
                    </a:cubicBezTo>
                    <a:cubicBezTo>
                      <a:pt x="28395" y="14540"/>
                      <a:pt x="28509" y="14426"/>
                      <a:pt x="28601" y="14335"/>
                    </a:cubicBezTo>
                    <a:cubicBezTo>
                      <a:pt x="28715" y="14198"/>
                      <a:pt x="28852" y="14083"/>
                      <a:pt x="28966" y="13946"/>
                    </a:cubicBezTo>
                    <a:cubicBezTo>
                      <a:pt x="29057" y="13832"/>
                      <a:pt x="29148" y="13718"/>
                      <a:pt x="29240" y="13604"/>
                    </a:cubicBezTo>
                    <a:lnTo>
                      <a:pt x="29285" y="13558"/>
                    </a:lnTo>
                    <a:cubicBezTo>
                      <a:pt x="29377" y="13467"/>
                      <a:pt x="29445" y="13376"/>
                      <a:pt x="29514" y="13262"/>
                    </a:cubicBezTo>
                    <a:cubicBezTo>
                      <a:pt x="29559" y="13193"/>
                      <a:pt x="29582" y="13102"/>
                      <a:pt x="29628" y="13033"/>
                    </a:cubicBezTo>
                    <a:cubicBezTo>
                      <a:pt x="29673" y="12942"/>
                      <a:pt x="29696" y="12851"/>
                      <a:pt x="29696" y="12782"/>
                    </a:cubicBezTo>
                    <a:cubicBezTo>
                      <a:pt x="29742" y="12623"/>
                      <a:pt x="29742" y="12440"/>
                      <a:pt x="29696" y="12280"/>
                    </a:cubicBezTo>
                    <a:cubicBezTo>
                      <a:pt x="29673" y="12166"/>
                      <a:pt x="29605" y="12052"/>
                      <a:pt x="29514" y="11961"/>
                    </a:cubicBezTo>
                    <a:cubicBezTo>
                      <a:pt x="29445" y="11892"/>
                      <a:pt x="29377" y="11824"/>
                      <a:pt x="29308" y="11755"/>
                    </a:cubicBezTo>
                    <a:cubicBezTo>
                      <a:pt x="29171" y="11641"/>
                      <a:pt x="29011" y="11573"/>
                      <a:pt x="28760" y="11550"/>
                    </a:cubicBezTo>
                    <a:lnTo>
                      <a:pt x="28692" y="11550"/>
                    </a:lnTo>
                    <a:cubicBezTo>
                      <a:pt x="28418" y="11550"/>
                      <a:pt x="28144" y="11641"/>
                      <a:pt x="27916" y="11755"/>
                    </a:cubicBezTo>
                    <a:cubicBezTo>
                      <a:pt x="27665" y="11915"/>
                      <a:pt x="27437" y="12098"/>
                      <a:pt x="27231" y="12303"/>
                    </a:cubicBezTo>
                    <a:cubicBezTo>
                      <a:pt x="27071" y="12463"/>
                      <a:pt x="26912" y="12691"/>
                      <a:pt x="26775" y="12942"/>
                    </a:cubicBezTo>
                    <a:lnTo>
                      <a:pt x="26729" y="13011"/>
                    </a:lnTo>
                    <a:cubicBezTo>
                      <a:pt x="26683" y="13079"/>
                      <a:pt x="26660" y="13148"/>
                      <a:pt x="26615" y="13193"/>
                    </a:cubicBezTo>
                    <a:cubicBezTo>
                      <a:pt x="26546" y="13307"/>
                      <a:pt x="26478" y="13399"/>
                      <a:pt x="26387" y="13513"/>
                    </a:cubicBezTo>
                    <a:lnTo>
                      <a:pt x="26364" y="13558"/>
                    </a:lnTo>
                    <a:lnTo>
                      <a:pt x="26272" y="13627"/>
                    </a:lnTo>
                    <a:cubicBezTo>
                      <a:pt x="26204" y="13376"/>
                      <a:pt x="26090" y="13125"/>
                      <a:pt x="25953" y="12805"/>
                    </a:cubicBezTo>
                    <a:cubicBezTo>
                      <a:pt x="25770" y="12394"/>
                      <a:pt x="25565" y="11984"/>
                      <a:pt x="25337" y="11550"/>
                    </a:cubicBezTo>
                    <a:cubicBezTo>
                      <a:pt x="25200" y="11299"/>
                      <a:pt x="25040" y="11048"/>
                      <a:pt x="24834" y="10751"/>
                    </a:cubicBezTo>
                    <a:cubicBezTo>
                      <a:pt x="24766" y="10637"/>
                      <a:pt x="24675" y="10500"/>
                      <a:pt x="24606" y="10386"/>
                    </a:cubicBezTo>
                    <a:cubicBezTo>
                      <a:pt x="24561" y="10340"/>
                      <a:pt x="24515" y="10272"/>
                      <a:pt x="24469" y="10226"/>
                    </a:cubicBezTo>
                    <a:cubicBezTo>
                      <a:pt x="24424" y="10135"/>
                      <a:pt x="24378" y="10066"/>
                      <a:pt x="24309" y="9998"/>
                    </a:cubicBezTo>
                    <a:cubicBezTo>
                      <a:pt x="24150" y="9769"/>
                      <a:pt x="23967" y="9518"/>
                      <a:pt x="23762" y="9290"/>
                    </a:cubicBezTo>
                    <a:cubicBezTo>
                      <a:pt x="23556" y="9062"/>
                      <a:pt x="23351" y="8834"/>
                      <a:pt x="23145" y="8605"/>
                    </a:cubicBezTo>
                    <a:lnTo>
                      <a:pt x="23123" y="8605"/>
                    </a:lnTo>
                    <a:lnTo>
                      <a:pt x="23100" y="8560"/>
                    </a:lnTo>
                    <a:lnTo>
                      <a:pt x="22940" y="8400"/>
                    </a:lnTo>
                    <a:cubicBezTo>
                      <a:pt x="22849" y="8309"/>
                      <a:pt x="22757" y="8195"/>
                      <a:pt x="22643" y="8103"/>
                    </a:cubicBezTo>
                    <a:lnTo>
                      <a:pt x="22620" y="8058"/>
                    </a:lnTo>
                    <a:cubicBezTo>
                      <a:pt x="22483" y="7943"/>
                      <a:pt x="22369" y="7807"/>
                      <a:pt x="22210" y="7692"/>
                    </a:cubicBezTo>
                    <a:cubicBezTo>
                      <a:pt x="22141" y="7647"/>
                      <a:pt x="22073" y="7578"/>
                      <a:pt x="22004" y="7533"/>
                    </a:cubicBezTo>
                    <a:lnTo>
                      <a:pt x="21936" y="7487"/>
                    </a:lnTo>
                    <a:cubicBezTo>
                      <a:pt x="21867" y="7441"/>
                      <a:pt x="21799" y="7396"/>
                      <a:pt x="21730" y="7350"/>
                    </a:cubicBezTo>
                    <a:cubicBezTo>
                      <a:pt x="21593" y="7259"/>
                      <a:pt x="21433" y="7167"/>
                      <a:pt x="21297" y="7076"/>
                    </a:cubicBezTo>
                    <a:lnTo>
                      <a:pt x="21182" y="7008"/>
                    </a:lnTo>
                    <a:cubicBezTo>
                      <a:pt x="21114" y="6985"/>
                      <a:pt x="21045" y="6939"/>
                      <a:pt x="21000" y="6916"/>
                    </a:cubicBezTo>
                    <a:cubicBezTo>
                      <a:pt x="20954" y="6893"/>
                      <a:pt x="20931" y="6893"/>
                      <a:pt x="20908" y="6871"/>
                    </a:cubicBezTo>
                    <a:cubicBezTo>
                      <a:pt x="20817" y="6779"/>
                      <a:pt x="20703" y="6711"/>
                      <a:pt x="20589" y="6642"/>
                    </a:cubicBezTo>
                    <a:cubicBezTo>
                      <a:pt x="20475" y="6574"/>
                      <a:pt x="20361" y="6505"/>
                      <a:pt x="20269" y="6437"/>
                    </a:cubicBezTo>
                    <a:lnTo>
                      <a:pt x="20178" y="6391"/>
                    </a:lnTo>
                    <a:cubicBezTo>
                      <a:pt x="19904" y="6232"/>
                      <a:pt x="19653" y="6072"/>
                      <a:pt x="19379" y="5912"/>
                    </a:cubicBezTo>
                    <a:cubicBezTo>
                      <a:pt x="19128" y="5798"/>
                      <a:pt x="18877" y="5661"/>
                      <a:pt x="18580" y="5524"/>
                    </a:cubicBezTo>
                    <a:cubicBezTo>
                      <a:pt x="18443" y="5455"/>
                      <a:pt x="18306" y="5387"/>
                      <a:pt x="18169" y="5319"/>
                    </a:cubicBezTo>
                    <a:lnTo>
                      <a:pt x="18010" y="5250"/>
                    </a:lnTo>
                    <a:cubicBezTo>
                      <a:pt x="17987" y="5250"/>
                      <a:pt x="17964" y="5227"/>
                      <a:pt x="17941" y="5227"/>
                    </a:cubicBezTo>
                    <a:lnTo>
                      <a:pt x="17896" y="5204"/>
                    </a:lnTo>
                    <a:lnTo>
                      <a:pt x="17827" y="5159"/>
                    </a:lnTo>
                    <a:cubicBezTo>
                      <a:pt x="17759" y="5136"/>
                      <a:pt x="17690" y="5113"/>
                      <a:pt x="17622" y="5090"/>
                    </a:cubicBezTo>
                    <a:lnTo>
                      <a:pt x="17553" y="5045"/>
                    </a:lnTo>
                    <a:lnTo>
                      <a:pt x="17462" y="5022"/>
                    </a:lnTo>
                    <a:lnTo>
                      <a:pt x="17439" y="4999"/>
                    </a:lnTo>
                    <a:lnTo>
                      <a:pt x="17371" y="4976"/>
                    </a:lnTo>
                    <a:lnTo>
                      <a:pt x="17325" y="4953"/>
                    </a:lnTo>
                    <a:lnTo>
                      <a:pt x="17234" y="4908"/>
                    </a:lnTo>
                    <a:cubicBezTo>
                      <a:pt x="16960" y="4794"/>
                      <a:pt x="16709" y="4657"/>
                      <a:pt x="16458" y="4497"/>
                    </a:cubicBezTo>
                    <a:lnTo>
                      <a:pt x="16321" y="4406"/>
                    </a:lnTo>
                    <a:cubicBezTo>
                      <a:pt x="16115" y="4291"/>
                      <a:pt x="15910" y="4177"/>
                      <a:pt x="15727" y="4040"/>
                    </a:cubicBezTo>
                    <a:cubicBezTo>
                      <a:pt x="15636" y="3972"/>
                      <a:pt x="15545" y="3926"/>
                      <a:pt x="15430" y="3858"/>
                    </a:cubicBezTo>
                    <a:cubicBezTo>
                      <a:pt x="15316" y="3789"/>
                      <a:pt x="15202" y="3721"/>
                      <a:pt x="15088" y="3629"/>
                    </a:cubicBezTo>
                    <a:lnTo>
                      <a:pt x="14928" y="3515"/>
                    </a:lnTo>
                    <a:lnTo>
                      <a:pt x="14746" y="3401"/>
                    </a:lnTo>
                    <a:cubicBezTo>
                      <a:pt x="14654" y="3333"/>
                      <a:pt x="14563" y="3264"/>
                      <a:pt x="14495" y="3196"/>
                    </a:cubicBezTo>
                    <a:lnTo>
                      <a:pt x="14449" y="3150"/>
                    </a:lnTo>
                    <a:lnTo>
                      <a:pt x="14449" y="3150"/>
                    </a:lnTo>
                    <a:lnTo>
                      <a:pt x="14472" y="3196"/>
                    </a:lnTo>
                    <a:cubicBezTo>
                      <a:pt x="14380" y="3104"/>
                      <a:pt x="14312" y="3036"/>
                      <a:pt x="14221" y="2945"/>
                    </a:cubicBezTo>
                    <a:lnTo>
                      <a:pt x="14152" y="2876"/>
                    </a:lnTo>
                    <a:cubicBezTo>
                      <a:pt x="14038" y="2762"/>
                      <a:pt x="13924" y="2648"/>
                      <a:pt x="13833" y="2534"/>
                    </a:cubicBezTo>
                    <a:cubicBezTo>
                      <a:pt x="13764" y="2443"/>
                      <a:pt x="13696" y="2374"/>
                      <a:pt x="13650" y="2283"/>
                    </a:cubicBezTo>
                    <a:lnTo>
                      <a:pt x="13559" y="2191"/>
                    </a:lnTo>
                    <a:lnTo>
                      <a:pt x="13490" y="2100"/>
                    </a:lnTo>
                    <a:cubicBezTo>
                      <a:pt x="13422" y="2009"/>
                      <a:pt x="13330" y="1918"/>
                      <a:pt x="13262" y="1826"/>
                    </a:cubicBezTo>
                    <a:lnTo>
                      <a:pt x="13239" y="1781"/>
                    </a:lnTo>
                    <a:cubicBezTo>
                      <a:pt x="13194" y="1712"/>
                      <a:pt x="13125" y="1621"/>
                      <a:pt x="13079" y="1552"/>
                    </a:cubicBezTo>
                    <a:cubicBezTo>
                      <a:pt x="13034" y="1484"/>
                      <a:pt x="12965" y="1415"/>
                      <a:pt x="12897" y="1347"/>
                    </a:cubicBezTo>
                    <a:lnTo>
                      <a:pt x="12851" y="1301"/>
                    </a:lnTo>
                    <a:cubicBezTo>
                      <a:pt x="12783" y="1210"/>
                      <a:pt x="12714" y="1142"/>
                      <a:pt x="12623" y="1050"/>
                    </a:cubicBezTo>
                    <a:cubicBezTo>
                      <a:pt x="12623" y="1027"/>
                      <a:pt x="12623" y="1005"/>
                      <a:pt x="12600" y="1005"/>
                    </a:cubicBezTo>
                    <a:cubicBezTo>
                      <a:pt x="12554" y="913"/>
                      <a:pt x="12486" y="845"/>
                      <a:pt x="12417" y="776"/>
                    </a:cubicBezTo>
                    <a:cubicBezTo>
                      <a:pt x="12349" y="708"/>
                      <a:pt x="12281" y="662"/>
                      <a:pt x="12189" y="594"/>
                    </a:cubicBezTo>
                    <a:cubicBezTo>
                      <a:pt x="12121" y="525"/>
                      <a:pt x="12029" y="480"/>
                      <a:pt x="11961" y="411"/>
                    </a:cubicBezTo>
                    <a:cubicBezTo>
                      <a:pt x="11938" y="388"/>
                      <a:pt x="11892" y="365"/>
                      <a:pt x="11847" y="343"/>
                    </a:cubicBezTo>
                    <a:lnTo>
                      <a:pt x="11801" y="320"/>
                    </a:lnTo>
                    <a:cubicBezTo>
                      <a:pt x="11710" y="251"/>
                      <a:pt x="11596" y="206"/>
                      <a:pt x="11482" y="183"/>
                    </a:cubicBezTo>
                    <a:cubicBezTo>
                      <a:pt x="11459" y="160"/>
                      <a:pt x="11413" y="160"/>
                      <a:pt x="11368" y="137"/>
                    </a:cubicBezTo>
                    <a:lnTo>
                      <a:pt x="11322" y="137"/>
                    </a:lnTo>
                    <a:cubicBezTo>
                      <a:pt x="11231" y="114"/>
                      <a:pt x="11162" y="92"/>
                      <a:pt x="11071" y="92"/>
                    </a:cubicBezTo>
                    <a:lnTo>
                      <a:pt x="10843" y="92"/>
                    </a:lnTo>
                    <a:cubicBezTo>
                      <a:pt x="10774" y="114"/>
                      <a:pt x="10728" y="137"/>
                      <a:pt x="10706" y="160"/>
                    </a:cubicBezTo>
                    <a:cubicBezTo>
                      <a:pt x="10660" y="206"/>
                      <a:pt x="10637" y="229"/>
                      <a:pt x="10637" y="274"/>
                    </a:cubicBezTo>
                    <a:cubicBezTo>
                      <a:pt x="10569" y="274"/>
                      <a:pt x="10477" y="297"/>
                      <a:pt x="10409" y="320"/>
                    </a:cubicBezTo>
                    <a:cubicBezTo>
                      <a:pt x="10295" y="365"/>
                      <a:pt x="10181" y="411"/>
                      <a:pt x="10089" y="480"/>
                    </a:cubicBezTo>
                    <a:cubicBezTo>
                      <a:pt x="9998" y="571"/>
                      <a:pt x="9884" y="639"/>
                      <a:pt x="9770" y="731"/>
                    </a:cubicBezTo>
                    <a:cubicBezTo>
                      <a:pt x="9564" y="913"/>
                      <a:pt x="9427" y="1119"/>
                      <a:pt x="9382" y="1347"/>
                    </a:cubicBezTo>
                    <a:cubicBezTo>
                      <a:pt x="9359" y="1484"/>
                      <a:pt x="9336" y="1621"/>
                      <a:pt x="9313" y="1758"/>
                    </a:cubicBezTo>
                    <a:lnTo>
                      <a:pt x="9313" y="1803"/>
                    </a:lnTo>
                    <a:cubicBezTo>
                      <a:pt x="9290" y="1895"/>
                      <a:pt x="9290" y="1940"/>
                      <a:pt x="9290" y="2009"/>
                    </a:cubicBezTo>
                    <a:cubicBezTo>
                      <a:pt x="9290" y="2077"/>
                      <a:pt x="9290" y="2169"/>
                      <a:pt x="9313" y="2237"/>
                    </a:cubicBezTo>
                    <a:cubicBezTo>
                      <a:pt x="9336" y="2397"/>
                      <a:pt x="9359" y="2534"/>
                      <a:pt x="9405" y="2694"/>
                    </a:cubicBezTo>
                    <a:lnTo>
                      <a:pt x="9427" y="2739"/>
                    </a:lnTo>
                    <a:cubicBezTo>
                      <a:pt x="9473" y="2899"/>
                      <a:pt x="9519" y="3036"/>
                      <a:pt x="9564" y="3196"/>
                    </a:cubicBezTo>
                    <a:cubicBezTo>
                      <a:pt x="9610" y="3310"/>
                      <a:pt x="9678" y="3447"/>
                      <a:pt x="9770" y="3584"/>
                    </a:cubicBezTo>
                    <a:cubicBezTo>
                      <a:pt x="9701" y="3515"/>
                      <a:pt x="9610" y="3447"/>
                      <a:pt x="9519" y="3378"/>
                    </a:cubicBezTo>
                    <a:cubicBezTo>
                      <a:pt x="9336" y="3219"/>
                      <a:pt x="9153" y="3059"/>
                      <a:pt x="8971" y="2876"/>
                    </a:cubicBezTo>
                    <a:lnTo>
                      <a:pt x="8788" y="2716"/>
                    </a:lnTo>
                    <a:cubicBezTo>
                      <a:pt x="8674" y="2625"/>
                      <a:pt x="8560" y="2511"/>
                      <a:pt x="8446" y="2420"/>
                    </a:cubicBezTo>
                    <a:cubicBezTo>
                      <a:pt x="8400" y="2351"/>
                      <a:pt x="8332" y="2306"/>
                      <a:pt x="8263" y="2237"/>
                    </a:cubicBezTo>
                    <a:cubicBezTo>
                      <a:pt x="8218" y="2191"/>
                      <a:pt x="8172" y="2146"/>
                      <a:pt x="8126" y="2100"/>
                    </a:cubicBezTo>
                    <a:cubicBezTo>
                      <a:pt x="8012" y="1986"/>
                      <a:pt x="7875" y="1895"/>
                      <a:pt x="7761" y="1781"/>
                    </a:cubicBezTo>
                    <a:lnTo>
                      <a:pt x="7693" y="1712"/>
                    </a:lnTo>
                    <a:cubicBezTo>
                      <a:pt x="7579" y="1621"/>
                      <a:pt x="7487" y="1530"/>
                      <a:pt x="7373" y="1461"/>
                    </a:cubicBezTo>
                    <a:lnTo>
                      <a:pt x="7145" y="1278"/>
                    </a:lnTo>
                    <a:cubicBezTo>
                      <a:pt x="7008" y="1164"/>
                      <a:pt x="6871" y="1050"/>
                      <a:pt x="6734" y="936"/>
                    </a:cubicBezTo>
                    <a:cubicBezTo>
                      <a:pt x="6551" y="822"/>
                      <a:pt x="6323" y="662"/>
                      <a:pt x="6095" y="548"/>
                    </a:cubicBezTo>
                    <a:cubicBezTo>
                      <a:pt x="5935" y="480"/>
                      <a:pt x="5798" y="411"/>
                      <a:pt x="5661" y="365"/>
                    </a:cubicBezTo>
                    <a:cubicBezTo>
                      <a:pt x="5570" y="343"/>
                      <a:pt x="5479" y="320"/>
                      <a:pt x="5410" y="297"/>
                    </a:cubicBezTo>
                    <a:lnTo>
                      <a:pt x="5273" y="251"/>
                    </a:lnTo>
                    <a:cubicBezTo>
                      <a:pt x="5136" y="206"/>
                      <a:pt x="4999" y="160"/>
                      <a:pt x="4862" y="137"/>
                    </a:cubicBezTo>
                    <a:cubicBezTo>
                      <a:pt x="4725" y="92"/>
                      <a:pt x="4588" y="69"/>
                      <a:pt x="4451" y="46"/>
                    </a:cubicBezTo>
                    <a:cubicBezTo>
                      <a:pt x="4292" y="23"/>
                      <a:pt x="4132" y="0"/>
                      <a:pt x="39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2"/>
              <p:cNvSpPr/>
              <p:nvPr/>
            </p:nvSpPr>
            <p:spPr>
              <a:xfrm>
                <a:off x="6781307" y="2181974"/>
                <a:ext cx="107363" cy="19453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7197" extrusionOk="0">
                    <a:moveTo>
                      <a:pt x="3652" y="1"/>
                    </a:moveTo>
                    <a:cubicBezTo>
                      <a:pt x="3584" y="1"/>
                      <a:pt x="3492" y="23"/>
                      <a:pt x="3447" y="69"/>
                    </a:cubicBezTo>
                    <a:cubicBezTo>
                      <a:pt x="3409" y="50"/>
                      <a:pt x="3363" y="39"/>
                      <a:pt x="3318" y="39"/>
                    </a:cubicBezTo>
                    <a:cubicBezTo>
                      <a:pt x="3254" y="39"/>
                      <a:pt x="3190" y="61"/>
                      <a:pt x="3150" y="115"/>
                    </a:cubicBezTo>
                    <a:cubicBezTo>
                      <a:pt x="2990" y="297"/>
                      <a:pt x="2853" y="457"/>
                      <a:pt x="2716" y="640"/>
                    </a:cubicBezTo>
                    <a:cubicBezTo>
                      <a:pt x="2557" y="822"/>
                      <a:pt x="2420" y="1005"/>
                      <a:pt x="2260" y="1188"/>
                    </a:cubicBezTo>
                    <a:cubicBezTo>
                      <a:pt x="2214" y="1233"/>
                      <a:pt x="2191" y="1279"/>
                      <a:pt x="2146" y="1325"/>
                    </a:cubicBezTo>
                    <a:cubicBezTo>
                      <a:pt x="2077" y="1370"/>
                      <a:pt x="2032" y="1439"/>
                      <a:pt x="1986" y="1484"/>
                    </a:cubicBezTo>
                    <a:cubicBezTo>
                      <a:pt x="1917" y="1598"/>
                      <a:pt x="1826" y="1713"/>
                      <a:pt x="1758" y="1827"/>
                    </a:cubicBezTo>
                    <a:cubicBezTo>
                      <a:pt x="1621" y="2009"/>
                      <a:pt x="1484" y="2215"/>
                      <a:pt x="1347" y="2420"/>
                    </a:cubicBezTo>
                    <a:cubicBezTo>
                      <a:pt x="1233" y="2603"/>
                      <a:pt x="1141" y="2808"/>
                      <a:pt x="1050" y="3036"/>
                    </a:cubicBezTo>
                    <a:cubicBezTo>
                      <a:pt x="1050" y="3014"/>
                      <a:pt x="1073" y="2991"/>
                      <a:pt x="1073" y="2968"/>
                    </a:cubicBezTo>
                    <a:lnTo>
                      <a:pt x="1073" y="2968"/>
                    </a:lnTo>
                    <a:cubicBezTo>
                      <a:pt x="1027" y="3082"/>
                      <a:pt x="959" y="3219"/>
                      <a:pt x="913" y="3356"/>
                    </a:cubicBezTo>
                    <a:cubicBezTo>
                      <a:pt x="845" y="3493"/>
                      <a:pt x="776" y="3653"/>
                      <a:pt x="708" y="3790"/>
                    </a:cubicBezTo>
                    <a:cubicBezTo>
                      <a:pt x="662" y="3904"/>
                      <a:pt x="639" y="4018"/>
                      <a:pt x="594" y="4132"/>
                    </a:cubicBezTo>
                    <a:cubicBezTo>
                      <a:pt x="571" y="4269"/>
                      <a:pt x="525" y="4406"/>
                      <a:pt x="502" y="4543"/>
                    </a:cubicBezTo>
                    <a:cubicBezTo>
                      <a:pt x="457" y="4680"/>
                      <a:pt x="411" y="4817"/>
                      <a:pt x="388" y="4931"/>
                    </a:cubicBezTo>
                    <a:cubicBezTo>
                      <a:pt x="343" y="5182"/>
                      <a:pt x="297" y="5433"/>
                      <a:pt x="251" y="5661"/>
                    </a:cubicBezTo>
                    <a:cubicBezTo>
                      <a:pt x="206" y="5890"/>
                      <a:pt x="160" y="6095"/>
                      <a:pt x="114" y="6300"/>
                    </a:cubicBezTo>
                    <a:cubicBezTo>
                      <a:pt x="91" y="6415"/>
                      <a:pt x="69" y="6529"/>
                      <a:pt x="46" y="6643"/>
                    </a:cubicBezTo>
                    <a:cubicBezTo>
                      <a:pt x="46" y="6711"/>
                      <a:pt x="23" y="6803"/>
                      <a:pt x="23" y="6871"/>
                    </a:cubicBezTo>
                    <a:cubicBezTo>
                      <a:pt x="23" y="6940"/>
                      <a:pt x="0" y="6985"/>
                      <a:pt x="23" y="7054"/>
                    </a:cubicBezTo>
                    <a:cubicBezTo>
                      <a:pt x="46" y="7122"/>
                      <a:pt x="114" y="7168"/>
                      <a:pt x="183" y="7191"/>
                    </a:cubicBezTo>
                    <a:cubicBezTo>
                      <a:pt x="199" y="7195"/>
                      <a:pt x="215" y="7197"/>
                      <a:pt x="231" y="7197"/>
                    </a:cubicBezTo>
                    <a:cubicBezTo>
                      <a:pt x="305" y="7197"/>
                      <a:pt x="373" y="7156"/>
                      <a:pt x="411" y="7099"/>
                    </a:cubicBezTo>
                    <a:cubicBezTo>
                      <a:pt x="434" y="7076"/>
                      <a:pt x="457" y="7031"/>
                      <a:pt x="457" y="7008"/>
                    </a:cubicBezTo>
                    <a:cubicBezTo>
                      <a:pt x="479" y="6985"/>
                      <a:pt x="479" y="6962"/>
                      <a:pt x="502" y="6917"/>
                    </a:cubicBezTo>
                    <a:cubicBezTo>
                      <a:pt x="548" y="6848"/>
                      <a:pt x="571" y="6780"/>
                      <a:pt x="616" y="6688"/>
                    </a:cubicBezTo>
                    <a:cubicBezTo>
                      <a:pt x="685" y="6552"/>
                      <a:pt x="753" y="6392"/>
                      <a:pt x="822" y="6255"/>
                    </a:cubicBezTo>
                    <a:cubicBezTo>
                      <a:pt x="913" y="6095"/>
                      <a:pt x="982" y="5935"/>
                      <a:pt x="1073" y="5775"/>
                    </a:cubicBezTo>
                    <a:cubicBezTo>
                      <a:pt x="1119" y="5730"/>
                      <a:pt x="1164" y="5684"/>
                      <a:pt x="1210" y="5639"/>
                    </a:cubicBezTo>
                    <a:cubicBezTo>
                      <a:pt x="1256" y="5570"/>
                      <a:pt x="1301" y="5502"/>
                      <a:pt x="1347" y="5456"/>
                    </a:cubicBezTo>
                    <a:cubicBezTo>
                      <a:pt x="1438" y="5319"/>
                      <a:pt x="1529" y="5205"/>
                      <a:pt x="1598" y="5091"/>
                    </a:cubicBezTo>
                    <a:cubicBezTo>
                      <a:pt x="1689" y="4954"/>
                      <a:pt x="1781" y="4817"/>
                      <a:pt x="1872" y="4680"/>
                    </a:cubicBezTo>
                    <a:cubicBezTo>
                      <a:pt x="1963" y="4566"/>
                      <a:pt x="2054" y="4429"/>
                      <a:pt x="2123" y="4292"/>
                    </a:cubicBezTo>
                    <a:cubicBezTo>
                      <a:pt x="2214" y="4064"/>
                      <a:pt x="2328" y="3835"/>
                      <a:pt x="2465" y="3607"/>
                    </a:cubicBezTo>
                    <a:cubicBezTo>
                      <a:pt x="2511" y="3607"/>
                      <a:pt x="2579" y="3561"/>
                      <a:pt x="2602" y="3516"/>
                    </a:cubicBezTo>
                    <a:cubicBezTo>
                      <a:pt x="2716" y="3310"/>
                      <a:pt x="2853" y="3105"/>
                      <a:pt x="2945" y="2877"/>
                    </a:cubicBezTo>
                    <a:cubicBezTo>
                      <a:pt x="3082" y="2648"/>
                      <a:pt x="3173" y="2397"/>
                      <a:pt x="3287" y="2146"/>
                    </a:cubicBezTo>
                    <a:cubicBezTo>
                      <a:pt x="3401" y="1895"/>
                      <a:pt x="3492" y="1644"/>
                      <a:pt x="3607" y="1393"/>
                    </a:cubicBezTo>
                    <a:cubicBezTo>
                      <a:pt x="3675" y="1279"/>
                      <a:pt x="3721" y="1142"/>
                      <a:pt x="3766" y="1028"/>
                    </a:cubicBezTo>
                    <a:cubicBezTo>
                      <a:pt x="3812" y="959"/>
                      <a:pt x="3835" y="914"/>
                      <a:pt x="3858" y="845"/>
                    </a:cubicBezTo>
                    <a:cubicBezTo>
                      <a:pt x="3903" y="777"/>
                      <a:pt x="3926" y="685"/>
                      <a:pt x="3949" y="594"/>
                    </a:cubicBezTo>
                    <a:cubicBezTo>
                      <a:pt x="3972" y="548"/>
                      <a:pt x="3972" y="480"/>
                      <a:pt x="3926" y="434"/>
                    </a:cubicBezTo>
                    <a:cubicBezTo>
                      <a:pt x="3949" y="389"/>
                      <a:pt x="3949" y="366"/>
                      <a:pt x="3949" y="320"/>
                    </a:cubicBezTo>
                    <a:cubicBezTo>
                      <a:pt x="3949" y="275"/>
                      <a:pt x="3949" y="206"/>
                      <a:pt x="3903" y="160"/>
                    </a:cubicBezTo>
                    <a:cubicBezTo>
                      <a:pt x="3880" y="115"/>
                      <a:pt x="3858" y="69"/>
                      <a:pt x="3789" y="46"/>
                    </a:cubicBezTo>
                    <a:cubicBezTo>
                      <a:pt x="3744" y="23"/>
                      <a:pt x="3698" y="1"/>
                      <a:pt x="3652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2"/>
              <p:cNvSpPr/>
              <p:nvPr/>
            </p:nvSpPr>
            <p:spPr>
              <a:xfrm>
                <a:off x="6829420" y="2794636"/>
                <a:ext cx="473863" cy="480647"/>
              </a:xfrm>
              <a:custGeom>
                <a:avLst/>
                <a:gdLst/>
                <a:ahLst/>
                <a:cxnLst/>
                <a:rect l="l" t="t" r="r" b="b"/>
                <a:pathLst>
                  <a:path w="17531" h="17782" extrusionOk="0">
                    <a:moveTo>
                      <a:pt x="4292" y="0"/>
                    </a:moveTo>
                    <a:cubicBezTo>
                      <a:pt x="4246" y="23"/>
                      <a:pt x="4200" y="46"/>
                      <a:pt x="4155" y="46"/>
                    </a:cubicBezTo>
                    <a:cubicBezTo>
                      <a:pt x="4086" y="69"/>
                      <a:pt x="4018" y="91"/>
                      <a:pt x="3949" y="114"/>
                    </a:cubicBezTo>
                    <a:lnTo>
                      <a:pt x="3904" y="137"/>
                    </a:lnTo>
                    <a:cubicBezTo>
                      <a:pt x="3812" y="183"/>
                      <a:pt x="3744" y="206"/>
                      <a:pt x="3675" y="228"/>
                    </a:cubicBezTo>
                    <a:cubicBezTo>
                      <a:pt x="3561" y="274"/>
                      <a:pt x="3424" y="320"/>
                      <a:pt x="3333" y="365"/>
                    </a:cubicBezTo>
                    <a:cubicBezTo>
                      <a:pt x="3219" y="434"/>
                      <a:pt x="3128" y="479"/>
                      <a:pt x="3036" y="548"/>
                    </a:cubicBezTo>
                    <a:cubicBezTo>
                      <a:pt x="2968" y="594"/>
                      <a:pt x="2899" y="639"/>
                      <a:pt x="2831" y="685"/>
                    </a:cubicBezTo>
                    <a:cubicBezTo>
                      <a:pt x="2694" y="753"/>
                      <a:pt x="2603" y="799"/>
                      <a:pt x="2534" y="868"/>
                    </a:cubicBezTo>
                    <a:cubicBezTo>
                      <a:pt x="2488" y="890"/>
                      <a:pt x="2466" y="936"/>
                      <a:pt x="2420" y="959"/>
                    </a:cubicBezTo>
                    <a:cubicBezTo>
                      <a:pt x="2397" y="982"/>
                      <a:pt x="2352" y="1004"/>
                      <a:pt x="2329" y="1050"/>
                    </a:cubicBezTo>
                    <a:lnTo>
                      <a:pt x="2283" y="1073"/>
                    </a:lnTo>
                    <a:cubicBezTo>
                      <a:pt x="2192" y="1141"/>
                      <a:pt x="2100" y="1210"/>
                      <a:pt x="2032" y="1278"/>
                    </a:cubicBezTo>
                    <a:cubicBezTo>
                      <a:pt x="1918" y="1370"/>
                      <a:pt x="1849" y="1484"/>
                      <a:pt x="1758" y="1575"/>
                    </a:cubicBezTo>
                    <a:lnTo>
                      <a:pt x="1735" y="1621"/>
                    </a:lnTo>
                    <a:lnTo>
                      <a:pt x="1644" y="1712"/>
                    </a:lnTo>
                    <a:cubicBezTo>
                      <a:pt x="1553" y="1826"/>
                      <a:pt x="1439" y="1940"/>
                      <a:pt x="1370" y="2054"/>
                    </a:cubicBezTo>
                    <a:cubicBezTo>
                      <a:pt x="1279" y="2169"/>
                      <a:pt x="1210" y="2306"/>
                      <a:pt x="1119" y="2420"/>
                    </a:cubicBezTo>
                    <a:lnTo>
                      <a:pt x="1096" y="2488"/>
                    </a:lnTo>
                    <a:cubicBezTo>
                      <a:pt x="1005" y="2625"/>
                      <a:pt x="936" y="2762"/>
                      <a:pt x="845" y="2899"/>
                    </a:cubicBezTo>
                    <a:cubicBezTo>
                      <a:pt x="777" y="3059"/>
                      <a:pt x="731" y="3219"/>
                      <a:pt x="662" y="3378"/>
                    </a:cubicBezTo>
                    <a:cubicBezTo>
                      <a:pt x="617" y="3492"/>
                      <a:pt x="594" y="3629"/>
                      <a:pt x="548" y="3743"/>
                    </a:cubicBezTo>
                    <a:cubicBezTo>
                      <a:pt x="526" y="3812"/>
                      <a:pt x="503" y="3858"/>
                      <a:pt x="480" y="3926"/>
                    </a:cubicBezTo>
                    <a:cubicBezTo>
                      <a:pt x="457" y="3995"/>
                      <a:pt x="434" y="4086"/>
                      <a:pt x="411" y="4154"/>
                    </a:cubicBezTo>
                    <a:cubicBezTo>
                      <a:pt x="366" y="4360"/>
                      <a:pt x="320" y="4565"/>
                      <a:pt x="274" y="4748"/>
                    </a:cubicBezTo>
                    <a:cubicBezTo>
                      <a:pt x="206" y="4976"/>
                      <a:pt x="183" y="5181"/>
                      <a:pt x="137" y="5410"/>
                    </a:cubicBezTo>
                    <a:lnTo>
                      <a:pt x="115" y="5570"/>
                    </a:lnTo>
                    <a:lnTo>
                      <a:pt x="115" y="5684"/>
                    </a:lnTo>
                    <a:lnTo>
                      <a:pt x="92" y="5843"/>
                    </a:lnTo>
                    <a:lnTo>
                      <a:pt x="69" y="5980"/>
                    </a:lnTo>
                    <a:cubicBezTo>
                      <a:pt x="69" y="5980"/>
                      <a:pt x="69" y="6003"/>
                      <a:pt x="69" y="6003"/>
                    </a:cubicBezTo>
                    <a:cubicBezTo>
                      <a:pt x="23" y="6277"/>
                      <a:pt x="1" y="6505"/>
                      <a:pt x="1" y="6734"/>
                    </a:cubicBezTo>
                    <a:cubicBezTo>
                      <a:pt x="1" y="6825"/>
                      <a:pt x="1" y="6893"/>
                      <a:pt x="1" y="6985"/>
                    </a:cubicBezTo>
                    <a:lnTo>
                      <a:pt x="1" y="7076"/>
                    </a:lnTo>
                    <a:lnTo>
                      <a:pt x="1" y="7144"/>
                    </a:lnTo>
                    <a:cubicBezTo>
                      <a:pt x="1" y="7236"/>
                      <a:pt x="1" y="7350"/>
                      <a:pt x="1" y="7441"/>
                    </a:cubicBezTo>
                    <a:cubicBezTo>
                      <a:pt x="1" y="7692"/>
                      <a:pt x="23" y="7921"/>
                      <a:pt x="46" y="8149"/>
                    </a:cubicBezTo>
                    <a:cubicBezTo>
                      <a:pt x="69" y="8377"/>
                      <a:pt x="92" y="8582"/>
                      <a:pt x="115" y="8811"/>
                    </a:cubicBezTo>
                    <a:cubicBezTo>
                      <a:pt x="160" y="9085"/>
                      <a:pt x="206" y="9359"/>
                      <a:pt x="252" y="9610"/>
                    </a:cubicBezTo>
                    <a:cubicBezTo>
                      <a:pt x="320" y="9883"/>
                      <a:pt x="366" y="10157"/>
                      <a:pt x="434" y="10431"/>
                    </a:cubicBezTo>
                    <a:cubicBezTo>
                      <a:pt x="503" y="10728"/>
                      <a:pt x="571" y="11002"/>
                      <a:pt x="640" y="11299"/>
                    </a:cubicBezTo>
                    <a:lnTo>
                      <a:pt x="662" y="11413"/>
                    </a:lnTo>
                    <a:cubicBezTo>
                      <a:pt x="708" y="11504"/>
                      <a:pt x="731" y="11595"/>
                      <a:pt x="754" y="11687"/>
                    </a:cubicBezTo>
                    <a:cubicBezTo>
                      <a:pt x="799" y="11824"/>
                      <a:pt x="845" y="11938"/>
                      <a:pt x="914" y="12075"/>
                    </a:cubicBezTo>
                    <a:lnTo>
                      <a:pt x="936" y="12120"/>
                    </a:lnTo>
                    <a:cubicBezTo>
                      <a:pt x="982" y="12212"/>
                      <a:pt x="1028" y="12303"/>
                      <a:pt x="1073" y="12371"/>
                    </a:cubicBezTo>
                    <a:cubicBezTo>
                      <a:pt x="1142" y="12508"/>
                      <a:pt x="1256" y="12623"/>
                      <a:pt x="1324" y="12714"/>
                    </a:cubicBezTo>
                    <a:cubicBezTo>
                      <a:pt x="1416" y="12828"/>
                      <a:pt x="1530" y="12919"/>
                      <a:pt x="1621" y="13011"/>
                    </a:cubicBezTo>
                    <a:lnTo>
                      <a:pt x="1644" y="13033"/>
                    </a:lnTo>
                    <a:cubicBezTo>
                      <a:pt x="1735" y="13102"/>
                      <a:pt x="1849" y="13193"/>
                      <a:pt x="2009" y="13284"/>
                    </a:cubicBezTo>
                    <a:cubicBezTo>
                      <a:pt x="2123" y="13353"/>
                      <a:pt x="2237" y="13421"/>
                      <a:pt x="2352" y="13490"/>
                    </a:cubicBezTo>
                    <a:cubicBezTo>
                      <a:pt x="2397" y="13513"/>
                      <a:pt x="2466" y="13558"/>
                      <a:pt x="2534" y="13604"/>
                    </a:cubicBezTo>
                    <a:cubicBezTo>
                      <a:pt x="2603" y="13627"/>
                      <a:pt x="2648" y="13672"/>
                      <a:pt x="2717" y="13695"/>
                    </a:cubicBezTo>
                    <a:cubicBezTo>
                      <a:pt x="2945" y="13855"/>
                      <a:pt x="3196" y="13992"/>
                      <a:pt x="3424" y="14175"/>
                    </a:cubicBezTo>
                    <a:lnTo>
                      <a:pt x="3493" y="14220"/>
                    </a:lnTo>
                    <a:cubicBezTo>
                      <a:pt x="3561" y="14266"/>
                      <a:pt x="3630" y="14312"/>
                      <a:pt x="3698" y="14357"/>
                    </a:cubicBezTo>
                    <a:cubicBezTo>
                      <a:pt x="3721" y="14357"/>
                      <a:pt x="3744" y="14380"/>
                      <a:pt x="3744" y="14380"/>
                    </a:cubicBezTo>
                    <a:cubicBezTo>
                      <a:pt x="3790" y="14403"/>
                      <a:pt x="3835" y="14449"/>
                      <a:pt x="3858" y="14471"/>
                    </a:cubicBezTo>
                    <a:cubicBezTo>
                      <a:pt x="3881" y="14494"/>
                      <a:pt x="3904" y="14517"/>
                      <a:pt x="3949" y="14540"/>
                    </a:cubicBezTo>
                    <a:lnTo>
                      <a:pt x="3972" y="14540"/>
                    </a:lnTo>
                    <a:cubicBezTo>
                      <a:pt x="4041" y="14608"/>
                      <a:pt x="4109" y="14654"/>
                      <a:pt x="4178" y="14722"/>
                    </a:cubicBezTo>
                    <a:cubicBezTo>
                      <a:pt x="4246" y="14768"/>
                      <a:pt x="4315" y="14814"/>
                      <a:pt x="4383" y="14882"/>
                    </a:cubicBezTo>
                    <a:lnTo>
                      <a:pt x="4406" y="14905"/>
                    </a:lnTo>
                    <a:lnTo>
                      <a:pt x="4543" y="14996"/>
                    </a:lnTo>
                    <a:cubicBezTo>
                      <a:pt x="4634" y="15065"/>
                      <a:pt x="4703" y="15133"/>
                      <a:pt x="4794" y="15202"/>
                    </a:cubicBezTo>
                    <a:cubicBezTo>
                      <a:pt x="4862" y="15247"/>
                      <a:pt x="4908" y="15293"/>
                      <a:pt x="4976" y="15339"/>
                    </a:cubicBezTo>
                    <a:cubicBezTo>
                      <a:pt x="5022" y="15384"/>
                      <a:pt x="5068" y="15407"/>
                      <a:pt x="5136" y="15453"/>
                    </a:cubicBezTo>
                    <a:lnTo>
                      <a:pt x="5250" y="15544"/>
                    </a:lnTo>
                    <a:cubicBezTo>
                      <a:pt x="5342" y="15613"/>
                      <a:pt x="5410" y="15681"/>
                      <a:pt x="5501" y="15750"/>
                    </a:cubicBezTo>
                    <a:lnTo>
                      <a:pt x="5547" y="15772"/>
                    </a:lnTo>
                    <a:lnTo>
                      <a:pt x="5593" y="15795"/>
                    </a:lnTo>
                    <a:cubicBezTo>
                      <a:pt x="5707" y="15909"/>
                      <a:pt x="5798" y="16001"/>
                      <a:pt x="5912" y="16069"/>
                    </a:cubicBezTo>
                    <a:lnTo>
                      <a:pt x="6026" y="16183"/>
                    </a:lnTo>
                    <a:cubicBezTo>
                      <a:pt x="6163" y="16320"/>
                      <a:pt x="6300" y="16434"/>
                      <a:pt x="6437" y="16571"/>
                    </a:cubicBezTo>
                    <a:cubicBezTo>
                      <a:pt x="6666" y="16777"/>
                      <a:pt x="6871" y="17051"/>
                      <a:pt x="7054" y="17279"/>
                    </a:cubicBezTo>
                    <a:cubicBezTo>
                      <a:pt x="7099" y="17325"/>
                      <a:pt x="7145" y="17370"/>
                      <a:pt x="7168" y="17416"/>
                    </a:cubicBezTo>
                    <a:lnTo>
                      <a:pt x="7282" y="17530"/>
                    </a:lnTo>
                    <a:cubicBezTo>
                      <a:pt x="7350" y="17598"/>
                      <a:pt x="7396" y="17690"/>
                      <a:pt x="7464" y="17758"/>
                    </a:cubicBezTo>
                    <a:cubicBezTo>
                      <a:pt x="7487" y="17758"/>
                      <a:pt x="7510" y="17758"/>
                      <a:pt x="7510" y="17781"/>
                    </a:cubicBezTo>
                    <a:lnTo>
                      <a:pt x="7601" y="17781"/>
                    </a:lnTo>
                    <a:cubicBezTo>
                      <a:pt x="7647" y="17781"/>
                      <a:pt x="7715" y="17758"/>
                      <a:pt x="7761" y="17735"/>
                    </a:cubicBezTo>
                    <a:cubicBezTo>
                      <a:pt x="7784" y="17735"/>
                      <a:pt x="7807" y="17713"/>
                      <a:pt x="7830" y="17667"/>
                    </a:cubicBezTo>
                    <a:cubicBezTo>
                      <a:pt x="7967" y="17621"/>
                      <a:pt x="8058" y="17576"/>
                      <a:pt x="8149" y="17530"/>
                    </a:cubicBezTo>
                    <a:cubicBezTo>
                      <a:pt x="8218" y="17484"/>
                      <a:pt x="8286" y="17416"/>
                      <a:pt x="8377" y="17370"/>
                    </a:cubicBezTo>
                    <a:lnTo>
                      <a:pt x="8492" y="17256"/>
                    </a:lnTo>
                    <a:cubicBezTo>
                      <a:pt x="8560" y="17210"/>
                      <a:pt x="8629" y="17165"/>
                      <a:pt x="8674" y="17096"/>
                    </a:cubicBezTo>
                    <a:cubicBezTo>
                      <a:pt x="8697" y="17096"/>
                      <a:pt x="8743" y="17051"/>
                      <a:pt x="8788" y="17028"/>
                    </a:cubicBezTo>
                    <a:cubicBezTo>
                      <a:pt x="8834" y="17005"/>
                      <a:pt x="8857" y="16982"/>
                      <a:pt x="8902" y="16959"/>
                    </a:cubicBezTo>
                    <a:cubicBezTo>
                      <a:pt x="8925" y="16936"/>
                      <a:pt x="8971" y="16914"/>
                      <a:pt x="8994" y="16891"/>
                    </a:cubicBezTo>
                    <a:cubicBezTo>
                      <a:pt x="9108" y="16822"/>
                      <a:pt x="9199" y="16754"/>
                      <a:pt x="9313" y="16663"/>
                    </a:cubicBezTo>
                    <a:lnTo>
                      <a:pt x="9382" y="16594"/>
                    </a:lnTo>
                    <a:cubicBezTo>
                      <a:pt x="9519" y="16503"/>
                      <a:pt x="9633" y="16434"/>
                      <a:pt x="9747" y="16366"/>
                    </a:cubicBezTo>
                    <a:cubicBezTo>
                      <a:pt x="9884" y="16297"/>
                      <a:pt x="9998" y="16229"/>
                      <a:pt x="10135" y="16138"/>
                    </a:cubicBezTo>
                    <a:lnTo>
                      <a:pt x="10295" y="16046"/>
                    </a:lnTo>
                    <a:cubicBezTo>
                      <a:pt x="10386" y="16001"/>
                      <a:pt x="10455" y="15955"/>
                      <a:pt x="10523" y="15909"/>
                    </a:cubicBezTo>
                    <a:cubicBezTo>
                      <a:pt x="10591" y="15887"/>
                      <a:pt x="10660" y="15841"/>
                      <a:pt x="10728" y="15795"/>
                    </a:cubicBezTo>
                    <a:cubicBezTo>
                      <a:pt x="10797" y="15750"/>
                      <a:pt x="10865" y="15704"/>
                      <a:pt x="10934" y="15658"/>
                    </a:cubicBezTo>
                    <a:lnTo>
                      <a:pt x="11116" y="15544"/>
                    </a:lnTo>
                    <a:cubicBezTo>
                      <a:pt x="11185" y="15499"/>
                      <a:pt x="11253" y="15476"/>
                      <a:pt x="11322" y="15430"/>
                    </a:cubicBezTo>
                    <a:cubicBezTo>
                      <a:pt x="11390" y="15384"/>
                      <a:pt x="11459" y="15339"/>
                      <a:pt x="11527" y="15270"/>
                    </a:cubicBezTo>
                    <a:cubicBezTo>
                      <a:pt x="11596" y="15247"/>
                      <a:pt x="11664" y="15202"/>
                      <a:pt x="11710" y="15156"/>
                    </a:cubicBezTo>
                    <a:cubicBezTo>
                      <a:pt x="11938" y="15019"/>
                      <a:pt x="12189" y="14859"/>
                      <a:pt x="12486" y="14700"/>
                    </a:cubicBezTo>
                    <a:cubicBezTo>
                      <a:pt x="12646" y="14608"/>
                      <a:pt x="12828" y="14517"/>
                      <a:pt x="13011" y="14449"/>
                    </a:cubicBezTo>
                    <a:lnTo>
                      <a:pt x="12988" y="14449"/>
                    </a:lnTo>
                    <a:cubicBezTo>
                      <a:pt x="13102" y="14403"/>
                      <a:pt x="13216" y="14334"/>
                      <a:pt x="13331" y="14289"/>
                    </a:cubicBezTo>
                    <a:cubicBezTo>
                      <a:pt x="13445" y="14243"/>
                      <a:pt x="13559" y="14175"/>
                      <a:pt x="13673" y="14129"/>
                    </a:cubicBezTo>
                    <a:lnTo>
                      <a:pt x="13764" y="14106"/>
                    </a:lnTo>
                    <a:lnTo>
                      <a:pt x="13810" y="14083"/>
                    </a:lnTo>
                    <a:lnTo>
                      <a:pt x="13901" y="14038"/>
                    </a:lnTo>
                    <a:lnTo>
                      <a:pt x="13924" y="14038"/>
                    </a:lnTo>
                    <a:lnTo>
                      <a:pt x="13947" y="14015"/>
                    </a:lnTo>
                    <a:lnTo>
                      <a:pt x="14129" y="13946"/>
                    </a:lnTo>
                    <a:cubicBezTo>
                      <a:pt x="14221" y="13924"/>
                      <a:pt x="14312" y="13878"/>
                      <a:pt x="14403" y="13832"/>
                    </a:cubicBezTo>
                    <a:lnTo>
                      <a:pt x="14449" y="13809"/>
                    </a:lnTo>
                    <a:cubicBezTo>
                      <a:pt x="14540" y="13787"/>
                      <a:pt x="14609" y="13741"/>
                      <a:pt x="14700" y="13718"/>
                    </a:cubicBezTo>
                    <a:cubicBezTo>
                      <a:pt x="14791" y="13650"/>
                      <a:pt x="14860" y="13581"/>
                      <a:pt x="14928" y="13513"/>
                    </a:cubicBezTo>
                    <a:cubicBezTo>
                      <a:pt x="14997" y="13444"/>
                      <a:pt x="15065" y="13376"/>
                      <a:pt x="15134" y="13307"/>
                    </a:cubicBezTo>
                    <a:cubicBezTo>
                      <a:pt x="15339" y="13079"/>
                      <a:pt x="15476" y="12805"/>
                      <a:pt x="15613" y="12554"/>
                    </a:cubicBezTo>
                    <a:cubicBezTo>
                      <a:pt x="15704" y="12349"/>
                      <a:pt x="15796" y="12166"/>
                      <a:pt x="15864" y="11961"/>
                    </a:cubicBezTo>
                    <a:lnTo>
                      <a:pt x="15933" y="11846"/>
                    </a:lnTo>
                    <a:cubicBezTo>
                      <a:pt x="16024" y="11641"/>
                      <a:pt x="16115" y="11436"/>
                      <a:pt x="16207" y="11299"/>
                    </a:cubicBezTo>
                    <a:cubicBezTo>
                      <a:pt x="16343" y="11025"/>
                      <a:pt x="16458" y="10774"/>
                      <a:pt x="16549" y="10545"/>
                    </a:cubicBezTo>
                    <a:lnTo>
                      <a:pt x="16572" y="10454"/>
                    </a:lnTo>
                    <a:cubicBezTo>
                      <a:pt x="16640" y="10272"/>
                      <a:pt x="16709" y="10066"/>
                      <a:pt x="16754" y="9883"/>
                    </a:cubicBezTo>
                    <a:cubicBezTo>
                      <a:pt x="16777" y="9792"/>
                      <a:pt x="16800" y="9701"/>
                      <a:pt x="16800" y="9610"/>
                    </a:cubicBezTo>
                    <a:lnTo>
                      <a:pt x="16823" y="9541"/>
                    </a:lnTo>
                    <a:lnTo>
                      <a:pt x="16823" y="9473"/>
                    </a:lnTo>
                    <a:cubicBezTo>
                      <a:pt x="16846" y="9427"/>
                      <a:pt x="16891" y="9404"/>
                      <a:pt x="16914" y="9359"/>
                    </a:cubicBezTo>
                    <a:cubicBezTo>
                      <a:pt x="16960" y="9267"/>
                      <a:pt x="16983" y="9153"/>
                      <a:pt x="17028" y="9016"/>
                    </a:cubicBezTo>
                    <a:cubicBezTo>
                      <a:pt x="17051" y="8925"/>
                      <a:pt x="17074" y="8811"/>
                      <a:pt x="17120" y="8697"/>
                    </a:cubicBezTo>
                    <a:cubicBezTo>
                      <a:pt x="17120" y="8628"/>
                      <a:pt x="17142" y="8537"/>
                      <a:pt x="17165" y="8468"/>
                    </a:cubicBezTo>
                    <a:cubicBezTo>
                      <a:pt x="17211" y="8240"/>
                      <a:pt x="17256" y="8035"/>
                      <a:pt x="17279" y="7852"/>
                    </a:cubicBezTo>
                    <a:cubicBezTo>
                      <a:pt x="17302" y="7738"/>
                      <a:pt x="17325" y="7624"/>
                      <a:pt x="17325" y="7487"/>
                    </a:cubicBezTo>
                    <a:cubicBezTo>
                      <a:pt x="17325" y="7441"/>
                      <a:pt x="17348" y="7396"/>
                      <a:pt x="17348" y="7327"/>
                    </a:cubicBezTo>
                    <a:cubicBezTo>
                      <a:pt x="17348" y="7327"/>
                      <a:pt x="17348" y="7304"/>
                      <a:pt x="17348" y="7281"/>
                    </a:cubicBezTo>
                    <a:cubicBezTo>
                      <a:pt x="17371" y="7259"/>
                      <a:pt x="17371" y="7236"/>
                      <a:pt x="17371" y="7213"/>
                    </a:cubicBezTo>
                    <a:cubicBezTo>
                      <a:pt x="17393" y="7167"/>
                      <a:pt x="17393" y="7122"/>
                      <a:pt x="17393" y="7099"/>
                    </a:cubicBezTo>
                    <a:cubicBezTo>
                      <a:pt x="17416" y="7030"/>
                      <a:pt x="17439" y="6962"/>
                      <a:pt x="17462" y="6893"/>
                    </a:cubicBezTo>
                    <a:cubicBezTo>
                      <a:pt x="17485" y="6779"/>
                      <a:pt x="17508" y="6665"/>
                      <a:pt x="17508" y="6551"/>
                    </a:cubicBezTo>
                    <a:cubicBezTo>
                      <a:pt x="17530" y="6346"/>
                      <a:pt x="17530" y="6117"/>
                      <a:pt x="17508" y="5866"/>
                    </a:cubicBezTo>
                    <a:cubicBezTo>
                      <a:pt x="17508" y="5661"/>
                      <a:pt x="17485" y="5478"/>
                      <a:pt x="17462" y="5273"/>
                    </a:cubicBezTo>
                    <a:lnTo>
                      <a:pt x="17439" y="5159"/>
                    </a:lnTo>
                    <a:cubicBezTo>
                      <a:pt x="17416" y="4930"/>
                      <a:pt x="17371" y="4679"/>
                      <a:pt x="17348" y="4451"/>
                    </a:cubicBezTo>
                    <a:lnTo>
                      <a:pt x="17325" y="4383"/>
                    </a:lnTo>
                    <a:lnTo>
                      <a:pt x="17325" y="4337"/>
                    </a:lnTo>
                    <a:cubicBezTo>
                      <a:pt x="17325" y="4314"/>
                      <a:pt x="17325" y="4291"/>
                      <a:pt x="17302" y="4268"/>
                    </a:cubicBezTo>
                    <a:lnTo>
                      <a:pt x="17302" y="4223"/>
                    </a:lnTo>
                    <a:lnTo>
                      <a:pt x="17302" y="4200"/>
                    </a:lnTo>
                    <a:cubicBezTo>
                      <a:pt x="17234" y="3766"/>
                      <a:pt x="17142" y="3310"/>
                      <a:pt x="16937" y="2899"/>
                    </a:cubicBezTo>
                    <a:cubicBezTo>
                      <a:pt x="16891" y="2808"/>
                      <a:pt x="16823" y="2716"/>
                      <a:pt x="16777" y="2602"/>
                    </a:cubicBezTo>
                    <a:lnTo>
                      <a:pt x="16731" y="2534"/>
                    </a:lnTo>
                    <a:cubicBezTo>
                      <a:pt x="16686" y="2465"/>
                      <a:pt x="16640" y="2397"/>
                      <a:pt x="16595" y="2328"/>
                    </a:cubicBezTo>
                    <a:cubicBezTo>
                      <a:pt x="16480" y="2169"/>
                      <a:pt x="16366" y="2009"/>
                      <a:pt x="16229" y="1872"/>
                    </a:cubicBezTo>
                    <a:lnTo>
                      <a:pt x="16115" y="1735"/>
                    </a:lnTo>
                    <a:cubicBezTo>
                      <a:pt x="16024" y="1621"/>
                      <a:pt x="15933" y="1529"/>
                      <a:pt x="15841" y="1438"/>
                    </a:cubicBezTo>
                    <a:cubicBezTo>
                      <a:pt x="15750" y="1347"/>
                      <a:pt x="15659" y="1278"/>
                      <a:pt x="15567" y="1187"/>
                    </a:cubicBezTo>
                    <a:lnTo>
                      <a:pt x="15522" y="1141"/>
                    </a:lnTo>
                    <a:cubicBezTo>
                      <a:pt x="15316" y="959"/>
                      <a:pt x="15088" y="799"/>
                      <a:pt x="14905" y="685"/>
                    </a:cubicBezTo>
                    <a:cubicBezTo>
                      <a:pt x="14837" y="639"/>
                      <a:pt x="14791" y="594"/>
                      <a:pt x="14746" y="571"/>
                    </a:cubicBezTo>
                    <a:cubicBezTo>
                      <a:pt x="14723" y="548"/>
                      <a:pt x="14700" y="548"/>
                      <a:pt x="14654" y="525"/>
                    </a:cubicBezTo>
                    <a:lnTo>
                      <a:pt x="14586" y="502"/>
                    </a:lnTo>
                    <a:cubicBezTo>
                      <a:pt x="14426" y="411"/>
                      <a:pt x="14266" y="365"/>
                      <a:pt x="14129" y="343"/>
                    </a:cubicBezTo>
                    <a:cubicBezTo>
                      <a:pt x="14038" y="343"/>
                      <a:pt x="13947" y="320"/>
                      <a:pt x="13855" y="320"/>
                    </a:cubicBezTo>
                    <a:cubicBezTo>
                      <a:pt x="13741" y="320"/>
                      <a:pt x="13604" y="343"/>
                      <a:pt x="13490" y="365"/>
                    </a:cubicBezTo>
                    <a:cubicBezTo>
                      <a:pt x="13422" y="388"/>
                      <a:pt x="13376" y="411"/>
                      <a:pt x="13308" y="434"/>
                    </a:cubicBezTo>
                    <a:lnTo>
                      <a:pt x="13262" y="434"/>
                    </a:lnTo>
                    <a:cubicBezTo>
                      <a:pt x="13171" y="479"/>
                      <a:pt x="13057" y="502"/>
                      <a:pt x="12965" y="525"/>
                    </a:cubicBezTo>
                    <a:cubicBezTo>
                      <a:pt x="12851" y="548"/>
                      <a:pt x="12737" y="571"/>
                      <a:pt x="12623" y="616"/>
                    </a:cubicBezTo>
                    <a:cubicBezTo>
                      <a:pt x="12532" y="639"/>
                      <a:pt x="12440" y="662"/>
                      <a:pt x="12372" y="662"/>
                    </a:cubicBezTo>
                    <a:lnTo>
                      <a:pt x="12235" y="708"/>
                    </a:lnTo>
                    <a:cubicBezTo>
                      <a:pt x="12052" y="753"/>
                      <a:pt x="11893" y="776"/>
                      <a:pt x="11710" y="822"/>
                    </a:cubicBezTo>
                    <a:cubicBezTo>
                      <a:pt x="11596" y="845"/>
                      <a:pt x="11459" y="845"/>
                      <a:pt x="11345" y="868"/>
                    </a:cubicBezTo>
                    <a:lnTo>
                      <a:pt x="11276" y="868"/>
                    </a:lnTo>
                    <a:cubicBezTo>
                      <a:pt x="11208" y="890"/>
                      <a:pt x="11116" y="890"/>
                      <a:pt x="11048" y="913"/>
                    </a:cubicBezTo>
                    <a:cubicBezTo>
                      <a:pt x="10980" y="913"/>
                      <a:pt x="10934" y="913"/>
                      <a:pt x="10888" y="936"/>
                    </a:cubicBezTo>
                    <a:cubicBezTo>
                      <a:pt x="10774" y="982"/>
                      <a:pt x="10706" y="1027"/>
                      <a:pt x="10660" y="1096"/>
                    </a:cubicBezTo>
                    <a:cubicBezTo>
                      <a:pt x="10591" y="1187"/>
                      <a:pt x="10546" y="1278"/>
                      <a:pt x="10523" y="1392"/>
                    </a:cubicBezTo>
                    <a:lnTo>
                      <a:pt x="10500" y="1484"/>
                    </a:lnTo>
                    <a:cubicBezTo>
                      <a:pt x="10455" y="1575"/>
                      <a:pt x="10409" y="1666"/>
                      <a:pt x="10386" y="1758"/>
                    </a:cubicBezTo>
                    <a:cubicBezTo>
                      <a:pt x="10318" y="1895"/>
                      <a:pt x="10226" y="2009"/>
                      <a:pt x="10135" y="2123"/>
                    </a:cubicBezTo>
                    <a:cubicBezTo>
                      <a:pt x="10089" y="2169"/>
                      <a:pt x="10044" y="2237"/>
                      <a:pt x="9975" y="2283"/>
                    </a:cubicBezTo>
                    <a:cubicBezTo>
                      <a:pt x="9861" y="2374"/>
                      <a:pt x="9724" y="2488"/>
                      <a:pt x="9542" y="2579"/>
                    </a:cubicBezTo>
                    <a:cubicBezTo>
                      <a:pt x="9405" y="2671"/>
                      <a:pt x="9245" y="2762"/>
                      <a:pt x="9085" y="2830"/>
                    </a:cubicBezTo>
                    <a:cubicBezTo>
                      <a:pt x="8971" y="2876"/>
                      <a:pt x="8834" y="2922"/>
                      <a:pt x="8674" y="2945"/>
                    </a:cubicBezTo>
                    <a:cubicBezTo>
                      <a:pt x="8560" y="2967"/>
                      <a:pt x="8423" y="2990"/>
                      <a:pt x="8286" y="2990"/>
                    </a:cubicBezTo>
                    <a:lnTo>
                      <a:pt x="8218" y="2990"/>
                    </a:lnTo>
                    <a:cubicBezTo>
                      <a:pt x="8104" y="2990"/>
                      <a:pt x="7989" y="2990"/>
                      <a:pt x="7875" y="2967"/>
                    </a:cubicBezTo>
                    <a:cubicBezTo>
                      <a:pt x="7761" y="2945"/>
                      <a:pt x="7647" y="2945"/>
                      <a:pt x="7533" y="2899"/>
                    </a:cubicBezTo>
                    <a:cubicBezTo>
                      <a:pt x="7396" y="2876"/>
                      <a:pt x="7259" y="2830"/>
                      <a:pt x="7099" y="2785"/>
                    </a:cubicBezTo>
                    <a:cubicBezTo>
                      <a:pt x="7031" y="2739"/>
                      <a:pt x="6962" y="2716"/>
                      <a:pt x="6894" y="2694"/>
                    </a:cubicBezTo>
                    <a:cubicBezTo>
                      <a:pt x="6917" y="2625"/>
                      <a:pt x="6894" y="2557"/>
                      <a:pt x="6871" y="2488"/>
                    </a:cubicBezTo>
                    <a:cubicBezTo>
                      <a:pt x="6848" y="2465"/>
                      <a:pt x="6848" y="2442"/>
                      <a:pt x="6825" y="2420"/>
                    </a:cubicBezTo>
                    <a:cubicBezTo>
                      <a:pt x="6780" y="2374"/>
                      <a:pt x="6757" y="2351"/>
                      <a:pt x="6688" y="2306"/>
                    </a:cubicBezTo>
                    <a:cubicBezTo>
                      <a:pt x="6666" y="2283"/>
                      <a:pt x="6643" y="2283"/>
                      <a:pt x="6620" y="2260"/>
                    </a:cubicBezTo>
                    <a:cubicBezTo>
                      <a:pt x="6529" y="2214"/>
                      <a:pt x="6437" y="2169"/>
                      <a:pt x="6346" y="2100"/>
                    </a:cubicBezTo>
                    <a:cubicBezTo>
                      <a:pt x="6277" y="2032"/>
                      <a:pt x="6186" y="1940"/>
                      <a:pt x="6118" y="1849"/>
                    </a:cubicBezTo>
                    <a:cubicBezTo>
                      <a:pt x="6049" y="1781"/>
                      <a:pt x="6004" y="1712"/>
                      <a:pt x="5958" y="1644"/>
                    </a:cubicBezTo>
                    <a:cubicBezTo>
                      <a:pt x="5958" y="1621"/>
                      <a:pt x="5958" y="1575"/>
                      <a:pt x="5935" y="1529"/>
                    </a:cubicBezTo>
                    <a:cubicBezTo>
                      <a:pt x="5935" y="1461"/>
                      <a:pt x="5912" y="1392"/>
                      <a:pt x="5912" y="1324"/>
                    </a:cubicBezTo>
                    <a:lnTo>
                      <a:pt x="5912" y="1256"/>
                    </a:lnTo>
                    <a:cubicBezTo>
                      <a:pt x="5889" y="1141"/>
                      <a:pt x="5867" y="1027"/>
                      <a:pt x="5844" y="913"/>
                    </a:cubicBezTo>
                    <a:lnTo>
                      <a:pt x="5821" y="845"/>
                    </a:lnTo>
                    <a:lnTo>
                      <a:pt x="5821" y="799"/>
                    </a:lnTo>
                    <a:cubicBezTo>
                      <a:pt x="5821" y="662"/>
                      <a:pt x="5798" y="548"/>
                      <a:pt x="5707" y="457"/>
                    </a:cubicBezTo>
                    <a:cubicBezTo>
                      <a:pt x="5661" y="434"/>
                      <a:pt x="5616" y="411"/>
                      <a:pt x="5570" y="411"/>
                    </a:cubicBezTo>
                    <a:cubicBezTo>
                      <a:pt x="5570" y="365"/>
                      <a:pt x="5524" y="343"/>
                      <a:pt x="5479" y="320"/>
                    </a:cubicBezTo>
                    <a:cubicBezTo>
                      <a:pt x="5387" y="251"/>
                      <a:pt x="5273" y="228"/>
                      <a:pt x="5159" y="206"/>
                    </a:cubicBezTo>
                    <a:lnTo>
                      <a:pt x="5113" y="183"/>
                    </a:lnTo>
                    <a:lnTo>
                      <a:pt x="5068" y="183"/>
                    </a:lnTo>
                    <a:cubicBezTo>
                      <a:pt x="4999" y="183"/>
                      <a:pt x="4954" y="160"/>
                      <a:pt x="4908" y="160"/>
                    </a:cubicBezTo>
                    <a:cubicBezTo>
                      <a:pt x="4817" y="137"/>
                      <a:pt x="4748" y="114"/>
                      <a:pt x="4680" y="91"/>
                    </a:cubicBezTo>
                    <a:lnTo>
                      <a:pt x="4634" y="91"/>
                    </a:lnTo>
                    <a:cubicBezTo>
                      <a:pt x="4588" y="91"/>
                      <a:pt x="4566" y="69"/>
                      <a:pt x="4520" y="69"/>
                    </a:cubicBezTo>
                    <a:cubicBezTo>
                      <a:pt x="4474" y="23"/>
                      <a:pt x="4406" y="0"/>
                      <a:pt x="4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2"/>
              <p:cNvSpPr/>
              <p:nvPr/>
            </p:nvSpPr>
            <p:spPr>
              <a:xfrm>
                <a:off x="6606071" y="3079667"/>
                <a:ext cx="872420" cy="457807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16937" extrusionOk="0">
                    <a:moveTo>
                      <a:pt x="3196" y="0"/>
                    </a:moveTo>
                    <a:cubicBezTo>
                      <a:pt x="3105" y="0"/>
                      <a:pt x="3014" y="0"/>
                      <a:pt x="2922" y="23"/>
                    </a:cubicBezTo>
                    <a:cubicBezTo>
                      <a:pt x="2717" y="46"/>
                      <a:pt x="2534" y="115"/>
                      <a:pt x="2352" y="183"/>
                    </a:cubicBezTo>
                    <a:cubicBezTo>
                      <a:pt x="2215" y="229"/>
                      <a:pt x="2101" y="274"/>
                      <a:pt x="2009" y="320"/>
                    </a:cubicBezTo>
                    <a:lnTo>
                      <a:pt x="1872" y="388"/>
                    </a:lnTo>
                    <a:lnTo>
                      <a:pt x="1736" y="457"/>
                    </a:lnTo>
                    <a:cubicBezTo>
                      <a:pt x="1530" y="571"/>
                      <a:pt x="1347" y="662"/>
                      <a:pt x="1211" y="776"/>
                    </a:cubicBezTo>
                    <a:cubicBezTo>
                      <a:pt x="1096" y="845"/>
                      <a:pt x="1028" y="936"/>
                      <a:pt x="937" y="1005"/>
                    </a:cubicBezTo>
                    <a:lnTo>
                      <a:pt x="914" y="1028"/>
                    </a:lnTo>
                    <a:cubicBezTo>
                      <a:pt x="822" y="1119"/>
                      <a:pt x="754" y="1210"/>
                      <a:pt x="640" y="1347"/>
                    </a:cubicBezTo>
                    <a:cubicBezTo>
                      <a:pt x="457" y="1598"/>
                      <a:pt x="320" y="1826"/>
                      <a:pt x="229" y="2078"/>
                    </a:cubicBezTo>
                    <a:cubicBezTo>
                      <a:pt x="206" y="2192"/>
                      <a:pt x="161" y="2306"/>
                      <a:pt x="115" y="2420"/>
                    </a:cubicBezTo>
                    <a:cubicBezTo>
                      <a:pt x="92" y="2534"/>
                      <a:pt x="69" y="2648"/>
                      <a:pt x="46" y="2808"/>
                    </a:cubicBezTo>
                    <a:cubicBezTo>
                      <a:pt x="24" y="2876"/>
                      <a:pt x="24" y="2968"/>
                      <a:pt x="24" y="3059"/>
                    </a:cubicBezTo>
                    <a:cubicBezTo>
                      <a:pt x="1" y="3173"/>
                      <a:pt x="24" y="3287"/>
                      <a:pt x="46" y="3401"/>
                    </a:cubicBezTo>
                    <a:cubicBezTo>
                      <a:pt x="69" y="3538"/>
                      <a:pt x="69" y="3630"/>
                      <a:pt x="92" y="3744"/>
                    </a:cubicBezTo>
                    <a:lnTo>
                      <a:pt x="115" y="3881"/>
                    </a:lnTo>
                    <a:cubicBezTo>
                      <a:pt x="138" y="3949"/>
                      <a:pt x="138" y="4018"/>
                      <a:pt x="161" y="4063"/>
                    </a:cubicBezTo>
                    <a:cubicBezTo>
                      <a:pt x="138" y="4109"/>
                      <a:pt x="115" y="4155"/>
                      <a:pt x="115" y="4200"/>
                    </a:cubicBezTo>
                    <a:cubicBezTo>
                      <a:pt x="115" y="4520"/>
                      <a:pt x="206" y="4839"/>
                      <a:pt x="298" y="5113"/>
                    </a:cubicBezTo>
                    <a:cubicBezTo>
                      <a:pt x="389" y="5433"/>
                      <a:pt x="503" y="5752"/>
                      <a:pt x="640" y="6026"/>
                    </a:cubicBezTo>
                    <a:cubicBezTo>
                      <a:pt x="708" y="6163"/>
                      <a:pt x="777" y="6277"/>
                      <a:pt x="845" y="6414"/>
                    </a:cubicBezTo>
                    <a:cubicBezTo>
                      <a:pt x="914" y="6528"/>
                      <a:pt x="1005" y="6643"/>
                      <a:pt x="1074" y="6757"/>
                    </a:cubicBezTo>
                    <a:lnTo>
                      <a:pt x="1119" y="6825"/>
                    </a:lnTo>
                    <a:cubicBezTo>
                      <a:pt x="1279" y="7053"/>
                      <a:pt x="1462" y="7259"/>
                      <a:pt x="1644" y="7464"/>
                    </a:cubicBezTo>
                    <a:lnTo>
                      <a:pt x="1690" y="7510"/>
                    </a:lnTo>
                    <a:cubicBezTo>
                      <a:pt x="1781" y="7624"/>
                      <a:pt x="1872" y="7715"/>
                      <a:pt x="1964" y="7829"/>
                    </a:cubicBezTo>
                    <a:cubicBezTo>
                      <a:pt x="2032" y="7898"/>
                      <a:pt x="2078" y="7966"/>
                      <a:pt x="2146" y="8035"/>
                    </a:cubicBezTo>
                    <a:lnTo>
                      <a:pt x="2260" y="8172"/>
                    </a:lnTo>
                    <a:cubicBezTo>
                      <a:pt x="2466" y="8400"/>
                      <a:pt x="2671" y="8651"/>
                      <a:pt x="2854" y="8834"/>
                    </a:cubicBezTo>
                    <a:cubicBezTo>
                      <a:pt x="3196" y="9222"/>
                      <a:pt x="3607" y="9610"/>
                      <a:pt x="4132" y="10066"/>
                    </a:cubicBezTo>
                    <a:cubicBezTo>
                      <a:pt x="4269" y="10203"/>
                      <a:pt x="4429" y="10317"/>
                      <a:pt x="4589" y="10454"/>
                    </a:cubicBezTo>
                    <a:lnTo>
                      <a:pt x="4771" y="10614"/>
                    </a:lnTo>
                    <a:lnTo>
                      <a:pt x="4840" y="10660"/>
                    </a:lnTo>
                    <a:lnTo>
                      <a:pt x="4863" y="10683"/>
                    </a:lnTo>
                    <a:cubicBezTo>
                      <a:pt x="4885" y="10705"/>
                      <a:pt x="4908" y="10728"/>
                      <a:pt x="4931" y="10728"/>
                    </a:cubicBezTo>
                    <a:lnTo>
                      <a:pt x="4954" y="10751"/>
                    </a:lnTo>
                    <a:cubicBezTo>
                      <a:pt x="4954" y="10751"/>
                      <a:pt x="4954" y="10774"/>
                      <a:pt x="4977" y="10774"/>
                    </a:cubicBezTo>
                    <a:cubicBezTo>
                      <a:pt x="5205" y="10979"/>
                      <a:pt x="5410" y="11139"/>
                      <a:pt x="5639" y="11322"/>
                    </a:cubicBezTo>
                    <a:cubicBezTo>
                      <a:pt x="5707" y="11390"/>
                      <a:pt x="5798" y="11436"/>
                      <a:pt x="5890" y="11504"/>
                    </a:cubicBezTo>
                    <a:lnTo>
                      <a:pt x="6004" y="11596"/>
                    </a:lnTo>
                    <a:lnTo>
                      <a:pt x="6118" y="11687"/>
                    </a:lnTo>
                    <a:cubicBezTo>
                      <a:pt x="6186" y="11755"/>
                      <a:pt x="6278" y="11824"/>
                      <a:pt x="6369" y="11870"/>
                    </a:cubicBezTo>
                    <a:lnTo>
                      <a:pt x="6483" y="11961"/>
                    </a:lnTo>
                    <a:cubicBezTo>
                      <a:pt x="6552" y="12029"/>
                      <a:pt x="6643" y="12075"/>
                      <a:pt x="6711" y="12121"/>
                    </a:cubicBezTo>
                    <a:cubicBezTo>
                      <a:pt x="6826" y="12212"/>
                      <a:pt x="6940" y="12280"/>
                      <a:pt x="7054" y="12349"/>
                    </a:cubicBezTo>
                    <a:cubicBezTo>
                      <a:pt x="7214" y="12440"/>
                      <a:pt x="7373" y="12531"/>
                      <a:pt x="7579" y="12646"/>
                    </a:cubicBezTo>
                    <a:cubicBezTo>
                      <a:pt x="7670" y="12668"/>
                      <a:pt x="7739" y="12714"/>
                      <a:pt x="7830" y="12737"/>
                    </a:cubicBezTo>
                    <a:cubicBezTo>
                      <a:pt x="7898" y="12737"/>
                      <a:pt x="7967" y="12760"/>
                      <a:pt x="8035" y="12760"/>
                    </a:cubicBezTo>
                    <a:lnTo>
                      <a:pt x="8355" y="12760"/>
                    </a:lnTo>
                    <a:cubicBezTo>
                      <a:pt x="8423" y="12737"/>
                      <a:pt x="8492" y="12737"/>
                      <a:pt x="8560" y="12737"/>
                    </a:cubicBezTo>
                    <a:lnTo>
                      <a:pt x="8583" y="12737"/>
                    </a:lnTo>
                    <a:cubicBezTo>
                      <a:pt x="8629" y="12737"/>
                      <a:pt x="8674" y="12714"/>
                      <a:pt x="8720" y="12714"/>
                    </a:cubicBezTo>
                    <a:cubicBezTo>
                      <a:pt x="8766" y="12714"/>
                      <a:pt x="8811" y="12691"/>
                      <a:pt x="8857" y="12668"/>
                    </a:cubicBezTo>
                    <a:cubicBezTo>
                      <a:pt x="8925" y="12646"/>
                      <a:pt x="8994" y="12646"/>
                      <a:pt x="9040" y="12623"/>
                    </a:cubicBezTo>
                    <a:lnTo>
                      <a:pt x="9108" y="12623"/>
                    </a:lnTo>
                    <a:cubicBezTo>
                      <a:pt x="9108" y="12646"/>
                      <a:pt x="9108" y="12668"/>
                      <a:pt x="9108" y="12691"/>
                    </a:cubicBezTo>
                    <a:cubicBezTo>
                      <a:pt x="9108" y="12760"/>
                      <a:pt x="9131" y="12805"/>
                      <a:pt x="9131" y="12851"/>
                    </a:cubicBezTo>
                    <a:cubicBezTo>
                      <a:pt x="9131" y="12874"/>
                      <a:pt x="9131" y="12920"/>
                      <a:pt x="9131" y="12942"/>
                    </a:cubicBezTo>
                    <a:lnTo>
                      <a:pt x="9131" y="12988"/>
                    </a:lnTo>
                    <a:lnTo>
                      <a:pt x="9131" y="13079"/>
                    </a:lnTo>
                    <a:cubicBezTo>
                      <a:pt x="9131" y="13125"/>
                      <a:pt x="9131" y="13171"/>
                      <a:pt x="9131" y="13216"/>
                    </a:cubicBezTo>
                    <a:lnTo>
                      <a:pt x="9131" y="13262"/>
                    </a:lnTo>
                    <a:lnTo>
                      <a:pt x="9131" y="13330"/>
                    </a:lnTo>
                    <a:cubicBezTo>
                      <a:pt x="9131" y="13399"/>
                      <a:pt x="9131" y="13467"/>
                      <a:pt x="9154" y="13559"/>
                    </a:cubicBezTo>
                    <a:cubicBezTo>
                      <a:pt x="9154" y="13627"/>
                      <a:pt x="9177" y="13718"/>
                      <a:pt x="9222" y="13810"/>
                    </a:cubicBezTo>
                    <a:cubicBezTo>
                      <a:pt x="9222" y="13855"/>
                      <a:pt x="9245" y="13901"/>
                      <a:pt x="9268" y="13969"/>
                    </a:cubicBezTo>
                    <a:cubicBezTo>
                      <a:pt x="9291" y="14015"/>
                      <a:pt x="9314" y="14084"/>
                      <a:pt x="9359" y="14152"/>
                    </a:cubicBezTo>
                    <a:cubicBezTo>
                      <a:pt x="9405" y="14221"/>
                      <a:pt x="9428" y="14289"/>
                      <a:pt x="9450" y="14358"/>
                    </a:cubicBezTo>
                    <a:cubicBezTo>
                      <a:pt x="9473" y="14403"/>
                      <a:pt x="9473" y="14426"/>
                      <a:pt x="9496" y="14449"/>
                    </a:cubicBezTo>
                    <a:lnTo>
                      <a:pt x="9565" y="14540"/>
                    </a:lnTo>
                    <a:cubicBezTo>
                      <a:pt x="9633" y="14654"/>
                      <a:pt x="9679" y="14768"/>
                      <a:pt x="9747" y="14860"/>
                    </a:cubicBezTo>
                    <a:cubicBezTo>
                      <a:pt x="9793" y="14974"/>
                      <a:pt x="9838" y="15042"/>
                      <a:pt x="9884" y="15134"/>
                    </a:cubicBezTo>
                    <a:cubicBezTo>
                      <a:pt x="9930" y="15225"/>
                      <a:pt x="9975" y="15293"/>
                      <a:pt x="10021" y="15385"/>
                    </a:cubicBezTo>
                    <a:cubicBezTo>
                      <a:pt x="10090" y="15476"/>
                      <a:pt x="10135" y="15567"/>
                      <a:pt x="10204" y="15659"/>
                    </a:cubicBezTo>
                    <a:lnTo>
                      <a:pt x="10227" y="15727"/>
                    </a:lnTo>
                    <a:lnTo>
                      <a:pt x="10249" y="15727"/>
                    </a:lnTo>
                    <a:cubicBezTo>
                      <a:pt x="10295" y="15796"/>
                      <a:pt x="10341" y="15841"/>
                      <a:pt x="10363" y="15910"/>
                    </a:cubicBezTo>
                    <a:cubicBezTo>
                      <a:pt x="10386" y="15910"/>
                      <a:pt x="10386" y="15932"/>
                      <a:pt x="10409" y="15955"/>
                    </a:cubicBezTo>
                    <a:cubicBezTo>
                      <a:pt x="10478" y="16047"/>
                      <a:pt x="10546" y="16115"/>
                      <a:pt x="10615" y="16161"/>
                    </a:cubicBezTo>
                    <a:cubicBezTo>
                      <a:pt x="10660" y="16206"/>
                      <a:pt x="10683" y="16229"/>
                      <a:pt x="10729" y="16252"/>
                    </a:cubicBezTo>
                    <a:cubicBezTo>
                      <a:pt x="10774" y="16298"/>
                      <a:pt x="10843" y="16320"/>
                      <a:pt x="10888" y="16343"/>
                    </a:cubicBezTo>
                    <a:cubicBezTo>
                      <a:pt x="10980" y="16389"/>
                      <a:pt x="11048" y="16389"/>
                      <a:pt x="11140" y="16389"/>
                    </a:cubicBezTo>
                    <a:lnTo>
                      <a:pt x="11345" y="16389"/>
                    </a:lnTo>
                    <a:cubicBezTo>
                      <a:pt x="11482" y="16366"/>
                      <a:pt x="11619" y="16343"/>
                      <a:pt x="11779" y="16320"/>
                    </a:cubicBezTo>
                    <a:cubicBezTo>
                      <a:pt x="11893" y="16298"/>
                      <a:pt x="12007" y="16275"/>
                      <a:pt x="12144" y="16275"/>
                    </a:cubicBezTo>
                    <a:lnTo>
                      <a:pt x="12829" y="16275"/>
                    </a:lnTo>
                    <a:cubicBezTo>
                      <a:pt x="13034" y="16298"/>
                      <a:pt x="13217" y="16298"/>
                      <a:pt x="13422" y="16298"/>
                    </a:cubicBezTo>
                    <a:lnTo>
                      <a:pt x="14175" y="16298"/>
                    </a:lnTo>
                    <a:cubicBezTo>
                      <a:pt x="14426" y="16298"/>
                      <a:pt x="14655" y="16298"/>
                      <a:pt x="14929" y="16275"/>
                    </a:cubicBezTo>
                    <a:cubicBezTo>
                      <a:pt x="15043" y="16252"/>
                      <a:pt x="15180" y="16252"/>
                      <a:pt x="15294" y="16252"/>
                    </a:cubicBezTo>
                    <a:cubicBezTo>
                      <a:pt x="15408" y="16252"/>
                      <a:pt x="15499" y="16252"/>
                      <a:pt x="15590" y="16275"/>
                    </a:cubicBezTo>
                    <a:cubicBezTo>
                      <a:pt x="15750" y="16298"/>
                      <a:pt x="15910" y="16343"/>
                      <a:pt x="16093" y="16366"/>
                    </a:cubicBezTo>
                    <a:cubicBezTo>
                      <a:pt x="16275" y="16412"/>
                      <a:pt x="16481" y="16457"/>
                      <a:pt x="16663" y="16503"/>
                    </a:cubicBezTo>
                    <a:cubicBezTo>
                      <a:pt x="16755" y="16503"/>
                      <a:pt x="16823" y="16526"/>
                      <a:pt x="16892" y="16549"/>
                    </a:cubicBezTo>
                    <a:lnTo>
                      <a:pt x="16960" y="16572"/>
                    </a:lnTo>
                    <a:cubicBezTo>
                      <a:pt x="17074" y="16594"/>
                      <a:pt x="17165" y="16617"/>
                      <a:pt x="17280" y="16640"/>
                    </a:cubicBezTo>
                    <a:lnTo>
                      <a:pt x="17348" y="16640"/>
                    </a:lnTo>
                    <a:cubicBezTo>
                      <a:pt x="17645" y="16709"/>
                      <a:pt x="17941" y="16777"/>
                      <a:pt x="18284" y="16823"/>
                    </a:cubicBezTo>
                    <a:cubicBezTo>
                      <a:pt x="18512" y="16845"/>
                      <a:pt x="18740" y="16891"/>
                      <a:pt x="18969" y="16914"/>
                    </a:cubicBezTo>
                    <a:cubicBezTo>
                      <a:pt x="19083" y="16937"/>
                      <a:pt x="19197" y="16937"/>
                      <a:pt x="19311" y="16937"/>
                    </a:cubicBezTo>
                    <a:lnTo>
                      <a:pt x="19425" y="16937"/>
                    </a:lnTo>
                    <a:cubicBezTo>
                      <a:pt x="19494" y="16937"/>
                      <a:pt x="19585" y="16937"/>
                      <a:pt x="19676" y="16914"/>
                    </a:cubicBezTo>
                    <a:cubicBezTo>
                      <a:pt x="19767" y="16891"/>
                      <a:pt x="19859" y="16845"/>
                      <a:pt x="19950" y="16800"/>
                    </a:cubicBezTo>
                    <a:cubicBezTo>
                      <a:pt x="20019" y="16777"/>
                      <a:pt x="20087" y="16731"/>
                      <a:pt x="20133" y="16686"/>
                    </a:cubicBezTo>
                    <a:cubicBezTo>
                      <a:pt x="20156" y="16663"/>
                      <a:pt x="20178" y="16640"/>
                      <a:pt x="20201" y="16617"/>
                    </a:cubicBezTo>
                    <a:cubicBezTo>
                      <a:pt x="20201" y="16617"/>
                      <a:pt x="20224" y="16594"/>
                      <a:pt x="20247" y="16594"/>
                    </a:cubicBezTo>
                    <a:cubicBezTo>
                      <a:pt x="20338" y="16503"/>
                      <a:pt x="20429" y="16412"/>
                      <a:pt x="20521" y="16298"/>
                    </a:cubicBezTo>
                    <a:cubicBezTo>
                      <a:pt x="20589" y="16229"/>
                      <a:pt x="20681" y="16138"/>
                      <a:pt x="20749" y="16069"/>
                    </a:cubicBezTo>
                    <a:lnTo>
                      <a:pt x="20817" y="16001"/>
                    </a:lnTo>
                    <a:cubicBezTo>
                      <a:pt x="20840" y="15978"/>
                      <a:pt x="20886" y="15955"/>
                      <a:pt x="20909" y="15910"/>
                    </a:cubicBezTo>
                    <a:cubicBezTo>
                      <a:pt x="20954" y="15864"/>
                      <a:pt x="20977" y="15796"/>
                      <a:pt x="21046" y="15750"/>
                    </a:cubicBezTo>
                    <a:cubicBezTo>
                      <a:pt x="21114" y="15659"/>
                      <a:pt x="21160" y="15567"/>
                      <a:pt x="21228" y="15476"/>
                    </a:cubicBezTo>
                    <a:cubicBezTo>
                      <a:pt x="21251" y="15476"/>
                      <a:pt x="21251" y="15453"/>
                      <a:pt x="21274" y="15430"/>
                    </a:cubicBezTo>
                    <a:cubicBezTo>
                      <a:pt x="21274" y="15407"/>
                      <a:pt x="21274" y="15407"/>
                      <a:pt x="21297" y="15385"/>
                    </a:cubicBezTo>
                    <a:cubicBezTo>
                      <a:pt x="21320" y="15362"/>
                      <a:pt x="21320" y="15316"/>
                      <a:pt x="21342" y="15271"/>
                    </a:cubicBezTo>
                    <a:cubicBezTo>
                      <a:pt x="21388" y="15202"/>
                      <a:pt x="21434" y="15111"/>
                      <a:pt x="21479" y="15042"/>
                    </a:cubicBezTo>
                    <a:cubicBezTo>
                      <a:pt x="21525" y="14974"/>
                      <a:pt x="21548" y="14928"/>
                      <a:pt x="21594" y="14860"/>
                    </a:cubicBezTo>
                    <a:cubicBezTo>
                      <a:pt x="21616" y="14837"/>
                      <a:pt x="21639" y="14791"/>
                      <a:pt x="21662" y="14746"/>
                    </a:cubicBezTo>
                    <a:cubicBezTo>
                      <a:pt x="21685" y="14723"/>
                      <a:pt x="21708" y="14700"/>
                      <a:pt x="21708" y="14677"/>
                    </a:cubicBezTo>
                    <a:cubicBezTo>
                      <a:pt x="21708" y="14631"/>
                      <a:pt x="21708" y="14609"/>
                      <a:pt x="21708" y="14586"/>
                    </a:cubicBezTo>
                    <a:cubicBezTo>
                      <a:pt x="21730" y="14563"/>
                      <a:pt x="21776" y="14563"/>
                      <a:pt x="21799" y="14540"/>
                    </a:cubicBezTo>
                    <a:cubicBezTo>
                      <a:pt x="21799" y="14540"/>
                      <a:pt x="21799" y="14517"/>
                      <a:pt x="21822" y="14517"/>
                    </a:cubicBezTo>
                    <a:cubicBezTo>
                      <a:pt x="21845" y="14494"/>
                      <a:pt x="21890" y="14449"/>
                      <a:pt x="21913" y="14426"/>
                    </a:cubicBezTo>
                    <a:cubicBezTo>
                      <a:pt x="21959" y="14403"/>
                      <a:pt x="22004" y="14380"/>
                      <a:pt x="22050" y="14335"/>
                    </a:cubicBezTo>
                    <a:cubicBezTo>
                      <a:pt x="22164" y="14289"/>
                      <a:pt x="22278" y="14266"/>
                      <a:pt x="22415" y="14221"/>
                    </a:cubicBezTo>
                    <a:cubicBezTo>
                      <a:pt x="22507" y="14198"/>
                      <a:pt x="22575" y="14152"/>
                      <a:pt x="22643" y="14106"/>
                    </a:cubicBezTo>
                    <a:cubicBezTo>
                      <a:pt x="22780" y="14061"/>
                      <a:pt x="22917" y="13992"/>
                      <a:pt x="23054" y="13924"/>
                    </a:cubicBezTo>
                    <a:cubicBezTo>
                      <a:pt x="23146" y="13878"/>
                      <a:pt x="23260" y="13833"/>
                      <a:pt x="23374" y="13764"/>
                    </a:cubicBezTo>
                    <a:cubicBezTo>
                      <a:pt x="23488" y="13696"/>
                      <a:pt x="23625" y="13627"/>
                      <a:pt x="23762" y="13559"/>
                    </a:cubicBezTo>
                    <a:lnTo>
                      <a:pt x="24059" y="13399"/>
                    </a:lnTo>
                    <a:cubicBezTo>
                      <a:pt x="24196" y="13330"/>
                      <a:pt x="24333" y="13239"/>
                      <a:pt x="24470" y="13171"/>
                    </a:cubicBezTo>
                    <a:cubicBezTo>
                      <a:pt x="24629" y="13102"/>
                      <a:pt x="24789" y="13011"/>
                      <a:pt x="24949" y="12920"/>
                    </a:cubicBezTo>
                    <a:lnTo>
                      <a:pt x="25223" y="12783"/>
                    </a:lnTo>
                    <a:cubicBezTo>
                      <a:pt x="25291" y="12737"/>
                      <a:pt x="25360" y="12691"/>
                      <a:pt x="25451" y="12668"/>
                    </a:cubicBezTo>
                    <a:cubicBezTo>
                      <a:pt x="25519" y="12623"/>
                      <a:pt x="25588" y="12600"/>
                      <a:pt x="25634" y="12554"/>
                    </a:cubicBezTo>
                    <a:cubicBezTo>
                      <a:pt x="25793" y="12486"/>
                      <a:pt x="25930" y="12417"/>
                      <a:pt x="26067" y="12326"/>
                    </a:cubicBezTo>
                    <a:cubicBezTo>
                      <a:pt x="26569" y="12029"/>
                      <a:pt x="27094" y="11710"/>
                      <a:pt x="27597" y="11367"/>
                    </a:cubicBezTo>
                    <a:cubicBezTo>
                      <a:pt x="27711" y="11276"/>
                      <a:pt x="27848" y="11185"/>
                      <a:pt x="27962" y="11071"/>
                    </a:cubicBezTo>
                    <a:cubicBezTo>
                      <a:pt x="28236" y="10865"/>
                      <a:pt x="28487" y="10660"/>
                      <a:pt x="28738" y="10454"/>
                    </a:cubicBezTo>
                    <a:cubicBezTo>
                      <a:pt x="28806" y="10386"/>
                      <a:pt x="28875" y="10340"/>
                      <a:pt x="28943" y="10272"/>
                    </a:cubicBezTo>
                    <a:cubicBezTo>
                      <a:pt x="29103" y="10158"/>
                      <a:pt x="29286" y="10021"/>
                      <a:pt x="29423" y="9861"/>
                    </a:cubicBezTo>
                    <a:lnTo>
                      <a:pt x="29582" y="9701"/>
                    </a:lnTo>
                    <a:lnTo>
                      <a:pt x="29765" y="9541"/>
                    </a:lnTo>
                    <a:cubicBezTo>
                      <a:pt x="29811" y="9496"/>
                      <a:pt x="29856" y="9450"/>
                      <a:pt x="29902" y="9404"/>
                    </a:cubicBezTo>
                    <a:cubicBezTo>
                      <a:pt x="29970" y="9359"/>
                      <a:pt x="30016" y="9290"/>
                      <a:pt x="30085" y="9245"/>
                    </a:cubicBezTo>
                    <a:cubicBezTo>
                      <a:pt x="30336" y="8994"/>
                      <a:pt x="30564" y="8697"/>
                      <a:pt x="30746" y="8491"/>
                    </a:cubicBezTo>
                    <a:cubicBezTo>
                      <a:pt x="30815" y="8377"/>
                      <a:pt x="30906" y="8286"/>
                      <a:pt x="30998" y="8172"/>
                    </a:cubicBezTo>
                    <a:cubicBezTo>
                      <a:pt x="31112" y="8035"/>
                      <a:pt x="31249" y="7875"/>
                      <a:pt x="31363" y="7715"/>
                    </a:cubicBezTo>
                    <a:cubicBezTo>
                      <a:pt x="31431" y="7601"/>
                      <a:pt x="31523" y="7487"/>
                      <a:pt x="31591" y="7373"/>
                    </a:cubicBezTo>
                    <a:cubicBezTo>
                      <a:pt x="31659" y="7236"/>
                      <a:pt x="31728" y="7122"/>
                      <a:pt x="31796" y="6962"/>
                    </a:cubicBezTo>
                    <a:cubicBezTo>
                      <a:pt x="31933" y="6665"/>
                      <a:pt x="32025" y="6369"/>
                      <a:pt x="32116" y="6049"/>
                    </a:cubicBezTo>
                    <a:lnTo>
                      <a:pt x="32139" y="5935"/>
                    </a:lnTo>
                    <a:cubicBezTo>
                      <a:pt x="32162" y="5821"/>
                      <a:pt x="32184" y="5730"/>
                      <a:pt x="32207" y="5615"/>
                    </a:cubicBezTo>
                    <a:cubicBezTo>
                      <a:pt x="32253" y="5478"/>
                      <a:pt x="32253" y="5319"/>
                      <a:pt x="32253" y="5182"/>
                    </a:cubicBezTo>
                    <a:cubicBezTo>
                      <a:pt x="32276" y="4862"/>
                      <a:pt x="32230" y="4565"/>
                      <a:pt x="32116" y="4292"/>
                    </a:cubicBezTo>
                    <a:cubicBezTo>
                      <a:pt x="32025" y="4063"/>
                      <a:pt x="31911" y="3835"/>
                      <a:pt x="31796" y="3630"/>
                    </a:cubicBezTo>
                    <a:lnTo>
                      <a:pt x="31705" y="3470"/>
                    </a:lnTo>
                    <a:lnTo>
                      <a:pt x="31614" y="3287"/>
                    </a:lnTo>
                    <a:cubicBezTo>
                      <a:pt x="31500" y="3082"/>
                      <a:pt x="31408" y="2876"/>
                      <a:pt x="31271" y="2694"/>
                    </a:cubicBezTo>
                    <a:cubicBezTo>
                      <a:pt x="31157" y="2557"/>
                      <a:pt x="31043" y="2420"/>
                      <a:pt x="30929" y="2283"/>
                    </a:cubicBezTo>
                    <a:cubicBezTo>
                      <a:pt x="30815" y="2146"/>
                      <a:pt x="30678" y="2032"/>
                      <a:pt x="30541" y="1941"/>
                    </a:cubicBezTo>
                    <a:cubicBezTo>
                      <a:pt x="30427" y="1849"/>
                      <a:pt x="30290" y="1781"/>
                      <a:pt x="30153" y="1735"/>
                    </a:cubicBezTo>
                    <a:cubicBezTo>
                      <a:pt x="30016" y="1712"/>
                      <a:pt x="29879" y="1689"/>
                      <a:pt x="29742" y="1667"/>
                    </a:cubicBezTo>
                    <a:lnTo>
                      <a:pt x="29468" y="1667"/>
                    </a:lnTo>
                    <a:cubicBezTo>
                      <a:pt x="29331" y="1667"/>
                      <a:pt x="29194" y="1667"/>
                      <a:pt x="29057" y="1644"/>
                    </a:cubicBezTo>
                    <a:cubicBezTo>
                      <a:pt x="28943" y="1621"/>
                      <a:pt x="28829" y="1621"/>
                      <a:pt x="28715" y="1621"/>
                    </a:cubicBezTo>
                    <a:lnTo>
                      <a:pt x="28647" y="1621"/>
                    </a:lnTo>
                    <a:cubicBezTo>
                      <a:pt x="28578" y="1598"/>
                      <a:pt x="28487" y="1598"/>
                      <a:pt x="28418" y="1598"/>
                    </a:cubicBezTo>
                    <a:lnTo>
                      <a:pt x="28327" y="1598"/>
                    </a:lnTo>
                    <a:cubicBezTo>
                      <a:pt x="28122" y="1621"/>
                      <a:pt x="27939" y="1644"/>
                      <a:pt x="27734" y="1667"/>
                    </a:cubicBezTo>
                    <a:lnTo>
                      <a:pt x="27551" y="1712"/>
                    </a:lnTo>
                    <a:lnTo>
                      <a:pt x="27482" y="1712"/>
                    </a:lnTo>
                    <a:cubicBezTo>
                      <a:pt x="27345" y="1735"/>
                      <a:pt x="27186" y="1758"/>
                      <a:pt x="27049" y="1781"/>
                    </a:cubicBezTo>
                    <a:cubicBezTo>
                      <a:pt x="26912" y="1804"/>
                      <a:pt x="26775" y="1826"/>
                      <a:pt x="26661" y="1872"/>
                    </a:cubicBezTo>
                    <a:lnTo>
                      <a:pt x="26569" y="1895"/>
                    </a:lnTo>
                    <a:cubicBezTo>
                      <a:pt x="26410" y="1941"/>
                      <a:pt x="26273" y="1963"/>
                      <a:pt x="26136" y="2009"/>
                    </a:cubicBezTo>
                    <a:cubicBezTo>
                      <a:pt x="25976" y="2055"/>
                      <a:pt x="25816" y="2123"/>
                      <a:pt x="25679" y="2169"/>
                    </a:cubicBezTo>
                    <a:cubicBezTo>
                      <a:pt x="25474" y="2237"/>
                      <a:pt x="25291" y="2306"/>
                      <a:pt x="25109" y="2374"/>
                    </a:cubicBezTo>
                    <a:lnTo>
                      <a:pt x="24789" y="2488"/>
                    </a:lnTo>
                    <a:cubicBezTo>
                      <a:pt x="24492" y="2603"/>
                      <a:pt x="24218" y="2694"/>
                      <a:pt x="23922" y="2808"/>
                    </a:cubicBezTo>
                    <a:cubicBezTo>
                      <a:pt x="23625" y="2945"/>
                      <a:pt x="23328" y="3059"/>
                      <a:pt x="23054" y="3196"/>
                    </a:cubicBezTo>
                    <a:lnTo>
                      <a:pt x="22963" y="3242"/>
                    </a:lnTo>
                    <a:cubicBezTo>
                      <a:pt x="22712" y="3333"/>
                      <a:pt x="22484" y="3447"/>
                      <a:pt x="22233" y="3584"/>
                    </a:cubicBezTo>
                    <a:cubicBezTo>
                      <a:pt x="22164" y="3607"/>
                      <a:pt x="22096" y="3652"/>
                      <a:pt x="22027" y="3675"/>
                    </a:cubicBezTo>
                    <a:lnTo>
                      <a:pt x="21936" y="3721"/>
                    </a:lnTo>
                    <a:cubicBezTo>
                      <a:pt x="21776" y="3767"/>
                      <a:pt x="21594" y="3835"/>
                      <a:pt x="21411" y="3926"/>
                    </a:cubicBezTo>
                    <a:cubicBezTo>
                      <a:pt x="21274" y="3972"/>
                      <a:pt x="21137" y="4063"/>
                      <a:pt x="21023" y="4132"/>
                    </a:cubicBezTo>
                    <a:lnTo>
                      <a:pt x="20977" y="4155"/>
                    </a:lnTo>
                    <a:cubicBezTo>
                      <a:pt x="20703" y="4292"/>
                      <a:pt x="20429" y="4451"/>
                      <a:pt x="20156" y="4588"/>
                    </a:cubicBezTo>
                    <a:cubicBezTo>
                      <a:pt x="19859" y="4725"/>
                      <a:pt x="19631" y="4862"/>
                      <a:pt x="19402" y="5022"/>
                    </a:cubicBezTo>
                    <a:cubicBezTo>
                      <a:pt x="19128" y="5205"/>
                      <a:pt x="18832" y="5387"/>
                      <a:pt x="18581" y="5547"/>
                    </a:cubicBezTo>
                    <a:cubicBezTo>
                      <a:pt x="18512" y="5593"/>
                      <a:pt x="18444" y="5615"/>
                      <a:pt x="18398" y="5661"/>
                    </a:cubicBezTo>
                    <a:cubicBezTo>
                      <a:pt x="18307" y="5707"/>
                      <a:pt x="18238" y="5752"/>
                      <a:pt x="18170" y="5798"/>
                    </a:cubicBezTo>
                    <a:cubicBezTo>
                      <a:pt x="18010" y="5889"/>
                      <a:pt x="17873" y="5981"/>
                      <a:pt x="17736" y="6072"/>
                    </a:cubicBezTo>
                    <a:cubicBezTo>
                      <a:pt x="17645" y="6163"/>
                      <a:pt x="17531" y="6232"/>
                      <a:pt x="17439" y="6300"/>
                    </a:cubicBezTo>
                    <a:cubicBezTo>
                      <a:pt x="17280" y="6437"/>
                      <a:pt x="17120" y="6551"/>
                      <a:pt x="16960" y="6665"/>
                    </a:cubicBezTo>
                    <a:cubicBezTo>
                      <a:pt x="16755" y="6802"/>
                      <a:pt x="16549" y="6916"/>
                      <a:pt x="16344" y="7053"/>
                    </a:cubicBezTo>
                    <a:lnTo>
                      <a:pt x="16161" y="7168"/>
                    </a:lnTo>
                    <a:cubicBezTo>
                      <a:pt x="16093" y="7213"/>
                      <a:pt x="16024" y="7259"/>
                      <a:pt x="15956" y="7305"/>
                    </a:cubicBezTo>
                    <a:lnTo>
                      <a:pt x="15887" y="7373"/>
                    </a:lnTo>
                    <a:lnTo>
                      <a:pt x="15819" y="7305"/>
                    </a:lnTo>
                    <a:cubicBezTo>
                      <a:pt x="15727" y="7213"/>
                      <a:pt x="15636" y="7099"/>
                      <a:pt x="15545" y="6985"/>
                    </a:cubicBezTo>
                    <a:lnTo>
                      <a:pt x="15431" y="6871"/>
                    </a:lnTo>
                    <a:cubicBezTo>
                      <a:pt x="15225" y="6620"/>
                      <a:pt x="14974" y="6414"/>
                      <a:pt x="14723" y="6209"/>
                    </a:cubicBezTo>
                    <a:lnTo>
                      <a:pt x="14540" y="6049"/>
                    </a:lnTo>
                    <a:lnTo>
                      <a:pt x="14404" y="5935"/>
                    </a:lnTo>
                    <a:lnTo>
                      <a:pt x="14289" y="5844"/>
                    </a:lnTo>
                    <a:cubicBezTo>
                      <a:pt x="14175" y="5730"/>
                      <a:pt x="14061" y="5638"/>
                      <a:pt x="13947" y="5547"/>
                    </a:cubicBezTo>
                    <a:lnTo>
                      <a:pt x="13742" y="5387"/>
                    </a:lnTo>
                    <a:cubicBezTo>
                      <a:pt x="13673" y="5319"/>
                      <a:pt x="13605" y="5273"/>
                      <a:pt x="13536" y="5205"/>
                    </a:cubicBezTo>
                    <a:cubicBezTo>
                      <a:pt x="13468" y="5136"/>
                      <a:pt x="13399" y="5068"/>
                      <a:pt x="13331" y="5022"/>
                    </a:cubicBezTo>
                    <a:cubicBezTo>
                      <a:pt x="13239" y="4931"/>
                      <a:pt x="13148" y="4862"/>
                      <a:pt x="13057" y="4794"/>
                    </a:cubicBezTo>
                    <a:lnTo>
                      <a:pt x="12874" y="4657"/>
                    </a:lnTo>
                    <a:cubicBezTo>
                      <a:pt x="12737" y="4520"/>
                      <a:pt x="12623" y="4383"/>
                      <a:pt x="12486" y="4269"/>
                    </a:cubicBezTo>
                    <a:cubicBezTo>
                      <a:pt x="12349" y="4109"/>
                      <a:pt x="12189" y="3972"/>
                      <a:pt x="12007" y="3835"/>
                    </a:cubicBezTo>
                    <a:cubicBezTo>
                      <a:pt x="11961" y="3812"/>
                      <a:pt x="11893" y="3789"/>
                      <a:pt x="11847" y="3789"/>
                    </a:cubicBezTo>
                    <a:cubicBezTo>
                      <a:pt x="11779" y="3789"/>
                      <a:pt x="11733" y="3789"/>
                      <a:pt x="11687" y="3835"/>
                    </a:cubicBezTo>
                    <a:cubicBezTo>
                      <a:pt x="11459" y="3630"/>
                      <a:pt x="11208" y="3447"/>
                      <a:pt x="10980" y="3287"/>
                    </a:cubicBezTo>
                    <a:cubicBezTo>
                      <a:pt x="10843" y="3173"/>
                      <a:pt x="10729" y="3105"/>
                      <a:pt x="10592" y="3013"/>
                    </a:cubicBezTo>
                    <a:cubicBezTo>
                      <a:pt x="10500" y="2945"/>
                      <a:pt x="10409" y="2876"/>
                      <a:pt x="10318" y="2831"/>
                    </a:cubicBezTo>
                    <a:lnTo>
                      <a:pt x="10204" y="2762"/>
                    </a:lnTo>
                    <a:cubicBezTo>
                      <a:pt x="10090" y="2694"/>
                      <a:pt x="9975" y="2625"/>
                      <a:pt x="9861" y="2557"/>
                    </a:cubicBezTo>
                    <a:cubicBezTo>
                      <a:pt x="9770" y="2511"/>
                      <a:pt x="9702" y="2443"/>
                      <a:pt x="9610" y="2397"/>
                    </a:cubicBezTo>
                    <a:lnTo>
                      <a:pt x="9496" y="2329"/>
                    </a:lnTo>
                    <a:cubicBezTo>
                      <a:pt x="9291" y="2192"/>
                      <a:pt x="9062" y="2055"/>
                      <a:pt x="8857" y="1941"/>
                    </a:cubicBezTo>
                    <a:lnTo>
                      <a:pt x="8789" y="1895"/>
                    </a:lnTo>
                    <a:cubicBezTo>
                      <a:pt x="8743" y="1872"/>
                      <a:pt x="8674" y="1826"/>
                      <a:pt x="8629" y="1804"/>
                    </a:cubicBezTo>
                    <a:lnTo>
                      <a:pt x="8469" y="1712"/>
                    </a:lnTo>
                    <a:cubicBezTo>
                      <a:pt x="8355" y="1644"/>
                      <a:pt x="8241" y="1575"/>
                      <a:pt x="8127" y="1507"/>
                    </a:cubicBezTo>
                    <a:cubicBezTo>
                      <a:pt x="7898" y="1393"/>
                      <a:pt x="7693" y="1279"/>
                      <a:pt x="7465" y="1187"/>
                    </a:cubicBezTo>
                    <a:lnTo>
                      <a:pt x="7396" y="1142"/>
                    </a:lnTo>
                    <a:cubicBezTo>
                      <a:pt x="6871" y="913"/>
                      <a:pt x="6369" y="685"/>
                      <a:pt x="5867" y="503"/>
                    </a:cubicBezTo>
                    <a:cubicBezTo>
                      <a:pt x="5684" y="411"/>
                      <a:pt x="5456" y="320"/>
                      <a:pt x="5228" y="274"/>
                    </a:cubicBezTo>
                    <a:cubicBezTo>
                      <a:pt x="5159" y="252"/>
                      <a:pt x="5091" y="229"/>
                      <a:pt x="5022" y="206"/>
                    </a:cubicBezTo>
                    <a:lnTo>
                      <a:pt x="4931" y="206"/>
                    </a:lnTo>
                    <a:cubicBezTo>
                      <a:pt x="4817" y="160"/>
                      <a:pt x="4726" y="137"/>
                      <a:pt x="4611" y="115"/>
                    </a:cubicBezTo>
                    <a:cubicBezTo>
                      <a:pt x="4269" y="69"/>
                      <a:pt x="3881" y="23"/>
                      <a:pt x="3470" y="0"/>
                    </a:cubicBezTo>
                    <a:close/>
                  </a:path>
                </a:pathLst>
              </a:custGeom>
              <a:solidFill>
                <a:srgbClr val="8D7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2"/>
              <p:cNvSpPr/>
              <p:nvPr/>
            </p:nvSpPr>
            <p:spPr>
              <a:xfrm>
                <a:off x="7148401" y="3460953"/>
                <a:ext cx="238161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4840" extrusionOk="0">
                    <a:moveTo>
                      <a:pt x="2876" y="0"/>
                    </a:moveTo>
                    <a:cubicBezTo>
                      <a:pt x="2716" y="23"/>
                      <a:pt x="2579" y="46"/>
                      <a:pt x="2443" y="92"/>
                    </a:cubicBezTo>
                    <a:lnTo>
                      <a:pt x="2374" y="115"/>
                    </a:lnTo>
                    <a:cubicBezTo>
                      <a:pt x="2237" y="160"/>
                      <a:pt x="2100" y="183"/>
                      <a:pt x="1986" y="229"/>
                    </a:cubicBezTo>
                    <a:cubicBezTo>
                      <a:pt x="1940" y="252"/>
                      <a:pt x="1895" y="297"/>
                      <a:pt x="1849" y="320"/>
                    </a:cubicBezTo>
                    <a:cubicBezTo>
                      <a:pt x="1826" y="343"/>
                      <a:pt x="1781" y="388"/>
                      <a:pt x="1758" y="411"/>
                    </a:cubicBezTo>
                    <a:cubicBezTo>
                      <a:pt x="1712" y="457"/>
                      <a:pt x="1689" y="480"/>
                      <a:pt x="1689" y="503"/>
                    </a:cubicBezTo>
                    <a:cubicBezTo>
                      <a:pt x="1666" y="548"/>
                      <a:pt x="1621" y="594"/>
                      <a:pt x="1598" y="640"/>
                    </a:cubicBezTo>
                    <a:cubicBezTo>
                      <a:pt x="1575" y="685"/>
                      <a:pt x="1552" y="731"/>
                      <a:pt x="1530" y="754"/>
                    </a:cubicBezTo>
                    <a:cubicBezTo>
                      <a:pt x="1484" y="822"/>
                      <a:pt x="1461" y="868"/>
                      <a:pt x="1415" y="936"/>
                    </a:cubicBezTo>
                    <a:cubicBezTo>
                      <a:pt x="1370" y="1005"/>
                      <a:pt x="1324" y="1096"/>
                      <a:pt x="1278" y="1165"/>
                    </a:cubicBezTo>
                    <a:cubicBezTo>
                      <a:pt x="1256" y="1233"/>
                      <a:pt x="1233" y="1279"/>
                      <a:pt x="1187" y="1347"/>
                    </a:cubicBezTo>
                    <a:cubicBezTo>
                      <a:pt x="1119" y="1438"/>
                      <a:pt x="1050" y="1530"/>
                      <a:pt x="982" y="1644"/>
                    </a:cubicBezTo>
                    <a:cubicBezTo>
                      <a:pt x="890" y="1758"/>
                      <a:pt x="822" y="1849"/>
                      <a:pt x="753" y="1941"/>
                    </a:cubicBezTo>
                    <a:cubicBezTo>
                      <a:pt x="708" y="2009"/>
                      <a:pt x="639" y="2100"/>
                      <a:pt x="571" y="2192"/>
                    </a:cubicBezTo>
                    <a:lnTo>
                      <a:pt x="480" y="2283"/>
                    </a:lnTo>
                    <a:cubicBezTo>
                      <a:pt x="434" y="2329"/>
                      <a:pt x="388" y="2397"/>
                      <a:pt x="365" y="2443"/>
                    </a:cubicBezTo>
                    <a:cubicBezTo>
                      <a:pt x="365" y="2466"/>
                      <a:pt x="343" y="2488"/>
                      <a:pt x="343" y="2534"/>
                    </a:cubicBezTo>
                    <a:cubicBezTo>
                      <a:pt x="297" y="2488"/>
                      <a:pt x="274" y="2488"/>
                      <a:pt x="251" y="2488"/>
                    </a:cubicBezTo>
                    <a:cubicBezTo>
                      <a:pt x="160" y="2488"/>
                      <a:pt x="69" y="2534"/>
                      <a:pt x="46" y="2625"/>
                    </a:cubicBezTo>
                    <a:cubicBezTo>
                      <a:pt x="0" y="2717"/>
                      <a:pt x="46" y="2854"/>
                      <a:pt x="160" y="2899"/>
                    </a:cubicBezTo>
                    <a:cubicBezTo>
                      <a:pt x="228" y="2922"/>
                      <a:pt x="297" y="2968"/>
                      <a:pt x="365" y="2991"/>
                    </a:cubicBezTo>
                    <a:cubicBezTo>
                      <a:pt x="457" y="3059"/>
                      <a:pt x="548" y="3127"/>
                      <a:pt x="639" y="3196"/>
                    </a:cubicBezTo>
                    <a:cubicBezTo>
                      <a:pt x="799" y="3287"/>
                      <a:pt x="936" y="3401"/>
                      <a:pt x="1119" y="3493"/>
                    </a:cubicBezTo>
                    <a:lnTo>
                      <a:pt x="1256" y="3561"/>
                    </a:lnTo>
                    <a:cubicBezTo>
                      <a:pt x="1347" y="3607"/>
                      <a:pt x="1415" y="3652"/>
                      <a:pt x="1484" y="3675"/>
                    </a:cubicBezTo>
                    <a:cubicBezTo>
                      <a:pt x="1621" y="3744"/>
                      <a:pt x="1735" y="3789"/>
                      <a:pt x="1872" y="3858"/>
                    </a:cubicBezTo>
                    <a:lnTo>
                      <a:pt x="1986" y="3904"/>
                    </a:lnTo>
                    <a:cubicBezTo>
                      <a:pt x="2077" y="3949"/>
                      <a:pt x="2169" y="3972"/>
                      <a:pt x="2260" y="4018"/>
                    </a:cubicBezTo>
                    <a:cubicBezTo>
                      <a:pt x="2374" y="4063"/>
                      <a:pt x="2488" y="4132"/>
                      <a:pt x="2625" y="4177"/>
                    </a:cubicBezTo>
                    <a:cubicBezTo>
                      <a:pt x="2716" y="4200"/>
                      <a:pt x="2785" y="4223"/>
                      <a:pt x="2876" y="4269"/>
                    </a:cubicBezTo>
                    <a:lnTo>
                      <a:pt x="3059" y="4314"/>
                    </a:lnTo>
                    <a:cubicBezTo>
                      <a:pt x="3150" y="4360"/>
                      <a:pt x="3264" y="4406"/>
                      <a:pt x="3378" y="4451"/>
                    </a:cubicBezTo>
                    <a:lnTo>
                      <a:pt x="3470" y="4497"/>
                    </a:lnTo>
                    <a:cubicBezTo>
                      <a:pt x="3721" y="4588"/>
                      <a:pt x="3995" y="4657"/>
                      <a:pt x="4246" y="4725"/>
                    </a:cubicBezTo>
                    <a:lnTo>
                      <a:pt x="4360" y="4748"/>
                    </a:lnTo>
                    <a:cubicBezTo>
                      <a:pt x="4474" y="4771"/>
                      <a:pt x="4611" y="4794"/>
                      <a:pt x="4771" y="4817"/>
                    </a:cubicBezTo>
                    <a:cubicBezTo>
                      <a:pt x="4930" y="4839"/>
                      <a:pt x="5090" y="4839"/>
                      <a:pt x="5227" y="4839"/>
                    </a:cubicBezTo>
                    <a:cubicBezTo>
                      <a:pt x="5387" y="4839"/>
                      <a:pt x="5547" y="4839"/>
                      <a:pt x="5707" y="4817"/>
                    </a:cubicBezTo>
                    <a:cubicBezTo>
                      <a:pt x="5844" y="4817"/>
                      <a:pt x="5980" y="4794"/>
                      <a:pt x="6095" y="4794"/>
                    </a:cubicBezTo>
                    <a:cubicBezTo>
                      <a:pt x="6346" y="4748"/>
                      <a:pt x="6620" y="4680"/>
                      <a:pt x="6962" y="4588"/>
                    </a:cubicBezTo>
                    <a:cubicBezTo>
                      <a:pt x="7076" y="4543"/>
                      <a:pt x="7213" y="4497"/>
                      <a:pt x="7327" y="4451"/>
                    </a:cubicBezTo>
                    <a:cubicBezTo>
                      <a:pt x="7464" y="4406"/>
                      <a:pt x="7578" y="4337"/>
                      <a:pt x="7715" y="4246"/>
                    </a:cubicBezTo>
                    <a:cubicBezTo>
                      <a:pt x="7829" y="4177"/>
                      <a:pt x="7943" y="4109"/>
                      <a:pt x="8035" y="4041"/>
                    </a:cubicBezTo>
                    <a:cubicBezTo>
                      <a:pt x="8195" y="3926"/>
                      <a:pt x="8309" y="3789"/>
                      <a:pt x="8423" y="3675"/>
                    </a:cubicBezTo>
                    <a:cubicBezTo>
                      <a:pt x="8560" y="3538"/>
                      <a:pt x="8674" y="3356"/>
                      <a:pt x="8742" y="3127"/>
                    </a:cubicBezTo>
                    <a:cubicBezTo>
                      <a:pt x="8765" y="3013"/>
                      <a:pt x="8788" y="2922"/>
                      <a:pt x="8811" y="2808"/>
                    </a:cubicBezTo>
                    <a:cubicBezTo>
                      <a:pt x="8811" y="2739"/>
                      <a:pt x="8811" y="2671"/>
                      <a:pt x="8811" y="2603"/>
                    </a:cubicBezTo>
                    <a:lnTo>
                      <a:pt x="8811" y="2557"/>
                    </a:lnTo>
                    <a:cubicBezTo>
                      <a:pt x="8811" y="2443"/>
                      <a:pt x="8811" y="2351"/>
                      <a:pt x="8788" y="2237"/>
                    </a:cubicBezTo>
                    <a:cubicBezTo>
                      <a:pt x="8788" y="2146"/>
                      <a:pt x="8742" y="2078"/>
                      <a:pt x="8719" y="1986"/>
                    </a:cubicBezTo>
                    <a:lnTo>
                      <a:pt x="8697" y="1918"/>
                    </a:lnTo>
                    <a:cubicBezTo>
                      <a:pt x="8697" y="1895"/>
                      <a:pt x="8674" y="1849"/>
                      <a:pt x="8674" y="1804"/>
                    </a:cubicBezTo>
                    <a:cubicBezTo>
                      <a:pt x="8628" y="1735"/>
                      <a:pt x="8605" y="1667"/>
                      <a:pt x="8560" y="1621"/>
                    </a:cubicBezTo>
                    <a:lnTo>
                      <a:pt x="8537" y="1575"/>
                    </a:lnTo>
                    <a:cubicBezTo>
                      <a:pt x="8491" y="1484"/>
                      <a:pt x="8446" y="1416"/>
                      <a:pt x="8377" y="1347"/>
                    </a:cubicBezTo>
                    <a:cubicBezTo>
                      <a:pt x="8309" y="1233"/>
                      <a:pt x="8195" y="1142"/>
                      <a:pt x="8080" y="1028"/>
                    </a:cubicBezTo>
                    <a:cubicBezTo>
                      <a:pt x="7829" y="845"/>
                      <a:pt x="7533" y="754"/>
                      <a:pt x="7236" y="685"/>
                    </a:cubicBezTo>
                    <a:lnTo>
                      <a:pt x="7145" y="662"/>
                    </a:lnTo>
                    <a:cubicBezTo>
                      <a:pt x="7099" y="662"/>
                      <a:pt x="7076" y="640"/>
                      <a:pt x="7053" y="640"/>
                    </a:cubicBezTo>
                    <a:cubicBezTo>
                      <a:pt x="6779" y="548"/>
                      <a:pt x="6460" y="503"/>
                      <a:pt x="6140" y="457"/>
                    </a:cubicBezTo>
                    <a:cubicBezTo>
                      <a:pt x="5912" y="411"/>
                      <a:pt x="5661" y="388"/>
                      <a:pt x="5410" y="366"/>
                    </a:cubicBezTo>
                    <a:lnTo>
                      <a:pt x="5159" y="320"/>
                    </a:lnTo>
                    <a:cubicBezTo>
                      <a:pt x="5067" y="320"/>
                      <a:pt x="4999" y="297"/>
                      <a:pt x="4908" y="274"/>
                    </a:cubicBezTo>
                    <a:cubicBezTo>
                      <a:pt x="4839" y="274"/>
                      <a:pt x="4771" y="252"/>
                      <a:pt x="4702" y="252"/>
                    </a:cubicBezTo>
                    <a:cubicBezTo>
                      <a:pt x="4588" y="229"/>
                      <a:pt x="4474" y="206"/>
                      <a:pt x="4360" y="206"/>
                    </a:cubicBezTo>
                    <a:lnTo>
                      <a:pt x="4246" y="183"/>
                    </a:lnTo>
                    <a:lnTo>
                      <a:pt x="4040" y="160"/>
                    </a:lnTo>
                    <a:lnTo>
                      <a:pt x="3835" y="115"/>
                    </a:lnTo>
                    <a:lnTo>
                      <a:pt x="3721" y="115"/>
                    </a:lnTo>
                    <a:cubicBezTo>
                      <a:pt x="3629" y="92"/>
                      <a:pt x="3538" y="92"/>
                      <a:pt x="3447" y="69"/>
                    </a:cubicBezTo>
                    <a:cubicBezTo>
                      <a:pt x="3264" y="23"/>
                      <a:pt x="3082" y="0"/>
                      <a:pt x="2922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2"/>
              <p:cNvSpPr/>
              <p:nvPr/>
            </p:nvSpPr>
            <p:spPr>
              <a:xfrm>
                <a:off x="7210706" y="3555963"/>
                <a:ext cx="71602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051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3"/>
                    </a:cubicBezTo>
                    <a:cubicBezTo>
                      <a:pt x="1" y="46"/>
                      <a:pt x="1" y="92"/>
                      <a:pt x="23" y="137"/>
                    </a:cubicBezTo>
                    <a:cubicBezTo>
                      <a:pt x="46" y="160"/>
                      <a:pt x="69" y="183"/>
                      <a:pt x="92" y="206"/>
                    </a:cubicBezTo>
                    <a:cubicBezTo>
                      <a:pt x="115" y="229"/>
                      <a:pt x="160" y="252"/>
                      <a:pt x="183" y="297"/>
                    </a:cubicBezTo>
                    <a:cubicBezTo>
                      <a:pt x="206" y="320"/>
                      <a:pt x="252" y="343"/>
                      <a:pt x="274" y="366"/>
                    </a:cubicBezTo>
                    <a:cubicBezTo>
                      <a:pt x="320" y="389"/>
                      <a:pt x="343" y="411"/>
                      <a:pt x="366" y="434"/>
                    </a:cubicBezTo>
                    <a:cubicBezTo>
                      <a:pt x="434" y="480"/>
                      <a:pt x="526" y="526"/>
                      <a:pt x="594" y="571"/>
                    </a:cubicBezTo>
                    <a:cubicBezTo>
                      <a:pt x="663" y="617"/>
                      <a:pt x="731" y="662"/>
                      <a:pt x="799" y="685"/>
                    </a:cubicBezTo>
                    <a:cubicBezTo>
                      <a:pt x="822" y="708"/>
                      <a:pt x="868" y="731"/>
                      <a:pt x="891" y="754"/>
                    </a:cubicBezTo>
                    <a:cubicBezTo>
                      <a:pt x="936" y="777"/>
                      <a:pt x="982" y="799"/>
                      <a:pt x="1028" y="799"/>
                    </a:cubicBezTo>
                    <a:cubicBezTo>
                      <a:pt x="1119" y="845"/>
                      <a:pt x="1210" y="891"/>
                      <a:pt x="1324" y="914"/>
                    </a:cubicBezTo>
                    <a:cubicBezTo>
                      <a:pt x="1370" y="936"/>
                      <a:pt x="1416" y="959"/>
                      <a:pt x="1484" y="959"/>
                    </a:cubicBezTo>
                    <a:cubicBezTo>
                      <a:pt x="1530" y="982"/>
                      <a:pt x="1576" y="1005"/>
                      <a:pt x="1621" y="1005"/>
                    </a:cubicBezTo>
                    <a:cubicBezTo>
                      <a:pt x="1735" y="1028"/>
                      <a:pt x="1849" y="1050"/>
                      <a:pt x="1964" y="1050"/>
                    </a:cubicBezTo>
                    <a:lnTo>
                      <a:pt x="2101" y="1050"/>
                    </a:lnTo>
                    <a:cubicBezTo>
                      <a:pt x="2146" y="1050"/>
                      <a:pt x="2215" y="1028"/>
                      <a:pt x="2260" y="1028"/>
                    </a:cubicBezTo>
                    <a:cubicBezTo>
                      <a:pt x="2306" y="1005"/>
                      <a:pt x="2352" y="1005"/>
                      <a:pt x="2397" y="982"/>
                    </a:cubicBezTo>
                    <a:cubicBezTo>
                      <a:pt x="2466" y="959"/>
                      <a:pt x="2511" y="936"/>
                      <a:pt x="2580" y="936"/>
                    </a:cubicBezTo>
                    <a:cubicBezTo>
                      <a:pt x="2603" y="914"/>
                      <a:pt x="2625" y="891"/>
                      <a:pt x="2625" y="868"/>
                    </a:cubicBezTo>
                    <a:cubicBezTo>
                      <a:pt x="2648" y="845"/>
                      <a:pt x="2648" y="822"/>
                      <a:pt x="2625" y="799"/>
                    </a:cubicBezTo>
                    <a:cubicBezTo>
                      <a:pt x="2625" y="777"/>
                      <a:pt x="2603" y="754"/>
                      <a:pt x="2580" y="754"/>
                    </a:cubicBezTo>
                    <a:cubicBezTo>
                      <a:pt x="2568" y="742"/>
                      <a:pt x="2557" y="737"/>
                      <a:pt x="2546" y="737"/>
                    </a:cubicBezTo>
                    <a:cubicBezTo>
                      <a:pt x="2534" y="737"/>
                      <a:pt x="2523" y="742"/>
                      <a:pt x="2511" y="754"/>
                    </a:cubicBezTo>
                    <a:cubicBezTo>
                      <a:pt x="2397" y="777"/>
                      <a:pt x="2306" y="799"/>
                      <a:pt x="2215" y="845"/>
                    </a:cubicBezTo>
                    <a:lnTo>
                      <a:pt x="2123" y="845"/>
                    </a:lnTo>
                    <a:cubicBezTo>
                      <a:pt x="2080" y="867"/>
                      <a:pt x="2036" y="868"/>
                      <a:pt x="1972" y="868"/>
                    </a:cubicBezTo>
                    <a:lnTo>
                      <a:pt x="1972" y="868"/>
                    </a:lnTo>
                    <a:cubicBezTo>
                      <a:pt x="1840" y="868"/>
                      <a:pt x="1708" y="866"/>
                      <a:pt x="1576" y="822"/>
                    </a:cubicBezTo>
                    <a:cubicBezTo>
                      <a:pt x="1530" y="822"/>
                      <a:pt x="1484" y="799"/>
                      <a:pt x="1416" y="777"/>
                    </a:cubicBezTo>
                    <a:cubicBezTo>
                      <a:pt x="1324" y="754"/>
                      <a:pt x="1233" y="731"/>
                      <a:pt x="1142" y="685"/>
                    </a:cubicBezTo>
                    <a:cubicBezTo>
                      <a:pt x="1073" y="662"/>
                      <a:pt x="1028" y="617"/>
                      <a:pt x="959" y="594"/>
                    </a:cubicBezTo>
                    <a:cubicBezTo>
                      <a:pt x="914" y="571"/>
                      <a:pt x="891" y="548"/>
                      <a:pt x="845" y="548"/>
                    </a:cubicBezTo>
                    <a:cubicBezTo>
                      <a:pt x="799" y="526"/>
                      <a:pt x="777" y="503"/>
                      <a:pt x="731" y="480"/>
                    </a:cubicBezTo>
                    <a:cubicBezTo>
                      <a:pt x="640" y="411"/>
                      <a:pt x="548" y="366"/>
                      <a:pt x="480" y="297"/>
                    </a:cubicBezTo>
                    <a:cubicBezTo>
                      <a:pt x="411" y="252"/>
                      <a:pt x="366" y="229"/>
                      <a:pt x="320" y="183"/>
                    </a:cubicBezTo>
                    <a:cubicBezTo>
                      <a:pt x="274" y="160"/>
                      <a:pt x="229" y="115"/>
                      <a:pt x="183" y="69"/>
                    </a:cubicBezTo>
                    <a:cubicBezTo>
                      <a:pt x="183" y="69"/>
                      <a:pt x="160" y="46"/>
                      <a:pt x="160" y="23"/>
                    </a:cubicBezTo>
                    <a:cubicBezTo>
                      <a:pt x="138" y="2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2"/>
              <p:cNvSpPr/>
              <p:nvPr/>
            </p:nvSpPr>
            <p:spPr>
              <a:xfrm>
                <a:off x="6651130" y="3423922"/>
                <a:ext cx="236323" cy="132069"/>
              </a:xfrm>
              <a:custGeom>
                <a:avLst/>
                <a:gdLst/>
                <a:ahLst/>
                <a:cxnLst/>
                <a:rect l="l" t="t" r="r" b="b"/>
                <a:pathLst>
                  <a:path w="8743" h="4886" extrusionOk="0">
                    <a:moveTo>
                      <a:pt x="6848" y="1"/>
                    </a:moveTo>
                    <a:cubicBezTo>
                      <a:pt x="6756" y="24"/>
                      <a:pt x="6665" y="24"/>
                      <a:pt x="6574" y="47"/>
                    </a:cubicBezTo>
                    <a:cubicBezTo>
                      <a:pt x="6460" y="69"/>
                      <a:pt x="6323" y="69"/>
                      <a:pt x="6209" y="92"/>
                    </a:cubicBezTo>
                    <a:cubicBezTo>
                      <a:pt x="6140" y="92"/>
                      <a:pt x="6072" y="115"/>
                      <a:pt x="6003" y="115"/>
                    </a:cubicBezTo>
                    <a:cubicBezTo>
                      <a:pt x="5820" y="138"/>
                      <a:pt x="5638" y="138"/>
                      <a:pt x="5478" y="138"/>
                    </a:cubicBezTo>
                    <a:lnTo>
                      <a:pt x="4976" y="138"/>
                    </a:lnTo>
                    <a:cubicBezTo>
                      <a:pt x="4862" y="138"/>
                      <a:pt x="4725" y="138"/>
                      <a:pt x="4611" y="115"/>
                    </a:cubicBezTo>
                    <a:lnTo>
                      <a:pt x="4382" y="115"/>
                    </a:lnTo>
                    <a:cubicBezTo>
                      <a:pt x="4223" y="92"/>
                      <a:pt x="4063" y="92"/>
                      <a:pt x="3880" y="92"/>
                    </a:cubicBezTo>
                    <a:lnTo>
                      <a:pt x="3310" y="92"/>
                    </a:lnTo>
                    <a:cubicBezTo>
                      <a:pt x="2967" y="92"/>
                      <a:pt x="2671" y="92"/>
                      <a:pt x="2374" y="138"/>
                    </a:cubicBezTo>
                    <a:cubicBezTo>
                      <a:pt x="2214" y="161"/>
                      <a:pt x="2077" y="161"/>
                      <a:pt x="1940" y="206"/>
                    </a:cubicBezTo>
                    <a:cubicBezTo>
                      <a:pt x="1758" y="252"/>
                      <a:pt x="1598" y="298"/>
                      <a:pt x="1484" y="343"/>
                    </a:cubicBezTo>
                    <a:cubicBezTo>
                      <a:pt x="1370" y="389"/>
                      <a:pt x="1233" y="457"/>
                      <a:pt x="1118" y="526"/>
                    </a:cubicBezTo>
                    <a:cubicBezTo>
                      <a:pt x="1004" y="572"/>
                      <a:pt x="890" y="640"/>
                      <a:pt x="776" y="731"/>
                    </a:cubicBezTo>
                    <a:cubicBezTo>
                      <a:pt x="685" y="800"/>
                      <a:pt x="616" y="891"/>
                      <a:pt x="548" y="960"/>
                    </a:cubicBezTo>
                    <a:lnTo>
                      <a:pt x="479" y="1051"/>
                    </a:lnTo>
                    <a:cubicBezTo>
                      <a:pt x="365" y="1165"/>
                      <a:pt x="297" y="1256"/>
                      <a:pt x="251" y="1348"/>
                    </a:cubicBezTo>
                    <a:cubicBezTo>
                      <a:pt x="183" y="1485"/>
                      <a:pt x="137" y="1622"/>
                      <a:pt x="91" y="1736"/>
                    </a:cubicBezTo>
                    <a:cubicBezTo>
                      <a:pt x="69" y="1827"/>
                      <a:pt x="69" y="1895"/>
                      <a:pt x="46" y="1987"/>
                    </a:cubicBezTo>
                    <a:cubicBezTo>
                      <a:pt x="46" y="2032"/>
                      <a:pt x="23" y="2055"/>
                      <a:pt x="23" y="2101"/>
                    </a:cubicBezTo>
                    <a:lnTo>
                      <a:pt x="23" y="2169"/>
                    </a:lnTo>
                    <a:cubicBezTo>
                      <a:pt x="0" y="2443"/>
                      <a:pt x="23" y="2626"/>
                      <a:pt x="69" y="2808"/>
                    </a:cubicBezTo>
                    <a:cubicBezTo>
                      <a:pt x="114" y="2945"/>
                      <a:pt x="205" y="3082"/>
                      <a:pt x="274" y="3174"/>
                    </a:cubicBezTo>
                    <a:cubicBezTo>
                      <a:pt x="297" y="3219"/>
                      <a:pt x="342" y="3242"/>
                      <a:pt x="388" y="3288"/>
                    </a:cubicBezTo>
                    <a:cubicBezTo>
                      <a:pt x="411" y="3402"/>
                      <a:pt x="457" y="3493"/>
                      <a:pt x="525" y="3607"/>
                    </a:cubicBezTo>
                    <a:cubicBezTo>
                      <a:pt x="593" y="3721"/>
                      <a:pt x="708" y="3836"/>
                      <a:pt x="867" y="3973"/>
                    </a:cubicBezTo>
                    <a:cubicBezTo>
                      <a:pt x="913" y="3995"/>
                      <a:pt x="959" y="4018"/>
                      <a:pt x="1004" y="4064"/>
                    </a:cubicBezTo>
                    <a:lnTo>
                      <a:pt x="1050" y="4109"/>
                    </a:lnTo>
                    <a:lnTo>
                      <a:pt x="1255" y="4246"/>
                    </a:lnTo>
                    <a:cubicBezTo>
                      <a:pt x="1301" y="4269"/>
                      <a:pt x="1324" y="4269"/>
                      <a:pt x="1324" y="4292"/>
                    </a:cubicBezTo>
                    <a:cubicBezTo>
                      <a:pt x="1461" y="4361"/>
                      <a:pt x="1575" y="4429"/>
                      <a:pt x="1712" y="4520"/>
                    </a:cubicBezTo>
                    <a:cubicBezTo>
                      <a:pt x="1940" y="4634"/>
                      <a:pt x="2214" y="4726"/>
                      <a:pt x="2602" y="4794"/>
                    </a:cubicBezTo>
                    <a:cubicBezTo>
                      <a:pt x="2716" y="4817"/>
                      <a:pt x="2853" y="4840"/>
                      <a:pt x="2967" y="4863"/>
                    </a:cubicBezTo>
                    <a:lnTo>
                      <a:pt x="3059" y="4863"/>
                    </a:lnTo>
                    <a:cubicBezTo>
                      <a:pt x="3150" y="4886"/>
                      <a:pt x="3241" y="4886"/>
                      <a:pt x="3333" y="4886"/>
                    </a:cubicBezTo>
                    <a:lnTo>
                      <a:pt x="3584" y="4886"/>
                    </a:lnTo>
                    <a:cubicBezTo>
                      <a:pt x="3698" y="4886"/>
                      <a:pt x="3812" y="4886"/>
                      <a:pt x="3926" y="4863"/>
                    </a:cubicBezTo>
                    <a:cubicBezTo>
                      <a:pt x="3994" y="4863"/>
                      <a:pt x="4086" y="4840"/>
                      <a:pt x="4154" y="4840"/>
                    </a:cubicBezTo>
                    <a:lnTo>
                      <a:pt x="4246" y="4817"/>
                    </a:lnTo>
                    <a:cubicBezTo>
                      <a:pt x="4360" y="4794"/>
                      <a:pt x="4474" y="4771"/>
                      <a:pt x="4565" y="4771"/>
                    </a:cubicBezTo>
                    <a:cubicBezTo>
                      <a:pt x="4656" y="4749"/>
                      <a:pt x="4771" y="4749"/>
                      <a:pt x="4862" y="4726"/>
                    </a:cubicBezTo>
                    <a:cubicBezTo>
                      <a:pt x="5022" y="4703"/>
                      <a:pt x="5181" y="4657"/>
                      <a:pt x="5341" y="4634"/>
                    </a:cubicBezTo>
                    <a:lnTo>
                      <a:pt x="5432" y="4612"/>
                    </a:lnTo>
                    <a:cubicBezTo>
                      <a:pt x="5569" y="4566"/>
                      <a:pt x="5729" y="4520"/>
                      <a:pt x="5889" y="4475"/>
                    </a:cubicBezTo>
                    <a:cubicBezTo>
                      <a:pt x="5957" y="4452"/>
                      <a:pt x="6049" y="4429"/>
                      <a:pt x="6117" y="4406"/>
                    </a:cubicBezTo>
                    <a:lnTo>
                      <a:pt x="6209" y="4383"/>
                    </a:lnTo>
                    <a:lnTo>
                      <a:pt x="6254" y="4383"/>
                    </a:lnTo>
                    <a:cubicBezTo>
                      <a:pt x="6460" y="4315"/>
                      <a:pt x="6688" y="4246"/>
                      <a:pt x="6916" y="4178"/>
                    </a:cubicBezTo>
                    <a:cubicBezTo>
                      <a:pt x="7007" y="4132"/>
                      <a:pt x="7099" y="4109"/>
                      <a:pt x="7190" y="4064"/>
                    </a:cubicBezTo>
                    <a:cubicBezTo>
                      <a:pt x="7304" y="4041"/>
                      <a:pt x="7418" y="3995"/>
                      <a:pt x="7532" y="3950"/>
                    </a:cubicBezTo>
                    <a:cubicBezTo>
                      <a:pt x="7647" y="3904"/>
                      <a:pt x="7761" y="3881"/>
                      <a:pt x="7852" y="3836"/>
                    </a:cubicBezTo>
                    <a:cubicBezTo>
                      <a:pt x="8035" y="3767"/>
                      <a:pt x="8194" y="3699"/>
                      <a:pt x="8377" y="3653"/>
                    </a:cubicBezTo>
                    <a:lnTo>
                      <a:pt x="8491" y="3630"/>
                    </a:lnTo>
                    <a:cubicBezTo>
                      <a:pt x="8605" y="3584"/>
                      <a:pt x="8696" y="3470"/>
                      <a:pt x="8719" y="3333"/>
                    </a:cubicBezTo>
                    <a:cubicBezTo>
                      <a:pt x="8742" y="3219"/>
                      <a:pt x="8696" y="3105"/>
                      <a:pt x="8560" y="2991"/>
                    </a:cubicBezTo>
                    <a:lnTo>
                      <a:pt x="8491" y="2923"/>
                    </a:lnTo>
                    <a:cubicBezTo>
                      <a:pt x="8423" y="2854"/>
                      <a:pt x="8377" y="2786"/>
                      <a:pt x="8331" y="2717"/>
                    </a:cubicBezTo>
                    <a:lnTo>
                      <a:pt x="8286" y="2626"/>
                    </a:lnTo>
                    <a:lnTo>
                      <a:pt x="8194" y="2466"/>
                    </a:lnTo>
                    <a:lnTo>
                      <a:pt x="8149" y="2398"/>
                    </a:lnTo>
                    <a:lnTo>
                      <a:pt x="8103" y="2306"/>
                    </a:lnTo>
                    <a:lnTo>
                      <a:pt x="8080" y="2283"/>
                    </a:lnTo>
                    <a:cubicBezTo>
                      <a:pt x="8035" y="2215"/>
                      <a:pt x="8012" y="2169"/>
                      <a:pt x="7989" y="2101"/>
                    </a:cubicBezTo>
                    <a:lnTo>
                      <a:pt x="7943" y="2032"/>
                    </a:lnTo>
                    <a:cubicBezTo>
                      <a:pt x="7920" y="1964"/>
                      <a:pt x="7875" y="1895"/>
                      <a:pt x="7852" y="1827"/>
                    </a:cubicBezTo>
                    <a:cubicBezTo>
                      <a:pt x="7829" y="1758"/>
                      <a:pt x="7806" y="1713"/>
                      <a:pt x="7783" y="1667"/>
                    </a:cubicBezTo>
                    <a:lnTo>
                      <a:pt x="7783" y="1622"/>
                    </a:lnTo>
                    <a:cubicBezTo>
                      <a:pt x="7761" y="1553"/>
                      <a:pt x="7738" y="1485"/>
                      <a:pt x="7692" y="1416"/>
                    </a:cubicBezTo>
                    <a:cubicBezTo>
                      <a:pt x="7624" y="1279"/>
                      <a:pt x="7578" y="1165"/>
                      <a:pt x="7532" y="1074"/>
                    </a:cubicBezTo>
                    <a:cubicBezTo>
                      <a:pt x="7510" y="1028"/>
                      <a:pt x="7510" y="982"/>
                      <a:pt x="7487" y="960"/>
                    </a:cubicBezTo>
                    <a:cubicBezTo>
                      <a:pt x="7464" y="914"/>
                      <a:pt x="7441" y="845"/>
                      <a:pt x="7418" y="800"/>
                    </a:cubicBezTo>
                    <a:cubicBezTo>
                      <a:pt x="7418" y="754"/>
                      <a:pt x="7395" y="709"/>
                      <a:pt x="7395" y="663"/>
                    </a:cubicBezTo>
                    <a:lnTo>
                      <a:pt x="7373" y="594"/>
                    </a:lnTo>
                    <a:cubicBezTo>
                      <a:pt x="7373" y="572"/>
                      <a:pt x="7373" y="549"/>
                      <a:pt x="7373" y="526"/>
                    </a:cubicBezTo>
                    <a:lnTo>
                      <a:pt x="7373" y="480"/>
                    </a:lnTo>
                    <a:cubicBezTo>
                      <a:pt x="7373" y="457"/>
                      <a:pt x="7373" y="435"/>
                      <a:pt x="7373" y="435"/>
                    </a:cubicBezTo>
                    <a:cubicBezTo>
                      <a:pt x="7373" y="389"/>
                      <a:pt x="7373" y="343"/>
                      <a:pt x="7373" y="320"/>
                    </a:cubicBezTo>
                    <a:cubicBezTo>
                      <a:pt x="7373" y="252"/>
                      <a:pt x="7350" y="206"/>
                      <a:pt x="7327" y="161"/>
                    </a:cubicBezTo>
                    <a:cubicBezTo>
                      <a:pt x="7236" y="47"/>
                      <a:pt x="7099" y="1"/>
                      <a:pt x="705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2"/>
              <p:cNvSpPr/>
              <p:nvPr/>
            </p:nvSpPr>
            <p:spPr>
              <a:xfrm>
                <a:off x="6875074" y="2205436"/>
                <a:ext cx="323333" cy="93902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3474" extrusionOk="0">
                    <a:moveTo>
                      <a:pt x="1785" y="2138"/>
                    </a:moveTo>
                    <a:cubicBezTo>
                      <a:pt x="1788" y="2141"/>
                      <a:pt x="1792" y="2144"/>
                      <a:pt x="1798" y="2145"/>
                    </a:cubicBezTo>
                    <a:lnTo>
                      <a:pt x="1798" y="2145"/>
                    </a:lnTo>
                    <a:cubicBezTo>
                      <a:pt x="1793" y="2143"/>
                      <a:pt x="1789" y="2140"/>
                      <a:pt x="1785" y="2138"/>
                    </a:cubicBezTo>
                    <a:close/>
                    <a:moveTo>
                      <a:pt x="685" y="0"/>
                    </a:moveTo>
                    <a:cubicBezTo>
                      <a:pt x="548" y="0"/>
                      <a:pt x="434" y="69"/>
                      <a:pt x="343" y="183"/>
                    </a:cubicBezTo>
                    <a:cubicBezTo>
                      <a:pt x="275" y="297"/>
                      <a:pt x="229" y="411"/>
                      <a:pt x="183" y="525"/>
                    </a:cubicBezTo>
                    <a:cubicBezTo>
                      <a:pt x="183" y="548"/>
                      <a:pt x="160" y="593"/>
                      <a:pt x="160" y="616"/>
                    </a:cubicBezTo>
                    <a:cubicBezTo>
                      <a:pt x="138" y="639"/>
                      <a:pt x="115" y="662"/>
                      <a:pt x="92" y="685"/>
                    </a:cubicBezTo>
                    <a:cubicBezTo>
                      <a:pt x="1" y="799"/>
                      <a:pt x="46" y="982"/>
                      <a:pt x="160" y="1050"/>
                    </a:cubicBezTo>
                    <a:cubicBezTo>
                      <a:pt x="206" y="1073"/>
                      <a:pt x="229" y="1096"/>
                      <a:pt x="275" y="1141"/>
                    </a:cubicBezTo>
                    <a:cubicBezTo>
                      <a:pt x="320" y="1164"/>
                      <a:pt x="366" y="1210"/>
                      <a:pt x="411" y="1233"/>
                    </a:cubicBezTo>
                    <a:cubicBezTo>
                      <a:pt x="503" y="1324"/>
                      <a:pt x="594" y="1392"/>
                      <a:pt x="685" y="1461"/>
                    </a:cubicBezTo>
                    <a:cubicBezTo>
                      <a:pt x="799" y="1552"/>
                      <a:pt x="914" y="1643"/>
                      <a:pt x="1028" y="1712"/>
                    </a:cubicBezTo>
                    <a:cubicBezTo>
                      <a:pt x="1265" y="1863"/>
                      <a:pt x="1502" y="1993"/>
                      <a:pt x="1758" y="2123"/>
                    </a:cubicBezTo>
                    <a:lnTo>
                      <a:pt x="1758" y="2123"/>
                    </a:lnTo>
                    <a:cubicBezTo>
                      <a:pt x="1758" y="2123"/>
                      <a:pt x="1758" y="2123"/>
                      <a:pt x="1758" y="2123"/>
                    </a:cubicBezTo>
                    <a:cubicBezTo>
                      <a:pt x="1767" y="2128"/>
                      <a:pt x="1776" y="2133"/>
                      <a:pt x="1785" y="2138"/>
                    </a:cubicBezTo>
                    <a:lnTo>
                      <a:pt x="1785" y="2138"/>
                    </a:lnTo>
                    <a:cubicBezTo>
                      <a:pt x="1783" y="2137"/>
                      <a:pt x="1782" y="2135"/>
                      <a:pt x="1781" y="2134"/>
                    </a:cubicBezTo>
                    <a:lnTo>
                      <a:pt x="1781" y="2134"/>
                    </a:lnTo>
                    <a:cubicBezTo>
                      <a:pt x="1789" y="2138"/>
                      <a:pt x="1796" y="2142"/>
                      <a:pt x="1804" y="2146"/>
                    </a:cubicBezTo>
                    <a:cubicBezTo>
                      <a:pt x="1802" y="2146"/>
                      <a:pt x="1800" y="2145"/>
                      <a:pt x="1798" y="2145"/>
                    </a:cubicBezTo>
                    <a:lnTo>
                      <a:pt x="1798" y="2145"/>
                    </a:lnTo>
                    <a:cubicBezTo>
                      <a:pt x="1944" y="2225"/>
                      <a:pt x="2089" y="2288"/>
                      <a:pt x="2215" y="2351"/>
                    </a:cubicBezTo>
                    <a:cubicBezTo>
                      <a:pt x="2374" y="2420"/>
                      <a:pt x="2511" y="2465"/>
                      <a:pt x="2648" y="2534"/>
                    </a:cubicBezTo>
                    <a:cubicBezTo>
                      <a:pt x="2968" y="2648"/>
                      <a:pt x="3265" y="2739"/>
                      <a:pt x="3561" y="2853"/>
                    </a:cubicBezTo>
                    <a:cubicBezTo>
                      <a:pt x="3721" y="2899"/>
                      <a:pt x="3858" y="2944"/>
                      <a:pt x="4018" y="2967"/>
                    </a:cubicBezTo>
                    <a:cubicBezTo>
                      <a:pt x="4178" y="3013"/>
                      <a:pt x="4315" y="3059"/>
                      <a:pt x="4474" y="3104"/>
                    </a:cubicBezTo>
                    <a:cubicBezTo>
                      <a:pt x="4794" y="3173"/>
                      <a:pt x="5136" y="3241"/>
                      <a:pt x="5456" y="3287"/>
                    </a:cubicBezTo>
                    <a:cubicBezTo>
                      <a:pt x="5958" y="3378"/>
                      <a:pt x="6460" y="3447"/>
                      <a:pt x="6962" y="3469"/>
                    </a:cubicBezTo>
                    <a:cubicBezTo>
                      <a:pt x="7040" y="3473"/>
                      <a:pt x="7119" y="3474"/>
                      <a:pt x="7197" y="3474"/>
                    </a:cubicBezTo>
                    <a:cubicBezTo>
                      <a:pt x="7695" y="3474"/>
                      <a:pt x="8204" y="3418"/>
                      <a:pt x="8697" y="3378"/>
                    </a:cubicBezTo>
                    <a:lnTo>
                      <a:pt x="8788" y="3378"/>
                    </a:lnTo>
                    <a:cubicBezTo>
                      <a:pt x="9108" y="3355"/>
                      <a:pt x="9427" y="3333"/>
                      <a:pt x="9747" y="3287"/>
                    </a:cubicBezTo>
                    <a:cubicBezTo>
                      <a:pt x="10044" y="3241"/>
                      <a:pt x="10318" y="3150"/>
                      <a:pt x="10614" y="3081"/>
                    </a:cubicBezTo>
                    <a:cubicBezTo>
                      <a:pt x="10729" y="3036"/>
                      <a:pt x="10865" y="2990"/>
                      <a:pt x="10980" y="2922"/>
                    </a:cubicBezTo>
                    <a:cubicBezTo>
                      <a:pt x="11071" y="2876"/>
                      <a:pt x="11185" y="2830"/>
                      <a:pt x="11276" y="2762"/>
                    </a:cubicBezTo>
                    <a:cubicBezTo>
                      <a:pt x="11390" y="2716"/>
                      <a:pt x="11482" y="2625"/>
                      <a:pt x="11573" y="2556"/>
                    </a:cubicBezTo>
                    <a:cubicBezTo>
                      <a:pt x="11664" y="2465"/>
                      <a:pt x="11733" y="2374"/>
                      <a:pt x="11824" y="2283"/>
                    </a:cubicBezTo>
                    <a:cubicBezTo>
                      <a:pt x="11870" y="2237"/>
                      <a:pt x="11915" y="2146"/>
                      <a:pt x="11938" y="2077"/>
                    </a:cubicBezTo>
                    <a:cubicBezTo>
                      <a:pt x="11961" y="2031"/>
                      <a:pt x="11961" y="1963"/>
                      <a:pt x="11961" y="1895"/>
                    </a:cubicBezTo>
                    <a:cubicBezTo>
                      <a:pt x="11915" y="1780"/>
                      <a:pt x="11847" y="1689"/>
                      <a:pt x="11733" y="1643"/>
                    </a:cubicBezTo>
                    <a:cubicBezTo>
                      <a:pt x="11687" y="1632"/>
                      <a:pt x="11642" y="1626"/>
                      <a:pt x="11596" y="1626"/>
                    </a:cubicBezTo>
                    <a:cubicBezTo>
                      <a:pt x="11550" y="1626"/>
                      <a:pt x="11505" y="1632"/>
                      <a:pt x="11459" y="1643"/>
                    </a:cubicBezTo>
                    <a:cubicBezTo>
                      <a:pt x="11231" y="1712"/>
                      <a:pt x="11025" y="1803"/>
                      <a:pt x="10820" y="1872"/>
                    </a:cubicBezTo>
                    <a:cubicBezTo>
                      <a:pt x="10477" y="1986"/>
                      <a:pt x="10135" y="2077"/>
                      <a:pt x="9793" y="2168"/>
                    </a:cubicBezTo>
                    <a:cubicBezTo>
                      <a:pt x="9736" y="2093"/>
                      <a:pt x="9648" y="2048"/>
                      <a:pt x="9554" y="2048"/>
                    </a:cubicBezTo>
                    <a:cubicBezTo>
                      <a:pt x="9535" y="2048"/>
                      <a:pt x="9516" y="2050"/>
                      <a:pt x="9496" y="2054"/>
                    </a:cubicBezTo>
                    <a:cubicBezTo>
                      <a:pt x="9154" y="2123"/>
                      <a:pt x="8788" y="2168"/>
                      <a:pt x="8446" y="2191"/>
                    </a:cubicBezTo>
                    <a:cubicBezTo>
                      <a:pt x="8385" y="2199"/>
                      <a:pt x="8322" y="2201"/>
                      <a:pt x="8257" y="2201"/>
                    </a:cubicBezTo>
                    <a:cubicBezTo>
                      <a:pt x="8126" y="2201"/>
                      <a:pt x="7989" y="2191"/>
                      <a:pt x="7853" y="2191"/>
                    </a:cubicBezTo>
                    <a:cubicBezTo>
                      <a:pt x="7647" y="2191"/>
                      <a:pt x="7442" y="2168"/>
                      <a:pt x="7236" y="2168"/>
                    </a:cubicBezTo>
                    <a:cubicBezTo>
                      <a:pt x="6803" y="2123"/>
                      <a:pt x="6392" y="2100"/>
                      <a:pt x="5981" y="2031"/>
                    </a:cubicBezTo>
                    <a:cubicBezTo>
                      <a:pt x="5707" y="1986"/>
                      <a:pt x="5456" y="1917"/>
                      <a:pt x="5205" y="1826"/>
                    </a:cubicBezTo>
                    <a:cubicBezTo>
                      <a:pt x="5022" y="1780"/>
                      <a:pt x="4862" y="1735"/>
                      <a:pt x="4703" y="1689"/>
                    </a:cubicBezTo>
                    <a:cubicBezTo>
                      <a:pt x="4543" y="1643"/>
                      <a:pt x="4406" y="1575"/>
                      <a:pt x="4246" y="1529"/>
                    </a:cubicBezTo>
                    <a:cubicBezTo>
                      <a:pt x="3904" y="1415"/>
                      <a:pt x="3561" y="1278"/>
                      <a:pt x="3242" y="1164"/>
                    </a:cubicBezTo>
                    <a:cubicBezTo>
                      <a:pt x="2922" y="1027"/>
                      <a:pt x="2603" y="890"/>
                      <a:pt x="2283" y="753"/>
                    </a:cubicBezTo>
                    <a:cubicBezTo>
                      <a:pt x="2146" y="685"/>
                      <a:pt x="2009" y="639"/>
                      <a:pt x="1872" y="571"/>
                    </a:cubicBezTo>
                    <a:cubicBezTo>
                      <a:pt x="1758" y="502"/>
                      <a:pt x="1621" y="434"/>
                      <a:pt x="1507" y="342"/>
                    </a:cubicBezTo>
                    <a:cubicBezTo>
                      <a:pt x="1439" y="320"/>
                      <a:pt x="1370" y="274"/>
                      <a:pt x="1302" y="228"/>
                    </a:cubicBezTo>
                    <a:cubicBezTo>
                      <a:pt x="1233" y="183"/>
                      <a:pt x="1165" y="114"/>
                      <a:pt x="1073" y="69"/>
                    </a:cubicBezTo>
                    <a:cubicBezTo>
                      <a:pt x="1028" y="46"/>
                      <a:pt x="982" y="23"/>
                      <a:pt x="914" y="23"/>
                    </a:cubicBezTo>
                    <a:lnTo>
                      <a:pt x="822" y="23"/>
                    </a:lnTo>
                    <a:cubicBezTo>
                      <a:pt x="777" y="23"/>
                      <a:pt x="731" y="0"/>
                      <a:pt x="685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2"/>
              <p:cNvSpPr/>
              <p:nvPr/>
            </p:nvSpPr>
            <p:spPr>
              <a:xfrm>
                <a:off x="7161970" y="2256631"/>
                <a:ext cx="154260" cy="12550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4643" extrusionOk="0">
                    <a:moveTo>
                      <a:pt x="982" y="1"/>
                    </a:moveTo>
                    <a:cubicBezTo>
                      <a:pt x="913" y="1"/>
                      <a:pt x="868" y="1"/>
                      <a:pt x="822" y="46"/>
                    </a:cubicBezTo>
                    <a:cubicBezTo>
                      <a:pt x="731" y="92"/>
                      <a:pt x="685" y="183"/>
                      <a:pt x="662" y="274"/>
                    </a:cubicBezTo>
                    <a:cubicBezTo>
                      <a:pt x="639" y="343"/>
                      <a:pt x="639" y="411"/>
                      <a:pt x="639" y="480"/>
                    </a:cubicBezTo>
                    <a:cubicBezTo>
                      <a:pt x="639" y="503"/>
                      <a:pt x="639" y="548"/>
                      <a:pt x="639" y="594"/>
                    </a:cubicBezTo>
                    <a:cubicBezTo>
                      <a:pt x="583" y="481"/>
                      <a:pt x="465" y="400"/>
                      <a:pt x="336" y="400"/>
                    </a:cubicBezTo>
                    <a:cubicBezTo>
                      <a:pt x="308" y="400"/>
                      <a:pt x="280" y="403"/>
                      <a:pt x="251" y="411"/>
                    </a:cubicBezTo>
                    <a:cubicBezTo>
                      <a:pt x="92" y="457"/>
                      <a:pt x="0" y="640"/>
                      <a:pt x="46" y="822"/>
                    </a:cubicBezTo>
                    <a:cubicBezTo>
                      <a:pt x="69" y="936"/>
                      <a:pt x="92" y="1073"/>
                      <a:pt x="137" y="1210"/>
                    </a:cubicBezTo>
                    <a:cubicBezTo>
                      <a:pt x="183" y="1347"/>
                      <a:pt x="229" y="1507"/>
                      <a:pt x="274" y="1644"/>
                    </a:cubicBezTo>
                    <a:cubicBezTo>
                      <a:pt x="388" y="1963"/>
                      <a:pt x="571" y="2260"/>
                      <a:pt x="754" y="2557"/>
                    </a:cubicBezTo>
                    <a:cubicBezTo>
                      <a:pt x="845" y="2694"/>
                      <a:pt x="936" y="2808"/>
                      <a:pt x="1050" y="2922"/>
                    </a:cubicBezTo>
                    <a:cubicBezTo>
                      <a:pt x="1142" y="3036"/>
                      <a:pt x="1233" y="3150"/>
                      <a:pt x="1347" y="3242"/>
                    </a:cubicBezTo>
                    <a:cubicBezTo>
                      <a:pt x="1575" y="3470"/>
                      <a:pt x="1849" y="3698"/>
                      <a:pt x="2123" y="3858"/>
                    </a:cubicBezTo>
                    <a:cubicBezTo>
                      <a:pt x="2260" y="3949"/>
                      <a:pt x="2397" y="4018"/>
                      <a:pt x="2534" y="4086"/>
                    </a:cubicBezTo>
                    <a:cubicBezTo>
                      <a:pt x="2694" y="4155"/>
                      <a:pt x="2831" y="4223"/>
                      <a:pt x="2968" y="4292"/>
                    </a:cubicBezTo>
                    <a:cubicBezTo>
                      <a:pt x="3287" y="4429"/>
                      <a:pt x="3607" y="4520"/>
                      <a:pt x="3949" y="4588"/>
                    </a:cubicBezTo>
                    <a:cubicBezTo>
                      <a:pt x="4066" y="4622"/>
                      <a:pt x="4183" y="4643"/>
                      <a:pt x="4300" y="4643"/>
                    </a:cubicBezTo>
                    <a:cubicBezTo>
                      <a:pt x="4343" y="4643"/>
                      <a:pt x="4386" y="4640"/>
                      <a:pt x="4428" y="4634"/>
                    </a:cubicBezTo>
                    <a:cubicBezTo>
                      <a:pt x="4588" y="4634"/>
                      <a:pt x="4748" y="4611"/>
                      <a:pt x="4885" y="4566"/>
                    </a:cubicBezTo>
                    <a:cubicBezTo>
                      <a:pt x="5090" y="4520"/>
                      <a:pt x="5296" y="4474"/>
                      <a:pt x="5478" y="4383"/>
                    </a:cubicBezTo>
                    <a:cubicBezTo>
                      <a:pt x="5570" y="4337"/>
                      <a:pt x="5638" y="4246"/>
                      <a:pt x="5661" y="4155"/>
                    </a:cubicBezTo>
                    <a:cubicBezTo>
                      <a:pt x="5707" y="3995"/>
                      <a:pt x="5615" y="3858"/>
                      <a:pt x="5478" y="3767"/>
                    </a:cubicBezTo>
                    <a:cubicBezTo>
                      <a:pt x="5387" y="3721"/>
                      <a:pt x="5250" y="3721"/>
                      <a:pt x="5136" y="3721"/>
                    </a:cubicBezTo>
                    <a:lnTo>
                      <a:pt x="4588" y="3721"/>
                    </a:lnTo>
                    <a:cubicBezTo>
                      <a:pt x="4451" y="3698"/>
                      <a:pt x="4292" y="3653"/>
                      <a:pt x="4155" y="3607"/>
                    </a:cubicBezTo>
                    <a:cubicBezTo>
                      <a:pt x="4018" y="3561"/>
                      <a:pt x="3881" y="3516"/>
                      <a:pt x="3744" y="3470"/>
                    </a:cubicBezTo>
                    <a:cubicBezTo>
                      <a:pt x="3561" y="3401"/>
                      <a:pt x="3379" y="3310"/>
                      <a:pt x="3219" y="3219"/>
                    </a:cubicBezTo>
                    <a:cubicBezTo>
                      <a:pt x="3054" y="3116"/>
                      <a:pt x="2890" y="3013"/>
                      <a:pt x="2742" y="2894"/>
                    </a:cubicBezTo>
                    <a:lnTo>
                      <a:pt x="2742" y="2894"/>
                    </a:lnTo>
                    <a:cubicBezTo>
                      <a:pt x="2749" y="2897"/>
                      <a:pt x="2756" y="2899"/>
                      <a:pt x="2762" y="2899"/>
                    </a:cubicBezTo>
                    <a:cubicBezTo>
                      <a:pt x="2741" y="2886"/>
                      <a:pt x="2720" y="2873"/>
                      <a:pt x="2700" y="2859"/>
                    </a:cubicBezTo>
                    <a:lnTo>
                      <a:pt x="2700" y="2859"/>
                    </a:lnTo>
                    <a:cubicBezTo>
                      <a:pt x="2698" y="2857"/>
                      <a:pt x="2696" y="2855"/>
                      <a:pt x="2694" y="2854"/>
                    </a:cubicBezTo>
                    <a:lnTo>
                      <a:pt x="2694" y="2854"/>
                    </a:lnTo>
                    <a:cubicBezTo>
                      <a:pt x="2695" y="2855"/>
                      <a:pt x="2696" y="2856"/>
                      <a:pt x="2697" y="2857"/>
                    </a:cubicBezTo>
                    <a:lnTo>
                      <a:pt x="2697" y="2857"/>
                    </a:lnTo>
                    <a:cubicBezTo>
                      <a:pt x="2541" y="2752"/>
                      <a:pt x="2403" y="2632"/>
                      <a:pt x="2283" y="2511"/>
                    </a:cubicBezTo>
                    <a:cubicBezTo>
                      <a:pt x="2123" y="2374"/>
                      <a:pt x="1986" y="2215"/>
                      <a:pt x="1849" y="2055"/>
                    </a:cubicBezTo>
                    <a:cubicBezTo>
                      <a:pt x="1712" y="1895"/>
                      <a:pt x="1575" y="1690"/>
                      <a:pt x="1484" y="1507"/>
                    </a:cubicBezTo>
                    <a:cubicBezTo>
                      <a:pt x="1393" y="1302"/>
                      <a:pt x="1347" y="1073"/>
                      <a:pt x="1324" y="868"/>
                    </a:cubicBezTo>
                    <a:cubicBezTo>
                      <a:pt x="1301" y="731"/>
                      <a:pt x="1279" y="594"/>
                      <a:pt x="1301" y="434"/>
                    </a:cubicBezTo>
                    <a:cubicBezTo>
                      <a:pt x="1301" y="434"/>
                      <a:pt x="1301" y="411"/>
                      <a:pt x="1324" y="389"/>
                    </a:cubicBezTo>
                    <a:cubicBezTo>
                      <a:pt x="1347" y="252"/>
                      <a:pt x="1279" y="92"/>
                      <a:pt x="1164" y="46"/>
                    </a:cubicBezTo>
                    <a:cubicBezTo>
                      <a:pt x="1119" y="23"/>
                      <a:pt x="1050" y="1"/>
                      <a:pt x="1005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2"/>
              <p:cNvSpPr/>
              <p:nvPr/>
            </p:nvSpPr>
            <p:spPr>
              <a:xfrm>
                <a:off x="7253899" y="2352263"/>
                <a:ext cx="50627" cy="15461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572" extrusionOk="0">
                    <a:moveTo>
                      <a:pt x="114" y="0"/>
                    </a:moveTo>
                    <a:cubicBezTo>
                      <a:pt x="92" y="0"/>
                      <a:pt x="46" y="23"/>
                      <a:pt x="23" y="46"/>
                    </a:cubicBezTo>
                    <a:cubicBezTo>
                      <a:pt x="0" y="92"/>
                      <a:pt x="23" y="160"/>
                      <a:pt x="69" y="206"/>
                    </a:cubicBezTo>
                    <a:cubicBezTo>
                      <a:pt x="92" y="206"/>
                      <a:pt x="137" y="229"/>
                      <a:pt x="183" y="252"/>
                    </a:cubicBezTo>
                    <a:cubicBezTo>
                      <a:pt x="206" y="252"/>
                      <a:pt x="229" y="274"/>
                      <a:pt x="251" y="274"/>
                    </a:cubicBezTo>
                    <a:cubicBezTo>
                      <a:pt x="274" y="297"/>
                      <a:pt x="320" y="297"/>
                      <a:pt x="343" y="297"/>
                    </a:cubicBezTo>
                    <a:cubicBezTo>
                      <a:pt x="411" y="320"/>
                      <a:pt x="480" y="320"/>
                      <a:pt x="548" y="343"/>
                    </a:cubicBezTo>
                    <a:cubicBezTo>
                      <a:pt x="685" y="366"/>
                      <a:pt x="822" y="366"/>
                      <a:pt x="959" y="388"/>
                    </a:cubicBezTo>
                    <a:cubicBezTo>
                      <a:pt x="1027" y="411"/>
                      <a:pt x="1073" y="411"/>
                      <a:pt x="1142" y="434"/>
                    </a:cubicBezTo>
                    <a:cubicBezTo>
                      <a:pt x="1187" y="434"/>
                      <a:pt x="1256" y="434"/>
                      <a:pt x="1324" y="457"/>
                    </a:cubicBezTo>
                    <a:cubicBezTo>
                      <a:pt x="1438" y="480"/>
                      <a:pt x="1552" y="503"/>
                      <a:pt x="1667" y="525"/>
                    </a:cubicBezTo>
                    <a:cubicBezTo>
                      <a:pt x="1689" y="548"/>
                      <a:pt x="1712" y="548"/>
                      <a:pt x="1735" y="548"/>
                    </a:cubicBezTo>
                    <a:cubicBezTo>
                      <a:pt x="1758" y="571"/>
                      <a:pt x="1781" y="571"/>
                      <a:pt x="1804" y="571"/>
                    </a:cubicBezTo>
                    <a:cubicBezTo>
                      <a:pt x="1826" y="548"/>
                      <a:pt x="1849" y="548"/>
                      <a:pt x="1849" y="525"/>
                    </a:cubicBezTo>
                    <a:cubicBezTo>
                      <a:pt x="1872" y="503"/>
                      <a:pt x="1872" y="457"/>
                      <a:pt x="1872" y="434"/>
                    </a:cubicBezTo>
                    <a:cubicBezTo>
                      <a:pt x="1849" y="411"/>
                      <a:pt x="1849" y="388"/>
                      <a:pt x="1804" y="388"/>
                    </a:cubicBezTo>
                    <a:cubicBezTo>
                      <a:pt x="1758" y="366"/>
                      <a:pt x="1689" y="343"/>
                      <a:pt x="1621" y="320"/>
                    </a:cubicBezTo>
                    <a:cubicBezTo>
                      <a:pt x="1575" y="297"/>
                      <a:pt x="1507" y="297"/>
                      <a:pt x="1461" y="274"/>
                    </a:cubicBezTo>
                    <a:cubicBezTo>
                      <a:pt x="1393" y="274"/>
                      <a:pt x="1347" y="252"/>
                      <a:pt x="1279" y="252"/>
                    </a:cubicBezTo>
                    <a:cubicBezTo>
                      <a:pt x="1210" y="229"/>
                      <a:pt x="1164" y="229"/>
                      <a:pt x="1096" y="206"/>
                    </a:cubicBezTo>
                    <a:cubicBezTo>
                      <a:pt x="959" y="183"/>
                      <a:pt x="822" y="160"/>
                      <a:pt x="685" y="137"/>
                    </a:cubicBezTo>
                    <a:cubicBezTo>
                      <a:pt x="548" y="115"/>
                      <a:pt x="388" y="92"/>
                      <a:pt x="274" y="46"/>
                    </a:cubicBezTo>
                    <a:cubicBezTo>
                      <a:pt x="229" y="46"/>
                      <a:pt x="206" y="23"/>
                      <a:pt x="183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2"/>
              <p:cNvSpPr/>
              <p:nvPr/>
            </p:nvSpPr>
            <p:spPr>
              <a:xfrm>
                <a:off x="7269928" y="2368914"/>
                <a:ext cx="88875" cy="133907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4954" extrusionOk="0">
                    <a:moveTo>
                      <a:pt x="617" y="1"/>
                    </a:moveTo>
                    <a:cubicBezTo>
                      <a:pt x="549" y="1"/>
                      <a:pt x="480" y="24"/>
                      <a:pt x="434" y="92"/>
                    </a:cubicBezTo>
                    <a:cubicBezTo>
                      <a:pt x="366" y="160"/>
                      <a:pt x="298" y="229"/>
                      <a:pt x="252" y="320"/>
                    </a:cubicBezTo>
                    <a:cubicBezTo>
                      <a:pt x="206" y="412"/>
                      <a:pt x="183" y="503"/>
                      <a:pt x="138" y="571"/>
                    </a:cubicBezTo>
                    <a:cubicBezTo>
                      <a:pt x="92" y="731"/>
                      <a:pt x="46" y="891"/>
                      <a:pt x="24" y="1051"/>
                    </a:cubicBezTo>
                    <a:cubicBezTo>
                      <a:pt x="24" y="1142"/>
                      <a:pt x="1" y="1233"/>
                      <a:pt x="1" y="1325"/>
                    </a:cubicBezTo>
                    <a:cubicBezTo>
                      <a:pt x="1" y="1416"/>
                      <a:pt x="1" y="1507"/>
                      <a:pt x="1" y="1598"/>
                    </a:cubicBezTo>
                    <a:cubicBezTo>
                      <a:pt x="24" y="1758"/>
                      <a:pt x="24" y="1918"/>
                      <a:pt x="69" y="2078"/>
                    </a:cubicBezTo>
                    <a:cubicBezTo>
                      <a:pt x="69" y="2238"/>
                      <a:pt x="115" y="2397"/>
                      <a:pt x="161" y="2557"/>
                    </a:cubicBezTo>
                    <a:cubicBezTo>
                      <a:pt x="206" y="2717"/>
                      <a:pt x="252" y="2854"/>
                      <a:pt x="320" y="3014"/>
                    </a:cubicBezTo>
                    <a:cubicBezTo>
                      <a:pt x="389" y="3173"/>
                      <a:pt x="457" y="3333"/>
                      <a:pt x="549" y="3493"/>
                    </a:cubicBezTo>
                    <a:cubicBezTo>
                      <a:pt x="617" y="3607"/>
                      <a:pt x="686" y="3744"/>
                      <a:pt x="777" y="3858"/>
                    </a:cubicBezTo>
                    <a:cubicBezTo>
                      <a:pt x="868" y="3972"/>
                      <a:pt x="937" y="4064"/>
                      <a:pt x="1028" y="4155"/>
                    </a:cubicBezTo>
                    <a:cubicBezTo>
                      <a:pt x="1119" y="4246"/>
                      <a:pt x="1211" y="4315"/>
                      <a:pt x="1302" y="4406"/>
                    </a:cubicBezTo>
                    <a:cubicBezTo>
                      <a:pt x="1416" y="4497"/>
                      <a:pt x="1507" y="4566"/>
                      <a:pt x="1621" y="4634"/>
                    </a:cubicBezTo>
                    <a:cubicBezTo>
                      <a:pt x="1713" y="4703"/>
                      <a:pt x="1827" y="4771"/>
                      <a:pt x="1918" y="4817"/>
                    </a:cubicBezTo>
                    <a:cubicBezTo>
                      <a:pt x="2032" y="4863"/>
                      <a:pt x="2169" y="4908"/>
                      <a:pt x="2283" y="4931"/>
                    </a:cubicBezTo>
                    <a:cubicBezTo>
                      <a:pt x="2397" y="4954"/>
                      <a:pt x="2512" y="4954"/>
                      <a:pt x="2626" y="4954"/>
                    </a:cubicBezTo>
                    <a:cubicBezTo>
                      <a:pt x="2717" y="4954"/>
                      <a:pt x="2808" y="4954"/>
                      <a:pt x="2900" y="4931"/>
                    </a:cubicBezTo>
                    <a:cubicBezTo>
                      <a:pt x="2945" y="4908"/>
                      <a:pt x="2968" y="4908"/>
                      <a:pt x="3014" y="4908"/>
                    </a:cubicBezTo>
                    <a:cubicBezTo>
                      <a:pt x="3128" y="4863"/>
                      <a:pt x="3196" y="4817"/>
                      <a:pt x="3265" y="4726"/>
                    </a:cubicBezTo>
                    <a:cubicBezTo>
                      <a:pt x="3288" y="4680"/>
                      <a:pt x="3288" y="4611"/>
                      <a:pt x="3288" y="4566"/>
                    </a:cubicBezTo>
                    <a:cubicBezTo>
                      <a:pt x="3288" y="4474"/>
                      <a:pt x="3265" y="4383"/>
                      <a:pt x="3196" y="4338"/>
                    </a:cubicBezTo>
                    <a:cubicBezTo>
                      <a:pt x="3128" y="4269"/>
                      <a:pt x="3128" y="4269"/>
                      <a:pt x="3037" y="4246"/>
                    </a:cubicBezTo>
                    <a:cubicBezTo>
                      <a:pt x="3014" y="4246"/>
                      <a:pt x="3014" y="4246"/>
                      <a:pt x="2991" y="4223"/>
                    </a:cubicBezTo>
                    <a:cubicBezTo>
                      <a:pt x="2968" y="4223"/>
                      <a:pt x="2945" y="4223"/>
                      <a:pt x="2922" y="4201"/>
                    </a:cubicBezTo>
                    <a:cubicBezTo>
                      <a:pt x="2808" y="4155"/>
                      <a:pt x="2671" y="4109"/>
                      <a:pt x="2557" y="4064"/>
                    </a:cubicBezTo>
                    <a:cubicBezTo>
                      <a:pt x="2443" y="3995"/>
                      <a:pt x="2352" y="3949"/>
                      <a:pt x="2261" y="3881"/>
                    </a:cubicBezTo>
                    <a:cubicBezTo>
                      <a:pt x="2169" y="3813"/>
                      <a:pt x="2078" y="3744"/>
                      <a:pt x="2009" y="3653"/>
                    </a:cubicBezTo>
                    <a:cubicBezTo>
                      <a:pt x="1941" y="3584"/>
                      <a:pt x="1872" y="3516"/>
                      <a:pt x="1804" y="3425"/>
                    </a:cubicBezTo>
                    <a:cubicBezTo>
                      <a:pt x="1667" y="3242"/>
                      <a:pt x="1530" y="3036"/>
                      <a:pt x="1416" y="2831"/>
                    </a:cubicBezTo>
                    <a:cubicBezTo>
                      <a:pt x="1370" y="2671"/>
                      <a:pt x="1302" y="2511"/>
                      <a:pt x="1256" y="2329"/>
                    </a:cubicBezTo>
                    <a:cubicBezTo>
                      <a:pt x="1233" y="2260"/>
                      <a:pt x="1211" y="2192"/>
                      <a:pt x="1188" y="2123"/>
                    </a:cubicBezTo>
                    <a:cubicBezTo>
                      <a:pt x="1165" y="2055"/>
                      <a:pt x="1165" y="1987"/>
                      <a:pt x="1142" y="1941"/>
                    </a:cubicBezTo>
                    <a:cubicBezTo>
                      <a:pt x="1119" y="1690"/>
                      <a:pt x="1142" y="1462"/>
                      <a:pt x="1165" y="1233"/>
                    </a:cubicBezTo>
                    <a:cubicBezTo>
                      <a:pt x="1188" y="1119"/>
                      <a:pt x="1211" y="982"/>
                      <a:pt x="1233" y="868"/>
                    </a:cubicBezTo>
                    <a:lnTo>
                      <a:pt x="1279" y="663"/>
                    </a:lnTo>
                    <a:cubicBezTo>
                      <a:pt x="1279" y="640"/>
                      <a:pt x="1279" y="594"/>
                      <a:pt x="1302" y="571"/>
                    </a:cubicBezTo>
                    <a:cubicBezTo>
                      <a:pt x="1348" y="434"/>
                      <a:pt x="1325" y="297"/>
                      <a:pt x="1233" y="183"/>
                    </a:cubicBezTo>
                    <a:cubicBezTo>
                      <a:pt x="1177" y="146"/>
                      <a:pt x="1122" y="109"/>
                      <a:pt x="1053" y="109"/>
                    </a:cubicBezTo>
                    <a:cubicBezTo>
                      <a:pt x="1038" y="109"/>
                      <a:pt x="1022" y="111"/>
                      <a:pt x="1005" y="115"/>
                    </a:cubicBezTo>
                    <a:cubicBezTo>
                      <a:pt x="959" y="115"/>
                      <a:pt x="891" y="115"/>
                      <a:pt x="845" y="138"/>
                    </a:cubicBezTo>
                    <a:cubicBezTo>
                      <a:pt x="845" y="115"/>
                      <a:pt x="823" y="92"/>
                      <a:pt x="800" y="69"/>
                    </a:cubicBezTo>
                    <a:cubicBezTo>
                      <a:pt x="754" y="24"/>
                      <a:pt x="686" y="1"/>
                      <a:pt x="617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2"/>
              <p:cNvSpPr/>
              <p:nvPr/>
            </p:nvSpPr>
            <p:spPr>
              <a:xfrm>
                <a:off x="7304500" y="2494171"/>
                <a:ext cx="49978" cy="10601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922" extrusionOk="0">
                    <a:moveTo>
                      <a:pt x="1438" y="0"/>
                    </a:moveTo>
                    <a:cubicBezTo>
                      <a:pt x="1392" y="0"/>
                      <a:pt x="1347" y="23"/>
                      <a:pt x="1301" y="46"/>
                    </a:cubicBezTo>
                    <a:cubicBezTo>
                      <a:pt x="1164" y="137"/>
                      <a:pt x="1073" y="229"/>
                      <a:pt x="959" y="365"/>
                    </a:cubicBezTo>
                    <a:cubicBezTo>
                      <a:pt x="890" y="457"/>
                      <a:pt x="822" y="594"/>
                      <a:pt x="753" y="708"/>
                    </a:cubicBezTo>
                    <a:cubicBezTo>
                      <a:pt x="662" y="845"/>
                      <a:pt x="571" y="982"/>
                      <a:pt x="502" y="1119"/>
                    </a:cubicBezTo>
                    <a:cubicBezTo>
                      <a:pt x="411" y="1256"/>
                      <a:pt x="365" y="1415"/>
                      <a:pt x="320" y="1552"/>
                    </a:cubicBezTo>
                    <a:cubicBezTo>
                      <a:pt x="205" y="1849"/>
                      <a:pt x="114" y="2146"/>
                      <a:pt x="69" y="2465"/>
                    </a:cubicBezTo>
                    <a:cubicBezTo>
                      <a:pt x="23" y="2762"/>
                      <a:pt x="0" y="3059"/>
                      <a:pt x="46" y="3356"/>
                    </a:cubicBezTo>
                    <a:cubicBezTo>
                      <a:pt x="69" y="3470"/>
                      <a:pt x="114" y="3584"/>
                      <a:pt x="160" y="3675"/>
                    </a:cubicBezTo>
                    <a:cubicBezTo>
                      <a:pt x="183" y="3721"/>
                      <a:pt x="205" y="3766"/>
                      <a:pt x="228" y="3812"/>
                    </a:cubicBezTo>
                    <a:cubicBezTo>
                      <a:pt x="278" y="3879"/>
                      <a:pt x="341" y="3921"/>
                      <a:pt x="415" y="3921"/>
                    </a:cubicBezTo>
                    <a:cubicBezTo>
                      <a:pt x="443" y="3921"/>
                      <a:pt x="472" y="3916"/>
                      <a:pt x="502" y="3903"/>
                    </a:cubicBezTo>
                    <a:cubicBezTo>
                      <a:pt x="571" y="3881"/>
                      <a:pt x="616" y="3812"/>
                      <a:pt x="616" y="3766"/>
                    </a:cubicBezTo>
                    <a:cubicBezTo>
                      <a:pt x="616" y="3721"/>
                      <a:pt x="616" y="3652"/>
                      <a:pt x="616" y="3607"/>
                    </a:cubicBezTo>
                    <a:cubicBezTo>
                      <a:pt x="616" y="3561"/>
                      <a:pt x="616" y="3493"/>
                      <a:pt x="616" y="3447"/>
                    </a:cubicBezTo>
                    <a:cubicBezTo>
                      <a:pt x="616" y="3219"/>
                      <a:pt x="639" y="2990"/>
                      <a:pt x="662" y="2762"/>
                    </a:cubicBezTo>
                    <a:cubicBezTo>
                      <a:pt x="662" y="2625"/>
                      <a:pt x="685" y="2511"/>
                      <a:pt x="708" y="2397"/>
                    </a:cubicBezTo>
                    <a:cubicBezTo>
                      <a:pt x="730" y="2260"/>
                      <a:pt x="753" y="2146"/>
                      <a:pt x="799" y="2032"/>
                    </a:cubicBezTo>
                    <a:lnTo>
                      <a:pt x="799" y="2032"/>
                    </a:lnTo>
                    <a:cubicBezTo>
                      <a:pt x="799" y="2032"/>
                      <a:pt x="792" y="2039"/>
                      <a:pt x="786" y="2049"/>
                    </a:cubicBezTo>
                    <a:lnTo>
                      <a:pt x="786" y="2049"/>
                    </a:lnTo>
                    <a:cubicBezTo>
                      <a:pt x="898" y="1718"/>
                      <a:pt x="1032" y="1430"/>
                      <a:pt x="1210" y="1142"/>
                    </a:cubicBezTo>
                    <a:cubicBezTo>
                      <a:pt x="1278" y="1027"/>
                      <a:pt x="1347" y="936"/>
                      <a:pt x="1438" y="822"/>
                    </a:cubicBezTo>
                    <a:cubicBezTo>
                      <a:pt x="1484" y="776"/>
                      <a:pt x="1552" y="731"/>
                      <a:pt x="1598" y="662"/>
                    </a:cubicBezTo>
                    <a:cubicBezTo>
                      <a:pt x="1643" y="617"/>
                      <a:pt x="1689" y="571"/>
                      <a:pt x="1735" y="525"/>
                    </a:cubicBezTo>
                    <a:cubicBezTo>
                      <a:pt x="1735" y="525"/>
                      <a:pt x="1735" y="525"/>
                      <a:pt x="1735" y="502"/>
                    </a:cubicBezTo>
                    <a:cubicBezTo>
                      <a:pt x="1826" y="434"/>
                      <a:pt x="1849" y="320"/>
                      <a:pt x="1780" y="229"/>
                    </a:cubicBezTo>
                    <a:cubicBezTo>
                      <a:pt x="1735" y="183"/>
                      <a:pt x="1689" y="137"/>
                      <a:pt x="1643" y="137"/>
                    </a:cubicBezTo>
                    <a:cubicBezTo>
                      <a:pt x="1621" y="114"/>
                      <a:pt x="1621" y="114"/>
                      <a:pt x="1598" y="92"/>
                    </a:cubicBezTo>
                    <a:cubicBezTo>
                      <a:pt x="1575" y="23"/>
                      <a:pt x="1506" y="0"/>
                      <a:pt x="1438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2"/>
              <p:cNvSpPr/>
              <p:nvPr/>
            </p:nvSpPr>
            <p:spPr>
              <a:xfrm>
                <a:off x="7347667" y="2609535"/>
                <a:ext cx="78387" cy="7995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58" extrusionOk="0">
                    <a:moveTo>
                      <a:pt x="2443" y="1"/>
                    </a:moveTo>
                    <a:cubicBezTo>
                      <a:pt x="2397" y="1"/>
                      <a:pt x="2352" y="23"/>
                      <a:pt x="2306" y="23"/>
                    </a:cubicBezTo>
                    <a:cubicBezTo>
                      <a:pt x="2169" y="23"/>
                      <a:pt x="2055" y="69"/>
                      <a:pt x="1941" y="92"/>
                    </a:cubicBezTo>
                    <a:cubicBezTo>
                      <a:pt x="1690" y="160"/>
                      <a:pt x="1462" y="297"/>
                      <a:pt x="1302" y="480"/>
                    </a:cubicBezTo>
                    <a:cubicBezTo>
                      <a:pt x="1233" y="480"/>
                      <a:pt x="1165" y="503"/>
                      <a:pt x="1119" y="571"/>
                    </a:cubicBezTo>
                    <a:cubicBezTo>
                      <a:pt x="1051" y="685"/>
                      <a:pt x="959" y="822"/>
                      <a:pt x="982" y="982"/>
                    </a:cubicBezTo>
                    <a:cubicBezTo>
                      <a:pt x="982" y="1051"/>
                      <a:pt x="959" y="1142"/>
                      <a:pt x="959" y="1210"/>
                    </a:cubicBezTo>
                    <a:cubicBezTo>
                      <a:pt x="959" y="1279"/>
                      <a:pt x="937" y="1324"/>
                      <a:pt x="914" y="1370"/>
                    </a:cubicBezTo>
                    <a:cubicBezTo>
                      <a:pt x="914" y="1416"/>
                      <a:pt x="891" y="1484"/>
                      <a:pt x="868" y="1530"/>
                    </a:cubicBezTo>
                    <a:cubicBezTo>
                      <a:pt x="855" y="1557"/>
                      <a:pt x="841" y="1576"/>
                      <a:pt x="832" y="1592"/>
                    </a:cubicBezTo>
                    <a:lnTo>
                      <a:pt x="832" y="1592"/>
                    </a:lnTo>
                    <a:lnTo>
                      <a:pt x="845" y="1553"/>
                    </a:lnTo>
                    <a:lnTo>
                      <a:pt x="845" y="1553"/>
                    </a:lnTo>
                    <a:cubicBezTo>
                      <a:pt x="777" y="1690"/>
                      <a:pt x="686" y="1827"/>
                      <a:pt x="617" y="1964"/>
                    </a:cubicBezTo>
                    <a:cubicBezTo>
                      <a:pt x="617" y="1986"/>
                      <a:pt x="594" y="1986"/>
                      <a:pt x="594" y="2009"/>
                    </a:cubicBezTo>
                    <a:cubicBezTo>
                      <a:pt x="571" y="2032"/>
                      <a:pt x="571" y="2055"/>
                      <a:pt x="549" y="2078"/>
                    </a:cubicBezTo>
                    <a:cubicBezTo>
                      <a:pt x="480" y="2146"/>
                      <a:pt x="389" y="2237"/>
                      <a:pt x="320" y="2329"/>
                    </a:cubicBezTo>
                    <a:cubicBezTo>
                      <a:pt x="275" y="2352"/>
                      <a:pt x="229" y="2397"/>
                      <a:pt x="183" y="2443"/>
                    </a:cubicBezTo>
                    <a:cubicBezTo>
                      <a:pt x="138" y="2489"/>
                      <a:pt x="69" y="2534"/>
                      <a:pt x="46" y="2603"/>
                    </a:cubicBezTo>
                    <a:cubicBezTo>
                      <a:pt x="1" y="2648"/>
                      <a:pt x="1" y="2717"/>
                      <a:pt x="1" y="2762"/>
                    </a:cubicBezTo>
                    <a:cubicBezTo>
                      <a:pt x="24" y="2854"/>
                      <a:pt x="92" y="2899"/>
                      <a:pt x="161" y="2945"/>
                    </a:cubicBezTo>
                    <a:cubicBezTo>
                      <a:pt x="186" y="2954"/>
                      <a:pt x="212" y="2957"/>
                      <a:pt x="237" y="2957"/>
                    </a:cubicBezTo>
                    <a:cubicBezTo>
                      <a:pt x="348" y="2957"/>
                      <a:pt x="456" y="2887"/>
                      <a:pt x="549" y="2831"/>
                    </a:cubicBezTo>
                    <a:cubicBezTo>
                      <a:pt x="663" y="2762"/>
                      <a:pt x="754" y="2694"/>
                      <a:pt x="845" y="2603"/>
                    </a:cubicBezTo>
                    <a:cubicBezTo>
                      <a:pt x="959" y="2489"/>
                      <a:pt x="1051" y="2352"/>
                      <a:pt x="1142" y="2237"/>
                    </a:cubicBezTo>
                    <a:cubicBezTo>
                      <a:pt x="1188" y="2169"/>
                      <a:pt x="1233" y="2078"/>
                      <a:pt x="1279" y="2009"/>
                    </a:cubicBezTo>
                    <a:cubicBezTo>
                      <a:pt x="1325" y="1941"/>
                      <a:pt x="1347" y="1872"/>
                      <a:pt x="1370" y="1827"/>
                    </a:cubicBezTo>
                    <a:cubicBezTo>
                      <a:pt x="1416" y="1758"/>
                      <a:pt x="1439" y="1690"/>
                      <a:pt x="1462" y="1621"/>
                    </a:cubicBezTo>
                    <a:cubicBezTo>
                      <a:pt x="1484" y="1576"/>
                      <a:pt x="1484" y="1530"/>
                      <a:pt x="1507" y="1484"/>
                    </a:cubicBezTo>
                    <a:cubicBezTo>
                      <a:pt x="1530" y="1416"/>
                      <a:pt x="1530" y="1324"/>
                      <a:pt x="1553" y="1233"/>
                    </a:cubicBezTo>
                    <a:cubicBezTo>
                      <a:pt x="1576" y="1142"/>
                      <a:pt x="1599" y="1051"/>
                      <a:pt x="1621" y="959"/>
                    </a:cubicBezTo>
                    <a:cubicBezTo>
                      <a:pt x="1667" y="914"/>
                      <a:pt x="1690" y="845"/>
                      <a:pt x="1736" y="799"/>
                    </a:cubicBezTo>
                    <a:cubicBezTo>
                      <a:pt x="1781" y="754"/>
                      <a:pt x="1850" y="685"/>
                      <a:pt x="1895" y="640"/>
                    </a:cubicBezTo>
                    <a:cubicBezTo>
                      <a:pt x="2009" y="594"/>
                      <a:pt x="2101" y="548"/>
                      <a:pt x="2192" y="503"/>
                    </a:cubicBezTo>
                    <a:cubicBezTo>
                      <a:pt x="2283" y="480"/>
                      <a:pt x="2352" y="457"/>
                      <a:pt x="2443" y="457"/>
                    </a:cubicBezTo>
                    <a:cubicBezTo>
                      <a:pt x="2451" y="449"/>
                      <a:pt x="2458" y="447"/>
                      <a:pt x="2466" y="447"/>
                    </a:cubicBezTo>
                    <a:cubicBezTo>
                      <a:pt x="2481" y="447"/>
                      <a:pt x="2496" y="457"/>
                      <a:pt x="2512" y="457"/>
                    </a:cubicBezTo>
                    <a:cubicBezTo>
                      <a:pt x="2534" y="457"/>
                      <a:pt x="2557" y="457"/>
                      <a:pt x="2580" y="480"/>
                    </a:cubicBezTo>
                    <a:cubicBezTo>
                      <a:pt x="2595" y="483"/>
                      <a:pt x="2610" y="484"/>
                      <a:pt x="2625" y="484"/>
                    </a:cubicBezTo>
                    <a:cubicBezTo>
                      <a:pt x="2728" y="484"/>
                      <a:pt x="2834" y="420"/>
                      <a:pt x="2854" y="320"/>
                    </a:cubicBezTo>
                    <a:cubicBezTo>
                      <a:pt x="2900" y="229"/>
                      <a:pt x="2831" y="92"/>
                      <a:pt x="2717" y="46"/>
                    </a:cubicBezTo>
                    <a:cubicBezTo>
                      <a:pt x="2649" y="46"/>
                      <a:pt x="2603" y="23"/>
                      <a:pt x="2534" y="23"/>
                    </a:cubicBezTo>
                    <a:cubicBezTo>
                      <a:pt x="2489" y="1"/>
                      <a:pt x="2466" y="1"/>
                      <a:pt x="2443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2"/>
              <p:cNvSpPr/>
              <p:nvPr/>
            </p:nvSpPr>
            <p:spPr>
              <a:xfrm>
                <a:off x="7038578" y="2623104"/>
                <a:ext cx="425723" cy="197454"/>
              </a:xfrm>
              <a:custGeom>
                <a:avLst/>
                <a:gdLst/>
                <a:ahLst/>
                <a:cxnLst/>
                <a:rect l="l" t="t" r="r" b="b"/>
                <a:pathLst>
                  <a:path w="15750" h="7305" extrusionOk="0">
                    <a:moveTo>
                      <a:pt x="5729" y="6529"/>
                    </a:moveTo>
                    <a:cubicBezTo>
                      <a:pt x="5712" y="6536"/>
                      <a:pt x="5694" y="6543"/>
                      <a:pt x="5677" y="6550"/>
                    </a:cubicBezTo>
                    <a:lnTo>
                      <a:pt x="5677" y="6550"/>
                    </a:lnTo>
                    <a:cubicBezTo>
                      <a:pt x="5696" y="6547"/>
                      <a:pt x="5716" y="6542"/>
                      <a:pt x="5729" y="6529"/>
                    </a:cubicBezTo>
                    <a:close/>
                    <a:moveTo>
                      <a:pt x="15750" y="1"/>
                    </a:moveTo>
                    <a:cubicBezTo>
                      <a:pt x="15681" y="1"/>
                      <a:pt x="15613" y="24"/>
                      <a:pt x="15590" y="92"/>
                    </a:cubicBezTo>
                    <a:cubicBezTo>
                      <a:pt x="15590" y="138"/>
                      <a:pt x="15567" y="183"/>
                      <a:pt x="15544" y="229"/>
                    </a:cubicBezTo>
                    <a:cubicBezTo>
                      <a:pt x="15476" y="343"/>
                      <a:pt x="15407" y="457"/>
                      <a:pt x="15339" y="571"/>
                    </a:cubicBezTo>
                    <a:cubicBezTo>
                      <a:pt x="15248" y="685"/>
                      <a:pt x="15179" y="777"/>
                      <a:pt x="15088" y="891"/>
                    </a:cubicBezTo>
                    <a:cubicBezTo>
                      <a:pt x="14997" y="982"/>
                      <a:pt x="14928" y="1074"/>
                      <a:pt x="14837" y="1165"/>
                    </a:cubicBezTo>
                    <a:cubicBezTo>
                      <a:pt x="14723" y="1256"/>
                      <a:pt x="14631" y="1347"/>
                      <a:pt x="14517" y="1439"/>
                    </a:cubicBezTo>
                    <a:cubicBezTo>
                      <a:pt x="14357" y="1598"/>
                      <a:pt x="14175" y="1735"/>
                      <a:pt x="13992" y="1872"/>
                    </a:cubicBezTo>
                    <a:cubicBezTo>
                      <a:pt x="13696" y="2055"/>
                      <a:pt x="13399" y="2215"/>
                      <a:pt x="13079" y="2329"/>
                    </a:cubicBezTo>
                    <a:cubicBezTo>
                      <a:pt x="12919" y="2375"/>
                      <a:pt x="12782" y="2420"/>
                      <a:pt x="12623" y="2443"/>
                    </a:cubicBezTo>
                    <a:cubicBezTo>
                      <a:pt x="12463" y="2489"/>
                      <a:pt x="12303" y="2512"/>
                      <a:pt x="12166" y="2534"/>
                    </a:cubicBezTo>
                    <a:lnTo>
                      <a:pt x="11984" y="2534"/>
                    </a:lnTo>
                    <a:cubicBezTo>
                      <a:pt x="11915" y="2534"/>
                      <a:pt x="11847" y="2512"/>
                      <a:pt x="11801" y="2512"/>
                    </a:cubicBezTo>
                    <a:cubicBezTo>
                      <a:pt x="11687" y="2489"/>
                      <a:pt x="11596" y="2466"/>
                      <a:pt x="11504" y="2443"/>
                    </a:cubicBezTo>
                    <a:cubicBezTo>
                      <a:pt x="11390" y="2397"/>
                      <a:pt x="11253" y="2352"/>
                      <a:pt x="11116" y="2306"/>
                    </a:cubicBezTo>
                    <a:cubicBezTo>
                      <a:pt x="10949" y="2250"/>
                      <a:pt x="10767" y="2180"/>
                      <a:pt x="10582" y="2180"/>
                    </a:cubicBezTo>
                    <a:cubicBezTo>
                      <a:pt x="10540" y="2180"/>
                      <a:pt x="10497" y="2183"/>
                      <a:pt x="10454" y="2192"/>
                    </a:cubicBezTo>
                    <a:cubicBezTo>
                      <a:pt x="10340" y="2215"/>
                      <a:pt x="10226" y="2260"/>
                      <a:pt x="10112" y="2329"/>
                    </a:cubicBezTo>
                    <a:cubicBezTo>
                      <a:pt x="10021" y="2375"/>
                      <a:pt x="9929" y="2443"/>
                      <a:pt x="9838" y="2534"/>
                    </a:cubicBezTo>
                    <a:cubicBezTo>
                      <a:pt x="9792" y="2557"/>
                      <a:pt x="9770" y="2603"/>
                      <a:pt x="9724" y="2626"/>
                    </a:cubicBezTo>
                    <a:cubicBezTo>
                      <a:pt x="9678" y="2694"/>
                      <a:pt x="9610" y="2785"/>
                      <a:pt x="9564" y="2854"/>
                    </a:cubicBezTo>
                    <a:cubicBezTo>
                      <a:pt x="9473" y="2968"/>
                      <a:pt x="9404" y="3105"/>
                      <a:pt x="9313" y="3219"/>
                    </a:cubicBezTo>
                    <a:cubicBezTo>
                      <a:pt x="9222" y="3356"/>
                      <a:pt x="9108" y="3493"/>
                      <a:pt x="8993" y="3607"/>
                    </a:cubicBezTo>
                    <a:cubicBezTo>
                      <a:pt x="8993" y="3630"/>
                      <a:pt x="8993" y="3630"/>
                      <a:pt x="8993" y="3630"/>
                    </a:cubicBezTo>
                    <a:cubicBezTo>
                      <a:pt x="8765" y="3881"/>
                      <a:pt x="8514" y="4132"/>
                      <a:pt x="8240" y="4360"/>
                    </a:cubicBezTo>
                    <a:cubicBezTo>
                      <a:pt x="8032" y="4527"/>
                      <a:pt x="7823" y="4694"/>
                      <a:pt x="7598" y="4843"/>
                    </a:cubicBezTo>
                    <a:lnTo>
                      <a:pt x="7598" y="4843"/>
                    </a:lnTo>
                    <a:cubicBezTo>
                      <a:pt x="7599" y="4842"/>
                      <a:pt x="7600" y="4841"/>
                      <a:pt x="7601" y="4840"/>
                    </a:cubicBezTo>
                    <a:lnTo>
                      <a:pt x="7601" y="4840"/>
                    </a:lnTo>
                    <a:cubicBezTo>
                      <a:pt x="7600" y="4841"/>
                      <a:pt x="7599" y="4842"/>
                      <a:pt x="7598" y="4843"/>
                    </a:cubicBezTo>
                    <a:lnTo>
                      <a:pt x="7598" y="4843"/>
                    </a:lnTo>
                    <a:cubicBezTo>
                      <a:pt x="7576" y="4857"/>
                      <a:pt x="7554" y="4871"/>
                      <a:pt x="7533" y="4885"/>
                    </a:cubicBezTo>
                    <a:cubicBezTo>
                      <a:pt x="7540" y="4885"/>
                      <a:pt x="7548" y="4883"/>
                      <a:pt x="7555" y="4879"/>
                    </a:cubicBezTo>
                    <a:lnTo>
                      <a:pt x="7555" y="4879"/>
                    </a:lnTo>
                    <a:cubicBezTo>
                      <a:pt x="7540" y="4890"/>
                      <a:pt x="7525" y="4899"/>
                      <a:pt x="7510" y="4907"/>
                    </a:cubicBezTo>
                    <a:lnTo>
                      <a:pt x="7510" y="4907"/>
                    </a:lnTo>
                    <a:cubicBezTo>
                      <a:pt x="7517" y="4901"/>
                      <a:pt x="7525" y="4893"/>
                      <a:pt x="7533" y="4885"/>
                    </a:cubicBezTo>
                    <a:lnTo>
                      <a:pt x="7533" y="4885"/>
                    </a:lnTo>
                    <a:cubicBezTo>
                      <a:pt x="7514" y="4899"/>
                      <a:pt x="7496" y="4912"/>
                      <a:pt x="7478" y="4924"/>
                    </a:cubicBezTo>
                    <a:lnTo>
                      <a:pt x="7478" y="4924"/>
                    </a:lnTo>
                    <a:cubicBezTo>
                      <a:pt x="7474" y="4926"/>
                      <a:pt x="7469" y="4929"/>
                      <a:pt x="7464" y="4931"/>
                    </a:cubicBezTo>
                    <a:cubicBezTo>
                      <a:pt x="7465" y="4931"/>
                      <a:pt x="7467" y="4931"/>
                      <a:pt x="7468" y="4931"/>
                    </a:cubicBezTo>
                    <a:lnTo>
                      <a:pt x="7468" y="4931"/>
                    </a:lnTo>
                    <a:cubicBezTo>
                      <a:pt x="7399" y="4977"/>
                      <a:pt x="7334" y="5016"/>
                      <a:pt x="7282" y="5068"/>
                    </a:cubicBezTo>
                    <a:lnTo>
                      <a:pt x="7259" y="5068"/>
                    </a:lnTo>
                    <a:cubicBezTo>
                      <a:pt x="7259" y="5068"/>
                      <a:pt x="7259" y="5068"/>
                      <a:pt x="7259" y="5091"/>
                    </a:cubicBezTo>
                    <a:lnTo>
                      <a:pt x="7213" y="5114"/>
                    </a:lnTo>
                    <a:lnTo>
                      <a:pt x="7213" y="5114"/>
                    </a:lnTo>
                    <a:lnTo>
                      <a:pt x="7236" y="5091"/>
                    </a:lnTo>
                    <a:lnTo>
                      <a:pt x="7236" y="5091"/>
                    </a:lnTo>
                    <a:cubicBezTo>
                      <a:pt x="6985" y="5251"/>
                      <a:pt x="6734" y="5410"/>
                      <a:pt x="6460" y="5502"/>
                    </a:cubicBezTo>
                    <a:cubicBezTo>
                      <a:pt x="6300" y="5570"/>
                      <a:pt x="6140" y="5661"/>
                      <a:pt x="6003" y="5730"/>
                    </a:cubicBezTo>
                    <a:cubicBezTo>
                      <a:pt x="5844" y="5798"/>
                      <a:pt x="5707" y="5844"/>
                      <a:pt x="5570" y="5912"/>
                    </a:cubicBezTo>
                    <a:lnTo>
                      <a:pt x="5524" y="5912"/>
                    </a:lnTo>
                    <a:cubicBezTo>
                      <a:pt x="5501" y="5935"/>
                      <a:pt x="5478" y="5935"/>
                      <a:pt x="5456" y="5935"/>
                    </a:cubicBezTo>
                    <a:cubicBezTo>
                      <a:pt x="5364" y="5981"/>
                      <a:pt x="5296" y="6004"/>
                      <a:pt x="5204" y="6027"/>
                    </a:cubicBezTo>
                    <a:cubicBezTo>
                      <a:pt x="5113" y="6049"/>
                      <a:pt x="5022" y="6095"/>
                      <a:pt x="4931" y="6118"/>
                    </a:cubicBezTo>
                    <a:cubicBezTo>
                      <a:pt x="4908" y="6141"/>
                      <a:pt x="4908" y="6141"/>
                      <a:pt x="4885" y="6141"/>
                    </a:cubicBezTo>
                    <a:lnTo>
                      <a:pt x="4908" y="6141"/>
                    </a:lnTo>
                    <a:cubicBezTo>
                      <a:pt x="4702" y="6209"/>
                      <a:pt x="4497" y="6255"/>
                      <a:pt x="4291" y="6301"/>
                    </a:cubicBezTo>
                    <a:cubicBezTo>
                      <a:pt x="4200" y="6323"/>
                      <a:pt x="4086" y="6346"/>
                      <a:pt x="3972" y="6369"/>
                    </a:cubicBezTo>
                    <a:cubicBezTo>
                      <a:pt x="3858" y="6392"/>
                      <a:pt x="3744" y="6415"/>
                      <a:pt x="3607" y="6437"/>
                    </a:cubicBezTo>
                    <a:cubicBezTo>
                      <a:pt x="3378" y="6483"/>
                      <a:pt x="3150" y="6529"/>
                      <a:pt x="2922" y="6552"/>
                    </a:cubicBezTo>
                    <a:cubicBezTo>
                      <a:pt x="2671" y="6597"/>
                      <a:pt x="2443" y="6620"/>
                      <a:pt x="2192" y="6643"/>
                    </a:cubicBezTo>
                    <a:cubicBezTo>
                      <a:pt x="2123" y="6643"/>
                      <a:pt x="2032" y="6666"/>
                      <a:pt x="1963" y="6666"/>
                    </a:cubicBezTo>
                    <a:cubicBezTo>
                      <a:pt x="1872" y="6666"/>
                      <a:pt x="1804" y="6643"/>
                      <a:pt x="1712" y="6643"/>
                    </a:cubicBezTo>
                    <a:lnTo>
                      <a:pt x="1256" y="6643"/>
                    </a:lnTo>
                    <a:cubicBezTo>
                      <a:pt x="1164" y="6643"/>
                      <a:pt x="1083" y="6633"/>
                      <a:pt x="999" y="6633"/>
                    </a:cubicBezTo>
                    <a:cubicBezTo>
                      <a:pt x="956" y="6633"/>
                      <a:pt x="913" y="6635"/>
                      <a:pt x="868" y="6643"/>
                    </a:cubicBezTo>
                    <a:lnTo>
                      <a:pt x="594" y="6643"/>
                    </a:lnTo>
                    <a:cubicBezTo>
                      <a:pt x="525" y="6643"/>
                      <a:pt x="457" y="6666"/>
                      <a:pt x="388" y="6666"/>
                    </a:cubicBezTo>
                    <a:cubicBezTo>
                      <a:pt x="320" y="6689"/>
                      <a:pt x="229" y="6711"/>
                      <a:pt x="160" y="6734"/>
                    </a:cubicBezTo>
                    <a:cubicBezTo>
                      <a:pt x="114" y="6757"/>
                      <a:pt x="92" y="6780"/>
                      <a:pt x="46" y="6825"/>
                    </a:cubicBezTo>
                    <a:cubicBezTo>
                      <a:pt x="23" y="6894"/>
                      <a:pt x="0" y="6962"/>
                      <a:pt x="23" y="7031"/>
                    </a:cubicBezTo>
                    <a:cubicBezTo>
                      <a:pt x="23" y="7099"/>
                      <a:pt x="69" y="7168"/>
                      <a:pt x="137" y="7191"/>
                    </a:cubicBezTo>
                    <a:cubicBezTo>
                      <a:pt x="206" y="7236"/>
                      <a:pt x="251" y="7236"/>
                      <a:pt x="343" y="7236"/>
                    </a:cubicBezTo>
                    <a:lnTo>
                      <a:pt x="799" y="7236"/>
                    </a:lnTo>
                    <a:cubicBezTo>
                      <a:pt x="913" y="7236"/>
                      <a:pt x="1027" y="7259"/>
                      <a:pt x="1142" y="7259"/>
                    </a:cubicBezTo>
                    <a:cubicBezTo>
                      <a:pt x="1256" y="7282"/>
                      <a:pt x="1370" y="7282"/>
                      <a:pt x="1484" y="7282"/>
                    </a:cubicBezTo>
                    <a:cubicBezTo>
                      <a:pt x="1621" y="7282"/>
                      <a:pt x="1758" y="7305"/>
                      <a:pt x="1895" y="7305"/>
                    </a:cubicBezTo>
                    <a:cubicBezTo>
                      <a:pt x="2077" y="7305"/>
                      <a:pt x="2260" y="7282"/>
                      <a:pt x="2443" y="7259"/>
                    </a:cubicBezTo>
                    <a:cubicBezTo>
                      <a:pt x="2557" y="7259"/>
                      <a:pt x="2694" y="7236"/>
                      <a:pt x="2808" y="7236"/>
                    </a:cubicBezTo>
                    <a:cubicBezTo>
                      <a:pt x="2876" y="7168"/>
                      <a:pt x="2945" y="7122"/>
                      <a:pt x="3036" y="7122"/>
                    </a:cubicBezTo>
                    <a:cubicBezTo>
                      <a:pt x="3059" y="7122"/>
                      <a:pt x="3082" y="7122"/>
                      <a:pt x="3105" y="7145"/>
                    </a:cubicBezTo>
                    <a:cubicBezTo>
                      <a:pt x="3150" y="7145"/>
                      <a:pt x="3196" y="7168"/>
                      <a:pt x="3219" y="7168"/>
                    </a:cubicBezTo>
                    <a:cubicBezTo>
                      <a:pt x="3424" y="7145"/>
                      <a:pt x="3630" y="7099"/>
                      <a:pt x="3835" y="7054"/>
                    </a:cubicBezTo>
                    <a:cubicBezTo>
                      <a:pt x="3972" y="7031"/>
                      <a:pt x="4086" y="7031"/>
                      <a:pt x="4223" y="6985"/>
                    </a:cubicBezTo>
                    <a:cubicBezTo>
                      <a:pt x="4360" y="6962"/>
                      <a:pt x="4497" y="6940"/>
                      <a:pt x="4611" y="6894"/>
                    </a:cubicBezTo>
                    <a:cubicBezTo>
                      <a:pt x="4862" y="6848"/>
                      <a:pt x="5090" y="6757"/>
                      <a:pt x="5341" y="6666"/>
                    </a:cubicBezTo>
                    <a:lnTo>
                      <a:pt x="5364" y="6666"/>
                    </a:lnTo>
                    <a:cubicBezTo>
                      <a:pt x="5364" y="6643"/>
                      <a:pt x="5387" y="6643"/>
                      <a:pt x="5387" y="6643"/>
                    </a:cubicBezTo>
                    <a:lnTo>
                      <a:pt x="5364" y="6643"/>
                    </a:lnTo>
                    <a:cubicBezTo>
                      <a:pt x="5480" y="6624"/>
                      <a:pt x="5580" y="6588"/>
                      <a:pt x="5677" y="6550"/>
                    </a:cubicBezTo>
                    <a:lnTo>
                      <a:pt x="5677" y="6550"/>
                    </a:lnTo>
                    <a:cubicBezTo>
                      <a:pt x="5662" y="6552"/>
                      <a:pt x="5648" y="6552"/>
                      <a:pt x="5638" y="6552"/>
                    </a:cubicBezTo>
                    <a:cubicBezTo>
                      <a:pt x="5844" y="6483"/>
                      <a:pt x="6049" y="6415"/>
                      <a:pt x="6232" y="6323"/>
                    </a:cubicBezTo>
                    <a:cubicBezTo>
                      <a:pt x="6323" y="6301"/>
                      <a:pt x="6391" y="6255"/>
                      <a:pt x="6483" y="6209"/>
                    </a:cubicBezTo>
                    <a:cubicBezTo>
                      <a:pt x="6574" y="6164"/>
                      <a:pt x="6665" y="6141"/>
                      <a:pt x="6757" y="6095"/>
                    </a:cubicBezTo>
                    <a:cubicBezTo>
                      <a:pt x="7076" y="5958"/>
                      <a:pt x="7396" y="5776"/>
                      <a:pt x="7670" y="5570"/>
                    </a:cubicBezTo>
                    <a:cubicBezTo>
                      <a:pt x="7738" y="5547"/>
                      <a:pt x="7784" y="5502"/>
                      <a:pt x="7852" y="5456"/>
                    </a:cubicBezTo>
                    <a:cubicBezTo>
                      <a:pt x="7875" y="5433"/>
                      <a:pt x="7921" y="5410"/>
                      <a:pt x="7944" y="5387"/>
                    </a:cubicBezTo>
                    <a:cubicBezTo>
                      <a:pt x="8103" y="5273"/>
                      <a:pt x="8263" y="5159"/>
                      <a:pt x="8423" y="5045"/>
                    </a:cubicBezTo>
                    <a:cubicBezTo>
                      <a:pt x="8651" y="4863"/>
                      <a:pt x="8857" y="4703"/>
                      <a:pt x="9039" y="4497"/>
                    </a:cubicBezTo>
                    <a:cubicBezTo>
                      <a:pt x="9153" y="4406"/>
                      <a:pt x="9245" y="4292"/>
                      <a:pt x="9359" y="4201"/>
                    </a:cubicBezTo>
                    <a:cubicBezTo>
                      <a:pt x="9450" y="4064"/>
                      <a:pt x="9564" y="3950"/>
                      <a:pt x="9678" y="3813"/>
                    </a:cubicBezTo>
                    <a:cubicBezTo>
                      <a:pt x="9770" y="3698"/>
                      <a:pt x="9861" y="3561"/>
                      <a:pt x="9952" y="3447"/>
                    </a:cubicBezTo>
                    <a:cubicBezTo>
                      <a:pt x="10021" y="3333"/>
                      <a:pt x="10089" y="3219"/>
                      <a:pt x="10180" y="3105"/>
                    </a:cubicBezTo>
                    <a:cubicBezTo>
                      <a:pt x="10180" y="3105"/>
                      <a:pt x="10180" y="3105"/>
                      <a:pt x="10180" y="3082"/>
                    </a:cubicBezTo>
                    <a:cubicBezTo>
                      <a:pt x="10203" y="3059"/>
                      <a:pt x="10249" y="3036"/>
                      <a:pt x="10272" y="3014"/>
                    </a:cubicBezTo>
                    <a:cubicBezTo>
                      <a:pt x="10295" y="2991"/>
                      <a:pt x="10295" y="2968"/>
                      <a:pt x="10317" y="2968"/>
                    </a:cubicBezTo>
                    <a:cubicBezTo>
                      <a:pt x="10409" y="2922"/>
                      <a:pt x="10477" y="2877"/>
                      <a:pt x="10568" y="2831"/>
                    </a:cubicBezTo>
                    <a:lnTo>
                      <a:pt x="10637" y="2831"/>
                    </a:lnTo>
                    <a:cubicBezTo>
                      <a:pt x="10705" y="2854"/>
                      <a:pt x="10774" y="2877"/>
                      <a:pt x="10842" y="2900"/>
                    </a:cubicBezTo>
                    <a:cubicBezTo>
                      <a:pt x="10956" y="2945"/>
                      <a:pt x="11071" y="2968"/>
                      <a:pt x="11208" y="3014"/>
                    </a:cubicBezTo>
                    <a:cubicBezTo>
                      <a:pt x="11413" y="3105"/>
                      <a:pt x="11641" y="3151"/>
                      <a:pt x="11869" y="3173"/>
                    </a:cubicBezTo>
                    <a:cubicBezTo>
                      <a:pt x="11923" y="3180"/>
                      <a:pt x="11978" y="3183"/>
                      <a:pt x="12035" y="3183"/>
                    </a:cubicBezTo>
                    <a:cubicBezTo>
                      <a:pt x="12170" y="3183"/>
                      <a:pt x="12311" y="3167"/>
                      <a:pt x="12440" y="3151"/>
                    </a:cubicBezTo>
                    <a:cubicBezTo>
                      <a:pt x="12737" y="3082"/>
                      <a:pt x="13034" y="3036"/>
                      <a:pt x="13307" y="2922"/>
                    </a:cubicBezTo>
                    <a:cubicBezTo>
                      <a:pt x="13581" y="2831"/>
                      <a:pt x="13832" y="2694"/>
                      <a:pt x="14084" y="2534"/>
                    </a:cubicBezTo>
                    <a:cubicBezTo>
                      <a:pt x="14220" y="2466"/>
                      <a:pt x="14335" y="2375"/>
                      <a:pt x="14472" y="2260"/>
                    </a:cubicBezTo>
                    <a:cubicBezTo>
                      <a:pt x="14563" y="2192"/>
                      <a:pt x="14631" y="2123"/>
                      <a:pt x="14723" y="2032"/>
                    </a:cubicBezTo>
                    <a:cubicBezTo>
                      <a:pt x="14837" y="1918"/>
                      <a:pt x="14951" y="1781"/>
                      <a:pt x="15065" y="1667"/>
                    </a:cubicBezTo>
                    <a:cubicBezTo>
                      <a:pt x="15111" y="1598"/>
                      <a:pt x="15133" y="1553"/>
                      <a:pt x="15179" y="1507"/>
                    </a:cubicBezTo>
                    <a:cubicBezTo>
                      <a:pt x="15225" y="1439"/>
                      <a:pt x="15270" y="1370"/>
                      <a:pt x="15316" y="1302"/>
                    </a:cubicBezTo>
                    <a:cubicBezTo>
                      <a:pt x="15407" y="1188"/>
                      <a:pt x="15476" y="1051"/>
                      <a:pt x="15544" y="937"/>
                    </a:cubicBezTo>
                    <a:cubicBezTo>
                      <a:pt x="15567" y="891"/>
                      <a:pt x="15590" y="845"/>
                      <a:pt x="15590" y="822"/>
                    </a:cubicBezTo>
                    <a:cubicBezTo>
                      <a:pt x="15613" y="754"/>
                      <a:pt x="15636" y="708"/>
                      <a:pt x="15658" y="640"/>
                    </a:cubicBezTo>
                    <a:cubicBezTo>
                      <a:pt x="15658" y="571"/>
                      <a:pt x="15681" y="503"/>
                      <a:pt x="15681" y="434"/>
                    </a:cubicBezTo>
                    <a:lnTo>
                      <a:pt x="15704" y="343"/>
                    </a:lnTo>
                    <a:cubicBezTo>
                      <a:pt x="15727" y="297"/>
                      <a:pt x="15727" y="229"/>
                      <a:pt x="15727" y="161"/>
                    </a:cubicBezTo>
                    <a:cubicBezTo>
                      <a:pt x="15750" y="115"/>
                      <a:pt x="15750" y="46"/>
                      <a:pt x="15750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2"/>
              <p:cNvSpPr/>
              <p:nvPr/>
            </p:nvSpPr>
            <p:spPr>
              <a:xfrm>
                <a:off x="6942946" y="2698382"/>
                <a:ext cx="380069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14061" h="4224" extrusionOk="0">
                    <a:moveTo>
                      <a:pt x="13833" y="0"/>
                    </a:moveTo>
                    <a:cubicBezTo>
                      <a:pt x="13833" y="0"/>
                      <a:pt x="13833" y="0"/>
                      <a:pt x="13810" y="23"/>
                    </a:cubicBezTo>
                    <a:cubicBezTo>
                      <a:pt x="13764" y="23"/>
                      <a:pt x="13718" y="46"/>
                      <a:pt x="13696" y="92"/>
                    </a:cubicBezTo>
                    <a:cubicBezTo>
                      <a:pt x="13650" y="137"/>
                      <a:pt x="13604" y="183"/>
                      <a:pt x="13559" y="251"/>
                    </a:cubicBezTo>
                    <a:cubicBezTo>
                      <a:pt x="13536" y="274"/>
                      <a:pt x="13513" y="297"/>
                      <a:pt x="13513" y="320"/>
                    </a:cubicBezTo>
                    <a:cubicBezTo>
                      <a:pt x="13490" y="320"/>
                      <a:pt x="13490" y="320"/>
                      <a:pt x="13467" y="343"/>
                    </a:cubicBezTo>
                    <a:cubicBezTo>
                      <a:pt x="13422" y="388"/>
                      <a:pt x="13376" y="457"/>
                      <a:pt x="13330" y="503"/>
                    </a:cubicBezTo>
                    <a:cubicBezTo>
                      <a:pt x="13308" y="548"/>
                      <a:pt x="13262" y="594"/>
                      <a:pt x="13239" y="640"/>
                    </a:cubicBezTo>
                    <a:cubicBezTo>
                      <a:pt x="13216" y="640"/>
                      <a:pt x="13216" y="662"/>
                      <a:pt x="13216" y="662"/>
                    </a:cubicBezTo>
                    <a:cubicBezTo>
                      <a:pt x="13193" y="651"/>
                      <a:pt x="13171" y="645"/>
                      <a:pt x="13145" y="645"/>
                    </a:cubicBezTo>
                    <a:cubicBezTo>
                      <a:pt x="13119" y="645"/>
                      <a:pt x="13091" y="651"/>
                      <a:pt x="13056" y="662"/>
                    </a:cubicBezTo>
                    <a:cubicBezTo>
                      <a:pt x="13034" y="662"/>
                      <a:pt x="12988" y="708"/>
                      <a:pt x="12965" y="708"/>
                    </a:cubicBezTo>
                    <a:cubicBezTo>
                      <a:pt x="12920" y="754"/>
                      <a:pt x="12874" y="776"/>
                      <a:pt x="12851" y="822"/>
                    </a:cubicBezTo>
                    <a:cubicBezTo>
                      <a:pt x="12760" y="891"/>
                      <a:pt x="12668" y="959"/>
                      <a:pt x="12577" y="1028"/>
                    </a:cubicBezTo>
                    <a:cubicBezTo>
                      <a:pt x="12395" y="1165"/>
                      <a:pt x="12212" y="1324"/>
                      <a:pt x="12007" y="1484"/>
                    </a:cubicBezTo>
                    <a:cubicBezTo>
                      <a:pt x="11801" y="1621"/>
                      <a:pt x="11618" y="1781"/>
                      <a:pt x="11390" y="1918"/>
                    </a:cubicBezTo>
                    <a:cubicBezTo>
                      <a:pt x="11322" y="1963"/>
                      <a:pt x="11230" y="2009"/>
                      <a:pt x="11139" y="2055"/>
                    </a:cubicBezTo>
                    <a:cubicBezTo>
                      <a:pt x="11071" y="2100"/>
                      <a:pt x="10979" y="2169"/>
                      <a:pt x="10911" y="2214"/>
                    </a:cubicBezTo>
                    <a:lnTo>
                      <a:pt x="10888" y="2214"/>
                    </a:lnTo>
                    <a:cubicBezTo>
                      <a:pt x="10683" y="2329"/>
                      <a:pt x="10477" y="2443"/>
                      <a:pt x="10249" y="2534"/>
                    </a:cubicBezTo>
                    <a:cubicBezTo>
                      <a:pt x="10135" y="2580"/>
                      <a:pt x="10021" y="2625"/>
                      <a:pt x="9907" y="2694"/>
                    </a:cubicBezTo>
                    <a:cubicBezTo>
                      <a:pt x="9792" y="2739"/>
                      <a:pt x="9678" y="2785"/>
                      <a:pt x="9564" y="2831"/>
                    </a:cubicBezTo>
                    <a:cubicBezTo>
                      <a:pt x="9450" y="2876"/>
                      <a:pt x="9336" y="2899"/>
                      <a:pt x="9222" y="2945"/>
                    </a:cubicBezTo>
                    <a:cubicBezTo>
                      <a:pt x="9108" y="2991"/>
                      <a:pt x="8994" y="3036"/>
                      <a:pt x="8879" y="3059"/>
                    </a:cubicBezTo>
                    <a:cubicBezTo>
                      <a:pt x="8742" y="3105"/>
                      <a:pt x="8628" y="3150"/>
                      <a:pt x="8514" y="3196"/>
                    </a:cubicBezTo>
                    <a:cubicBezTo>
                      <a:pt x="8377" y="3219"/>
                      <a:pt x="8263" y="3264"/>
                      <a:pt x="8149" y="3310"/>
                    </a:cubicBezTo>
                    <a:cubicBezTo>
                      <a:pt x="8012" y="3333"/>
                      <a:pt x="7875" y="3379"/>
                      <a:pt x="7738" y="3401"/>
                    </a:cubicBezTo>
                    <a:cubicBezTo>
                      <a:pt x="7601" y="3424"/>
                      <a:pt x="7464" y="3447"/>
                      <a:pt x="7350" y="3493"/>
                    </a:cubicBezTo>
                    <a:cubicBezTo>
                      <a:pt x="7053" y="3538"/>
                      <a:pt x="6757" y="3584"/>
                      <a:pt x="6460" y="3607"/>
                    </a:cubicBezTo>
                    <a:cubicBezTo>
                      <a:pt x="6186" y="3630"/>
                      <a:pt x="5912" y="3652"/>
                      <a:pt x="5615" y="3675"/>
                    </a:cubicBezTo>
                    <a:lnTo>
                      <a:pt x="4109" y="3675"/>
                    </a:lnTo>
                    <a:cubicBezTo>
                      <a:pt x="3926" y="3675"/>
                      <a:pt x="3744" y="3652"/>
                      <a:pt x="3561" y="3652"/>
                    </a:cubicBezTo>
                    <a:lnTo>
                      <a:pt x="2899" y="3652"/>
                    </a:lnTo>
                    <a:cubicBezTo>
                      <a:pt x="2831" y="3652"/>
                      <a:pt x="2739" y="3630"/>
                      <a:pt x="2648" y="3630"/>
                    </a:cubicBezTo>
                    <a:lnTo>
                      <a:pt x="2717" y="3630"/>
                    </a:lnTo>
                    <a:cubicBezTo>
                      <a:pt x="2511" y="3630"/>
                      <a:pt x="2329" y="3630"/>
                      <a:pt x="2123" y="3607"/>
                    </a:cubicBezTo>
                    <a:cubicBezTo>
                      <a:pt x="1963" y="3607"/>
                      <a:pt x="1804" y="3584"/>
                      <a:pt x="1621" y="3561"/>
                    </a:cubicBezTo>
                    <a:cubicBezTo>
                      <a:pt x="1553" y="3561"/>
                      <a:pt x="1484" y="3561"/>
                      <a:pt x="1393" y="3538"/>
                    </a:cubicBezTo>
                    <a:cubicBezTo>
                      <a:pt x="1301" y="3538"/>
                      <a:pt x="1210" y="3538"/>
                      <a:pt x="1119" y="3516"/>
                    </a:cubicBezTo>
                    <a:cubicBezTo>
                      <a:pt x="1028" y="3516"/>
                      <a:pt x="936" y="3493"/>
                      <a:pt x="845" y="3470"/>
                    </a:cubicBezTo>
                    <a:cubicBezTo>
                      <a:pt x="799" y="3470"/>
                      <a:pt x="731" y="3470"/>
                      <a:pt x="685" y="3447"/>
                    </a:cubicBezTo>
                    <a:cubicBezTo>
                      <a:pt x="662" y="3447"/>
                      <a:pt x="617" y="3424"/>
                      <a:pt x="594" y="3424"/>
                    </a:cubicBezTo>
                    <a:cubicBezTo>
                      <a:pt x="434" y="3379"/>
                      <a:pt x="274" y="3333"/>
                      <a:pt x="115" y="3310"/>
                    </a:cubicBezTo>
                    <a:cubicBezTo>
                      <a:pt x="106" y="3306"/>
                      <a:pt x="98" y="3304"/>
                      <a:pt x="90" y="3304"/>
                    </a:cubicBezTo>
                    <a:cubicBezTo>
                      <a:pt x="54" y="3304"/>
                      <a:pt x="23" y="3341"/>
                      <a:pt x="23" y="3379"/>
                    </a:cubicBezTo>
                    <a:cubicBezTo>
                      <a:pt x="0" y="3424"/>
                      <a:pt x="46" y="3447"/>
                      <a:pt x="92" y="3470"/>
                    </a:cubicBezTo>
                    <a:cubicBezTo>
                      <a:pt x="229" y="3470"/>
                      <a:pt x="343" y="3516"/>
                      <a:pt x="480" y="3561"/>
                    </a:cubicBezTo>
                    <a:lnTo>
                      <a:pt x="457" y="3561"/>
                    </a:lnTo>
                    <a:cubicBezTo>
                      <a:pt x="594" y="3607"/>
                      <a:pt x="731" y="3652"/>
                      <a:pt x="868" y="3675"/>
                    </a:cubicBezTo>
                    <a:lnTo>
                      <a:pt x="845" y="3675"/>
                    </a:lnTo>
                    <a:cubicBezTo>
                      <a:pt x="913" y="3698"/>
                      <a:pt x="982" y="3721"/>
                      <a:pt x="1050" y="3744"/>
                    </a:cubicBezTo>
                    <a:cubicBezTo>
                      <a:pt x="1119" y="3767"/>
                      <a:pt x="1164" y="3767"/>
                      <a:pt x="1233" y="3789"/>
                    </a:cubicBezTo>
                    <a:lnTo>
                      <a:pt x="1256" y="3789"/>
                    </a:lnTo>
                    <a:cubicBezTo>
                      <a:pt x="1484" y="3858"/>
                      <a:pt x="1712" y="3926"/>
                      <a:pt x="1941" y="3972"/>
                    </a:cubicBezTo>
                    <a:cubicBezTo>
                      <a:pt x="2009" y="3995"/>
                      <a:pt x="2077" y="3995"/>
                      <a:pt x="2123" y="3995"/>
                    </a:cubicBezTo>
                    <a:cubicBezTo>
                      <a:pt x="2214" y="4018"/>
                      <a:pt x="2283" y="4040"/>
                      <a:pt x="2351" y="4040"/>
                    </a:cubicBezTo>
                    <a:cubicBezTo>
                      <a:pt x="2488" y="4063"/>
                      <a:pt x="2625" y="4086"/>
                      <a:pt x="2762" y="4109"/>
                    </a:cubicBezTo>
                    <a:cubicBezTo>
                      <a:pt x="2899" y="4132"/>
                      <a:pt x="3059" y="4132"/>
                      <a:pt x="3196" y="4155"/>
                    </a:cubicBezTo>
                    <a:cubicBezTo>
                      <a:pt x="3310" y="4155"/>
                      <a:pt x="3424" y="4177"/>
                      <a:pt x="3538" y="4177"/>
                    </a:cubicBezTo>
                    <a:cubicBezTo>
                      <a:pt x="3789" y="4200"/>
                      <a:pt x="4040" y="4223"/>
                      <a:pt x="4292" y="4223"/>
                    </a:cubicBezTo>
                    <a:lnTo>
                      <a:pt x="5570" y="4223"/>
                    </a:lnTo>
                    <a:cubicBezTo>
                      <a:pt x="5707" y="4200"/>
                      <a:pt x="5844" y="4200"/>
                      <a:pt x="5981" y="4177"/>
                    </a:cubicBezTo>
                    <a:cubicBezTo>
                      <a:pt x="6277" y="4155"/>
                      <a:pt x="6551" y="4132"/>
                      <a:pt x="6825" y="4086"/>
                    </a:cubicBezTo>
                    <a:cubicBezTo>
                      <a:pt x="6985" y="4063"/>
                      <a:pt x="7122" y="4040"/>
                      <a:pt x="7259" y="4018"/>
                    </a:cubicBezTo>
                    <a:cubicBezTo>
                      <a:pt x="7396" y="3972"/>
                      <a:pt x="7533" y="3949"/>
                      <a:pt x="7670" y="3904"/>
                    </a:cubicBezTo>
                    <a:cubicBezTo>
                      <a:pt x="7807" y="3881"/>
                      <a:pt x="7944" y="3858"/>
                      <a:pt x="8081" y="3812"/>
                    </a:cubicBezTo>
                    <a:cubicBezTo>
                      <a:pt x="8172" y="3812"/>
                      <a:pt x="8263" y="3789"/>
                      <a:pt x="8332" y="3767"/>
                    </a:cubicBezTo>
                    <a:cubicBezTo>
                      <a:pt x="8423" y="3744"/>
                      <a:pt x="8491" y="3698"/>
                      <a:pt x="8560" y="3675"/>
                    </a:cubicBezTo>
                    <a:cubicBezTo>
                      <a:pt x="8834" y="3584"/>
                      <a:pt x="9085" y="3516"/>
                      <a:pt x="9359" y="3401"/>
                    </a:cubicBezTo>
                    <a:cubicBezTo>
                      <a:pt x="9473" y="3356"/>
                      <a:pt x="9610" y="3310"/>
                      <a:pt x="9724" y="3264"/>
                    </a:cubicBezTo>
                    <a:cubicBezTo>
                      <a:pt x="9861" y="3219"/>
                      <a:pt x="9975" y="3150"/>
                      <a:pt x="10112" y="3082"/>
                    </a:cubicBezTo>
                    <a:cubicBezTo>
                      <a:pt x="10135" y="3082"/>
                      <a:pt x="10158" y="3059"/>
                      <a:pt x="10180" y="3059"/>
                    </a:cubicBezTo>
                    <a:cubicBezTo>
                      <a:pt x="10158" y="3105"/>
                      <a:pt x="10180" y="3173"/>
                      <a:pt x="10226" y="3196"/>
                    </a:cubicBezTo>
                    <a:cubicBezTo>
                      <a:pt x="10267" y="3237"/>
                      <a:pt x="10317" y="3245"/>
                      <a:pt x="10369" y="3245"/>
                    </a:cubicBezTo>
                    <a:cubicBezTo>
                      <a:pt x="10404" y="3245"/>
                      <a:pt x="10441" y="3242"/>
                      <a:pt x="10477" y="3242"/>
                    </a:cubicBezTo>
                    <a:cubicBezTo>
                      <a:pt x="10569" y="3219"/>
                      <a:pt x="10660" y="3173"/>
                      <a:pt x="10751" y="3150"/>
                    </a:cubicBezTo>
                    <a:cubicBezTo>
                      <a:pt x="10865" y="3105"/>
                      <a:pt x="10979" y="3059"/>
                      <a:pt x="11093" y="2991"/>
                    </a:cubicBezTo>
                    <a:cubicBezTo>
                      <a:pt x="11208" y="2945"/>
                      <a:pt x="11322" y="2876"/>
                      <a:pt x="11413" y="2831"/>
                    </a:cubicBezTo>
                    <a:cubicBezTo>
                      <a:pt x="11504" y="2762"/>
                      <a:pt x="11596" y="2717"/>
                      <a:pt x="11664" y="2648"/>
                    </a:cubicBezTo>
                    <a:lnTo>
                      <a:pt x="11687" y="2648"/>
                    </a:lnTo>
                    <a:cubicBezTo>
                      <a:pt x="11733" y="2625"/>
                      <a:pt x="11778" y="2580"/>
                      <a:pt x="11824" y="2557"/>
                    </a:cubicBezTo>
                    <a:cubicBezTo>
                      <a:pt x="11870" y="2511"/>
                      <a:pt x="11915" y="2488"/>
                      <a:pt x="11938" y="2443"/>
                    </a:cubicBezTo>
                    <a:cubicBezTo>
                      <a:pt x="12007" y="2420"/>
                      <a:pt x="12052" y="2374"/>
                      <a:pt x="12098" y="2329"/>
                    </a:cubicBezTo>
                    <a:cubicBezTo>
                      <a:pt x="12098" y="2306"/>
                      <a:pt x="12121" y="2306"/>
                      <a:pt x="12121" y="2283"/>
                    </a:cubicBezTo>
                    <a:cubicBezTo>
                      <a:pt x="12189" y="2237"/>
                      <a:pt x="12235" y="2192"/>
                      <a:pt x="12303" y="2146"/>
                    </a:cubicBezTo>
                    <a:cubicBezTo>
                      <a:pt x="12417" y="2032"/>
                      <a:pt x="12554" y="1918"/>
                      <a:pt x="12691" y="1804"/>
                    </a:cubicBezTo>
                    <a:cubicBezTo>
                      <a:pt x="12714" y="1804"/>
                      <a:pt x="12760" y="1804"/>
                      <a:pt x="12805" y="1781"/>
                    </a:cubicBezTo>
                    <a:cubicBezTo>
                      <a:pt x="12897" y="1689"/>
                      <a:pt x="12965" y="1598"/>
                      <a:pt x="13056" y="1530"/>
                    </a:cubicBezTo>
                    <a:cubicBezTo>
                      <a:pt x="13102" y="1461"/>
                      <a:pt x="13148" y="1416"/>
                      <a:pt x="13216" y="1347"/>
                    </a:cubicBezTo>
                    <a:cubicBezTo>
                      <a:pt x="13308" y="1233"/>
                      <a:pt x="13422" y="1119"/>
                      <a:pt x="13513" y="982"/>
                    </a:cubicBezTo>
                    <a:cubicBezTo>
                      <a:pt x="13604" y="891"/>
                      <a:pt x="13696" y="776"/>
                      <a:pt x="13787" y="662"/>
                    </a:cubicBezTo>
                    <a:cubicBezTo>
                      <a:pt x="13787" y="640"/>
                      <a:pt x="13787" y="640"/>
                      <a:pt x="13787" y="640"/>
                    </a:cubicBezTo>
                    <a:cubicBezTo>
                      <a:pt x="13810" y="594"/>
                      <a:pt x="13833" y="548"/>
                      <a:pt x="13878" y="525"/>
                    </a:cubicBezTo>
                    <a:lnTo>
                      <a:pt x="13901" y="480"/>
                    </a:lnTo>
                    <a:cubicBezTo>
                      <a:pt x="13924" y="457"/>
                      <a:pt x="13947" y="411"/>
                      <a:pt x="13969" y="388"/>
                    </a:cubicBezTo>
                    <a:cubicBezTo>
                      <a:pt x="13992" y="343"/>
                      <a:pt x="14015" y="320"/>
                      <a:pt x="14015" y="297"/>
                    </a:cubicBezTo>
                    <a:cubicBezTo>
                      <a:pt x="14061" y="206"/>
                      <a:pt x="14038" y="115"/>
                      <a:pt x="13969" y="46"/>
                    </a:cubicBezTo>
                    <a:cubicBezTo>
                      <a:pt x="13924" y="23"/>
                      <a:pt x="13878" y="0"/>
                      <a:pt x="13833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2"/>
              <p:cNvSpPr/>
              <p:nvPr/>
            </p:nvSpPr>
            <p:spPr>
              <a:xfrm>
                <a:off x="7316204" y="2649647"/>
                <a:ext cx="140096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2534" extrusionOk="0">
                    <a:moveTo>
                      <a:pt x="5045" y="0"/>
                    </a:moveTo>
                    <a:cubicBezTo>
                      <a:pt x="4977" y="0"/>
                      <a:pt x="4931" y="23"/>
                      <a:pt x="4908" y="92"/>
                    </a:cubicBezTo>
                    <a:cubicBezTo>
                      <a:pt x="4908" y="92"/>
                      <a:pt x="4885" y="114"/>
                      <a:pt x="4885" y="137"/>
                    </a:cubicBezTo>
                    <a:cubicBezTo>
                      <a:pt x="4840" y="137"/>
                      <a:pt x="4794" y="160"/>
                      <a:pt x="4748" y="183"/>
                    </a:cubicBezTo>
                    <a:cubicBezTo>
                      <a:pt x="4726" y="206"/>
                      <a:pt x="4703" y="228"/>
                      <a:pt x="4657" y="274"/>
                    </a:cubicBezTo>
                    <a:cubicBezTo>
                      <a:pt x="4634" y="297"/>
                      <a:pt x="4611" y="320"/>
                      <a:pt x="4589" y="343"/>
                    </a:cubicBezTo>
                    <a:cubicBezTo>
                      <a:pt x="4543" y="411"/>
                      <a:pt x="4497" y="480"/>
                      <a:pt x="4429" y="525"/>
                    </a:cubicBezTo>
                    <a:cubicBezTo>
                      <a:pt x="4338" y="662"/>
                      <a:pt x="4223" y="776"/>
                      <a:pt x="4086" y="913"/>
                    </a:cubicBezTo>
                    <a:cubicBezTo>
                      <a:pt x="3949" y="1027"/>
                      <a:pt x="3813" y="1164"/>
                      <a:pt x="3676" y="1278"/>
                    </a:cubicBezTo>
                    <a:cubicBezTo>
                      <a:pt x="3561" y="1347"/>
                      <a:pt x="3470" y="1415"/>
                      <a:pt x="3379" y="1484"/>
                    </a:cubicBezTo>
                    <a:cubicBezTo>
                      <a:pt x="3333" y="1484"/>
                      <a:pt x="3288" y="1507"/>
                      <a:pt x="3242" y="1530"/>
                    </a:cubicBezTo>
                    <a:cubicBezTo>
                      <a:pt x="3219" y="1530"/>
                      <a:pt x="3173" y="1552"/>
                      <a:pt x="3151" y="1552"/>
                    </a:cubicBezTo>
                    <a:cubicBezTo>
                      <a:pt x="3105" y="1575"/>
                      <a:pt x="3059" y="1598"/>
                      <a:pt x="3014" y="1621"/>
                    </a:cubicBezTo>
                    <a:cubicBezTo>
                      <a:pt x="2922" y="1666"/>
                      <a:pt x="2808" y="1712"/>
                      <a:pt x="2717" y="1758"/>
                    </a:cubicBezTo>
                    <a:cubicBezTo>
                      <a:pt x="2648" y="1803"/>
                      <a:pt x="2603" y="1826"/>
                      <a:pt x="2534" y="1849"/>
                    </a:cubicBezTo>
                    <a:cubicBezTo>
                      <a:pt x="2420" y="1895"/>
                      <a:pt x="2283" y="1918"/>
                      <a:pt x="2169" y="1963"/>
                    </a:cubicBezTo>
                    <a:lnTo>
                      <a:pt x="2146" y="1963"/>
                    </a:lnTo>
                    <a:cubicBezTo>
                      <a:pt x="2135" y="1963"/>
                      <a:pt x="2129" y="1963"/>
                      <a:pt x="2123" y="1966"/>
                    </a:cubicBezTo>
                    <a:lnTo>
                      <a:pt x="2123" y="1966"/>
                    </a:lnTo>
                    <a:cubicBezTo>
                      <a:pt x="2123" y="1964"/>
                      <a:pt x="2123" y="1963"/>
                      <a:pt x="2123" y="1963"/>
                    </a:cubicBezTo>
                    <a:lnTo>
                      <a:pt x="2123" y="1963"/>
                    </a:lnTo>
                    <a:cubicBezTo>
                      <a:pt x="2101" y="1986"/>
                      <a:pt x="2101" y="1986"/>
                      <a:pt x="2078" y="1986"/>
                    </a:cubicBezTo>
                    <a:cubicBezTo>
                      <a:pt x="2055" y="1963"/>
                      <a:pt x="2032" y="1940"/>
                      <a:pt x="2009" y="1918"/>
                    </a:cubicBezTo>
                    <a:cubicBezTo>
                      <a:pt x="1987" y="1895"/>
                      <a:pt x="1964" y="1895"/>
                      <a:pt x="1941" y="1872"/>
                    </a:cubicBezTo>
                    <a:cubicBezTo>
                      <a:pt x="1926" y="1872"/>
                      <a:pt x="1900" y="1862"/>
                      <a:pt x="1872" y="1862"/>
                    </a:cubicBezTo>
                    <a:cubicBezTo>
                      <a:pt x="1857" y="1862"/>
                      <a:pt x="1842" y="1864"/>
                      <a:pt x="1827" y="1872"/>
                    </a:cubicBezTo>
                    <a:lnTo>
                      <a:pt x="1735" y="1872"/>
                    </a:lnTo>
                    <a:cubicBezTo>
                      <a:pt x="1690" y="1849"/>
                      <a:pt x="1667" y="1849"/>
                      <a:pt x="1621" y="1826"/>
                    </a:cubicBezTo>
                    <a:cubicBezTo>
                      <a:pt x="1553" y="1826"/>
                      <a:pt x="1484" y="1826"/>
                      <a:pt x="1393" y="1849"/>
                    </a:cubicBezTo>
                    <a:cubicBezTo>
                      <a:pt x="1347" y="1826"/>
                      <a:pt x="1279" y="1826"/>
                      <a:pt x="1233" y="1826"/>
                    </a:cubicBezTo>
                    <a:lnTo>
                      <a:pt x="1051" y="1826"/>
                    </a:lnTo>
                    <a:cubicBezTo>
                      <a:pt x="937" y="1849"/>
                      <a:pt x="822" y="1849"/>
                      <a:pt x="708" y="1849"/>
                    </a:cubicBezTo>
                    <a:cubicBezTo>
                      <a:pt x="640" y="1826"/>
                      <a:pt x="571" y="1826"/>
                      <a:pt x="480" y="1826"/>
                    </a:cubicBezTo>
                    <a:lnTo>
                      <a:pt x="343" y="1826"/>
                    </a:lnTo>
                    <a:cubicBezTo>
                      <a:pt x="297" y="1803"/>
                      <a:pt x="229" y="1803"/>
                      <a:pt x="183" y="1803"/>
                    </a:cubicBezTo>
                    <a:cubicBezTo>
                      <a:pt x="115" y="1803"/>
                      <a:pt x="46" y="1849"/>
                      <a:pt x="24" y="1918"/>
                    </a:cubicBezTo>
                    <a:cubicBezTo>
                      <a:pt x="1" y="1986"/>
                      <a:pt x="24" y="2077"/>
                      <a:pt x="92" y="2146"/>
                    </a:cubicBezTo>
                    <a:cubicBezTo>
                      <a:pt x="115" y="2146"/>
                      <a:pt x="138" y="2169"/>
                      <a:pt x="160" y="2191"/>
                    </a:cubicBezTo>
                    <a:cubicBezTo>
                      <a:pt x="183" y="2191"/>
                      <a:pt x="206" y="2191"/>
                      <a:pt x="252" y="2214"/>
                    </a:cubicBezTo>
                    <a:lnTo>
                      <a:pt x="297" y="2214"/>
                    </a:lnTo>
                    <a:cubicBezTo>
                      <a:pt x="297" y="2237"/>
                      <a:pt x="297" y="2237"/>
                      <a:pt x="297" y="2237"/>
                    </a:cubicBezTo>
                    <a:cubicBezTo>
                      <a:pt x="320" y="2237"/>
                      <a:pt x="343" y="2237"/>
                      <a:pt x="366" y="2260"/>
                    </a:cubicBezTo>
                    <a:cubicBezTo>
                      <a:pt x="412" y="2260"/>
                      <a:pt x="457" y="2260"/>
                      <a:pt x="480" y="2283"/>
                    </a:cubicBezTo>
                    <a:lnTo>
                      <a:pt x="526" y="2306"/>
                    </a:lnTo>
                    <a:lnTo>
                      <a:pt x="571" y="2306"/>
                    </a:lnTo>
                    <a:cubicBezTo>
                      <a:pt x="663" y="2328"/>
                      <a:pt x="731" y="2374"/>
                      <a:pt x="822" y="2420"/>
                    </a:cubicBezTo>
                    <a:cubicBezTo>
                      <a:pt x="891" y="2443"/>
                      <a:pt x="959" y="2488"/>
                      <a:pt x="1051" y="2534"/>
                    </a:cubicBezTo>
                    <a:lnTo>
                      <a:pt x="1484" y="2534"/>
                    </a:lnTo>
                    <a:cubicBezTo>
                      <a:pt x="1598" y="2534"/>
                      <a:pt x="1735" y="2534"/>
                      <a:pt x="1850" y="2511"/>
                    </a:cubicBezTo>
                    <a:cubicBezTo>
                      <a:pt x="1987" y="2511"/>
                      <a:pt x="2101" y="2465"/>
                      <a:pt x="2238" y="2443"/>
                    </a:cubicBezTo>
                    <a:lnTo>
                      <a:pt x="2283" y="2443"/>
                    </a:lnTo>
                    <a:lnTo>
                      <a:pt x="2329" y="2420"/>
                    </a:lnTo>
                    <a:lnTo>
                      <a:pt x="2420" y="2397"/>
                    </a:lnTo>
                    <a:lnTo>
                      <a:pt x="2489" y="2374"/>
                    </a:lnTo>
                    <a:lnTo>
                      <a:pt x="2557" y="2351"/>
                    </a:lnTo>
                    <a:cubicBezTo>
                      <a:pt x="2626" y="2328"/>
                      <a:pt x="2694" y="2306"/>
                      <a:pt x="2740" y="2283"/>
                    </a:cubicBezTo>
                    <a:cubicBezTo>
                      <a:pt x="2785" y="2260"/>
                      <a:pt x="2831" y="2237"/>
                      <a:pt x="2900" y="2214"/>
                    </a:cubicBezTo>
                    <a:cubicBezTo>
                      <a:pt x="3036" y="2169"/>
                      <a:pt x="3173" y="2100"/>
                      <a:pt x="3310" y="2032"/>
                    </a:cubicBezTo>
                    <a:lnTo>
                      <a:pt x="3402" y="1986"/>
                    </a:lnTo>
                    <a:cubicBezTo>
                      <a:pt x="3493" y="1940"/>
                      <a:pt x="3561" y="1895"/>
                      <a:pt x="3653" y="1872"/>
                    </a:cubicBezTo>
                    <a:cubicBezTo>
                      <a:pt x="3653" y="1849"/>
                      <a:pt x="3676" y="1849"/>
                      <a:pt x="3676" y="1849"/>
                    </a:cubicBezTo>
                    <a:cubicBezTo>
                      <a:pt x="3698" y="1826"/>
                      <a:pt x="3698" y="1781"/>
                      <a:pt x="3698" y="1758"/>
                    </a:cubicBezTo>
                    <a:cubicBezTo>
                      <a:pt x="3767" y="1712"/>
                      <a:pt x="3858" y="1666"/>
                      <a:pt x="3927" y="1621"/>
                    </a:cubicBezTo>
                    <a:cubicBezTo>
                      <a:pt x="4109" y="1484"/>
                      <a:pt x="4292" y="1324"/>
                      <a:pt x="4474" y="1164"/>
                    </a:cubicBezTo>
                    <a:cubicBezTo>
                      <a:pt x="4566" y="1073"/>
                      <a:pt x="4657" y="959"/>
                      <a:pt x="4748" y="845"/>
                    </a:cubicBezTo>
                    <a:cubicBezTo>
                      <a:pt x="4879" y="692"/>
                      <a:pt x="4969" y="518"/>
                      <a:pt x="5076" y="363"/>
                    </a:cubicBezTo>
                    <a:lnTo>
                      <a:pt x="5076" y="363"/>
                    </a:lnTo>
                    <a:lnTo>
                      <a:pt x="5068" y="388"/>
                    </a:lnTo>
                    <a:lnTo>
                      <a:pt x="5068" y="388"/>
                    </a:lnTo>
                    <a:lnTo>
                      <a:pt x="5091" y="343"/>
                    </a:lnTo>
                    <a:lnTo>
                      <a:pt x="5091" y="343"/>
                    </a:lnTo>
                    <a:cubicBezTo>
                      <a:pt x="5086" y="349"/>
                      <a:pt x="5081" y="356"/>
                      <a:pt x="5076" y="363"/>
                    </a:cubicBezTo>
                    <a:lnTo>
                      <a:pt x="5076" y="363"/>
                    </a:lnTo>
                    <a:lnTo>
                      <a:pt x="5091" y="320"/>
                    </a:lnTo>
                    <a:cubicBezTo>
                      <a:pt x="5114" y="251"/>
                      <a:pt x="5159" y="206"/>
                      <a:pt x="5182" y="137"/>
                    </a:cubicBezTo>
                    <a:cubicBezTo>
                      <a:pt x="5182" y="92"/>
                      <a:pt x="5159" y="23"/>
                      <a:pt x="5091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2"/>
              <p:cNvSpPr/>
              <p:nvPr/>
            </p:nvSpPr>
            <p:spPr>
              <a:xfrm>
                <a:off x="6986735" y="2808827"/>
                <a:ext cx="12898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1370" extrusionOk="0">
                    <a:moveTo>
                      <a:pt x="298" y="0"/>
                    </a:moveTo>
                    <a:cubicBezTo>
                      <a:pt x="206" y="0"/>
                      <a:pt x="115" y="46"/>
                      <a:pt x="69" y="137"/>
                    </a:cubicBezTo>
                    <a:cubicBezTo>
                      <a:pt x="24" y="183"/>
                      <a:pt x="24" y="206"/>
                      <a:pt x="1" y="274"/>
                    </a:cubicBezTo>
                    <a:cubicBezTo>
                      <a:pt x="1" y="343"/>
                      <a:pt x="24" y="411"/>
                      <a:pt x="47" y="457"/>
                    </a:cubicBezTo>
                    <a:cubicBezTo>
                      <a:pt x="47" y="502"/>
                      <a:pt x="69" y="525"/>
                      <a:pt x="115" y="571"/>
                    </a:cubicBezTo>
                    <a:cubicBezTo>
                      <a:pt x="92" y="571"/>
                      <a:pt x="92" y="594"/>
                      <a:pt x="69" y="616"/>
                    </a:cubicBezTo>
                    <a:cubicBezTo>
                      <a:pt x="24" y="731"/>
                      <a:pt x="92" y="822"/>
                      <a:pt x="184" y="867"/>
                    </a:cubicBezTo>
                    <a:cubicBezTo>
                      <a:pt x="321" y="936"/>
                      <a:pt x="480" y="982"/>
                      <a:pt x="617" y="1027"/>
                    </a:cubicBezTo>
                    <a:cubicBezTo>
                      <a:pt x="777" y="1073"/>
                      <a:pt x="937" y="1119"/>
                      <a:pt x="1097" y="1164"/>
                    </a:cubicBezTo>
                    <a:lnTo>
                      <a:pt x="1028" y="1141"/>
                    </a:lnTo>
                    <a:lnTo>
                      <a:pt x="1028" y="1141"/>
                    </a:lnTo>
                    <a:cubicBezTo>
                      <a:pt x="1188" y="1187"/>
                      <a:pt x="1348" y="1233"/>
                      <a:pt x="1507" y="1256"/>
                    </a:cubicBezTo>
                    <a:cubicBezTo>
                      <a:pt x="1644" y="1278"/>
                      <a:pt x="1804" y="1301"/>
                      <a:pt x="1941" y="1324"/>
                    </a:cubicBezTo>
                    <a:cubicBezTo>
                      <a:pt x="2238" y="1347"/>
                      <a:pt x="2535" y="1370"/>
                      <a:pt x="2809" y="1370"/>
                    </a:cubicBezTo>
                    <a:cubicBezTo>
                      <a:pt x="3151" y="1370"/>
                      <a:pt x="3470" y="1347"/>
                      <a:pt x="3790" y="1301"/>
                    </a:cubicBezTo>
                    <a:cubicBezTo>
                      <a:pt x="3973" y="1256"/>
                      <a:pt x="4132" y="1210"/>
                      <a:pt x="4292" y="1164"/>
                    </a:cubicBezTo>
                    <a:cubicBezTo>
                      <a:pt x="4383" y="1141"/>
                      <a:pt x="4475" y="1096"/>
                      <a:pt x="4543" y="1050"/>
                    </a:cubicBezTo>
                    <a:cubicBezTo>
                      <a:pt x="4612" y="1027"/>
                      <a:pt x="4680" y="982"/>
                      <a:pt x="4726" y="913"/>
                    </a:cubicBezTo>
                    <a:cubicBezTo>
                      <a:pt x="4749" y="890"/>
                      <a:pt x="4771" y="822"/>
                      <a:pt x="4771" y="776"/>
                    </a:cubicBezTo>
                    <a:cubicBezTo>
                      <a:pt x="4703" y="708"/>
                      <a:pt x="4657" y="594"/>
                      <a:pt x="4657" y="502"/>
                    </a:cubicBezTo>
                    <a:lnTo>
                      <a:pt x="4657" y="479"/>
                    </a:lnTo>
                    <a:cubicBezTo>
                      <a:pt x="4657" y="411"/>
                      <a:pt x="4612" y="343"/>
                      <a:pt x="4566" y="320"/>
                    </a:cubicBezTo>
                    <a:cubicBezTo>
                      <a:pt x="4498" y="274"/>
                      <a:pt x="4429" y="251"/>
                      <a:pt x="4361" y="251"/>
                    </a:cubicBezTo>
                    <a:lnTo>
                      <a:pt x="4338" y="251"/>
                    </a:lnTo>
                    <a:cubicBezTo>
                      <a:pt x="4064" y="274"/>
                      <a:pt x="3813" y="297"/>
                      <a:pt x="3539" y="297"/>
                    </a:cubicBezTo>
                    <a:lnTo>
                      <a:pt x="3630" y="297"/>
                    </a:lnTo>
                    <a:cubicBezTo>
                      <a:pt x="3459" y="308"/>
                      <a:pt x="3288" y="314"/>
                      <a:pt x="3117" y="314"/>
                    </a:cubicBezTo>
                    <a:cubicBezTo>
                      <a:pt x="2945" y="314"/>
                      <a:pt x="2774" y="308"/>
                      <a:pt x="2603" y="297"/>
                    </a:cubicBezTo>
                    <a:cubicBezTo>
                      <a:pt x="2420" y="297"/>
                      <a:pt x="2261" y="274"/>
                      <a:pt x="2078" y="274"/>
                    </a:cubicBezTo>
                    <a:cubicBezTo>
                      <a:pt x="1918" y="251"/>
                      <a:pt x="1759" y="228"/>
                      <a:pt x="1599" y="206"/>
                    </a:cubicBezTo>
                    <a:cubicBezTo>
                      <a:pt x="1256" y="160"/>
                      <a:pt x="914" y="91"/>
                      <a:pt x="594" y="23"/>
                    </a:cubicBezTo>
                    <a:cubicBezTo>
                      <a:pt x="503" y="23"/>
                      <a:pt x="435" y="0"/>
                      <a:pt x="343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2"/>
              <p:cNvSpPr/>
              <p:nvPr/>
            </p:nvSpPr>
            <p:spPr>
              <a:xfrm>
                <a:off x="7216274" y="2241819"/>
                <a:ext cx="426966" cy="578118"/>
              </a:xfrm>
              <a:custGeom>
                <a:avLst/>
                <a:gdLst/>
                <a:ahLst/>
                <a:cxnLst/>
                <a:rect l="l" t="t" r="r" b="b"/>
                <a:pathLst>
                  <a:path w="15796" h="21388" extrusionOk="0">
                    <a:moveTo>
                      <a:pt x="14106" y="1"/>
                    </a:moveTo>
                    <a:cubicBezTo>
                      <a:pt x="14015" y="46"/>
                      <a:pt x="13969" y="160"/>
                      <a:pt x="14015" y="275"/>
                    </a:cubicBezTo>
                    <a:lnTo>
                      <a:pt x="14038" y="343"/>
                    </a:lnTo>
                    <a:cubicBezTo>
                      <a:pt x="14038" y="366"/>
                      <a:pt x="14038" y="366"/>
                      <a:pt x="14038" y="389"/>
                    </a:cubicBezTo>
                    <a:cubicBezTo>
                      <a:pt x="14038" y="457"/>
                      <a:pt x="14015" y="526"/>
                      <a:pt x="14015" y="594"/>
                    </a:cubicBezTo>
                    <a:cubicBezTo>
                      <a:pt x="13923" y="868"/>
                      <a:pt x="13832" y="1119"/>
                      <a:pt x="13672" y="1393"/>
                    </a:cubicBezTo>
                    <a:cubicBezTo>
                      <a:pt x="13513" y="1667"/>
                      <a:pt x="13307" y="1918"/>
                      <a:pt x="13079" y="2146"/>
                    </a:cubicBezTo>
                    <a:cubicBezTo>
                      <a:pt x="12873" y="2329"/>
                      <a:pt x="12668" y="2511"/>
                      <a:pt x="12485" y="2648"/>
                    </a:cubicBezTo>
                    <a:cubicBezTo>
                      <a:pt x="12303" y="2763"/>
                      <a:pt x="12120" y="2922"/>
                      <a:pt x="11892" y="3036"/>
                    </a:cubicBezTo>
                    <a:cubicBezTo>
                      <a:pt x="11709" y="3151"/>
                      <a:pt x="11550" y="3242"/>
                      <a:pt x="11367" y="3310"/>
                    </a:cubicBezTo>
                    <a:cubicBezTo>
                      <a:pt x="11230" y="3379"/>
                      <a:pt x="11116" y="3425"/>
                      <a:pt x="10979" y="3470"/>
                    </a:cubicBezTo>
                    <a:cubicBezTo>
                      <a:pt x="10933" y="3470"/>
                      <a:pt x="10865" y="3493"/>
                      <a:pt x="10819" y="3539"/>
                    </a:cubicBezTo>
                    <a:cubicBezTo>
                      <a:pt x="10682" y="3630"/>
                      <a:pt x="10637" y="3790"/>
                      <a:pt x="10705" y="3972"/>
                    </a:cubicBezTo>
                    <a:cubicBezTo>
                      <a:pt x="10728" y="4018"/>
                      <a:pt x="10751" y="4086"/>
                      <a:pt x="10774" y="4132"/>
                    </a:cubicBezTo>
                    <a:cubicBezTo>
                      <a:pt x="10842" y="4246"/>
                      <a:pt x="10865" y="4338"/>
                      <a:pt x="10911" y="4452"/>
                    </a:cubicBezTo>
                    <a:cubicBezTo>
                      <a:pt x="10956" y="4589"/>
                      <a:pt x="11002" y="4726"/>
                      <a:pt x="11047" y="4862"/>
                    </a:cubicBezTo>
                    <a:cubicBezTo>
                      <a:pt x="11070" y="5022"/>
                      <a:pt x="11093" y="5182"/>
                      <a:pt x="11116" y="5342"/>
                    </a:cubicBezTo>
                    <a:cubicBezTo>
                      <a:pt x="11139" y="5524"/>
                      <a:pt x="11162" y="5684"/>
                      <a:pt x="11162" y="5844"/>
                    </a:cubicBezTo>
                    <a:cubicBezTo>
                      <a:pt x="11162" y="6095"/>
                      <a:pt x="11116" y="6346"/>
                      <a:pt x="11093" y="6597"/>
                    </a:cubicBezTo>
                    <a:lnTo>
                      <a:pt x="11070" y="6643"/>
                    </a:lnTo>
                    <a:cubicBezTo>
                      <a:pt x="11047" y="6917"/>
                      <a:pt x="11002" y="7168"/>
                      <a:pt x="10911" y="7465"/>
                    </a:cubicBezTo>
                    <a:cubicBezTo>
                      <a:pt x="10911" y="7510"/>
                      <a:pt x="10911" y="7533"/>
                      <a:pt x="10888" y="7579"/>
                    </a:cubicBezTo>
                    <a:cubicBezTo>
                      <a:pt x="10819" y="7807"/>
                      <a:pt x="10751" y="8035"/>
                      <a:pt x="10614" y="8355"/>
                    </a:cubicBezTo>
                    <a:lnTo>
                      <a:pt x="10591" y="8400"/>
                    </a:lnTo>
                    <a:cubicBezTo>
                      <a:pt x="10545" y="8515"/>
                      <a:pt x="10500" y="8629"/>
                      <a:pt x="10431" y="8743"/>
                    </a:cubicBezTo>
                    <a:cubicBezTo>
                      <a:pt x="10386" y="8834"/>
                      <a:pt x="10340" y="8948"/>
                      <a:pt x="10294" y="9040"/>
                    </a:cubicBezTo>
                    <a:lnTo>
                      <a:pt x="10271" y="9085"/>
                    </a:lnTo>
                    <a:cubicBezTo>
                      <a:pt x="9997" y="9519"/>
                      <a:pt x="9678" y="9953"/>
                      <a:pt x="9358" y="10363"/>
                    </a:cubicBezTo>
                    <a:lnTo>
                      <a:pt x="9176" y="10592"/>
                    </a:lnTo>
                    <a:lnTo>
                      <a:pt x="8902" y="10911"/>
                    </a:lnTo>
                    <a:cubicBezTo>
                      <a:pt x="8856" y="11002"/>
                      <a:pt x="8765" y="11094"/>
                      <a:pt x="8696" y="11185"/>
                    </a:cubicBezTo>
                    <a:lnTo>
                      <a:pt x="8628" y="11276"/>
                    </a:lnTo>
                    <a:lnTo>
                      <a:pt x="8514" y="11391"/>
                    </a:lnTo>
                    <a:cubicBezTo>
                      <a:pt x="8400" y="11527"/>
                      <a:pt x="8286" y="11664"/>
                      <a:pt x="8171" y="11779"/>
                    </a:cubicBezTo>
                    <a:cubicBezTo>
                      <a:pt x="8035" y="11916"/>
                      <a:pt x="8012" y="12144"/>
                      <a:pt x="8149" y="12281"/>
                    </a:cubicBezTo>
                    <a:cubicBezTo>
                      <a:pt x="8217" y="12372"/>
                      <a:pt x="8286" y="12418"/>
                      <a:pt x="8377" y="12486"/>
                    </a:cubicBezTo>
                    <a:cubicBezTo>
                      <a:pt x="8491" y="12600"/>
                      <a:pt x="8628" y="12692"/>
                      <a:pt x="8742" y="12806"/>
                    </a:cubicBezTo>
                    <a:cubicBezTo>
                      <a:pt x="8811" y="12897"/>
                      <a:pt x="8879" y="12965"/>
                      <a:pt x="8925" y="13057"/>
                    </a:cubicBezTo>
                    <a:cubicBezTo>
                      <a:pt x="8948" y="13102"/>
                      <a:pt x="8993" y="13171"/>
                      <a:pt x="9016" y="13239"/>
                    </a:cubicBezTo>
                    <a:lnTo>
                      <a:pt x="9039" y="13285"/>
                    </a:lnTo>
                    <a:cubicBezTo>
                      <a:pt x="9084" y="13376"/>
                      <a:pt x="9107" y="13468"/>
                      <a:pt x="9153" y="13559"/>
                    </a:cubicBezTo>
                    <a:cubicBezTo>
                      <a:pt x="9176" y="13650"/>
                      <a:pt x="9176" y="13764"/>
                      <a:pt x="9176" y="13856"/>
                    </a:cubicBezTo>
                    <a:cubicBezTo>
                      <a:pt x="9176" y="13993"/>
                      <a:pt x="9176" y="14130"/>
                      <a:pt x="9153" y="14267"/>
                    </a:cubicBezTo>
                    <a:cubicBezTo>
                      <a:pt x="9153" y="14335"/>
                      <a:pt x="9153" y="14403"/>
                      <a:pt x="9130" y="14449"/>
                    </a:cubicBezTo>
                    <a:lnTo>
                      <a:pt x="9107" y="14540"/>
                    </a:lnTo>
                    <a:cubicBezTo>
                      <a:pt x="9107" y="14609"/>
                      <a:pt x="9084" y="14677"/>
                      <a:pt x="9084" y="14746"/>
                    </a:cubicBezTo>
                    <a:cubicBezTo>
                      <a:pt x="9039" y="14837"/>
                      <a:pt x="9016" y="14951"/>
                      <a:pt x="8970" y="15043"/>
                    </a:cubicBezTo>
                    <a:cubicBezTo>
                      <a:pt x="8925" y="15157"/>
                      <a:pt x="8856" y="15294"/>
                      <a:pt x="8788" y="15408"/>
                    </a:cubicBezTo>
                    <a:lnTo>
                      <a:pt x="8773" y="15451"/>
                    </a:lnTo>
                    <a:lnTo>
                      <a:pt x="8773" y="15451"/>
                    </a:lnTo>
                    <a:cubicBezTo>
                      <a:pt x="8666" y="15604"/>
                      <a:pt x="8577" y="15758"/>
                      <a:pt x="8445" y="15933"/>
                    </a:cubicBezTo>
                    <a:cubicBezTo>
                      <a:pt x="8308" y="16093"/>
                      <a:pt x="8171" y="16252"/>
                      <a:pt x="8035" y="16412"/>
                    </a:cubicBezTo>
                    <a:lnTo>
                      <a:pt x="7966" y="16481"/>
                    </a:lnTo>
                    <a:cubicBezTo>
                      <a:pt x="7783" y="16640"/>
                      <a:pt x="7578" y="16800"/>
                      <a:pt x="7350" y="16960"/>
                    </a:cubicBezTo>
                    <a:cubicBezTo>
                      <a:pt x="7258" y="17006"/>
                      <a:pt x="7190" y="17028"/>
                      <a:pt x="7099" y="17074"/>
                    </a:cubicBezTo>
                    <a:lnTo>
                      <a:pt x="7007" y="17120"/>
                    </a:lnTo>
                    <a:cubicBezTo>
                      <a:pt x="6870" y="17188"/>
                      <a:pt x="6733" y="17257"/>
                      <a:pt x="6597" y="17302"/>
                    </a:cubicBezTo>
                    <a:cubicBezTo>
                      <a:pt x="6551" y="17325"/>
                      <a:pt x="6482" y="17348"/>
                      <a:pt x="6437" y="17371"/>
                    </a:cubicBezTo>
                    <a:cubicBezTo>
                      <a:pt x="6391" y="17394"/>
                      <a:pt x="6323" y="17416"/>
                      <a:pt x="6254" y="17439"/>
                    </a:cubicBezTo>
                    <a:lnTo>
                      <a:pt x="6186" y="17462"/>
                    </a:lnTo>
                    <a:lnTo>
                      <a:pt x="6117" y="17485"/>
                    </a:lnTo>
                    <a:lnTo>
                      <a:pt x="6026" y="17508"/>
                    </a:lnTo>
                    <a:lnTo>
                      <a:pt x="5935" y="17531"/>
                    </a:lnTo>
                    <a:cubicBezTo>
                      <a:pt x="5843" y="17553"/>
                      <a:pt x="5752" y="17576"/>
                      <a:pt x="5661" y="17599"/>
                    </a:cubicBezTo>
                    <a:cubicBezTo>
                      <a:pt x="5615" y="17599"/>
                      <a:pt x="5547" y="17622"/>
                      <a:pt x="5478" y="17645"/>
                    </a:cubicBezTo>
                    <a:lnTo>
                      <a:pt x="5432" y="17645"/>
                    </a:lnTo>
                    <a:cubicBezTo>
                      <a:pt x="5318" y="17667"/>
                      <a:pt x="5181" y="17690"/>
                      <a:pt x="5067" y="17690"/>
                    </a:cubicBezTo>
                    <a:lnTo>
                      <a:pt x="4907" y="17690"/>
                    </a:lnTo>
                    <a:cubicBezTo>
                      <a:pt x="4862" y="17667"/>
                      <a:pt x="4816" y="17645"/>
                      <a:pt x="4770" y="17622"/>
                    </a:cubicBezTo>
                    <a:cubicBezTo>
                      <a:pt x="4656" y="17576"/>
                      <a:pt x="4588" y="17553"/>
                      <a:pt x="4519" y="17508"/>
                    </a:cubicBezTo>
                    <a:cubicBezTo>
                      <a:pt x="4428" y="17462"/>
                      <a:pt x="4360" y="17416"/>
                      <a:pt x="4268" y="17394"/>
                    </a:cubicBezTo>
                    <a:lnTo>
                      <a:pt x="4223" y="17394"/>
                    </a:lnTo>
                    <a:lnTo>
                      <a:pt x="4177" y="17371"/>
                    </a:lnTo>
                    <a:cubicBezTo>
                      <a:pt x="4154" y="17348"/>
                      <a:pt x="4109" y="17348"/>
                      <a:pt x="4063" y="17348"/>
                    </a:cubicBezTo>
                    <a:cubicBezTo>
                      <a:pt x="4040" y="17325"/>
                      <a:pt x="4017" y="17325"/>
                      <a:pt x="3994" y="17325"/>
                    </a:cubicBezTo>
                    <a:lnTo>
                      <a:pt x="3949" y="17325"/>
                    </a:lnTo>
                    <a:cubicBezTo>
                      <a:pt x="3835" y="17348"/>
                      <a:pt x="3721" y="17439"/>
                      <a:pt x="3675" y="17531"/>
                    </a:cubicBezTo>
                    <a:cubicBezTo>
                      <a:pt x="3652" y="17599"/>
                      <a:pt x="3652" y="17667"/>
                      <a:pt x="3675" y="17736"/>
                    </a:cubicBezTo>
                    <a:cubicBezTo>
                      <a:pt x="3561" y="17873"/>
                      <a:pt x="3447" y="18033"/>
                      <a:pt x="3287" y="18192"/>
                    </a:cubicBezTo>
                    <a:lnTo>
                      <a:pt x="3173" y="18329"/>
                    </a:lnTo>
                    <a:lnTo>
                      <a:pt x="3059" y="18421"/>
                    </a:lnTo>
                    <a:cubicBezTo>
                      <a:pt x="3013" y="18466"/>
                      <a:pt x="2944" y="18512"/>
                      <a:pt x="2899" y="18558"/>
                    </a:cubicBezTo>
                    <a:cubicBezTo>
                      <a:pt x="2853" y="18603"/>
                      <a:pt x="2808" y="18649"/>
                      <a:pt x="2785" y="18672"/>
                    </a:cubicBezTo>
                    <a:cubicBezTo>
                      <a:pt x="2602" y="18832"/>
                      <a:pt x="2419" y="18991"/>
                      <a:pt x="2214" y="19151"/>
                    </a:cubicBezTo>
                    <a:lnTo>
                      <a:pt x="2054" y="19288"/>
                    </a:lnTo>
                    <a:cubicBezTo>
                      <a:pt x="1940" y="19379"/>
                      <a:pt x="1803" y="19471"/>
                      <a:pt x="1689" y="19562"/>
                    </a:cubicBezTo>
                    <a:lnTo>
                      <a:pt x="1643" y="19585"/>
                    </a:lnTo>
                    <a:cubicBezTo>
                      <a:pt x="1506" y="19699"/>
                      <a:pt x="1347" y="19813"/>
                      <a:pt x="1187" y="19927"/>
                    </a:cubicBezTo>
                    <a:cubicBezTo>
                      <a:pt x="1118" y="19950"/>
                      <a:pt x="1050" y="19973"/>
                      <a:pt x="981" y="20018"/>
                    </a:cubicBezTo>
                    <a:lnTo>
                      <a:pt x="913" y="20041"/>
                    </a:lnTo>
                    <a:cubicBezTo>
                      <a:pt x="867" y="20064"/>
                      <a:pt x="822" y="20087"/>
                      <a:pt x="776" y="20110"/>
                    </a:cubicBezTo>
                    <a:cubicBezTo>
                      <a:pt x="753" y="20133"/>
                      <a:pt x="708" y="20133"/>
                      <a:pt x="685" y="20155"/>
                    </a:cubicBezTo>
                    <a:cubicBezTo>
                      <a:pt x="662" y="20155"/>
                      <a:pt x="616" y="20178"/>
                      <a:pt x="571" y="20201"/>
                    </a:cubicBezTo>
                    <a:lnTo>
                      <a:pt x="548" y="20201"/>
                    </a:lnTo>
                    <a:cubicBezTo>
                      <a:pt x="502" y="20224"/>
                      <a:pt x="457" y="20247"/>
                      <a:pt x="411" y="20270"/>
                    </a:cubicBezTo>
                    <a:cubicBezTo>
                      <a:pt x="342" y="20270"/>
                      <a:pt x="297" y="20292"/>
                      <a:pt x="228" y="20315"/>
                    </a:cubicBezTo>
                    <a:cubicBezTo>
                      <a:pt x="160" y="20338"/>
                      <a:pt x="91" y="20384"/>
                      <a:pt x="68" y="20429"/>
                    </a:cubicBezTo>
                    <a:cubicBezTo>
                      <a:pt x="0" y="20498"/>
                      <a:pt x="0" y="20566"/>
                      <a:pt x="0" y="20635"/>
                    </a:cubicBezTo>
                    <a:cubicBezTo>
                      <a:pt x="0" y="20680"/>
                      <a:pt x="0" y="20703"/>
                      <a:pt x="23" y="20726"/>
                    </a:cubicBezTo>
                    <a:cubicBezTo>
                      <a:pt x="137" y="20772"/>
                      <a:pt x="251" y="20817"/>
                      <a:pt x="365" y="20886"/>
                    </a:cubicBezTo>
                    <a:cubicBezTo>
                      <a:pt x="457" y="20931"/>
                      <a:pt x="525" y="21000"/>
                      <a:pt x="616" y="21046"/>
                    </a:cubicBezTo>
                    <a:cubicBezTo>
                      <a:pt x="639" y="21068"/>
                      <a:pt x="685" y="21114"/>
                      <a:pt x="730" y="21137"/>
                    </a:cubicBezTo>
                    <a:lnTo>
                      <a:pt x="753" y="21160"/>
                    </a:lnTo>
                    <a:cubicBezTo>
                      <a:pt x="845" y="21205"/>
                      <a:pt x="959" y="21274"/>
                      <a:pt x="1050" y="21342"/>
                    </a:cubicBezTo>
                    <a:lnTo>
                      <a:pt x="1141" y="21342"/>
                    </a:lnTo>
                    <a:cubicBezTo>
                      <a:pt x="1210" y="21342"/>
                      <a:pt x="1278" y="21320"/>
                      <a:pt x="1347" y="21274"/>
                    </a:cubicBezTo>
                    <a:cubicBezTo>
                      <a:pt x="1370" y="21297"/>
                      <a:pt x="1415" y="21342"/>
                      <a:pt x="1461" y="21365"/>
                    </a:cubicBezTo>
                    <a:cubicBezTo>
                      <a:pt x="1484" y="21365"/>
                      <a:pt x="1552" y="21388"/>
                      <a:pt x="1598" y="21388"/>
                    </a:cubicBezTo>
                    <a:cubicBezTo>
                      <a:pt x="1666" y="21388"/>
                      <a:pt x="1758" y="21365"/>
                      <a:pt x="1826" y="21342"/>
                    </a:cubicBezTo>
                    <a:cubicBezTo>
                      <a:pt x="1895" y="21342"/>
                      <a:pt x="1963" y="21320"/>
                      <a:pt x="2031" y="21297"/>
                    </a:cubicBezTo>
                    <a:lnTo>
                      <a:pt x="2077" y="21274"/>
                    </a:lnTo>
                    <a:cubicBezTo>
                      <a:pt x="2305" y="21228"/>
                      <a:pt x="2534" y="21160"/>
                      <a:pt x="2762" y="21114"/>
                    </a:cubicBezTo>
                    <a:lnTo>
                      <a:pt x="2899" y="21068"/>
                    </a:lnTo>
                    <a:lnTo>
                      <a:pt x="2944" y="21068"/>
                    </a:lnTo>
                    <a:cubicBezTo>
                      <a:pt x="3150" y="21023"/>
                      <a:pt x="3378" y="20954"/>
                      <a:pt x="3606" y="20909"/>
                    </a:cubicBezTo>
                    <a:lnTo>
                      <a:pt x="3903" y="20840"/>
                    </a:lnTo>
                    <a:cubicBezTo>
                      <a:pt x="4086" y="20795"/>
                      <a:pt x="4268" y="20749"/>
                      <a:pt x="4405" y="20703"/>
                    </a:cubicBezTo>
                    <a:cubicBezTo>
                      <a:pt x="4519" y="20658"/>
                      <a:pt x="4611" y="20612"/>
                      <a:pt x="4702" y="20589"/>
                    </a:cubicBezTo>
                    <a:lnTo>
                      <a:pt x="4862" y="20521"/>
                    </a:lnTo>
                    <a:cubicBezTo>
                      <a:pt x="5090" y="20429"/>
                      <a:pt x="5318" y="20315"/>
                      <a:pt x="5547" y="20178"/>
                    </a:cubicBezTo>
                    <a:lnTo>
                      <a:pt x="5752" y="20087"/>
                    </a:lnTo>
                    <a:cubicBezTo>
                      <a:pt x="6049" y="19927"/>
                      <a:pt x="6345" y="19767"/>
                      <a:pt x="6619" y="19585"/>
                    </a:cubicBezTo>
                    <a:cubicBezTo>
                      <a:pt x="6733" y="19516"/>
                      <a:pt x="6870" y="19448"/>
                      <a:pt x="6985" y="19379"/>
                    </a:cubicBezTo>
                    <a:cubicBezTo>
                      <a:pt x="7076" y="19288"/>
                      <a:pt x="7190" y="19220"/>
                      <a:pt x="7304" y="19128"/>
                    </a:cubicBezTo>
                    <a:cubicBezTo>
                      <a:pt x="7350" y="19083"/>
                      <a:pt x="7418" y="19037"/>
                      <a:pt x="7464" y="18991"/>
                    </a:cubicBezTo>
                    <a:cubicBezTo>
                      <a:pt x="7692" y="18854"/>
                      <a:pt x="7898" y="18695"/>
                      <a:pt x="8149" y="18466"/>
                    </a:cubicBezTo>
                    <a:cubicBezTo>
                      <a:pt x="8400" y="18261"/>
                      <a:pt x="8628" y="18033"/>
                      <a:pt x="8879" y="17759"/>
                    </a:cubicBezTo>
                    <a:lnTo>
                      <a:pt x="8993" y="17645"/>
                    </a:lnTo>
                    <a:lnTo>
                      <a:pt x="9062" y="17645"/>
                    </a:lnTo>
                    <a:cubicBezTo>
                      <a:pt x="9130" y="17645"/>
                      <a:pt x="9199" y="17622"/>
                      <a:pt x="9244" y="17599"/>
                    </a:cubicBezTo>
                    <a:cubicBezTo>
                      <a:pt x="9358" y="17485"/>
                      <a:pt x="9473" y="17371"/>
                      <a:pt x="9564" y="17234"/>
                    </a:cubicBezTo>
                    <a:lnTo>
                      <a:pt x="9609" y="17188"/>
                    </a:lnTo>
                    <a:cubicBezTo>
                      <a:pt x="9701" y="17074"/>
                      <a:pt x="9792" y="16960"/>
                      <a:pt x="9883" y="16846"/>
                    </a:cubicBezTo>
                    <a:lnTo>
                      <a:pt x="9929" y="16777"/>
                    </a:lnTo>
                    <a:cubicBezTo>
                      <a:pt x="10112" y="16526"/>
                      <a:pt x="10294" y="16252"/>
                      <a:pt x="10500" y="15887"/>
                    </a:cubicBezTo>
                    <a:lnTo>
                      <a:pt x="10500" y="15887"/>
                    </a:lnTo>
                    <a:lnTo>
                      <a:pt x="10477" y="15910"/>
                    </a:lnTo>
                    <a:lnTo>
                      <a:pt x="10614" y="15659"/>
                    </a:lnTo>
                    <a:cubicBezTo>
                      <a:pt x="10774" y="15431"/>
                      <a:pt x="10911" y="15157"/>
                      <a:pt x="11047" y="14883"/>
                    </a:cubicBezTo>
                    <a:lnTo>
                      <a:pt x="11139" y="14723"/>
                    </a:lnTo>
                    <a:cubicBezTo>
                      <a:pt x="11230" y="14518"/>
                      <a:pt x="11344" y="14312"/>
                      <a:pt x="11435" y="14107"/>
                    </a:cubicBezTo>
                    <a:lnTo>
                      <a:pt x="11481" y="14038"/>
                    </a:lnTo>
                    <a:cubicBezTo>
                      <a:pt x="11709" y="13536"/>
                      <a:pt x="11960" y="13011"/>
                      <a:pt x="12120" y="12486"/>
                    </a:cubicBezTo>
                    <a:cubicBezTo>
                      <a:pt x="12166" y="12304"/>
                      <a:pt x="12234" y="12121"/>
                      <a:pt x="12303" y="11938"/>
                    </a:cubicBezTo>
                    <a:cubicBezTo>
                      <a:pt x="12371" y="11756"/>
                      <a:pt x="12440" y="11573"/>
                      <a:pt x="12485" y="11368"/>
                    </a:cubicBezTo>
                    <a:cubicBezTo>
                      <a:pt x="12508" y="11299"/>
                      <a:pt x="12531" y="11208"/>
                      <a:pt x="12554" y="11117"/>
                    </a:cubicBezTo>
                    <a:cubicBezTo>
                      <a:pt x="12600" y="10980"/>
                      <a:pt x="12645" y="10820"/>
                      <a:pt x="12691" y="10683"/>
                    </a:cubicBezTo>
                    <a:cubicBezTo>
                      <a:pt x="12714" y="10569"/>
                      <a:pt x="12737" y="10455"/>
                      <a:pt x="12759" y="10363"/>
                    </a:cubicBezTo>
                    <a:cubicBezTo>
                      <a:pt x="12782" y="10249"/>
                      <a:pt x="12805" y="10135"/>
                      <a:pt x="12828" y="10044"/>
                    </a:cubicBezTo>
                    <a:lnTo>
                      <a:pt x="12851" y="9998"/>
                    </a:lnTo>
                    <a:cubicBezTo>
                      <a:pt x="12851" y="9930"/>
                      <a:pt x="12873" y="9884"/>
                      <a:pt x="12873" y="9816"/>
                    </a:cubicBezTo>
                    <a:cubicBezTo>
                      <a:pt x="12896" y="9770"/>
                      <a:pt x="12896" y="9701"/>
                      <a:pt x="12919" y="9656"/>
                    </a:cubicBezTo>
                    <a:lnTo>
                      <a:pt x="12919" y="9610"/>
                    </a:lnTo>
                    <a:lnTo>
                      <a:pt x="12942" y="9519"/>
                    </a:lnTo>
                    <a:cubicBezTo>
                      <a:pt x="12965" y="9405"/>
                      <a:pt x="12988" y="9268"/>
                      <a:pt x="13010" y="9154"/>
                    </a:cubicBezTo>
                    <a:cubicBezTo>
                      <a:pt x="13033" y="8994"/>
                      <a:pt x="13033" y="8857"/>
                      <a:pt x="13056" y="8697"/>
                    </a:cubicBezTo>
                    <a:cubicBezTo>
                      <a:pt x="13056" y="8629"/>
                      <a:pt x="13079" y="8537"/>
                      <a:pt x="13079" y="8446"/>
                    </a:cubicBezTo>
                    <a:cubicBezTo>
                      <a:pt x="13102" y="8378"/>
                      <a:pt x="13102" y="8332"/>
                      <a:pt x="13102" y="8286"/>
                    </a:cubicBezTo>
                    <a:cubicBezTo>
                      <a:pt x="13125" y="8127"/>
                      <a:pt x="13125" y="7990"/>
                      <a:pt x="13147" y="7830"/>
                    </a:cubicBezTo>
                    <a:cubicBezTo>
                      <a:pt x="13147" y="7647"/>
                      <a:pt x="13125" y="7465"/>
                      <a:pt x="13079" y="7282"/>
                    </a:cubicBezTo>
                    <a:cubicBezTo>
                      <a:pt x="13079" y="7213"/>
                      <a:pt x="13056" y="7145"/>
                      <a:pt x="13033" y="7077"/>
                    </a:cubicBezTo>
                    <a:cubicBezTo>
                      <a:pt x="13010" y="6985"/>
                      <a:pt x="12988" y="6917"/>
                      <a:pt x="12988" y="6825"/>
                    </a:cubicBezTo>
                    <a:cubicBezTo>
                      <a:pt x="12942" y="6666"/>
                      <a:pt x="12919" y="6483"/>
                      <a:pt x="12828" y="6323"/>
                    </a:cubicBezTo>
                    <a:lnTo>
                      <a:pt x="12805" y="6278"/>
                    </a:lnTo>
                    <a:cubicBezTo>
                      <a:pt x="12782" y="6255"/>
                      <a:pt x="12782" y="6232"/>
                      <a:pt x="12759" y="6209"/>
                    </a:cubicBezTo>
                    <a:cubicBezTo>
                      <a:pt x="12851" y="6209"/>
                      <a:pt x="12942" y="6232"/>
                      <a:pt x="13033" y="6255"/>
                    </a:cubicBezTo>
                    <a:lnTo>
                      <a:pt x="13147" y="6255"/>
                    </a:lnTo>
                    <a:cubicBezTo>
                      <a:pt x="13262" y="6278"/>
                      <a:pt x="13353" y="6300"/>
                      <a:pt x="13444" y="6300"/>
                    </a:cubicBezTo>
                    <a:lnTo>
                      <a:pt x="13627" y="6300"/>
                    </a:lnTo>
                    <a:cubicBezTo>
                      <a:pt x="13923" y="6300"/>
                      <a:pt x="14197" y="6278"/>
                      <a:pt x="14471" y="6186"/>
                    </a:cubicBezTo>
                    <a:cubicBezTo>
                      <a:pt x="14631" y="6141"/>
                      <a:pt x="14768" y="6095"/>
                      <a:pt x="14905" y="6027"/>
                    </a:cubicBezTo>
                    <a:cubicBezTo>
                      <a:pt x="15019" y="5958"/>
                      <a:pt x="15133" y="5890"/>
                      <a:pt x="15224" y="5798"/>
                    </a:cubicBezTo>
                    <a:cubicBezTo>
                      <a:pt x="15339" y="5707"/>
                      <a:pt x="15407" y="5616"/>
                      <a:pt x="15498" y="5456"/>
                    </a:cubicBezTo>
                    <a:lnTo>
                      <a:pt x="15544" y="5387"/>
                    </a:lnTo>
                    <a:cubicBezTo>
                      <a:pt x="15613" y="5296"/>
                      <a:pt x="15704" y="5159"/>
                      <a:pt x="15727" y="5045"/>
                    </a:cubicBezTo>
                    <a:cubicBezTo>
                      <a:pt x="15772" y="4908"/>
                      <a:pt x="15795" y="4771"/>
                      <a:pt x="15795" y="4634"/>
                    </a:cubicBezTo>
                    <a:cubicBezTo>
                      <a:pt x="15772" y="4497"/>
                      <a:pt x="15749" y="4338"/>
                      <a:pt x="15658" y="4223"/>
                    </a:cubicBezTo>
                    <a:cubicBezTo>
                      <a:pt x="15590" y="4086"/>
                      <a:pt x="15453" y="3995"/>
                      <a:pt x="15316" y="3927"/>
                    </a:cubicBezTo>
                    <a:cubicBezTo>
                      <a:pt x="15247" y="3858"/>
                      <a:pt x="15179" y="3813"/>
                      <a:pt x="15088" y="3790"/>
                    </a:cubicBezTo>
                    <a:cubicBezTo>
                      <a:pt x="15019" y="3744"/>
                      <a:pt x="14951" y="3721"/>
                      <a:pt x="14882" y="3721"/>
                    </a:cubicBezTo>
                    <a:cubicBezTo>
                      <a:pt x="14791" y="3698"/>
                      <a:pt x="14700" y="3676"/>
                      <a:pt x="14608" y="3653"/>
                    </a:cubicBezTo>
                    <a:lnTo>
                      <a:pt x="14517" y="3630"/>
                    </a:lnTo>
                    <a:cubicBezTo>
                      <a:pt x="14403" y="3607"/>
                      <a:pt x="14266" y="3607"/>
                      <a:pt x="14106" y="3607"/>
                    </a:cubicBezTo>
                    <a:lnTo>
                      <a:pt x="14015" y="3607"/>
                    </a:lnTo>
                    <a:cubicBezTo>
                      <a:pt x="13855" y="3607"/>
                      <a:pt x="13718" y="3607"/>
                      <a:pt x="13581" y="3630"/>
                    </a:cubicBezTo>
                    <a:lnTo>
                      <a:pt x="13467" y="3630"/>
                    </a:lnTo>
                    <a:cubicBezTo>
                      <a:pt x="13353" y="3653"/>
                      <a:pt x="13262" y="3653"/>
                      <a:pt x="13147" y="3676"/>
                    </a:cubicBezTo>
                    <a:lnTo>
                      <a:pt x="13010" y="3698"/>
                    </a:lnTo>
                    <a:cubicBezTo>
                      <a:pt x="13307" y="3516"/>
                      <a:pt x="13581" y="3288"/>
                      <a:pt x="13809" y="3036"/>
                    </a:cubicBezTo>
                    <a:cubicBezTo>
                      <a:pt x="13923" y="2922"/>
                      <a:pt x="14015" y="2808"/>
                      <a:pt x="14083" y="2694"/>
                    </a:cubicBezTo>
                    <a:cubicBezTo>
                      <a:pt x="14129" y="2626"/>
                      <a:pt x="14175" y="2557"/>
                      <a:pt x="14220" y="2489"/>
                    </a:cubicBezTo>
                    <a:cubicBezTo>
                      <a:pt x="14266" y="2420"/>
                      <a:pt x="14334" y="2352"/>
                      <a:pt x="14380" y="2260"/>
                    </a:cubicBezTo>
                    <a:lnTo>
                      <a:pt x="14426" y="2192"/>
                    </a:lnTo>
                    <a:cubicBezTo>
                      <a:pt x="14494" y="2078"/>
                      <a:pt x="14585" y="1941"/>
                      <a:pt x="14654" y="1804"/>
                    </a:cubicBezTo>
                    <a:cubicBezTo>
                      <a:pt x="14700" y="1735"/>
                      <a:pt x="14722" y="1644"/>
                      <a:pt x="14745" y="1576"/>
                    </a:cubicBezTo>
                    <a:lnTo>
                      <a:pt x="14791" y="1462"/>
                    </a:lnTo>
                    <a:cubicBezTo>
                      <a:pt x="14814" y="1370"/>
                      <a:pt x="14859" y="1256"/>
                      <a:pt x="14882" y="1142"/>
                    </a:cubicBezTo>
                    <a:cubicBezTo>
                      <a:pt x="14882" y="1005"/>
                      <a:pt x="14882" y="868"/>
                      <a:pt x="14836" y="731"/>
                    </a:cubicBezTo>
                    <a:cubicBezTo>
                      <a:pt x="14814" y="663"/>
                      <a:pt x="14791" y="594"/>
                      <a:pt x="14722" y="526"/>
                    </a:cubicBezTo>
                    <a:cubicBezTo>
                      <a:pt x="14700" y="503"/>
                      <a:pt x="14677" y="480"/>
                      <a:pt x="14631" y="434"/>
                    </a:cubicBezTo>
                    <a:lnTo>
                      <a:pt x="14585" y="412"/>
                    </a:lnTo>
                    <a:cubicBezTo>
                      <a:pt x="14563" y="366"/>
                      <a:pt x="14494" y="366"/>
                      <a:pt x="14448" y="366"/>
                    </a:cubicBezTo>
                    <a:cubicBezTo>
                      <a:pt x="14426" y="275"/>
                      <a:pt x="14403" y="206"/>
                      <a:pt x="14380" y="115"/>
                    </a:cubicBezTo>
                    <a:cubicBezTo>
                      <a:pt x="14334" y="46"/>
                      <a:pt x="14266" y="1"/>
                      <a:pt x="14197" y="1"/>
                    </a:cubicBezTo>
                    <a:close/>
                  </a:path>
                </a:pathLst>
              </a:custGeom>
              <a:solidFill>
                <a:srgbClr val="424077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2"/>
              <p:cNvSpPr/>
              <p:nvPr/>
            </p:nvSpPr>
            <p:spPr>
              <a:xfrm>
                <a:off x="7401348" y="2552772"/>
                <a:ext cx="56790" cy="27733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026" extrusionOk="0">
                    <a:moveTo>
                      <a:pt x="320" y="1"/>
                    </a:moveTo>
                    <a:cubicBezTo>
                      <a:pt x="229" y="1"/>
                      <a:pt x="160" y="23"/>
                      <a:pt x="115" y="69"/>
                    </a:cubicBezTo>
                    <a:cubicBezTo>
                      <a:pt x="46" y="115"/>
                      <a:pt x="1" y="183"/>
                      <a:pt x="1" y="275"/>
                    </a:cubicBezTo>
                    <a:cubicBezTo>
                      <a:pt x="1" y="343"/>
                      <a:pt x="23" y="412"/>
                      <a:pt x="69" y="480"/>
                    </a:cubicBezTo>
                    <a:cubicBezTo>
                      <a:pt x="115" y="526"/>
                      <a:pt x="183" y="594"/>
                      <a:pt x="275" y="594"/>
                    </a:cubicBezTo>
                    <a:cubicBezTo>
                      <a:pt x="328" y="587"/>
                      <a:pt x="381" y="585"/>
                      <a:pt x="435" y="585"/>
                    </a:cubicBezTo>
                    <a:cubicBezTo>
                      <a:pt x="564" y="585"/>
                      <a:pt x="693" y="601"/>
                      <a:pt x="822" y="617"/>
                    </a:cubicBezTo>
                    <a:cubicBezTo>
                      <a:pt x="982" y="663"/>
                      <a:pt x="1119" y="708"/>
                      <a:pt x="1233" y="777"/>
                    </a:cubicBezTo>
                    <a:cubicBezTo>
                      <a:pt x="1347" y="845"/>
                      <a:pt x="1461" y="914"/>
                      <a:pt x="1576" y="982"/>
                    </a:cubicBezTo>
                    <a:cubicBezTo>
                      <a:pt x="1630" y="1009"/>
                      <a:pt x="1691" y="1026"/>
                      <a:pt x="1751" y="1026"/>
                    </a:cubicBezTo>
                    <a:cubicBezTo>
                      <a:pt x="1843" y="1026"/>
                      <a:pt x="1931" y="987"/>
                      <a:pt x="1986" y="891"/>
                    </a:cubicBezTo>
                    <a:cubicBezTo>
                      <a:pt x="2101" y="777"/>
                      <a:pt x="2055" y="571"/>
                      <a:pt x="1918" y="480"/>
                    </a:cubicBezTo>
                    <a:cubicBezTo>
                      <a:pt x="1872" y="434"/>
                      <a:pt x="1827" y="389"/>
                      <a:pt x="1758" y="366"/>
                    </a:cubicBezTo>
                    <a:cubicBezTo>
                      <a:pt x="1690" y="320"/>
                      <a:pt x="1621" y="297"/>
                      <a:pt x="1553" y="252"/>
                    </a:cubicBezTo>
                    <a:cubicBezTo>
                      <a:pt x="1416" y="183"/>
                      <a:pt x="1302" y="138"/>
                      <a:pt x="1165" y="92"/>
                    </a:cubicBezTo>
                    <a:cubicBezTo>
                      <a:pt x="936" y="23"/>
                      <a:pt x="708" y="1"/>
                      <a:pt x="480" y="1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2"/>
              <p:cNvSpPr/>
              <p:nvPr/>
            </p:nvSpPr>
            <p:spPr>
              <a:xfrm>
                <a:off x="7311284" y="2341776"/>
                <a:ext cx="40113" cy="32112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188" extrusionOk="0">
                    <a:moveTo>
                      <a:pt x="1324" y="0"/>
                    </a:moveTo>
                    <a:cubicBezTo>
                      <a:pt x="1278" y="0"/>
                      <a:pt x="1233" y="46"/>
                      <a:pt x="1210" y="92"/>
                    </a:cubicBezTo>
                    <a:cubicBezTo>
                      <a:pt x="1187" y="137"/>
                      <a:pt x="1141" y="183"/>
                      <a:pt x="1119" y="229"/>
                    </a:cubicBezTo>
                    <a:cubicBezTo>
                      <a:pt x="1119" y="229"/>
                      <a:pt x="1096" y="251"/>
                      <a:pt x="1096" y="274"/>
                    </a:cubicBezTo>
                    <a:cubicBezTo>
                      <a:pt x="1073" y="251"/>
                      <a:pt x="1073" y="251"/>
                      <a:pt x="1073" y="251"/>
                    </a:cubicBezTo>
                    <a:cubicBezTo>
                      <a:pt x="1039" y="218"/>
                      <a:pt x="994" y="197"/>
                      <a:pt x="954" y="197"/>
                    </a:cubicBezTo>
                    <a:cubicBezTo>
                      <a:pt x="939" y="197"/>
                      <a:pt x="925" y="200"/>
                      <a:pt x="913" y="206"/>
                    </a:cubicBezTo>
                    <a:cubicBezTo>
                      <a:pt x="890" y="229"/>
                      <a:pt x="867" y="229"/>
                      <a:pt x="845" y="251"/>
                    </a:cubicBezTo>
                    <a:cubicBezTo>
                      <a:pt x="822" y="274"/>
                      <a:pt x="799" y="274"/>
                      <a:pt x="776" y="297"/>
                    </a:cubicBezTo>
                    <a:cubicBezTo>
                      <a:pt x="753" y="320"/>
                      <a:pt x="731" y="343"/>
                      <a:pt x="685" y="388"/>
                    </a:cubicBezTo>
                    <a:cubicBezTo>
                      <a:pt x="616" y="457"/>
                      <a:pt x="525" y="525"/>
                      <a:pt x="457" y="594"/>
                    </a:cubicBezTo>
                    <a:cubicBezTo>
                      <a:pt x="411" y="640"/>
                      <a:pt x="365" y="685"/>
                      <a:pt x="320" y="708"/>
                    </a:cubicBezTo>
                    <a:cubicBezTo>
                      <a:pt x="274" y="731"/>
                      <a:pt x="251" y="754"/>
                      <a:pt x="206" y="776"/>
                    </a:cubicBezTo>
                    <a:cubicBezTo>
                      <a:pt x="160" y="799"/>
                      <a:pt x="137" y="822"/>
                      <a:pt x="91" y="845"/>
                    </a:cubicBezTo>
                    <a:cubicBezTo>
                      <a:pt x="46" y="868"/>
                      <a:pt x="0" y="936"/>
                      <a:pt x="0" y="1005"/>
                    </a:cubicBezTo>
                    <a:cubicBezTo>
                      <a:pt x="23" y="1073"/>
                      <a:pt x="23" y="1096"/>
                      <a:pt x="69" y="1142"/>
                    </a:cubicBezTo>
                    <a:cubicBezTo>
                      <a:pt x="91" y="1164"/>
                      <a:pt x="160" y="1187"/>
                      <a:pt x="206" y="1187"/>
                    </a:cubicBezTo>
                    <a:cubicBezTo>
                      <a:pt x="297" y="1164"/>
                      <a:pt x="388" y="1142"/>
                      <a:pt x="479" y="1119"/>
                    </a:cubicBezTo>
                    <a:cubicBezTo>
                      <a:pt x="548" y="1073"/>
                      <a:pt x="616" y="1050"/>
                      <a:pt x="685" y="1005"/>
                    </a:cubicBezTo>
                    <a:cubicBezTo>
                      <a:pt x="776" y="959"/>
                      <a:pt x="845" y="891"/>
                      <a:pt x="913" y="845"/>
                    </a:cubicBezTo>
                    <a:cubicBezTo>
                      <a:pt x="1004" y="754"/>
                      <a:pt x="1096" y="662"/>
                      <a:pt x="1187" y="571"/>
                    </a:cubicBezTo>
                    <a:cubicBezTo>
                      <a:pt x="1278" y="457"/>
                      <a:pt x="1370" y="320"/>
                      <a:pt x="1438" y="206"/>
                    </a:cubicBezTo>
                    <a:cubicBezTo>
                      <a:pt x="1484" y="137"/>
                      <a:pt x="1438" y="46"/>
                      <a:pt x="1392" y="23"/>
                    </a:cubicBezTo>
                    <a:cubicBezTo>
                      <a:pt x="1370" y="23"/>
                      <a:pt x="1347" y="0"/>
                      <a:pt x="1324" y="0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2"/>
              <p:cNvSpPr/>
              <p:nvPr/>
            </p:nvSpPr>
            <p:spPr>
              <a:xfrm>
                <a:off x="6785605" y="2186299"/>
                <a:ext cx="98146" cy="18729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6929" extrusionOk="0">
                    <a:moveTo>
                      <a:pt x="2818" y="748"/>
                    </a:moveTo>
                    <a:lnTo>
                      <a:pt x="2818" y="748"/>
                    </a:lnTo>
                    <a:cubicBezTo>
                      <a:pt x="2813" y="756"/>
                      <a:pt x="2808" y="766"/>
                      <a:pt x="2808" y="777"/>
                    </a:cubicBezTo>
                    <a:cubicBezTo>
                      <a:pt x="2812" y="767"/>
                      <a:pt x="2815" y="758"/>
                      <a:pt x="2818" y="748"/>
                    </a:cubicBezTo>
                    <a:close/>
                    <a:moveTo>
                      <a:pt x="3105" y="0"/>
                    </a:moveTo>
                    <a:cubicBezTo>
                      <a:pt x="3060" y="0"/>
                      <a:pt x="3014" y="23"/>
                      <a:pt x="3014" y="69"/>
                    </a:cubicBezTo>
                    <a:cubicBezTo>
                      <a:pt x="2968" y="206"/>
                      <a:pt x="2945" y="320"/>
                      <a:pt x="2923" y="457"/>
                    </a:cubicBezTo>
                    <a:cubicBezTo>
                      <a:pt x="2900" y="503"/>
                      <a:pt x="2900" y="548"/>
                      <a:pt x="2877" y="571"/>
                    </a:cubicBezTo>
                    <a:cubicBezTo>
                      <a:pt x="2857" y="630"/>
                      <a:pt x="2838" y="689"/>
                      <a:pt x="2818" y="748"/>
                    </a:cubicBezTo>
                    <a:lnTo>
                      <a:pt x="2818" y="748"/>
                    </a:lnTo>
                    <a:cubicBezTo>
                      <a:pt x="2824" y="738"/>
                      <a:pt x="2831" y="731"/>
                      <a:pt x="2831" y="731"/>
                    </a:cubicBezTo>
                    <a:lnTo>
                      <a:pt x="2831" y="731"/>
                    </a:lnTo>
                    <a:cubicBezTo>
                      <a:pt x="2808" y="777"/>
                      <a:pt x="2808" y="822"/>
                      <a:pt x="2786" y="868"/>
                    </a:cubicBezTo>
                    <a:cubicBezTo>
                      <a:pt x="2740" y="936"/>
                      <a:pt x="2717" y="1028"/>
                      <a:pt x="2672" y="1119"/>
                    </a:cubicBezTo>
                    <a:cubicBezTo>
                      <a:pt x="2603" y="1233"/>
                      <a:pt x="2535" y="1370"/>
                      <a:pt x="2466" y="1507"/>
                    </a:cubicBezTo>
                    <a:cubicBezTo>
                      <a:pt x="2329" y="1781"/>
                      <a:pt x="2169" y="2032"/>
                      <a:pt x="2032" y="2306"/>
                    </a:cubicBezTo>
                    <a:cubicBezTo>
                      <a:pt x="1964" y="2443"/>
                      <a:pt x="1918" y="2557"/>
                      <a:pt x="1850" y="2694"/>
                    </a:cubicBezTo>
                    <a:cubicBezTo>
                      <a:pt x="1781" y="2831"/>
                      <a:pt x="1713" y="2945"/>
                      <a:pt x="1644" y="3059"/>
                    </a:cubicBezTo>
                    <a:cubicBezTo>
                      <a:pt x="1507" y="3333"/>
                      <a:pt x="1370" y="3584"/>
                      <a:pt x="1234" y="3858"/>
                    </a:cubicBezTo>
                    <a:cubicBezTo>
                      <a:pt x="1097" y="4086"/>
                      <a:pt x="982" y="4314"/>
                      <a:pt x="845" y="4543"/>
                    </a:cubicBezTo>
                    <a:cubicBezTo>
                      <a:pt x="731" y="4771"/>
                      <a:pt x="594" y="4999"/>
                      <a:pt x="480" y="5227"/>
                    </a:cubicBezTo>
                    <a:cubicBezTo>
                      <a:pt x="366" y="5479"/>
                      <a:pt x="252" y="5730"/>
                      <a:pt x="161" y="6003"/>
                    </a:cubicBezTo>
                    <a:cubicBezTo>
                      <a:pt x="115" y="6140"/>
                      <a:pt x="92" y="6277"/>
                      <a:pt x="47" y="6414"/>
                    </a:cubicBezTo>
                    <a:cubicBezTo>
                      <a:pt x="47" y="6460"/>
                      <a:pt x="24" y="6528"/>
                      <a:pt x="24" y="6597"/>
                    </a:cubicBezTo>
                    <a:lnTo>
                      <a:pt x="1" y="6665"/>
                    </a:lnTo>
                    <a:cubicBezTo>
                      <a:pt x="1" y="6734"/>
                      <a:pt x="1" y="6780"/>
                      <a:pt x="24" y="6848"/>
                    </a:cubicBezTo>
                    <a:cubicBezTo>
                      <a:pt x="62" y="6899"/>
                      <a:pt x="122" y="6929"/>
                      <a:pt x="180" y="6929"/>
                    </a:cubicBezTo>
                    <a:cubicBezTo>
                      <a:pt x="224" y="6929"/>
                      <a:pt x="268" y="6911"/>
                      <a:pt x="298" y="6871"/>
                    </a:cubicBezTo>
                    <a:cubicBezTo>
                      <a:pt x="343" y="6802"/>
                      <a:pt x="389" y="6711"/>
                      <a:pt x="435" y="6643"/>
                    </a:cubicBezTo>
                    <a:cubicBezTo>
                      <a:pt x="457" y="6574"/>
                      <a:pt x="503" y="6483"/>
                      <a:pt x="549" y="6414"/>
                    </a:cubicBezTo>
                    <a:cubicBezTo>
                      <a:pt x="617" y="6277"/>
                      <a:pt x="709" y="6118"/>
                      <a:pt x="777" y="5981"/>
                    </a:cubicBezTo>
                    <a:cubicBezTo>
                      <a:pt x="937" y="5707"/>
                      <a:pt x="1097" y="5433"/>
                      <a:pt x="1256" y="5159"/>
                    </a:cubicBezTo>
                    <a:cubicBezTo>
                      <a:pt x="1325" y="5022"/>
                      <a:pt x="1416" y="4885"/>
                      <a:pt x="1485" y="4748"/>
                    </a:cubicBezTo>
                    <a:cubicBezTo>
                      <a:pt x="1576" y="4634"/>
                      <a:pt x="1667" y="4520"/>
                      <a:pt x="1736" y="4383"/>
                    </a:cubicBezTo>
                    <a:cubicBezTo>
                      <a:pt x="1895" y="4132"/>
                      <a:pt x="2055" y="3858"/>
                      <a:pt x="2192" y="3607"/>
                    </a:cubicBezTo>
                    <a:cubicBezTo>
                      <a:pt x="2283" y="3470"/>
                      <a:pt x="2352" y="3333"/>
                      <a:pt x="2420" y="3196"/>
                    </a:cubicBezTo>
                    <a:cubicBezTo>
                      <a:pt x="2489" y="3196"/>
                      <a:pt x="2535" y="3173"/>
                      <a:pt x="2580" y="3128"/>
                    </a:cubicBezTo>
                    <a:cubicBezTo>
                      <a:pt x="2649" y="3059"/>
                      <a:pt x="2694" y="2968"/>
                      <a:pt x="2717" y="2899"/>
                    </a:cubicBezTo>
                    <a:cubicBezTo>
                      <a:pt x="2763" y="2831"/>
                      <a:pt x="2786" y="2762"/>
                      <a:pt x="2831" y="2694"/>
                    </a:cubicBezTo>
                    <a:cubicBezTo>
                      <a:pt x="2923" y="2534"/>
                      <a:pt x="2991" y="2374"/>
                      <a:pt x="3060" y="2214"/>
                    </a:cubicBezTo>
                    <a:cubicBezTo>
                      <a:pt x="3151" y="2078"/>
                      <a:pt x="3219" y="1941"/>
                      <a:pt x="3288" y="1781"/>
                    </a:cubicBezTo>
                    <a:cubicBezTo>
                      <a:pt x="3356" y="1621"/>
                      <a:pt x="3425" y="1461"/>
                      <a:pt x="3470" y="1301"/>
                    </a:cubicBezTo>
                    <a:cubicBezTo>
                      <a:pt x="3516" y="1142"/>
                      <a:pt x="3562" y="982"/>
                      <a:pt x="3607" y="822"/>
                    </a:cubicBezTo>
                    <a:cubicBezTo>
                      <a:pt x="3630" y="731"/>
                      <a:pt x="3630" y="640"/>
                      <a:pt x="3630" y="548"/>
                    </a:cubicBezTo>
                    <a:cubicBezTo>
                      <a:pt x="3630" y="457"/>
                      <a:pt x="3607" y="388"/>
                      <a:pt x="3562" y="320"/>
                    </a:cubicBezTo>
                    <a:cubicBezTo>
                      <a:pt x="3562" y="297"/>
                      <a:pt x="3539" y="274"/>
                      <a:pt x="3539" y="274"/>
                    </a:cubicBezTo>
                    <a:cubicBezTo>
                      <a:pt x="3516" y="252"/>
                      <a:pt x="3516" y="229"/>
                      <a:pt x="3516" y="206"/>
                    </a:cubicBezTo>
                    <a:cubicBezTo>
                      <a:pt x="3493" y="183"/>
                      <a:pt x="3470" y="137"/>
                      <a:pt x="3448" y="115"/>
                    </a:cubicBezTo>
                    <a:cubicBezTo>
                      <a:pt x="3403" y="70"/>
                      <a:pt x="3349" y="35"/>
                      <a:pt x="3291" y="35"/>
                    </a:cubicBezTo>
                    <a:cubicBezTo>
                      <a:pt x="3260" y="35"/>
                      <a:pt x="3228" y="45"/>
                      <a:pt x="3196" y="69"/>
                    </a:cubicBezTo>
                    <a:cubicBezTo>
                      <a:pt x="3174" y="46"/>
                      <a:pt x="3151" y="0"/>
                      <a:pt x="3105" y="0"/>
                    </a:cubicBezTo>
                    <a:close/>
                  </a:path>
                </a:pathLst>
              </a:custGeom>
              <a:solidFill>
                <a:srgbClr val="0C0044">
                  <a:alpha val="14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2"/>
              <p:cNvSpPr/>
              <p:nvPr/>
            </p:nvSpPr>
            <p:spPr>
              <a:xfrm>
                <a:off x="7200218" y="2212221"/>
                <a:ext cx="82090" cy="145232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373" extrusionOk="0">
                    <a:moveTo>
                      <a:pt x="594" y="0"/>
                    </a:moveTo>
                    <a:cubicBezTo>
                      <a:pt x="526" y="0"/>
                      <a:pt x="457" y="23"/>
                      <a:pt x="411" y="69"/>
                    </a:cubicBezTo>
                    <a:cubicBezTo>
                      <a:pt x="366" y="137"/>
                      <a:pt x="343" y="183"/>
                      <a:pt x="343" y="274"/>
                    </a:cubicBezTo>
                    <a:cubicBezTo>
                      <a:pt x="343" y="320"/>
                      <a:pt x="320" y="342"/>
                      <a:pt x="320" y="388"/>
                    </a:cubicBezTo>
                    <a:cubicBezTo>
                      <a:pt x="229" y="411"/>
                      <a:pt x="160" y="457"/>
                      <a:pt x="115" y="548"/>
                    </a:cubicBezTo>
                    <a:cubicBezTo>
                      <a:pt x="46" y="685"/>
                      <a:pt x="46" y="845"/>
                      <a:pt x="23" y="1004"/>
                    </a:cubicBezTo>
                    <a:cubicBezTo>
                      <a:pt x="23" y="1187"/>
                      <a:pt x="23" y="1347"/>
                      <a:pt x="23" y="1507"/>
                    </a:cubicBezTo>
                    <a:cubicBezTo>
                      <a:pt x="1" y="1849"/>
                      <a:pt x="46" y="2191"/>
                      <a:pt x="115" y="2511"/>
                    </a:cubicBezTo>
                    <a:cubicBezTo>
                      <a:pt x="137" y="2671"/>
                      <a:pt x="206" y="2830"/>
                      <a:pt x="252" y="2967"/>
                    </a:cubicBezTo>
                    <a:cubicBezTo>
                      <a:pt x="274" y="3059"/>
                      <a:pt x="320" y="3150"/>
                      <a:pt x="366" y="3241"/>
                    </a:cubicBezTo>
                    <a:cubicBezTo>
                      <a:pt x="411" y="3310"/>
                      <a:pt x="434" y="3401"/>
                      <a:pt x="480" y="3470"/>
                    </a:cubicBezTo>
                    <a:cubicBezTo>
                      <a:pt x="571" y="3629"/>
                      <a:pt x="685" y="3766"/>
                      <a:pt x="822" y="3880"/>
                    </a:cubicBezTo>
                    <a:cubicBezTo>
                      <a:pt x="868" y="3926"/>
                      <a:pt x="891" y="3972"/>
                      <a:pt x="936" y="4017"/>
                    </a:cubicBezTo>
                    <a:cubicBezTo>
                      <a:pt x="1073" y="4246"/>
                      <a:pt x="1256" y="4474"/>
                      <a:pt x="1439" y="4679"/>
                    </a:cubicBezTo>
                    <a:cubicBezTo>
                      <a:pt x="1553" y="4793"/>
                      <a:pt x="1667" y="4885"/>
                      <a:pt x="1827" y="4976"/>
                    </a:cubicBezTo>
                    <a:cubicBezTo>
                      <a:pt x="1872" y="4999"/>
                      <a:pt x="1941" y="5022"/>
                      <a:pt x="2009" y="5067"/>
                    </a:cubicBezTo>
                    <a:lnTo>
                      <a:pt x="2237" y="5159"/>
                    </a:lnTo>
                    <a:cubicBezTo>
                      <a:pt x="2329" y="5204"/>
                      <a:pt x="2443" y="5250"/>
                      <a:pt x="2557" y="5296"/>
                    </a:cubicBezTo>
                    <a:cubicBezTo>
                      <a:pt x="2625" y="5318"/>
                      <a:pt x="2694" y="5341"/>
                      <a:pt x="2762" y="5364"/>
                    </a:cubicBezTo>
                    <a:cubicBezTo>
                      <a:pt x="2780" y="5370"/>
                      <a:pt x="2798" y="5373"/>
                      <a:pt x="2817" y="5373"/>
                    </a:cubicBezTo>
                    <a:cubicBezTo>
                      <a:pt x="2874" y="5373"/>
                      <a:pt x="2934" y="5347"/>
                      <a:pt x="2968" y="5296"/>
                    </a:cubicBezTo>
                    <a:cubicBezTo>
                      <a:pt x="3036" y="5227"/>
                      <a:pt x="3013" y="5113"/>
                      <a:pt x="2945" y="5022"/>
                    </a:cubicBezTo>
                    <a:cubicBezTo>
                      <a:pt x="2922" y="4999"/>
                      <a:pt x="2899" y="4999"/>
                      <a:pt x="2854" y="4976"/>
                    </a:cubicBezTo>
                    <a:cubicBezTo>
                      <a:pt x="2831" y="4953"/>
                      <a:pt x="2808" y="4930"/>
                      <a:pt x="2762" y="4908"/>
                    </a:cubicBezTo>
                    <a:cubicBezTo>
                      <a:pt x="2694" y="4885"/>
                      <a:pt x="2625" y="4839"/>
                      <a:pt x="2557" y="4793"/>
                    </a:cubicBezTo>
                    <a:cubicBezTo>
                      <a:pt x="2534" y="4793"/>
                      <a:pt x="2511" y="4771"/>
                      <a:pt x="2466" y="4748"/>
                    </a:cubicBezTo>
                    <a:cubicBezTo>
                      <a:pt x="2420" y="4702"/>
                      <a:pt x="2352" y="4656"/>
                      <a:pt x="2283" y="4611"/>
                    </a:cubicBezTo>
                    <a:cubicBezTo>
                      <a:pt x="2169" y="4542"/>
                      <a:pt x="2055" y="4451"/>
                      <a:pt x="1941" y="4360"/>
                    </a:cubicBezTo>
                    <a:cubicBezTo>
                      <a:pt x="1941" y="4360"/>
                      <a:pt x="1918" y="4360"/>
                      <a:pt x="1918" y="4337"/>
                    </a:cubicBezTo>
                    <a:cubicBezTo>
                      <a:pt x="1690" y="4063"/>
                      <a:pt x="1507" y="3743"/>
                      <a:pt x="1347" y="3401"/>
                    </a:cubicBezTo>
                    <a:cubicBezTo>
                      <a:pt x="1302" y="3287"/>
                      <a:pt x="1256" y="3196"/>
                      <a:pt x="1210" y="3082"/>
                    </a:cubicBezTo>
                    <a:cubicBezTo>
                      <a:pt x="1165" y="2967"/>
                      <a:pt x="1119" y="2830"/>
                      <a:pt x="1096" y="2693"/>
                    </a:cubicBezTo>
                    <a:cubicBezTo>
                      <a:pt x="1005" y="2465"/>
                      <a:pt x="959" y="2214"/>
                      <a:pt x="914" y="1986"/>
                    </a:cubicBezTo>
                    <a:cubicBezTo>
                      <a:pt x="868" y="1735"/>
                      <a:pt x="868" y="1484"/>
                      <a:pt x="845" y="1233"/>
                    </a:cubicBezTo>
                    <a:cubicBezTo>
                      <a:pt x="822" y="1141"/>
                      <a:pt x="822" y="1027"/>
                      <a:pt x="822" y="936"/>
                    </a:cubicBezTo>
                    <a:cubicBezTo>
                      <a:pt x="822" y="822"/>
                      <a:pt x="822" y="708"/>
                      <a:pt x="822" y="616"/>
                    </a:cubicBezTo>
                    <a:cubicBezTo>
                      <a:pt x="845" y="571"/>
                      <a:pt x="845" y="525"/>
                      <a:pt x="845" y="479"/>
                    </a:cubicBezTo>
                    <a:lnTo>
                      <a:pt x="845" y="457"/>
                    </a:lnTo>
                    <a:cubicBezTo>
                      <a:pt x="845" y="434"/>
                      <a:pt x="845" y="434"/>
                      <a:pt x="845" y="434"/>
                    </a:cubicBezTo>
                    <a:cubicBezTo>
                      <a:pt x="868" y="388"/>
                      <a:pt x="868" y="320"/>
                      <a:pt x="868" y="251"/>
                    </a:cubicBezTo>
                    <a:cubicBezTo>
                      <a:pt x="868" y="183"/>
                      <a:pt x="822" y="91"/>
                      <a:pt x="777" y="69"/>
                    </a:cubicBezTo>
                    <a:cubicBezTo>
                      <a:pt x="731" y="23"/>
                      <a:pt x="662" y="0"/>
                      <a:pt x="5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2"/>
              <p:cNvSpPr/>
              <p:nvPr/>
            </p:nvSpPr>
            <p:spPr>
              <a:xfrm>
                <a:off x="7071879" y="1930244"/>
                <a:ext cx="61115" cy="128095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739" extrusionOk="0">
                    <a:moveTo>
                      <a:pt x="1485" y="1"/>
                    </a:moveTo>
                    <a:cubicBezTo>
                      <a:pt x="1439" y="1"/>
                      <a:pt x="1370" y="24"/>
                      <a:pt x="1325" y="47"/>
                    </a:cubicBezTo>
                    <a:cubicBezTo>
                      <a:pt x="1279" y="92"/>
                      <a:pt x="1211" y="138"/>
                      <a:pt x="1165" y="184"/>
                    </a:cubicBezTo>
                    <a:cubicBezTo>
                      <a:pt x="1096" y="229"/>
                      <a:pt x="1051" y="275"/>
                      <a:pt x="1005" y="321"/>
                    </a:cubicBezTo>
                    <a:cubicBezTo>
                      <a:pt x="960" y="275"/>
                      <a:pt x="868" y="252"/>
                      <a:pt x="777" y="252"/>
                    </a:cubicBezTo>
                    <a:cubicBezTo>
                      <a:pt x="640" y="275"/>
                      <a:pt x="549" y="366"/>
                      <a:pt x="457" y="435"/>
                    </a:cubicBezTo>
                    <a:cubicBezTo>
                      <a:pt x="389" y="526"/>
                      <a:pt x="320" y="617"/>
                      <a:pt x="275" y="709"/>
                    </a:cubicBezTo>
                    <a:cubicBezTo>
                      <a:pt x="229" y="777"/>
                      <a:pt x="206" y="845"/>
                      <a:pt x="161" y="914"/>
                    </a:cubicBezTo>
                    <a:cubicBezTo>
                      <a:pt x="115" y="1074"/>
                      <a:pt x="69" y="1211"/>
                      <a:pt x="24" y="1370"/>
                    </a:cubicBezTo>
                    <a:cubicBezTo>
                      <a:pt x="1" y="1507"/>
                      <a:pt x="1" y="1622"/>
                      <a:pt x="1" y="1759"/>
                    </a:cubicBezTo>
                    <a:cubicBezTo>
                      <a:pt x="1" y="1918"/>
                      <a:pt x="24" y="2078"/>
                      <a:pt x="47" y="2215"/>
                    </a:cubicBezTo>
                    <a:cubicBezTo>
                      <a:pt x="69" y="2238"/>
                      <a:pt x="69" y="2261"/>
                      <a:pt x="69" y="2283"/>
                    </a:cubicBezTo>
                    <a:cubicBezTo>
                      <a:pt x="69" y="2329"/>
                      <a:pt x="69" y="2375"/>
                      <a:pt x="69" y="2420"/>
                    </a:cubicBezTo>
                    <a:cubicBezTo>
                      <a:pt x="92" y="2626"/>
                      <a:pt x="115" y="2831"/>
                      <a:pt x="161" y="3014"/>
                    </a:cubicBezTo>
                    <a:cubicBezTo>
                      <a:pt x="206" y="3174"/>
                      <a:pt x="275" y="3333"/>
                      <a:pt x="343" y="3470"/>
                    </a:cubicBezTo>
                    <a:cubicBezTo>
                      <a:pt x="412" y="3607"/>
                      <a:pt x="480" y="3699"/>
                      <a:pt x="594" y="3813"/>
                    </a:cubicBezTo>
                    <a:cubicBezTo>
                      <a:pt x="708" y="3927"/>
                      <a:pt x="823" y="4041"/>
                      <a:pt x="937" y="4132"/>
                    </a:cubicBezTo>
                    <a:cubicBezTo>
                      <a:pt x="1074" y="4269"/>
                      <a:pt x="1233" y="4361"/>
                      <a:pt x="1393" y="4475"/>
                    </a:cubicBezTo>
                    <a:cubicBezTo>
                      <a:pt x="1462" y="4520"/>
                      <a:pt x="1530" y="4566"/>
                      <a:pt x="1599" y="4612"/>
                    </a:cubicBezTo>
                    <a:cubicBezTo>
                      <a:pt x="1691" y="4667"/>
                      <a:pt x="1799" y="4738"/>
                      <a:pt x="1922" y="4738"/>
                    </a:cubicBezTo>
                    <a:cubicBezTo>
                      <a:pt x="1951" y="4738"/>
                      <a:pt x="1980" y="4734"/>
                      <a:pt x="2010" y="4726"/>
                    </a:cubicBezTo>
                    <a:cubicBezTo>
                      <a:pt x="2146" y="4680"/>
                      <a:pt x="2261" y="4498"/>
                      <a:pt x="2192" y="4338"/>
                    </a:cubicBezTo>
                    <a:cubicBezTo>
                      <a:pt x="2146" y="4201"/>
                      <a:pt x="2032" y="4110"/>
                      <a:pt x="1941" y="4018"/>
                    </a:cubicBezTo>
                    <a:cubicBezTo>
                      <a:pt x="1850" y="3927"/>
                      <a:pt x="1781" y="3858"/>
                      <a:pt x="1690" y="3767"/>
                    </a:cubicBezTo>
                    <a:cubicBezTo>
                      <a:pt x="1644" y="3699"/>
                      <a:pt x="1576" y="3607"/>
                      <a:pt x="1530" y="3516"/>
                    </a:cubicBezTo>
                    <a:cubicBezTo>
                      <a:pt x="1462" y="3425"/>
                      <a:pt x="1393" y="3311"/>
                      <a:pt x="1325" y="3196"/>
                    </a:cubicBezTo>
                    <a:cubicBezTo>
                      <a:pt x="1256" y="3037"/>
                      <a:pt x="1211" y="2854"/>
                      <a:pt x="1188" y="2649"/>
                    </a:cubicBezTo>
                    <a:cubicBezTo>
                      <a:pt x="1142" y="2352"/>
                      <a:pt x="1119" y="2055"/>
                      <a:pt x="1142" y="1759"/>
                    </a:cubicBezTo>
                    <a:cubicBezTo>
                      <a:pt x="1165" y="1553"/>
                      <a:pt x="1211" y="1348"/>
                      <a:pt x="1279" y="1165"/>
                    </a:cubicBezTo>
                    <a:cubicBezTo>
                      <a:pt x="1325" y="1028"/>
                      <a:pt x="1393" y="914"/>
                      <a:pt x="1462" y="800"/>
                    </a:cubicBezTo>
                    <a:cubicBezTo>
                      <a:pt x="1507" y="754"/>
                      <a:pt x="1530" y="731"/>
                      <a:pt x="1576" y="686"/>
                    </a:cubicBezTo>
                    <a:cubicBezTo>
                      <a:pt x="1599" y="663"/>
                      <a:pt x="1644" y="640"/>
                      <a:pt x="1690" y="594"/>
                    </a:cubicBezTo>
                    <a:cubicBezTo>
                      <a:pt x="1827" y="503"/>
                      <a:pt x="1873" y="298"/>
                      <a:pt x="1781" y="161"/>
                    </a:cubicBezTo>
                    <a:cubicBezTo>
                      <a:pt x="1713" y="69"/>
                      <a:pt x="1599" y="1"/>
                      <a:pt x="1485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2"/>
              <p:cNvSpPr/>
              <p:nvPr/>
            </p:nvSpPr>
            <p:spPr>
              <a:xfrm>
                <a:off x="7319285" y="2484899"/>
                <a:ext cx="55574" cy="124743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615" extrusionOk="0">
                    <a:moveTo>
                      <a:pt x="1850" y="1"/>
                    </a:moveTo>
                    <a:cubicBezTo>
                      <a:pt x="1758" y="1"/>
                      <a:pt x="1690" y="69"/>
                      <a:pt x="1667" y="161"/>
                    </a:cubicBezTo>
                    <a:cubicBezTo>
                      <a:pt x="1644" y="252"/>
                      <a:pt x="1621" y="343"/>
                      <a:pt x="1599" y="412"/>
                    </a:cubicBezTo>
                    <a:cubicBezTo>
                      <a:pt x="1530" y="594"/>
                      <a:pt x="1462" y="754"/>
                      <a:pt x="1348" y="914"/>
                    </a:cubicBezTo>
                    <a:cubicBezTo>
                      <a:pt x="1188" y="1142"/>
                      <a:pt x="1028" y="1370"/>
                      <a:pt x="868" y="1599"/>
                    </a:cubicBezTo>
                    <a:cubicBezTo>
                      <a:pt x="731" y="1827"/>
                      <a:pt x="617" y="2078"/>
                      <a:pt x="480" y="2306"/>
                    </a:cubicBezTo>
                    <a:cubicBezTo>
                      <a:pt x="320" y="2557"/>
                      <a:pt x="183" y="2831"/>
                      <a:pt x="115" y="3128"/>
                    </a:cubicBezTo>
                    <a:cubicBezTo>
                      <a:pt x="69" y="3288"/>
                      <a:pt x="46" y="3425"/>
                      <a:pt x="24" y="3562"/>
                    </a:cubicBezTo>
                    <a:cubicBezTo>
                      <a:pt x="1" y="3699"/>
                      <a:pt x="1" y="3858"/>
                      <a:pt x="24" y="3995"/>
                    </a:cubicBezTo>
                    <a:cubicBezTo>
                      <a:pt x="46" y="4087"/>
                      <a:pt x="69" y="4178"/>
                      <a:pt x="115" y="4292"/>
                    </a:cubicBezTo>
                    <a:cubicBezTo>
                      <a:pt x="138" y="4338"/>
                      <a:pt x="161" y="4383"/>
                      <a:pt x="183" y="4429"/>
                    </a:cubicBezTo>
                    <a:cubicBezTo>
                      <a:pt x="206" y="4475"/>
                      <a:pt x="252" y="4497"/>
                      <a:pt x="275" y="4543"/>
                    </a:cubicBezTo>
                    <a:cubicBezTo>
                      <a:pt x="324" y="4592"/>
                      <a:pt x="392" y="4615"/>
                      <a:pt x="459" y="4615"/>
                    </a:cubicBezTo>
                    <a:cubicBezTo>
                      <a:pt x="518" y="4615"/>
                      <a:pt x="575" y="4598"/>
                      <a:pt x="617" y="4566"/>
                    </a:cubicBezTo>
                    <a:cubicBezTo>
                      <a:pt x="708" y="4497"/>
                      <a:pt x="754" y="4360"/>
                      <a:pt x="708" y="4246"/>
                    </a:cubicBezTo>
                    <a:cubicBezTo>
                      <a:pt x="708" y="4178"/>
                      <a:pt x="686" y="4087"/>
                      <a:pt x="663" y="4018"/>
                    </a:cubicBezTo>
                    <a:cubicBezTo>
                      <a:pt x="640" y="3927"/>
                      <a:pt x="640" y="3858"/>
                      <a:pt x="640" y="3767"/>
                    </a:cubicBezTo>
                    <a:cubicBezTo>
                      <a:pt x="640" y="3653"/>
                      <a:pt x="663" y="3562"/>
                      <a:pt x="686" y="3470"/>
                    </a:cubicBezTo>
                    <a:cubicBezTo>
                      <a:pt x="708" y="3379"/>
                      <a:pt x="731" y="3288"/>
                      <a:pt x="754" y="3174"/>
                    </a:cubicBezTo>
                    <a:cubicBezTo>
                      <a:pt x="823" y="2991"/>
                      <a:pt x="914" y="2808"/>
                      <a:pt x="1005" y="2626"/>
                    </a:cubicBezTo>
                    <a:cubicBezTo>
                      <a:pt x="1096" y="2420"/>
                      <a:pt x="1211" y="2238"/>
                      <a:pt x="1302" y="2055"/>
                    </a:cubicBezTo>
                    <a:cubicBezTo>
                      <a:pt x="1348" y="1964"/>
                      <a:pt x="1393" y="1873"/>
                      <a:pt x="1416" y="1781"/>
                    </a:cubicBezTo>
                    <a:cubicBezTo>
                      <a:pt x="1484" y="1690"/>
                      <a:pt x="1530" y="1576"/>
                      <a:pt x="1599" y="1462"/>
                    </a:cubicBezTo>
                    <a:cubicBezTo>
                      <a:pt x="1644" y="1393"/>
                      <a:pt x="1690" y="1302"/>
                      <a:pt x="1736" y="1188"/>
                    </a:cubicBezTo>
                    <a:cubicBezTo>
                      <a:pt x="1758" y="1096"/>
                      <a:pt x="1804" y="1005"/>
                      <a:pt x="1827" y="914"/>
                    </a:cubicBezTo>
                    <a:cubicBezTo>
                      <a:pt x="1827" y="937"/>
                      <a:pt x="1827" y="937"/>
                      <a:pt x="1827" y="937"/>
                    </a:cubicBezTo>
                    <a:cubicBezTo>
                      <a:pt x="1827" y="914"/>
                      <a:pt x="1850" y="891"/>
                      <a:pt x="1850" y="845"/>
                    </a:cubicBezTo>
                    <a:cubicBezTo>
                      <a:pt x="1895" y="731"/>
                      <a:pt x="1918" y="640"/>
                      <a:pt x="1964" y="549"/>
                    </a:cubicBezTo>
                    <a:cubicBezTo>
                      <a:pt x="1987" y="435"/>
                      <a:pt x="2009" y="320"/>
                      <a:pt x="2032" y="206"/>
                    </a:cubicBezTo>
                    <a:cubicBezTo>
                      <a:pt x="2055" y="115"/>
                      <a:pt x="1987" y="24"/>
                      <a:pt x="1873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2"/>
              <p:cNvSpPr/>
              <p:nvPr/>
            </p:nvSpPr>
            <p:spPr>
              <a:xfrm>
                <a:off x="7305716" y="2380645"/>
                <a:ext cx="83333" cy="229539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492" extrusionOk="0">
                    <a:moveTo>
                      <a:pt x="138" y="0"/>
                    </a:moveTo>
                    <a:cubicBezTo>
                      <a:pt x="92" y="23"/>
                      <a:pt x="69" y="69"/>
                      <a:pt x="46" y="115"/>
                    </a:cubicBezTo>
                    <a:cubicBezTo>
                      <a:pt x="46" y="137"/>
                      <a:pt x="46" y="160"/>
                      <a:pt x="46" y="183"/>
                    </a:cubicBezTo>
                    <a:lnTo>
                      <a:pt x="46" y="206"/>
                    </a:lnTo>
                    <a:cubicBezTo>
                      <a:pt x="24" y="525"/>
                      <a:pt x="1" y="822"/>
                      <a:pt x="24" y="1119"/>
                    </a:cubicBezTo>
                    <a:cubicBezTo>
                      <a:pt x="24" y="1279"/>
                      <a:pt x="24" y="1416"/>
                      <a:pt x="46" y="1575"/>
                    </a:cubicBezTo>
                    <a:cubicBezTo>
                      <a:pt x="69" y="1644"/>
                      <a:pt x="92" y="1735"/>
                      <a:pt x="92" y="1804"/>
                    </a:cubicBezTo>
                    <a:cubicBezTo>
                      <a:pt x="115" y="1872"/>
                      <a:pt x="160" y="1941"/>
                      <a:pt x="183" y="2009"/>
                    </a:cubicBezTo>
                    <a:cubicBezTo>
                      <a:pt x="229" y="2123"/>
                      <a:pt x="275" y="2214"/>
                      <a:pt x="343" y="2306"/>
                    </a:cubicBezTo>
                    <a:cubicBezTo>
                      <a:pt x="320" y="2306"/>
                      <a:pt x="320" y="2329"/>
                      <a:pt x="320" y="2329"/>
                    </a:cubicBezTo>
                    <a:cubicBezTo>
                      <a:pt x="206" y="2397"/>
                      <a:pt x="160" y="2534"/>
                      <a:pt x="206" y="2648"/>
                    </a:cubicBezTo>
                    <a:cubicBezTo>
                      <a:pt x="275" y="2831"/>
                      <a:pt x="366" y="3013"/>
                      <a:pt x="480" y="3173"/>
                    </a:cubicBezTo>
                    <a:cubicBezTo>
                      <a:pt x="548" y="3264"/>
                      <a:pt x="617" y="3333"/>
                      <a:pt x="685" y="3401"/>
                    </a:cubicBezTo>
                    <a:cubicBezTo>
                      <a:pt x="754" y="3470"/>
                      <a:pt x="845" y="3538"/>
                      <a:pt x="937" y="3584"/>
                    </a:cubicBezTo>
                    <a:cubicBezTo>
                      <a:pt x="1005" y="3630"/>
                      <a:pt x="1073" y="3675"/>
                      <a:pt x="1165" y="3698"/>
                    </a:cubicBezTo>
                    <a:cubicBezTo>
                      <a:pt x="1256" y="3744"/>
                      <a:pt x="1370" y="3789"/>
                      <a:pt x="1484" y="3812"/>
                    </a:cubicBezTo>
                    <a:cubicBezTo>
                      <a:pt x="1690" y="3835"/>
                      <a:pt x="1895" y="3858"/>
                      <a:pt x="2101" y="3858"/>
                    </a:cubicBezTo>
                    <a:cubicBezTo>
                      <a:pt x="2146" y="3858"/>
                      <a:pt x="2192" y="3858"/>
                      <a:pt x="2238" y="3881"/>
                    </a:cubicBezTo>
                    <a:cubicBezTo>
                      <a:pt x="2238" y="3904"/>
                      <a:pt x="2238" y="3926"/>
                      <a:pt x="2238" y="3949"/>
                    </a:cubicBezTo>
                    <a:cubicBezTo>
                      <a:pt x="2192" y="4040"/>
                      <a:pt x="2169" y="4109"/>
                      <a:pt x="2123" y="4200"/>
                    </a:cubicBezTo>
                    <a:cubicBezTo>
                      <a:pt x="2078" y="4292"/>
                      <a:pt x="2032" y="4383"/>
                      <a:pt x="1986" y="4451"/>
                    </a:cubicBezTo>
                    <a:cubicBezTo>
                      <a:pt x="1895" y="4588"/>
                      <a:pt x="1804" y="4702"/>
                      <a:pt x="1735" y="4817"/>
                    </a:cubicBezTo>
                    <a:cubicBezTo>
                      <a:pt x="1621" y="4953"/>
                      <a:pt x="1530" y="5090"/>
                      <a:pt x="1439" y="5227"/>
                    </a:cubicBezTo>
                    <a:cubicBezTo>
                      <a:pt x="1279" y="5524"/>
                      <a:pt x="1119" y="5798"/>
                      <a:pt x="982" y="6095"/>
                    </a:cubicBezTo>
                    <a:cubicBezTo>
                      <a:pt x="845" y="6391"/>
                      <a:pt x="731" y="6711"/>
                      <a:pt x="640" y="7031"/>
                    </a:cubicBezTo>
                    <a:cubicBezTo>
                      <a:pt x="594" y="7213"/>
                      <a:pt x="594" y="7373"/>
                      <a:pt x="571" y="7556"/>
                    </a:cubicBezTo>
                    <a:cubicBezTo>
                      <a:pt x="571" y="7807"/>
                      <a:pt x="663" y="8058"/>
                      <a:pt x="800" y="8263"/>
                    </a:cubicBezTo>
                    <a:cubicBezTo>
                      <a:pt x="822" y="8286"/>
                      <a:pt x="845" y="8309"/>
                      <a:pt x="868" y="8332"/>
                    </a:cubicBezTo>
                    <a:cubicBezTo>
                      <a:pt x="891" y="8377"/>
                      <a:pt x="914" y="8400"/>
                      <a:pt x="937" y="8423"/>
                    </a:cubicBezTo>
                    <a:cubicBezTo>
                      <a:pt x="959" y="8446"/>
                      <a:pt x="1005" y="8469"/>
                      <a:pt x="1051" y="8491"/>
                    </a:cubicBezTo>
                    <a:cubicBezTo>
                      <a:pt x="1119" y="8491"/>
                      <a:pt x="1233" y="8469"/>
                      <a:pt x="1279" y="8400"/>
                    </a:cubicBezTo>
                    <a:cubicBezTo>
                      <a:pt x="1325" y="8354"/>
                      <a:pt x="1347" y="8286"/>
                      <a:pt x="1347" y="8217"/>
                    </a:cubicBezTo>
                    <a:cubicBezTo>
                      <a:pt x="1325" y="8172"/>
                      <a:pt x="1325" y="8149"/>
                      <a:pt x="1325" y="8126"/>
                    </a:cubicBezTo>
                    <a:cubicBezTo>
                      <a:pt x="1302" y="8103"/>
                      <a:pt x="1302" y="8058"/>
                      <a:pt x="1279" y="8035"/>
                    </a:cubicBezTo>
                    <a:cubicBezTo>
                      <a:pt x="1279" y="7989"/>
                      <a:pt x="1256" y="7944"/>
                      <a:pt x="1233" y="7898"/>
                    </a:cubicBezTo>
                    <a:cubicBezTo>
                      <a:pt x="1233" y="7807"/>
                      <a:pt x="1233" y="7738"/>
                      <a:pt x="1233" y="7647"/>
                    </a:cubicBezTo>
                    <a:cubicBezTo>
                      <a:pt x="1233" y="7419"/>
                      <a:pt x="1325" y="7213"/>
                      <a:pt x="1393" y="6985"/>
                    </a:cubicBezTo>
                    <a:cubicBezTo>
                      <a:pt x="1416" y="6894"/>
                      <a:pt x="1461" y="6802"/>
                      <a:pt x="1507" y="6688"/>
                    </a:cubicBezTo>
                    <a:cubicBezTo>
                      <a:pt x="1553" y="6597"/>
                      <a:pt x="1598" y="6506"/>
                      <a:pt x="1644" y="6414"/>
                    </a:cubicBezTo>
                    <a:cubicBezTo>
                      <a:pt x="1735" y="6209"/>
                      <a:pt x="1850" y="6003"/>
                      <a:pt x="1964" y="5821"/>
                    </a:cubicBezTo>
                    <a:cubicBezTo>
                      <a:pt x="2101" y="5593"/>
                      <a:pt x="2283" y="5387"/>
                      <a:pt x="2443" y="5182"/>
                    </a:cubicBezTo>
                    <a:cubicBezTo>
                      <a:pt x="2511" y="5090"/>
                      <a:pt x="2580" y="4999"/>
                      <a:pt x="2648" y="4885"/>
                    </a:cubicBezTo>
                    <a:cubicBezTo>
                      <a:pt x="2740" y="4748"/>
                      <a:pt x="2854" y="4611"/>
                      <a:pt x="2922" y="4474"/>
                    </a:cubicBezTo>
                    <a:cubicBezTo>
                      <a:pt x="2991" y="4337"/>
                      <a:pt x="3059" y="4200"/>
                      <a:pt x="3059" y="4063"/>
                    </a:cubicBezTo>
                    <a:cubicBezTo>
                      <a:pt x="3082" y="3972"/>
                      <a:pt x="3082" y="3904"/>
                      <a:pt x="3082" y="3812"/>
                    </a:cubicBezTo>
                    <a:cubicBezTo>
                      <a:pt x="3059" y="3744"/>
                      <a:pt x="3036" y="3675"/>
                      <a:pt x="3014" y="3607"/>
                    </a:cubicBezTo>
                    <a:cubicBezTo>
                      <a:pt x="2968" y="3493"/>
                      <a:pt x="2877" y="3379"/>
                      <a:pt x="2785" y="3287"/>
                    </a:cubicBezTo>
                    <a:cubicBezTo>
                      <a:pt x="2694" y="3219"/>
                      <a:pt x="2580" y="3150"/>
                      <a:pt x="2489" y="3105"/>
                    </a:cubicBezTo>
                    <a:cubicBezTo>
                      <a:pt x="2306" y="3013"/>
                      <a:pt x="2101" y="2945"/>
                      <a:pt x="1918" y="2876"/>
                    </a:cubicBezTo>
                    <a:cubicBezTo>
                      <a:pt x="1735" y="2785"/>
                      <a:pt x="1553" y="2694"/>
                      <a:pt x="1393" y="2602"/>
                    </a:cubicBezTo>
                    <a:cubicBezTo>
                      <a:pt x="1256" y="2511"/>
                      <a:pt x="1142" y="2420"/>
                      <a:pt x="1028" y="2306"/>
                    </a:cubicBezTo>
                    <a:cubicBezTo>
                      <a:pt x="914" y="2214"/>
                      <a:pt x="800" y="2100"/>
                      <a:pt x="685" y="1986"/>
                    </a:cubicBezTo>
                    <a:cubicBezTo>
                      <a:pt x="594" y="1872"/>
                      <a:pt x="526" y="1781"/>
                      <a:pt x="457" y="1667"/>
                    </a:cubicBezTo>
                    <a:cubicBezTo>
                      <a:pt x="389" y="1530"/>
                      <a:pt x="343" y="1393"/>
                      <a:pt x="320" y="1256"/>
                    </a:cubicBezTo>
                    <a:cubicBezTo>
                      <a:pt x="252" y="959"/>
                      <a:pt x="229" y="662"/>
                      <a:pt x="252" y="366"/>
                    </a:cubicBezTo>
                    <a:cubicBezTo>
                      <a:pt x="252" y="274"/>
                      <a:pt x="252" y="183"/>
                      <a:pt x="252" y="115"/>
                    </a:cubicBezTo>
                    <a:cubicBezTo>
                      <a:pt x="252" y="46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2"/>
              <p:cNvSpPr/>
              <p:nvPr/>
            </p:nvSpPr>
            <p:spPr>
              <a:xfrm>
                <a:off x="6782523" y="2185056"/>
                <a:ext cx="98146" cy="192643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7127" extrusionOk="0">
                    <a:moveTo>
                      <a:pt x="3254" y="808"/>
                    </a:moveTo>
                    <a:cubicBezTo>
                      <a:pt x="3250" y="813"/>
                      <a:pt x="3246" y="818"/>
                      <a:pt x="3242" y="823"/>
                    </a:cubicBezTo>
                    <a:cubicBezTo>
                      <a:pt x="3242" y="823"/>
                      <a:pt x="3248" y="816"/>
                      <a:pt x="3254" y="808"/>
                    </a:cubicBezTo>
                    <a:close/>
                    <a:moveTo>
                      <a:pt x="3379" y="1"/>
                    </a:moveTo>
                    <a:cubicBezTo>
                      <a:pt x="3265" y="1"/>
                      <a:pt x="3174" y="69"/>
                      <a:pt x="3082" y="161"/>
                    </a:cubicBezTo>
                    <a:cubicBezTo>
                      <a:pt x="2968" y="252"/>
                      <a:pt x="2877" y="343"/>
                      <a:pt x="2786" y="434"/>
                    </a:cubicBezTo>
                    <a:cubicBezTo>
                      <a:pt x="2694" y="549"/>
                      <a:pt x="2603" y="663"/>
                      <a:pt x="2512" y="777"/>
                    </a:cubicBezTo>
                    <a:cubicBezTo>
                      <a:pt x="2489" y="800"/>
                      <a:pt x="2466" y="845"/>
                      <a:pt x="2443" y="868"/>
                    </a:cubicBezTo>
                    <a:cubicBezTo>
                      <a:pt x="2420" y="891"/>
                      <a:pt x="2375" y="937"/>
                      <a:pt x="2352" y="959"/>
                    </a:cubicBezTo>
                    <a:cubicBezTo>
                      <a:pt x="2238" y="1074"/>
                      <a:pt x="2146" y="1188"/>
                      <a:pt x="2055" y="1302"/>
                    </a:cubicBezTo>
                    <a:cubicBezTo>
                      <a:pt x="1964" y="1439"/>
                      <a:pt x="1872" y="1576"/>
                      <a:pt x="1781" y="1690"/>
                    </a:cubicBezTo>
                    <a:cubicBezTo>
                      <a:pt x="1781" y="1690"/>
                      <a:pt x="1804" y="1667"/>
                      <a:pt x="1804" y="1667"/>
                    </a:cubicBezTo>
                    <a:lnTo>
                      <a:pt x="1804" y="1667"/>
                    </a:lnTo>
                    <a:cubicBezTo>
                      <a:pt x="1690" y="1827"/>
                      <a:pt x="1553" y="2009"/>
                      <a:pt x="1462" y="2192"/>
                    </a:cubicBezTo>
                    <a:cubicBezTo>
                      <a:pt x="1370" y="2352"/>
                      <a:pt x="1256" y="2534"/>
                      <a:pt x="1165" y="2694"/>
                    </a:cubicBezTo>
                    <a:cubicBezTo>
                      <a:pt x="1074" y="2877"/>
                      <a:pt x="1005" y="3059"/>
                      <a:pt x="914" y="3242"/>
                    </a:cubicBezTo>
                    <a:cubicBezTo>
                      <a:pt x="845" y="3425"/>
                      <a:pt x="777" y="3584"/>
                      <a:pt x="708" y="3767"/>
                    </a:cubicBezTo>
                    <a:cubicBezTo>
                      <a:pt x="617" y="4041"/>
                      <a:pt x="526" y="4315"/>
                      <a:pt x="434" y="4589"/>
                    </a:cubicBezTo>
                    <a:cubicBezTo>
                      <a:pt x="366" y="4840"/>
                      <a:pt x="275" y="5114"/>
                      <a:pt x="229" y="5388"/>
                    </a:cubicBezTo>
                    <a:cubicBezTo>
                      <a:pt x="161" y="5661"/>
                      <a:pt x="115" y="5913"/>
                      <a:pt x="69" y="6164"/>
                    </a:cubicBezTo>
                    <a:cubicBezTo>
                      <a:pt x="46" y="6301"/>
                      <a:pt x="46" y="6438"/>
                      <a:pt x="24" y="6574"/>
                    </a:cubicBezTo>
                    <a:cubicBezTo>
                      <a:pt x="24" y="6643"/>
                      <a:pt x="24" y="6711"/>
                      <a:pt x="24" y="6803"/>
                    </a:cubicBezTo>
                    <a:cubicBezTo>
                      <a:pt x="24" y="6871"/>
                      <a:pt x="1" y="6940"/>
                      <a:pt x="24" y="7008"/>
                    </a:cubicBezTo>
                    <a:cubicBezTo>
                      <a:pt x="43" y="7067"/>
                      <a:pt x="115" y="7127"/>
                      <a:pt x="178" y="7127"/>
                    </a:cubicBezTo>
                    <a:cubicBezTo>
                      <a:pt x="187" y="7127"/>
                      <a:pt x="197" y="7125"/>
                      <a:pt x="206" y="7122"/>
                    </a:cubicBezTo>
                    <a:cubicBezTo>
                      <a:pt x="275" y="7122"/>
                      <a:pt x="366" y="7077"/>
                      <a:pt x="366" y="6985"/>
                    </a:cubicBezTo>
                    <a:cubicBezTo>
                      <a:pt x="389" y="6940"/>
                      <a:pt x="366" y="6894"/>
                      <a:pt x="389" y="6871"/>
                    </a:cubicBezTo>
                    <a:cubicBezTo>
                      <a:pt x="389" y="6848"/>
                      <a:pt x="389" y="6848"/>
                      <a:pt x="389" y="6848"/>
                    </a:cubicBezTo>
                    <a:cubicBezTo>
                      <a:pt x="389" y="6826"/>
                      <a:pt x="389" y="6803"/>
                      <a:pt x="389" y="6780"/>
                    </a:cubicBezTo>
                    <a:lnTo>
                      <a:pt x="389" y="6689"/>
                    </a:lnTo>
                    <a:lnTo>
                      <a:pt x="412" y="6689"/>
                    </a:lnTo>
                    <a:cubicBezTo>
                      <a:pt x="480" y="6689"/>
                      <a:pt x="526" y="6666"/>
                      <a:pt x="571" y="6620"/>
                    </a:cubicBezTo>
                    <a:cubicBezTo>
                      <a:pt x="594" y="6574"/>
                      <a:pt x="617" y="6552"/>
                      <a:pt x="617" y="6506"/>
                    </a:cubicBezTo>
                    <a:cubicBezTo>
                      <a:pt x="640" y="6438"/>
                      <a:pt x="663" y="6369"/>
                      <a:pt x="686" y="6301"/>
                    </a:cubicBezTo>
                    <a:lnTo>
                      <a:pt x="754" y="6049"/>
                    </a:lnTo>
                    <a:cubicBezTo>
                      <a:pt x="800" y="5913"/>
                      <a:pt x="845" y="5753"/>
                      <a:pt x="891" y="5616"/>
                    </a:cubicBezTo>
                    <a:cubicBezTo>
                      <a:pt x="914" y="5479"/>
                      <a:pt x="959" y="5342"/>
                      <a:pt x="1005" y="5205"/>
                    </a:cubicBezTo>
                    <a:cubicBezTo>
                      <a:pt x="1051" y="5068"/>
                      <a:pt x="1096" y="4954"/>
                      <a:pt x="1142" y="4817"/>
                    </a:cubicBezTo>
                    <a:cubicBezTo>
                      <a:pt x="1233" y="4566"/>
                      <a:pt x="1348" y="4292"/>
                      <a:pt x="1462" y="4018"/>
                    </a:cubicBezTo>
                    <a:cubicBezTo>
                      <a:pt x="1553" y="3744"/>
                      <a:pt x="1690" y="3470"/>
                      <a:pt x="1827" y="3219"/>
                    </a:cubicBezTo>
                    <a:cubicBezTo>
                      <a:pt x="1941" y="2945"/>
                      <a:pt x="2055" y="2671"/>
                      <a:pt x="2215" y="2420"/>
                    </a:cubicBezTo>
                    <a:cubicBezTo>
                      <a:pt x="2352" y="2169"/>
                      <a:pt x="2512" y="1895"/>
                      <a:pt x="2671" y="1621"/>
                    </a:cubicBezTo>
                    <a:cubicBezTo>
                      <a:pt x="2740" y="1507"/>
                      <a:pt x="2831" y="1393"/>
                      <a:pt x="2900" y="1279"/>
                    </a:cubicBezTo>
                    <a:cubicBezTo>
                      <a:pt x="2900" y="1302"/>
                      <a:pt x="2900" y="1302"/>
                      <a:pt x="2900" y="1302"/>
                    </a:cubicBezTo>
                    <a:cubicBezTo>
                      <a:pt x="3014" y="1119"/>
                      <a:pt x="3151" y="959"/>
                      <a:pt x="3265" y="777"/>
                    </a:cubicBezTo>
                    <a:lnTo>
                      <a:pt x="3265" y="777"/>
                    </a:lnTo>
                    <a:cubicBezTo>
                      <a:pt x="3265" y="788"/>
                      <a:pt x="3259" y="799"/>
                      <a:pt x="3254" y="808"/>
                    </a:cubicBezTo>
                    <a:lnTo>
                      <a:pt x="3254" y="808"/>
                    </a:lnTo>
                    <a:cubicBezTo>
                      <a:pt x="3341" y="697"/>
                      <a:pt x="3429" y="566"/>
                      <a:pt x="3516" y="457"/>
                    </a:cubicBezTo>
                    <a:cubicBezTo>
                      <a:pt x="3562" y="412"/>
                      <a:pt x="3584" y="389"/>
                      <a:pt x="3607" y="366"/>
                    </a:cubicBezTo>
                    <a:cubicBezTo>
                      <a:pt x="3630" y="320"/>
                      <a:pt x="3630" y="275"/>
                      <a:pt x="3630" y="229"/>
                    </a:cubicBezTo>
                    <a:cubicBezTo>
                      <a:pt x="3630" y="115"/>
                      <a:pt x="3539" y="24"/>
                      <a:pt x="3425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2"/>
              <p:cNvSpPr/>
              <p:nvPr/>
            </p:nvSpPr>
            <p:spPr>
              <a:xfrm>
                <a:off x="6953434" y="2066610"/>
                <a:ext cx="244351" cy="12923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4781" extrusionOk="0">
                    <a:moveTo>
                      <a:pt x="115" y="0"/>
                    </a:moveTo>
                    <a:cubicBezTo>
                      <a:pt x="46" y="0"/>
                      <a:pt x="0" y="69"/>
                      <a:pt x="46" y="137"/>
                    </a:cubicBezTo>
                    <a:cubicBezTo>
                      <a:pt x="115" y="251"/>
                      <a:pt x="206" y="388"/>
                      <a:pt x="297" y="525"/>
                    </a:cubicBezTo>
                    <a:cubicBezTo>
                      <a:pt x="366" y="662"/>
                      <a:pt x="457" y="776"/>
                      <a:pt x="525" y="913"/>
                    </a:cubicBezTo>
                    <a:cubicBezTo>
                      <a:pt x="731" y="1187"/>
                      <a:pt x="936" y="1438"/>
                      <a:pt x="1142" y="1689"/>
                    </a:cubicBezTo>
                    <a:cubicBezTo>
                      <a:pt x="1370" y="1940"/>
                      <a:pt x="1598" y="2169"/>
                      <a:pt x="1826" y="2374"/>
                    </a:cubicBezTo>
                    <a:cubicBezTo>
                      <a:pt x="1941" y="2488"/>
                      <a:pt x="2078" y="2580"/>
                      <a:pt x="2192" y="2694"/>
                    </a:cubicBezTo>
                    <a:cubicBezTo>
                      <a:pt x="2329" y="2808"/>
                      <a:pt x="2466" y="2899"/>
                      <a:pt x="2603" y="3013"/>
                    </a:cubicBezTo>
                    <a:cubicBezTo>
                      <a:pt x="2876" y="3219"/>
                      <a:pt x="3150" y="3401"/>
                      <a:pt x="3470" y="3584"/>
                    </a:cubicBezTo>
                    <a:cubicBezTo>
                      <a:pt x="3744" y="3744"/>
                      <a:pt x="4041" y="3881"/>
                      <a:pt x="4314" y="4018"/>
                    </a:cubicBezTo>
                    <a:cubicBezTo>
                      <a:pt x="4474" y="4086"/>
                      <a:pt x="4634" y="4155"/>
                      <a:pt x="4771" y="4223"/>
                    </a:cubicBezTo>
                    <a:cubicBezTo>
                      <a:pt x="4954" y="4291"/>
                      <a:pt x="5136" y="4360"/>
                      <a:pt x="5319" y="4406"/>
                    </a:cubicBezTo>
                    <a:cubicBezTo>
                      <a:pt x="5615" y="4497"/>
                      <a:pt x="5935" y="4565"/>
                      <a:pt x="6255" y="4634"/>
                    </a:cubicBezTo>
                    <a:cubicBezTo>
                      <a:pt x="6711" y="4702"/>
                      <a:pt x="7145" y="4748"/>
                      <a:pt x="7601" y="4771"/>
                    </a:cubicBezTo>
                    <a:cubicBezTo>
                      <a:pt x="7723" y="4771"/>
                      <a:pt x="7855" y="4781"/>
                      <a:pt x="7983" y="4781"/>
                    </a:cubicBezTo>
                    <a:cubicBezTo>
                      <a:pt x="8048" y="4781"/>
                      <a:pt x="8111" y="4778"/>
                      <a:pt x="8172" y="4771"/>
                    </a:cubicBezTo>
                    <a:cubicBezTo>
                      <a:pt x="8263" y="4771"/>
                      <a:pt x="8377" y="4748"/>
                      <a:pt x="8469" y="4748"/>
                    </a:cubicBezTo>
                    <a:cubicBezTo>
                      <a:pt x="8583" y="4725"/>
                      <a:pt x="8697" y="4725"/>
                      <a:pt x="8811" y="4702"/>
                    </a:cubicBezTo>
                    <a:cubicBezTo>
                      <a:pt x="8857" y="4680"/>
                      <a:pt x="8902" y="4657"/>
                      <a:pt x="8948" y="4611"/>
                    </a:cubicBezTo>
                    <a:cubicBezTo>
                      <a:pt x="8994" y="4543"/>
                      <a:pt x="9039" y="4451"/>
                      <a:pt x="9016" y="4383"/>
                    </a:cubicBezTo>
                    <a:cubicBezTo>
                      <a:pt x="9016" y="4200"/>
                      <a:pt x="8857" y="4063"/>
                      <a:pt x="8697" y="4063"/>
                    </a:cubicBezTo>
                    <a:cubicBezTo>
                      <a:pt x="8583" y="4063"/>
                      <a:pt x="8469" y="4086"/>
                      <a:pt x="8354" y="4109"/>
                    </a:cubicBezTo>
                    <a:cubicBezTo>
                      <a:pt x="8218" y="4132"/>
                      <a:pt x="8103" y="4132"/>
                      <a:pt x="7966" y="4132"/>
                    </a:cubicBezTo>
                    <a:cubicBezTo>
                      <a:pt x="7715" y="4132"/>
                      <a:pt x="7487" y="4132"/>
                      <a:pt x="7236" y="4109"/>
                    </a:cubicBezTo>
                    <a:lnTo>
                      <a:pt x="7259" y="4109"/>
                    </a:lnTo>
                    <a:cubicBezTo>
                      <a:pt x="7168" y="4109"/>
                      <a:pt x="7076" y="4086"/>
                      <a:pt x="6985" y="4086"/>
                    </a:cubicBezTo>
                    <a:cubicBezTo>
                      <a:pt x="6665" y="4040"/>
                      <a:pt x="6346" y="3995"/>
                      <a:pt x="6049" y="3949"/>
                    </a:cubicBezTo>
                    <a:cubicBezTo>
                      <a:pt x="5730" y="3881"/>
                      <a:pt x="5410" y="3789"/>
                      <a:pt x="5113" y="3675"/>
                    </a:cubicBezTo>
                    <a:cubicBezTo>
                      <a:pt x="4908" y="3607"/>
                      <a:pt x="4725" y="3538"/>
                      <a:pt x="4520" y="3447"/>
                    </a:cubicBezTo>
                    <a:cubicBezTo>
                      <a:pt x="4337" y="3356"/>
                      <a:pt x="4132" y="3264"/>
                      <a:pt x="3926" y="3173"/>
                    </a:cubicBezTo>
                    <a:cubicBezTo>
                      <a:pt x="3744" y="3082"/>
                      <a:pt x="3538" y="2968"/>
                      <a:pt x="3333" y="2854"/>
                    </a:cubicBezTo>
                    <a:cubicBezTo>
                      <a:pt x="3150" y="2762"/>
                      <a:pt x="2991" y="2648"/>
                      <a:pt x="2808" y="2534"/>
                    </a:cubicBezTo>
                    <a:cubicBezTo>
                      <a:pt x="2625" y="2397"/>
                      <a:pt x="2466" y="2260"/>
                      <a:pt x="2283" y="2146"/>
                    </a:cubicBezTo>
                    <a:cubicBezTo>
                      <a:pt x="2192" y="2077"/>
                      <a:pt x="2100" y="2009"/>
                      <a:pt x="2009" y="1940"/>
                    </a:cubicBezTo>
                    <a:cubicBezTo>
                      <a:pt x="1918" y="1872"/>
                      <a:pt x="1826" y="1826"/>
                      <a:pt x="1735" y="1735"/>
                    </a:cubicBezTo>
                    <a:cubicBezTo>
                      <a:pt x="1644" y="1667"/>
                      <a:pt x="1553" y="1598"/>
                      <a:pt x="1461" y="1530"/>
                    </a:cubicBezTo>
                    <a:cubicBezTo>
                      <a:pt x="1393" y="1461"/>
                      <a:pt x="1301" y="1370"/>
                      <a:pt x="1233" y="1301"/>
                    </a:cubicBezTo>
                    <a:cubicBezTo>
                      <a:pt x="1059" y="1149"/>
                      <a:pt x="906" y="997"/>
                      <a:pt x="754" y="845"/>
                    </a:cubicBezTo>
                    <a:lnTo>
                      <a:pt x="754" y="845"/>
                    </a:lnTo>
                    <a:cubicBezTo>
                      <a:pt x="640" y="708"/>
                      <a:pt x="548" y="571"/>
                      <a:pt x="457" y="434"/>
                    </a:cubicBezTo>
                    <a:cubicBezTo>
                      <a:pt x="343" y="320"/>
                      <a:pt x="274" y="183"/>
                      <a:pt x="183" y="46"/>
                    </a:cubicBezTo>
                    <a:cubicBezTo>
                      <a:pt x="160" y="23"/>
                      <a:pt x="137" y="0"/>
                      <a:pt x="115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2"/>
              <p:cNvSpPr/>
              <p:nvPr/>
            </p:nvSpPr>
            <p:spPr>
              <a:xfrm>
                <a:off x="6934297" y="1961734"/>
                <a:ext cx="200563" cy="163207"/>
              </a:xfrm>
              <a:custGeom>
                <a:avLst/>
                <a:gdLst/>
                <a:ahLst/>
                <a:cxnLst/>
                <a:rect l="l" t="t" r="r" b="b"/>
                <a:pathLst>
                  <a:path w="7420" h="6038" extrusionOk="0">
                    <a:moveTo>
                      <a:pt x="161" y="0"/>
                    </a:moveTo>
                    <a:cubicBezTo>
                      <a:pt x="69" y="46"/>
                      <a:pt x="1" y="137"/>
                      <a:pt x="46" y="228"/>
                    </a:cubicBezTo>
                    <a:cubicBezTo>
                      <a:pt x="183" y="548"/>
                      <a:pt x="343" y="867"/>
                      <a:pt x="526" y="1164"/>
                    </a:cubicBezTo>
                    <a:cubicBezTo>
                      <a:pt x="686" y="1438"/>
                      <a:pt x="845" y="1735"/>
                      <a:pt x="1005" y="2009"/>
                    </a:cubicBezTo>
                    <a:cubicBezTo>
                      <a:pt x="1188" y="2305"/>
                      <a:pt x="1416" y="2579"/>
                      <a:pt x="1621" y="2853"/>
                    </a:cubicBezTo>
                    <a:cubicBezTo>
                      <a:pt x="1758" y="2990"/>
                      <a:pt x="1873" y="3127"/>
                      <a:pt x="2009" y="3264"/>
                    </a:cubicBezTo>
                    <a:cubicBezTo>
                      <a:pt x="2124" y="3378"/>
                      <a:pt x="2238" y="3492"/>
                      <a:pt x="2352" y="3606"/>
                    </a:cubicBezTo>
                    <a:cubicBezTo>
                      <a:pt x="2580" y="3858"/>
                      <a:pt x="2831" y="4086"/>
                      <a:pt x="3105" y="4291"/>
                    </a:cubicBezTo>
                    <a:cubicBezTo>
                      <a:pt x="3379" y="4497"/>
                      <a:pt x="3676" y="4702"/>
                      <a:pt x="3972" y="4885"/>
                    </a:cubicBezTo>
                    <a:cubicBezTo>
                      <a:pt x="4269" y="5044"/>
                      <a:pt x="4589" y="5204"/>
                      <a:pt x="4885" y="5341"/>
                    </a:cubicBezTo>
                    <a:cubicBezTo>
                      <a:pt x="5022" y="5387"/>
                      <a:pt x="5159" y="5455"/>
                      <a:pt x="5319" y="5501"/>
                    </a:cubicBezTo>
                    <a:cubicBezTo>
                      <a:pt x="5479" y="5569"/>
                      <a:pt x="5662" y="5661"/>
                      <a:pt x="5844" y="5706"/>
                    </a:cubicBezTo>
                    <a:cubicBezTo>
                      <a:pt x="6027" y="5775"/>
                      <a:pt x="6232" y="5820"/>
                      <a:pt x="6438" y="5866"/>
                    </a:cubicBezTo>
                    <a:cubicBezTo>
                      <a:pt x="6529" y="5912"/>
                      <a:pt x="6620" y="5935"/>
                      <a:pt x="6711" y="5957"/>
                    </a:cubicBezTo>
                    <a:cubicBezTo>
                      <a:pt x="6803" y="5980"/>
                      <a:pt x="6917" y="6003"/>
                      <a:pt x="7008" y="6026"/>
                    </a:cubicBezTo>
                    <a:cubicBezTo>
                      <a:pt x="7033" y="6034"/>
                      <a:pt x="7058" y="6038"/>
                      <a:pt x="7082" y="6038"/>
                    </a:cubicBezTo>
                    <a:cubicBezTo>
                      <a:pt x="7192" y="6038"/>
                      <a:pt x="7294" y="5960"/>
                      <a:pt x="7351" y="5866"/>
                    </a:cubicBezTo>
                    <a:cubicBezTo>
                      <a:pt x="7419" y="5729"/>
                      <a:pt x="7373" y="5524"/>
                      <a:pt x="7214" y="5455"/>
                    </a:cubicBezTo>
                    <a:cubicBezTo>
                      <a:pt x="7100" y="5410"/>
                      <a:pt x="6985" y="5364"/>
                      <a:pt x="6871" y="5318"/>
                    </a:cubicBezTo>
                    <a:cubicBezTo>
                      <a:pt x="6757" y="5296"/>
                      <a:pt x="6666" y="5273"/>
                      <a:pt x="6575" y="5250"/>
                    </a:cubicBezTo>
                    <a:cubicBezTo>
                      <a:pt x="6369" y="5181"/>
                      <a:pt x="6164" y="5136"/>
                      <a:pt x="5958" y="5090"/>
                    </a:cubicBezTo>
                    <a:cubicBezTo>
                      <a:pt x="5205" y="4793"/>
                      <a:pt x="4452" y="4474"/>
                      <a:pt x="3767" y="4017"/>
                    </a:cubicBezTo>
                    <a:cubicBezTo>
                      <a:pt x="3562" y="3880"/>
                      <a:pt x="3379" y="3743"/>
                      <a:pt x="3196" y="3584"/>
                    </a:cubicBezTo>
                    <a:cubicBezTo>
                      <a:pt x="3014" y="3447"/>
                      <a:pt x="2831" y="3287"/>
                      <a:pt x="2671" y="3127"/>
                    </a:cubicBezTo>
                    <a:cubicBezTo>
                      <a:pt x="2306" y="2808"/>
                      <a:pt x="1987" y="2465"/>
                      <a:pt x="1667" y="2100"/>
                    </a:cubicBezTo>
                    <a:cubicBezTo>
                      <a:pt x="1439" y="1803"/>
                      <a:pt x="1211" y="1507"/>
                      <a:pt x="1005" y="1187"/>
                    </a:cubicBezTo>
                    <a:cubicBezTo>
                      <a:pt x="891" y="1027"/>
                      <a:pt x="777" y="867"/>
                      <a:pt x="663" y="708"/>
                    </a:cubicBezTo>
                    <a:cubicBezTo>
                      <a:pt x="594" y="548"/>
                      <a:pt x="503" y="411"/>
                      <a:pt x="435" y="251"/>
                    </a:cubicBezTo>
                    <a:cubicBezTo>
                      <a:pt x="412" y="205"/>
                      <a:pt x="389" y="160"/>
                      <a:pt x="366" y="114"/>
                    </a:cubicBezTo>
                    <a:cubicBezTo>
                      <a:pt x="343" y="46"/>
                      <a:pt x="275" y="0"/>
                      <a:pt x="206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2"/>
              <p:cNvSpPr/>
              <p:nvPr/>
            </p:nvSpPr>
            <p:spPr>
              <a:xfrm>
                <a:off x="7278578" y="2128293"/>
                <a:ext cx="197454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6059" extrusionOk="0">
                    <a:moveTo>
                      <a:pt x="137" y="1"/>
                    </a:moveTo>
                    <a:cubicBezTo>
                      <a:pt x="114" y="1"/>
                      <a:pt x="69" y="47"/>
                      <a:pt x="46" y="69"/>
                    </a:cubicBezTo>
                    <a:cubicBezTo>
                      <a:pt x="0" y="138"/>
                      <a:pt x="23" y="206"/>
                      <a:pt x="92" y="229"/>
                    </a:cubicBezTo>
                    <a:cubicBezTo>
                      <a:pt x="206" y="343"/>
                      <a:pt x="343" y="435"/>
                      <a:pt x="480" y="526"/>
                    </a:cubicBezTo>
                    <a:cubicBezTo>
                      <a:pt x="617" y="594"/>
                      <a:pt x="731" y="686"/>
                      <a:pt x="868" y="754"/>
                    </a:cubicBezTo>
                    <a:cubicBezTo>
                      <a:pt x="1142" y="937"/>
                      <a:pt x="1393" y="1096"/>
                      <a:pt x="1689" y="1233"/>
                    </a:cubicBezTo>
                    <a:cubicBezTo>
                      <a:pt x="1826" y="1325"/>
                      <a:pt x="1963" y="1393"/>
                      <a:pt x="2100" y="1462"/>
                    </a:cubicBezTo>
                    <a:cubicBezTo>
                      <a:pt x="2260" y="1553"/>
                      <a:pt x="2420" y="1621"/>
                      <a:pt x="2557" y="1713"/>
                    </a:cubicBezTo>
                    <a:cubicBezTo>
                      <a:pt x="2854" y="1873"/>
                      <a:pt x="3127" y="2032"/>
                      <a:pt x="3401" y="2215"/>
                    </a:cubicBezTo>
                    <a:cubicBezTo>
                      <a:pt x="3652" y="2375"/>
                      <a:pt x="3903" y="2534"/>
                      <a:pt x="4132" y="2717"/>
                    </a:cubicBezTo>
                    <a:cubicBezTo>
                      <a:pt x="4269" y="2831"/>
                      <a:pt x="4406" y="2945"/>
                      <a:pt x="4543" y="3059"/>
                    </a:cubicBezTo>
                    <a:cubicBezTo>
                      <a:pt x="4680" y="3174"/>
                      <a:pt x="4817" y="3288"/>
                      <a:pt x="4953" y="3425"/>
                    </a:cubicBezTo>
                    <a:cubicBezTo>
                      <a:pt x="5227" y="3653"/>
                      <a:pt x="5456" y="3927"/>
                      <a:pt x="5684" y="4201"/>
                    </a:cubicBezTo>
                    <a:cubicBezTo>
                      <a:pt x="5844" y="4429"/>
                      <a:pt x="6003" y="4634"/>
                      <a:pt x="6140" y="4863"/>
                    </a:cubicBezTo>
                    <a:cubicBezTo>
                      <a:pt x="6300" y="5091"/>
                      <a:pt x="6437" y="5319"/>
                      <a:pt x="6551" y="5570"/>
                    </a:cubicBezTo>
                    <a:cubicBezTo>
                      <a:pt x="6574" y="5662"/>
                      <a:pt x="6597" y="5730"/>
                      <a:pt x="6643" y="5821"/>
                    </a:cubicBezTo>
                    <a:cubicBezTo>
                      <a:pt x="6665" y="5890"/>
                      <a:pt x="6711" y="5958"/>
                      <a:pt x="6779" y="6004"/>
                    </a:cubicBezTo>
                    <a:cubicBezTo>
                      <a:pt x="6830" y="6037"/>
                      <a:pt x="6892" y="6059"/>
                      <a:pt x="6958" y="6059"/>
                    </a:cubicBezTo>
                    <a:cubicBezTo>
                      <a:pt x="6982" y="6059"/>
                      <a:pt x="7006" y="6056"/>
                      <a:pt x="7031" y="6050"/>
                    </a:cubicBezTo>
                    <a:cubicBezTo>
                      <a:pt x="7190" y="6004"/>
                      <a:pt x="7304" y="5821"/>
                      <a:pt x="7259" y="5639"/>
                    </a:cubicBezTo>
                    <a:cubicBezTo>
                      <a:pt x="7190" y="5456"/>
                      <a:pt x="7122" y="5251"/>
                      <a:pt x="7008" y="5068"/>
                    </a:cubicBezTo>
                    <a:cubicBezTo>
                      <a:pt x="6939" y="4931"/>
                      <a:pt x="6871" y="4817"/>
                      <a:pt x="6779" y="4680"/>
                    </a:cubicBezTo>
                    <a:cubicBezTo>
                      <a:pt x="6597" y="4406"/>
                      <a:pt x="6414" y="4109"/>
                      <a:pt x="6186" y="3836"/>
                    </a:cubicBezTo>
                    <a:cubicBezTo>
                      <a:pt x="6003" y="3584"/>
                      <a:pt x="5775" y="3333"/>
                      <a:pt x="5547" y="3128"/>
                    </a:cubicBezTo>
                    <a:cubicBezTo>
                      <a:pt x="5296" y="2900"/>
                      <a:pt x="5045" y="2694"/>
                      <a:pt x="4771" y="2466"/>
                    </a:cubicBezTo>
                    <a:cubicBezTo>
                      <a:pt x="4543" y="2283"/>
                      <a:pt x="4314" y="2124"/>
                      <a:pt x="4063" y="1964"/>
                    </a:cubicBezTo>
                    <a:cubicBezTo>
                      <a:pt x="3812" y="1827"/>
                      <a:pt x="3584" y="1667"/>
                      <a:pt x="3310" y="1553"/>
                    </a:cubicBezTo>
                    <a:cubicBezTo>
                      <a:pt x="3082" y="1416"/>
                      <a:pt x="2831" y="1279"/>
                      <a:pt x="2557" y="1188"/>
                    </a:cubicBezTo>
                    <a:cubicBezTo>
                      <a:pt x="2306" y="1051"/>
                      <a:pt x="2032" y="960"/>
                      <a:pt x="1758" y="845"/>
                    </a:cubicBezTo>
                    <a:cubicBezTo>
                      <a:pt x="1621" y="777"/>
                      <a:pt x="1461" y="731"/>
                      <a:pt x="1324" y="663"/>
                    </a:cubicBezTo>
                    <a:cubicBezTo>
                      <a:pt x="1142" y="572"/>
                      <a:pt x="936" y="480"/>
                      <a:pt x="754" y="389"/>
                    </a:cubicBezTo>
                    <a:cubicBezTo>
                      <a:pt x="662" y="320"/>
                      <a:pt x="571" y="275"/>
                      <a:pt x="480" y="229"/>
                    </a:cubicBezTo>
                    <a:cubicBezTo>
                      <a:pt x="388" y="161"/>
                      <a:pt x="297" y="92"/>
                      <a:pt x="206" y="24"/>
                    </a:cubicBezTo>
                    <a:cubicBezTo>
                      <a:pt x="183" y="24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2"/>
              <p:cNvSpPr/>
              <p:nvPr/>
            </p:nvSpPr>
            <p:spPr>
              <a:xfrm>
                <a:off x="7379751" y="2250468"/>
                <a:ext cx="91956" cy="212564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7864" extrusionOk="0">
                    <a:moveTo>
                      <a:pt x="1119" y="1461"/>
                    </a:moveTo>
                    <a:lnTo>
                      <a:pt x="1142" y="1484"/>
                    </a:lnTo>
                    <a:cubicBezTo>
                      <a:pt x="1142" y="1484"/>
                      <a:pt x="1119" y="1484"/>
                      <a:pt x="1119" y="1461"/>
                    </a:cubicBezTo>
                    <a:close/>
                    <a:moveTo>
                      <a:pt x="160" y="0"/>
                    </a:moveTo>
                    <a:cubicBezTo>
                      <a:pt x="115" y="0"/>
                      <a:pt x="92" y="0"/>
                      <a:pt x="46" y="46"/>
                    </a:cubicBezTo>
                    <a:cubicBezTo>
                      <a:pt x="1" y="92"/>
                      <a:pt x="1" y="206"/>
                      <a:pt x="46" y="251"/>
                    </a:cubicBezTo>
                    <a:cubicBezTo>
                      <a:pt x="252" y="457"/>
                      <a:pt x="434" y="662"/>
                      <a:pt x="594" y="845"/>
                    </a:cubicBezTo>
                    <a:cubicBezTo>
                      <a:pt x="777" y="1050"/>
                      <a:pt x="937" y="1256"/>
                      <a:pt x="1096" y="1461"/>
                    </a:cubicBezTo>
                    <a:cubicBezTo>
                      <a:pt x="1439" y="1918"/>
                      <a:pt x="1713" y="2420"/>
                      <a:pt x="1941" y="2945"/>
                    </a:cubicBezTo>
                    <a:lnTo>
                      <a:pt x="1918" y="2945"/>
                    </a:lnTo>
                    <a:cubicBezTo>
                      <a:pt x="2101" y="3378"/>
                      <a:pt x="2260" y="3812"/>
                      <a:pt x="2397" y="4246"/>
                    </a:cubicBezTo>
                    <a:cubicBezTo>
                      <a:pt x="2466" y="4474"/>
                      <a:pt x="2534" y="4702"/>
                      <a:pt x="2603" y="4953"/>
                    </a:cubicBezTo>
                    <a:cubicBezTo>
                      <a:pt x="2648" y="5159"/>
                      <a:pt x="2694" y="5364"/>
                      <a:pt x="2740" y="5592"/>
                    </a:cubicBezTo>
                    <a:cubicBezTo>
                      <a:pt x="2763" y="5798"/>
                      <a:pt x="2785" y="6026"/>
                      <a:pt x="2763" y="6232"/>
                    </a:cubicBezTo>
                    <a:cubicBezTo>
                      <a:pt x="2763" y="6483"/>
                      <a:pt x="2740" y="6734"/>
                      <a:pt x="2694" y="6962"/>
                    </a:cubicBezTo>
                    <a:cubicBezTo>
                      <a:pt x="2671" y="7167"/>
                      <a:pt x="2648" y="7350"/>
                      <a:pt x="2626" y="7555"/>
                    </a:cubicBezTo>
                    <a:cubicBezTo>
                      <a:pt x="2626" y="7601"/>
                      <a:pt x="2626" y="7670"/>
                      <a:pt x="2648" y="7715"/>
                    </a:cubicBezTo>
                    <a:cubicBezTo>
                      <a:pt x="2694" y="7784"/>
                      <a:pt x="2763" y="7829"/>
                      <a:pt x="2854" y="7852"/>
                    </a:cubicBezTo>
                    <a:cubicBezTo>
                      <a:pt x="2878" y="7860"/>
                      <a:pt x="2904" y="7864"/>
                      <a:pt x="2930" y="7864"/>
                    </a:cubicBezTo>
                    <a:cubicBezTo>
                      <a:pt x="3057" y="7864"/>
                      <a:pt x="3200" y="7779"/>
                      <a:pt x="3219" y="7647"/>
                    </a:cubicBezTo>
                    <a:cubicBezTo>
                      <a:pt x="3310" y="7282"/>
                      <a:pt x="3356" y="6939"/>
                      <a:pt x="3379" y="6574"/>
                    </a:cubicBezTo>
                    <a:cubicBezTo>
                      <a:pt x="3402" y="6232"/>
                      <a:pt x="3379" y="5866"/>
                      <a:pt x="3333" y="5524"/>
                    </a:cubicBezTo>
                    <a:cubicBezTo>
                      <a:pt x="3333" y="5364"/>
                      <a:pt x="3288" y="5204"/>
                      <a:pt x="3242" y="5067"/>
                    </a:cubicBezTo>
                    <a:cubicBezTo>
                      <a:pt x="3196" y="4908"/>
                      <a:pt x="3151" y="4748"/>
                      <a:pt x="3105" y="4611"/>
                    </a:cubicBezTo>
                    <a:cubicBezTo>
                      <a:pt x="3059" y="4428"/>
                      <a:pt x="3014" y="4269"/>
                      <a:pt x="2968" y="4109"/>
                    </a:cubicBezTo>
                    <a:cubicBezTo>
                      <a:pt x="2900" y="3949"/>
                      <a:pt x="2831" y="3789"/>
                      <a:pt x="2785" y="3629"/>
                    </a:cubicBezTo>
                    <a:cubicBezTo>
                      <a:pt x="2534" y="2990"/>
                      <a:pt x="2260" y="2351"/>
                      <a:pt x="1872" y="1781"/>
                    </a:cubicBezTo>
                    <a:cubicBezTo>
                      <a:pt x="1758" y="1621"/>
                      <a:pt x="1644" y="1484"/>
                      <a:pt x="1530" y="1347"/>
                    </a:cubicBezTo>
                    <a:cubicBezTo>
                      <a:pt x="1439" y="1210"/>
                      <a:pt x="1325" y="1119"/>
                      <a:pt x="1210" y="1005"/>
                    </a:cubicBezTo>
                    <a:cubicBezTo>
                      <a:pt x="982" y="754"/>
                      <a:pt x="731" y="525"/>
                      <a:pt x="503" y="274"/>
                    </a:cubicBezTo>
                    <a:cubicBezTo>
                      <a:pt x="434" y="183"/>
                      <a:pt x="343" y="114"/>
                      <a:pt x="275" y="46"/>
                    </a:cubicBezTo>
                    <a:cubicBezTo>
                      <a:pt x="252" y="0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2"/>
              <p:cNvSpPr/>
              <p:nvPr/>
            </p:nvSpPr>
            <p:spPr>
              <a:xfrm>
                <a:off x="7335341" y="2256009"/>
                <a:ext cx="70981" cy="92902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437" extrusionOk="0">
                    <a:moveTo>
                      <a:pt x="183" y="1"/>
                    </a:moveTo>
                    <a:cubicBezTo>
                      <a:pt x="137" y="1"/>
                      <a:pt x="69" y="24"/>
                      <a:pt x="46" y="69"/>
                    </a:cubicBezTo>
                    <a:cubicBezTo>
                      <a:pt x="0" y="160"/>
                      <a:pt x="46" y="252"/>
                      <a:pt x="114" y="297"/>
                    </a:cubicBezTo>
                    <a:cubicBezTo>
                      <a:pt x="183" y="343"/>
                      <a:pt x="251" y="389"/>
                      <a:pt x="320" y="457"/>
                    </a:cubicBezTo>
                    <a:cubicBezTo>
                      <a:pt x="320" y="457"/>
                      <a:pt x="320" y="434"/>
                      <a:pt x="320" y="434"/>
                    </a:cubicBezTo>
                    <a:cubicBezTo>
                      <a:pt x="457" y="571"/>
                      <a:pt x="617" y="685"/>
                      <a:pt x="754" y="822"/>
                    </a:cubicBezTo>
                    <a:cubicBezTo>
                      <a:pt x="890" y="959"/>
                      <a:pt x="1027" y="1119"/>
                      <a:pt x="1142" y="1256"/>
                    </a:cubicBezTo>
                    <a:cubicBezTo>
                      <a:pt x="1415" y="1621"/>
                      <a:pt x="1644" y="2055"/>
                      <a:pt x="1803" y="2466"/>
                    </a:cubicBezTo>
                    <a:cubicBezTo>
                      <a:pt x="1849" y="2580"/>
                      <a:pt x="1895" y="2694"/>
                      <a:pt x="1918" y="2808"/>
                    </a:cubicBezTo>
                    <a:cubicBezTo>
                      <a:pt x="1963" y="2945"/>
                      <a:pt x="2009" y="3082"/>
                      <a:pt x="2032" y="3219"/>
                    </a:cubicBezTo>
                    <a:cubicBezTo>
                      <a:pt x="2069" y="3351"/>
                      <a:pt x="2185" y="3436"/>
                      <a:pt x="2301" y="3436"/>
                    </a:cubicBezTo>
                    <a:cubicBezTo>
                      <a:pt x="2326" y="3436"/>
                      <a:pt x="2350" y="3432"/>
                      <a:pt x="2374" y="3424"/>
                    </a:cubicBezTo>
                    <a:cubicBezTo>
                      <a:pt x="2534" y="3379"/>
                      <a:pt x="2625" y="3219"/>
                      <a:pt x="2580" y="3082"/>
                    </a:cubicBezTo>
                    <a:cubicBezTo>
                      <a:pt x="2534" y="2922"/>
                      <a:pt x="2488" y="2763"/>
                      <a:pt x="2420" y="2626"/>
                    </a:cubicBezTo>
                    <a:cubicBezTo>
                      <a:pt x="2374" y="2466"/>
                      <a:pt x="2306" y="2283"/>
                      <a:pt x="2214" y="2146"/>
                    </a:cubicBezTo>
                    <a:cubicBezTo>
                      <a:pt x="2077" y="1872"/>
                      <a:pt x="1918" y="1598"/>
                      <a:pt x="1735" y="1370"/>
                    </a:cubicBezTo>
                    <a:cubicBezTo>
                      <a:pt x="1552" y="1119"/>
                      <a:pt x="1324" y="891"/>
                      <a:pt x="1096" y="685"/>
                    </a:cubicBezTo>
                    <a:cubicBezTo>
                      <a:pt x="822" y="434"/>
                      <a:pt x="548" y="229"/>
                      <a:pt x="274" y="24"/>
                    </a:cubicBezTo>
                    <a:cubicBezTo>
                      <a:pt x="251" y="1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2"/>
              <p:cNvSpPr/>
              <p:nvPr/>
            </p:nvSpPr>
            <p:spPr>
              <a:xfrm>
                <a:off x="7023144" y="2800177"/>
                <a:ext cx="279517" cy="476944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17645" extrusionOk="0">
                    <a:moveTo>
                      <a:pt x="6871" y="1"/>
                    </a:moveTo>
                    <a:cubicBezTo>
                      <a:pt x="6803" y="1"/>
                      <a:pt x="6757" y="1"/>
                      <a:pt x="6688" y="23"/>
                    </a:cubicBezTo>
                    <a:cubicBezTo>
                      <a:pt x="6574" y="46"/>
                      <a:pt x="6483" y="92"/>
                      <a:pt x="6392" y="138"/>
                    </a:cubicBezTo>
                    <a:cubicBezTo>
                      <a:pt x="6300" y="160"/>
                      <a:pt x="6232" y="206"/>
                      <a:pt x="6164" y="252"/>
                    </a:cubicBezTo>
                    <a:cubicBezTo>
                      <a:pt x="6118" y="297"/>
                      <a:pt x="6049" y="343"/>
                      <a:pt x="6004" y="389"/>
                    </a:cubicBezTo>
                    <a:cubicBezTo>
                      <a:pt x="6004" y="411"/>
                      <a:pt x="5981" y="434"/>
                      <a:pt x="5958" y="434"/>
                    </a:cubicBezTo>
                    <a:lnTo>
                      <a:pt x="5935" y="480"/>
                    </a:lnTo>
                    <a:lnTo>
                      <a:pt x="5890" y="503"/>
                    </a:lnTo>
                    <a:lnTo>
                      <a:pt x="5844" y="503"/>
                    </a:lnTo>
                    <a:lnTo>
                      <a:pt x="5684" y="526"/>
                    </a:lnTo>
                    <a:lnTo>
                      <a:pt x="5616" y="526"/>
                    </a:lnTo>
                    <a:cubicBezTo>
                      <a:pt x="5570" y="548"/>
                      <a:pt x="5524" y="548"/>
                      <a:pt x="5479" y="548"/>
                    </a:cubicBezTo>
                    <a:lnTo>
                      <a:pt x="5342" y="571"/>
                    </a:lnTo>
                    <a:lnTo>
                      <a:pt x="5251" y="571"/>
                    </a:lnTo>
                    <a:cubicBezTo>
                      <a:pt x="5159" y="594"/>
                      <a:pt x="5045" y="594"/>
                      <a:pt x="4954" y="617"/>
                    </a:cubicBezTo>
                    <a:lnTo>
                      <a:pt x="4817" y="617"/>
                    </a:lnTo>
                    <a:cubicBezTo>
                      <a:pt x="4726" y="640"/>
                      <a:pt x="4611" y="640"/>
                      <a:pt x="4497" y="640"/>
                    </a:cubicBezTo>
                    <a:lnTo>
                      <a:pt x="4406" y="640"/>
                    </a:lnTo>
                    <a:cubicBezTo>
                      <a:pt x="4315" y="663"/>
                      <a:pt x="4246" y="663"/>
                      <a:pt x="4155" y="663"/>
                    </a:cubicBezTo>
                    <a:lnTo>
                      <a:pt x="3995" y="663"/>
                    </a:lnTo>
                    <a:cubicBezTo>
                      <a:pt x="3881" y="640"/>
                      <a:pt x="3790" y="617"/>
                      <a:pt x="3676" y="594"/>
                    </a:cubicBezTo>
                    <a:cubicBezTo>
                      <a:pt x="3653" y="571"/>
                      <a:pt x="3630" y="571"/>
                      <a:pt x="3607" y="571"/>
                    </a:cubicBezTo>
                    <a:cubicBezTo>
                      <a:pt x="3470" y="571"/>
                      <a:pt x="3356" y="663"/>
                      <a:pt x="3310" y="799"/>
                    </a:cubicBezTo>
                    <a:cubicBezTo>
                      <a:pt x="3288" y="959"/>
                      <a:pt x="3379" y="1096"/>
                      <a:pt x="3539" y="1142"/>
                    </a:cubicBezTo>
                    <a:lnTo>
                      <a:pt x="3653" y="1187"/>
                    </a:lnTo>
                    <a:cubicBezTo>
                      <a:pt x="3721" y="1210"/>
                      <a:pt x="3813" y="1233"/>
                      <a:pt x="3904" y="1256"/>
                    </a:cubicBezTo>
                    <a:cubicBezTo>
                      <a:pt x="4041" y="1279"/>
                      <a:pt x="4178" y="1279"/>
                      <a:pt x="4315" y="1279"/>
                    </a:cubicBezTo>
                    <a:lnTo>
                      <a:pt x="4680" y="1279"/>
                    </a:lnTo>
                    <a:cubicBezTo>
                      <a:pt x="4726" y="1279"/>
                      <a:pt x="4771" y="1279"/>
                      <a:pt x="4840" y="1256"/>
                    </a:cubicBezTo>
                    <a:lnTo>
                      <a:pt x="4977" y="1256"/>
                    </a:lnTo>
                    <a:cubicBezTo>
                      <a:pt x="5068" y="1256"/>
                      <a:pt x="5159" y="1233"/>
                      <a:pt x="5251" y="1233"/>
                    </a:cubicBezTo>
                    <a:cubicBezTo>
                      <a:pt x="5319" y="1210"/>
                      <a:pt x="5387" y="1210"/>
                      <a:pt x="5479" y="1210"/>
                    </a:cubicBezTo>
                    <a:cubicBezTo>
                      <a:pt x="5616" y="1187"/>
                      <a:pt x="5775" y="1165"/>
                      <a:pt x="5912" y="1142"/>
                    </a:cubicBezTo>
                    <a:lnTo>
                      <a:pt x="5958" y="1142"/>
                    </a:lnTo>
                    <a:lnTo>
                      <a:pt x="6004" y="1119"/>
                    </a:lnTo>
                    <a:lnTo>
                      <a:pt x="6323" y="1119"/>
                    </a:lnTo>
                    <a:cubicBezTo>
                      <a:pt x="6437" y="1142"/>
                      <a:pt x="6552" y="1165"/>
                      <a:pt x="6643" y="1187"/>
                    </a:cubicBezTo>
                    <a:cubicBezTo>
                      <a:pt x="6711" y="1210"/>
                      <a:pt x="6780" y="1256"/>
                      <a:pt x="6848" y="1302"/>
                    </a:cubicBezTo>
                    <a:cubicBezTo>
                      <a:pt x="6985" y="1416"/>
                      <a:pt x="7122" y="1530"/>
                      <a:pt x="7213" y="1644"/>
                    </a:cubicBezTo>
                    <a:cubicBezTo>
                      <a:pt x="7305" y="1781"/>
                      <a:pt x="7396" y="1895"/>
                      <a:pt x="7442" y="2009"/>
                    </a:cubicBezTo>
                    <a:cubicBezTo>
                      <a:pt x="7556" y="2237"/>
                      <a:pt x="7624" y="2466"/>
                      <a:pt x="7670" y="2717"/>
                    </a:cubicBezTo>
                    <a:cubicBezTo>
                      <a:pt x="7693" y="2945"/>
                      <a:pt x="7716" y="3173"/>
                      <a:pt x="7738" y="3356"/>
                    </a:cubicBezTo>
                    <a:cubicBezTo>
                      <a:pt x="7738" y="3607"/>
                      <a:pt x="7738" y="3858"/>
                      <a:pt x="7716" y="4109"/>
                    </a:cubicBezTo>
                    <a:cubicBezTo>
                      <a:pt x="7647" y="4771"/>
                      <a:pt x="7510" y="5433"/>
                      <a:pt x="7396" y="5912"/>
                    </a:cubicBezTo>
                    <a:lnTo>
                      <a:pt x="7350" y="6163"/>
                    </a:lnTo>
                    <a:lnTo>
                      <a:pt x="7282" y="6437"/>
                    </a:lnTo>
                    <a:cubicBezTo>
                      <a:pt x="7259" y="6551"/>
                      <a:pt x="7213" y="6666"/>
                      <a:pt x="7191" y="6803"/>
                    </a:cubicBezTo>
                    <a:lnTo>
                      <a:pt x="7145" y="6917"/>
                    </a:lnTo>
                    <a:cubicBezTo>
                      <a:pt x="7077" y="7191"/>
                      <a:pt x="6985" y="7487"/>
                      <a:pt x="6894" y="7807"/>
                    </a:cubicBezTo>
                    <a:cubicBezTo>
                      <a:pt x="6848" y="7898"/>
                      <a:pt x="6825" y="7989"/>
                      <a:pt x="6780" y="8058"/>
                    </a:cubicBezTo>
                    <a:cubicBezTo>
                      <a:pt x="6688" y="8332"/>
                      <a:pt x="6574" y="8606"/>
                      <a:pt x="6460" y="8880"/>
                    </a:cubicBezTo>
                    <a:cubicBezTo>
                      <a:pt x="6346" y="9154"/>
                      <a:pt x="6209" y="9473"/>
                      <a:pt x="6049" y="9747"/>
                    </a:cubicBezTo>
                    <a:cubicBezTo>
                      <a:pt x="5912" y="10021"/>
                      <a:pt x="5753" y="10295"/>
                      <a:pt x="5593" y="10592"/>
                    </a:cubicBezTo>
                    <a:lnTo>
                      <a:pt x="5524" y="10706"/>
                    </a:lnTo>
                    <a:cubicBezTo>
                      <a:pt x="5410" y="10911"/>
                      <a:pt x="5273" y="11139"/>
                      <a:pt x="5159" y="11345"/>
                    </a:cubicBezTo>
                    <a:cubicBezTo>
                      <a:pt x="4977" y="11619"/>
                      <a:pt x="4794" y="11915"/>
                      <a:pt x="4589" y="12212"/>
                    </a:cubicBezTo>
                    <a:lnTo>
                      <a:pt x="4611" y="12166"/>
                    </a:lnTo>
                    <a:lnTo>
                      <a:pt x="4611" y="12166"/>
                    </a:lnTo>
                    <a:cubicBezTo>
                      <a:pt x="4497" y="12326"/>
                      <a:pt x="4383" y="12486"/>
                      <a:pt x="4246" y="12646"/>
                    </a:cubicBezTo>
                    <a:cubicBezTo>
                      <a:pt x="4132" y="12806"/>
                      <a:pt x="3995" y="12965"/>
                      <a:pt x="3858" y="13148"/>
                    </a:cubicBezTo>
                    <a:lnTo>
                      <a:pt x="3858" y="13171"/>
                    </a:lnTo>
                    <a:lnTo>
                      <a:pt x="3790" y="13239"/>
                    </a:lnTo>
                    <a:cubicBezTo>
                      <a:pt x="3630" y="13467"/>
                      <a:pt x="3470" y="13673"/>
                      <a:pt x="3288" y="13878"/>
                    </a:cubicBezTo>
                    <a:lnTo>
                      <a:pt x="3014" y="14198"/>
                    </a:lnTo>
                    <a:cubicBezTo>
                      <a:pt x="2899" y="14358"/>
                      <a:pt x="2763" y="14495"/>
                      <a:pt x="2648" y="14632"/>
                    </a:cubicBezTo>
                    <a:cubicBezTo>
                      <a:pt x="2397" y="14905"/>
                      <a:pt x="2215" y="15134"/>
                      <a:pt x="2009" y="15339"/>
                    </a:cubicBezTo>
                    <a:cubicBezTo>
                      <a:pt x="1872" y="15499"/>
                      <a:pt x="1713" y="15659"/>
                      <a:pt x="1576" y="15796"/>
                    </a:cubicBezTo>
                    <a:lnTo>
                      <a:pt x="1370" y="16001"/>
                    </a:lnTo>
                    <a:lnTo>
                      <a:pt x="1325" y="16047"/>
                    </a:lnTo>
                    <a:cubicBezTo>
                      <a:pt x="1119" y="16252"/>
                      <a:pt x="891" y="16480"/>
                      <a:pt x="663" y="16686"/>
                    </a:cubicBezTo>
                    <a:cubicBezTo>
                      <a:pt x="594" y="16731"/>
                      <a:pt x="548" y="16777"/>
                      <a:pt x="480" y="16800"/>
                    </a:cubicBezTo>
                    <a:lnTo>
                      <a:pt x="389" y="16891"/>
                    </a:lnTo>
                    <a:lnTo>
                      <a:pt x="343" y="16914"/>
                    </a:lnTo>
                    <a:cubicBezTo>
                      <a:pt x="320" y="16937"/>
                      <a:pt x="297" y="16960"/>
                      <a:pt x="275" y="16960"/>
                    </a:cubicBezTo>
                    <a:cubicBezTo>
                      <a:pt x="252" y="16983"/>
                      <a:pt x="229" y="16983"/>
                      <a:pt x="229" y="17005"/>
                    </a:cubicBezTo>
                    <a:cubicBezTo>
                      <a:pt x="183" y="17028"/>
                      <a:pt x="138" y="17051"/>
                      <a:pt x="115" y="17097"/>
                    </a:cubicBezTo>
                    <a:cubicBezTo>
                      <a:pt x="46" y="17165"/>
                      <a:pt x="1" y="17279"/>
                      <a:pt x="24" y="17416"/>
                    </a:cubicBezTo>
                    <a:cubicBezTo>
                      <a:pt x="46" y="17462"/>
                      <a:pt x="69" y="17508"/>
                      <a:pt x="115" y="17553"/>
                    </a:cubicBezTo>
                    <a:cubicBezTo>
                      <a:pt x="160" y="17599"/>
                      <a:pt x="252" y="17645"/>
                      <a:pt x="343" y="17645"/>
                    </a:cubicBezTo>
                    <a:lnTo>
                      <a:pt x="366" y="17645"/>
                    </a:lnTo>
                    <a:cubicBezTo>
                      <a:pt x="412" y="17645"/>
                      <a:pt x="434" y="17622"/>
                      <a:pt x="480" y="17622"/>
                    </a:cubicBezTo>
                    <a:cubicBezTo>
                      <a:pt x="526" y="17599"/>
                      <a:pt x="548" y="17576"/>
                      <a:pt x="594" y="17553"/>
                    </a:cubicBezTo>
                    <a:cubicBezTo>
                      <a:pt x="685" y="17530"/>
                      <a:pt x="731" y="17485"/>
                      <a:pt x="800" y="17462"/>
                    </a:cubicBezTo>
                    <a:cubicBezTo>
                      <a:pt x="891" y="17393"/>
                      <a:pt x="959" y="17348"/>
                      <a:pt x="1051" y="17302"/>
                    </a:cubicBezTo>
                    <a:cubicBezTo>
                      <a:pt x="1096" y="17256"/>
                      <a:pt x="1165" y="17211"/>
                      <a:pt x="1210" y="17165"/>
                    </a:cubicBezTo>
                    <a:cubicBezTo>
                      <a:pt x="1347" y="17097"/>
                      <a:pt x="1462" y="17028"/>
                      <a:pt x="1576" y="16960"/>
                    </a:cubicBezTo>
                    <a:cubicBezTo>
                      <a:pt x="1735" y="16868"/>
                      <a:pt x="1895" y="16777"/>
                      <a:pt x="2055" y="16663"/>
                    </a:cubicBezTo>
                    <a:cubicBezTo>
                      <a:pt x="2306" y="16480"/>
                      <a:pt x="2557" y="16298"/>
                      <a:pt x="2808" y="16115"/>
                    </a:cubicBezTo>
                    <a:cubicBezTo>
                      <a:pt x="3082" y="15910"/>
                      <a:pt x="3356" y="15750"/>
                      <a:pt x="3607" y="15613"/>
                    </a:cubicBezTo>
                    <a:cubicBezTo>
                      <a:pt x="3835" y="15499"/>
                      <a:pt x="4041" y="15385"/>
                      <a:pt x="4246" y="15271"/>
                    </a:cubicBezTo>
                    <a:cubicBezTo>
                      <a:pt x="4360" y="15202"/>
                      <a:pt x="4452" y="15157"/>
                      <a:pt x="4566" y="15088"/>
                    </a:cubicBezTo>
                    <a:lnTo>
                      <a:pt x="4589" y="15088"/>
                    </a:lnTo>
                    <a:cubicBezTo>
                      <a:pt x="4680" y="15020"/>
                      <a:pt x="4771" y="14974"/>
                      <a:pt x="4862" y="14928"/>
                    </a:cubicBezTo>
                    <a:lnTo>
                      <a:pt x="4954" y="14883"/>
                    </a:lnTo>
                    <a:cubicBezTo>
                      <a:pt x="5136" y="14746"/>
                      <a:pt x="5342" y="14654"/>
                      <a:pt x="5547" y="14563"/>
                    </a:cubicBezTo>
                    <a:cubicBezTo>
                      <a:pt x="5684" y="14495"/>
                      <a:pt x="5775" y="14449"/>
                      <a:pt x="5890" y="14380"/>
                    </a:cubicBezTo>
                    <a:cubicBezTo>
                      <a:pt x="6004" y="14335"/>
                      <a:pt x="6095" y="14289"/>
                      <a:pt x="6209" y="14244"/>
                    </a:cubicBezTo>
                    <a:lnTo>
                      <a:pt x="6186" y="14244"/>
                    </a:lnTo>
                    <a:lnTo>
                      <a:pt x="6232" y="14221"/>
                    </a:lnTo>
                    <a:cubicBezTo>
                      <a:pt x="6437" y="14129"/>
                      <a:pt x="6620" y="14038"/>
                      <a:pt x="6825" y="13947"/>
                    </a:cubicBezTo>
                    <a:lnTo>
                      <a:pt x="6985" y="13856"/>
                    </a:lnTo>
                    <a:cubicBezTo>
                      <a:pt x="7122" y="13787"/>
                      <a:pt x="7282" y="13741"/>
                      <a:pt x="7419" y="13673"/>
                    </a:cubicBezTo>
                    <a:cubicBezTo>
                      <a:pt x="7602" y="13604"/>
                      <a:pt x="7761" y="13513"/>
                      <a:pt x="7944" y="13422"/>
                    </a:cubicBezTo>
                    <a:cubicBezTo>
                      <a:pt x="8081" y="13376"/>
                      <a:pt x="8172" y="13239"/>
                      <a:pt x="8172" y="13102"/>
                    </a:cubicBezTo>
                    <a:cubicBezTo>
                      <a:pt x="8172" y="13011"/>
                      <a:pt x="8126" y="12943"/>
                      <a:pt x="8081" y="12897"/>
                    </a:cubicBezTo>
                    <a:lnTo>
                      <a:pt x="8172" y="12783"/>
                    </a:lnTo>
                    <a:cubicBezTo>
                      <a:pt x="8218" y="12714"/>
                      <a:pt x="8263" y="12646"/>
                      <a:pt x="8286" y="12577"/>
                    </a:cubicBezTo>
                    <a:cubicBezTo>
                      <a:pt x="8378" y="12440"/>
                      <a:pt x="8469" y="12303"/>
                      <a:pt x="8537" y="12144"/>
                    </a:cubicBezTo>
                    <a:cubicBezTo>
                      <a:pt x="8583" y="12052"/>
                      <a:pt x="8629" y="11961"/>
                      <a:pt x="8674" y="11847"/>
                    </a:cubicBezTo>
                    <a:lnTo>
                      <a:pt x="8743" y="11710"/>
                    </a:lnTo>
                    <a:lnTo>
                      <a:pt x="8788" y="11596"/>
                    </a:lnTo>
                    <a:cubicBezTo>
                      <a:pt x="8834" y="11505"/>
                      <a:pt x="8880" y="11436"/>
                      <a:pt x="8925" y="11345"/>
                    </a:cubicBezTo>
                    <a:cubicBezTo>
                      <a:pt x="8994" y="11162"/>
                      <a:pt x="9062" y="11002"/>
                      <a:pt x="9131" y="10820"/>
                    </a:cubicBezTo>
                    <a:cubicBezTo>
                      <a:pt x="9176" y="10706"/>
                      <a:pt x="9222" y="10592"/>
                      <a:pt x="9268" y="10477"/>
                    </a:cubicBezTo>
                    <a:cubicBezTo>
                      <a:pt x="9405" y="10158"/>
                      <a:pt x="9519" y="9861"/>
                      <a:pt x="9610" y="9564"/>
                    </a:cubicBezTo>
                    <a:cubicBezTo>
                      <a:pt x="9701" y="9290"/>
                      <a:pt x="9770" y="9039"/>
                      <a:pt x="9838" y="8788"/>
                    </a:cubicBezTo>
                    <a:cubicBezTo>
                      <a:pt x="9884" y="8514"/>
                      <a:pt x="9930" y="8241"/>
                      <a:pt x="9975" y="7989"/>
                    </a:cubicBezTo>
                    <a:cubicBezTo>
                      <a:pt x="10021" y="7738"/>
                      <a:pt x="10044" y="7487"/>
                      <a:pt x="10089" y="7236"/>
                    </a:cubicBezTo>
                    <a:cubicBezTo>
                      <a:pt x="10112" y="7076"/>
                      <a:pt x="10135" y="6917"/>
                      <a:pt x="10135" y="6780"/>
                    </a:cubicBezTo>
                    <a:lnTo>
                      <a:pt x="10158" y="6620"/>
                    </a:lnTo>
                    <a:lnTo>
                      <a:pt x="10158" y="6483"/>
                    </a:lnTo>
                    <a:cubicBezTo>
                      <a:pt x="10181" y="6255"/>
                      <a:pt x="10204" y="6049"/>
                      <a:pt x="10249" y="5844"/>
                    </a:cubicBezTo>
                    <a:lnTo>
                      <a:pt x="10295" y="5593"/>
                    </a:lnTo>
                    <a:cubicBezTo>
                      <a:pt x="10318" y="5410"/>
                      <a:pt x="10341" y="5228"/>
                      <a:pt x="10341" y="5068"/>
                    </a:cubicBezTo>
                    <a:cubicBezTo>
                      <a:pt x="10341" y="4931"/>
                      <a:pt x="10318" y="4817"/>
                      <a:pt x="10318" y="4703"/>
                    </a:cubicBezTo>
                    <a:lnTo>
                      <a:pt x="10318" y="4657"/>
                    </a:lnTo>
                    <a:cubicBezTo>
                      <a:pt x="10295" y="4337"/>
                      <a:pt x="10249" y="4018"/>
                      <a:pt x="10181" y="3698"/>
                    </a:cubicBezTo>
                    <a:cubicBezTo>
                      <a:pt x="10135" y="3447"/>
                      <a:pt x="10044" y="3196"/>
                      <a:pt x="9975" y="2991"/>
                    </a:cubicBezTo>
                    <a:cubicBezTo>
                      <a:pt x="9861" y="2694"/>
                      <a:pt x="9747" y="2466"/>
                      <a:pt x="9610" y="2260"/>
                    </a:cubicBezTo>
                    <a:cubicBezTo>
                      <a:pt x="9519" y="2146"/>
                      <a:pt x="9428" y="2032"/>
                      <a:pt x="9313" y="1918"/>
                    </a:cubicBezTo>
                    <a:lnTo>
                      <a:pt x="9268" y="1872"/>
                    </a:lnTo>
                    <a:cubicBezTo>
                      <a:pt x="9222" y="1827"/>
                      <a:pt x="9199" y="1804"/>
                      <a:pt x="9154" y="1758"/>
                    </a:cubicBezTo>
                    <a:lnTo>
                      <a:pt x="9062" y="1644"/>
                    </a:lnTo>
                    <a:cubicBezTo>
                      <a:pt x="8994" y="1576"/>
                      <a:pt x="8948" y="1507"/>
                      <a:pt x="8903" y="1439"/>
                    </a:cubicBezTo>
                    <a:cubicBezTo>
                      <a:pt x="8811" y="1324"/>
                      <a:pt x="8743" y="1210"/>
                      <a:pt x="8629" y="1096"/>
                    </a:cubicBezTo>
                    <a:cubicBezTo>
                      <a:pt x="8606" y="1051"/>
                      <a:pt x="8560" y="1005"/>
                      <a:pt x="8515" y="959"/>
                    </a:cubicBezTo>
                    <a:lnTo>
                      <a:pt x="8446" y="914"/>
                    </a:lnTo>
                    <a:cubicBezTo>
                      <a:pt x="8378" y="845"/>
                      <a:pt x="8286" y="777"/>
                      <a:pt x="8218" y="708"/>
                    </a:cubicBezTo>
                    <a:cubicBezTo>
                      <a:pt x="8104" y="640"/>
                      <a:pt x="8012" y="571"/>
                      <a:pt x="7898" y="503"/>
                    </a:cubicBezTo>
                    <a:lnTo>
                      <a:pt x="7875" y="480"/>
                    </a:lnTo>
                    <a:cubicBezTo>
                      <a:pt x="7830" y="457"/>
                      <a:pt x="7784" y="411"/>
                      <a:pt x="7761" y="389"/>
                    </a:cubicBezTo>
                    <a:cubicBezTo>
                      <a:pt x="7670" y="343"/>
                      <a:pt x="7602" y="274"/>
                      <a:pt x="7510" y="229"/>
                    </a:cubicBezTo>
                    <a:cubicBezTo>
                      <a:pt x="7373" y="160"/>
                      <a:pt x="7236" y="92"/>
                      <a:pt x="7099" y="46"/>
                    </a:cubicBezTo>
                    <a:cubicBezTo>
                      <a:pt x="7031" y="23"/>
                      <a:pt x="6940" y="1"/>
                      <a:pt x="6871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2"/>
              <p:cNvSpPr/>
              <p:nvPr/>
            </p:nvSpPr>
            <p:spPr>
              <a:xfrm>
                <a:off x="7105829" y="2818071"/>
                <a:ext cx="12974" cy="1416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4" extrusionOk="0">
                    <a:moveTo>
                      <a:pt x="343" y="1"/>
                    </a:moveTo>
                    <a:cubicBezTo>
                      <a:pt x="320" y="1"/>
                      <a:pt x="297" y="23"/>
                      <a:pt x="274" y="23"/>
                    </a:cubicBezTo>
                    <a:cubicBezTo>
                      <a:pt x="251" y="46"/>
                      <a:pt x="229" y="69"/>
                      <a:pt x="229" y="115"/>
                    </a:cubicBezTo>
                    <a:lnTo>
                      <a:pt x="206" y="115"/>
                    </a:lnTo>
                    <a:cubicBezTo>
                      <a:pt x="206" y="137"/>
                      <a:pt x="183" y="160"/>
                      <a:pt x="160" y="183"/>
                    </a:cubicBezTo>
                    <a:cubicBezTo>
                      <a:pt x="137" y="229"/>
                      <a:pt x="92" y="274"/>
                      <a:pt x="46" y="297"/>
                    </a:cubicBezTo>
                    <a:cubicBezTo>
                      <a:pt x="0" y="343"/>
                      <a:pt x="0" y="434"/>
                      <a:pt x="46" y="480"/>
                    </a:cubicBezTo>
                    <a:cubicBezTo>
                      <a:pt x="67" y="511"/>
                      <a:pt x="92" y="523"/>
                      <a:pt x="120" y="523"/>
                    </a:cubicBezTo>
                    <a:cubicBezTo>
                      <a:pt x="153" y="523"/>
                      <a:pt x="191" y="505"/>
                      <a:pt x="229" y="480"/>
                    </a:cubicBezTo>
                    <a:cubicBezTo>
                      <a:pt x="274" y="457"/>
                      <a:pt x="320" y="411"/>
                      <a:pt x="365" y="366"/>
                    </a:cubicBezTo>
                    <a:cubicBezTo>
                      <a:pt x="365" y="343"/>
                      <a:pt x="388" y="320"/>
                      <a:pt x="411" y="297"/>
                    </a:cubicBezTo>
                    <a:cubicBezTo>
                      <a:pt x="434" y="252"/>
                      <a:pt x="457" y="206"/>
                      <a:pt x="457" y="183"/>
                    </a:cubicBezTo>
                    <a:cubicBezTo>
                      <a:pt x="480" y="115"/>
                      <a:pt x="434" y="23"/>
                      <a:pt x="365" y="23"/>
                    </a:cubicBezTo>
                    <a:cubicBezTo>
                      <a:pt x="365" y="1"/>
                      <a:pt x="365" y="1"/>
                      <a:pt x="343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2"/>
              <p:cNvSpPr/>
              <p:nvPr/>
            </p:nvSpPr>
            <p:spPr>
              <a:xfrm>
                <a:off x="7007737" y="2933435"/>
                <a:ext cx="148097" cy="293248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0849" extrusionOk="0">
                    <a:moveTo>
                      <a:pt x="5341" y="1"/>
                    </a:moveTo>
                    <a:cubicBezTo>
                      <a:pt x="5296" y="1"/>
                      <a:pt x="5250" y="24"/>
                      <a:pt x="5227" y="92"/>
                    </a:cubicBezTo>
                    <a:cubicBezTo>
                      <a:pt x="5227" y="161"/>
                      <a:pt x="5204" y="252"/>
                      <a:pt x="5159" y="320"/>
                    </a:cubicBezTo>
                    <a:cubicBezTo>
                      <a:pt x="5136" y="412"/>
                      <a:pt x="5113" y="480"/>
                      <a:pt x="5067" y="549"/>
                    </a:cubicBezTo>
                    <a:cubicBezTo>
                      <a:pt x="4999" y="686"/>
                      <a:pt x="4953" y="823"/>
                      <a:pt x="4885" y="982"/>
                    </a:cubicBezTo>
                    <a:cubicBezTo>
                      <a:pt x="4885" y="982"/>
                      <a:pt x="4885" y="959"/>
                      <a:pt x="4885" y="959"/>
                    </a:cubicBezTo>
                    <a:cubicBezTo>
                      <a:pt x="4862" y="1005"/>
                      <a:pt x="4862" y="1028"/>
                      <a:pt x="4839" y="1051"/>
                    </a:cubicBezTo>
                    <a:cubicBezTo>
                      <a:pt x="4793" y="1142"/>
                      <a:pt x="4771" y="1211"/>
                      <a:pt x="4725" y="1279"/>
                    </a:cubicBezTo>
                    <a:cubicBezTo>
                      <a:pt x="4725" y="1279"/>
                      <a:pt x="4748" y="1256"/>
                      <a:pt x="4748" y="1256"/>
                    </a:cubicBezTo>
                    <a:lnTo>
                      <a:pt x="4748" y="1256"/>
                    </a:lnTo>
                    <a:cubicBezTo>
                      <a:pt x="4634" y="1462"/>
                      <a:pt x="4519" y="1667"/>
                      <a:pt x="4428" y="1873"/>
                    </a:cubicBezTo>
                    <a:cubicBezTo>
                      <a:pt x="4390" y="1969"/>
                      <a:pt x="4335" y="2065"/>
                      <a:pt x="4291" y="2148"/>
                    </a:cubicBezTo>
                    <a:lnTo>
                      <a:pt x="4291" y="2148"/>
                    </a:lnTo>
                    <a:cubicBezTo>
                      <a:pt x="4291" y="2147"/>
                      <a:pt x="4291" y="2147"/>
                      <a:pt x="4291" y="2146"/>
                    </a:cubicBezTo>
                    <a:lnTo>
                      <a:pt x="4291" y="2146"/>
                    </a:lnTo>
                    <a:cubicBezTo>
                      <a:pt x="4289" y="2151"/>
                      <a:pt x="4287" y="2155"/>
                      <a:pt x="4285" y="2159"/>
                    </a:cubicBezTo>
                    <a:lnTo>
                      <a:pt x="4285" y="2159"/>
                    </a:lnTo>
                    <a:cubicBezTo>
                      <a:pt x="4279" y="2170"/>
                      <a:pt x="4274" y="2181"/>
                      <a:pt x="4268" y="2192"/>
                    </a:cubicBezTo>
                    <a:cubicBezTo>
                      <a:pt x="4268" y="2192"/>
                      <a:pt x="4270" y="2191"/>
                      <a:pt x="4271" y="2189"/>
                    </a:cubicBezTo>
                    <a:lnTo>
                      <a:pt x="4271" y="2189"/>
                    </a:lnTo>
                    <a:cubicBezTo>
                      <a:pt x="4118" y="2515"/>
                      <a:pt x="3965" y="2823"/>
                      <a:pt x="3812" y="3151"/>
                    </a:cubicBezTo>
                    <a:cubicBezTo>
                      <a:pt x="3743" y="3333"/>
                      <a:pt x="3675" y="3516"/>
                      <a:pt x="3584" y="3676"/>
                    </a:cubicBezTo>
                    <a:cubicBezTo>
                      <a:pt x="3538" y="3835"/>
                      <a:pt x="3447" y="3995"/>
                      <a:pt x="3378" y="4155"/>
                    </a:cubicBezTo>
                    <a:cubicBezTo>
                      <a:pt x="3287" y="4338"/>
                      <a:pt x="3196" y="4520"/>
                      <a:pt x="3081" y="4703"/>
                    </a:cubicBezTo>
                    <a:cubicBezTo>
                      <a:pt x="2990" y="4863"/>
                      <a:pt x="2899" y="5045"/>
                      <a:pt x="2808" y="5251"/>
                    </a:cubicBezTo>
                    <a:cubicBezTo>
                      <a:pt x="2739" y="5388"/>
                      <a:pt x="2671" y="5525"/>
                      <a:pt x="2579" y="5662"/>
                    </a:cubicBezTo>
                    <a:cubicBezTo>
                      <a:pt x="2511" y="5821"/>
                      <a:pt x="2420" y="5958"/>
                      <a:pt x="2351" y="6095"/>
                    </a:cubicBezTo>
                    <a:cubicBezTo>
                      <a:pt x="2191" y="6369"/>
                      <a:pt x="2032" y="6643"/>
                      <a:pt x="1872" y="6917"/>
                    </a:cubicBezTo>
                    <a:cubicBezTo>
                      <a:pt x="1780" y="7077"/>
                      <a:pt x="1689" y="7236"/>
                      <a:pt x="1621" y="7373"/>
                    </a:cubicBezTo>
                    <a:cubicBezTo>
                      <a:pt x="1529" y="7510"/>
                      <a:pt x="1461" y="7670"/>
                      <a:pt x="1370" y="7807"/>
                    </a:cubicBezTo>
                    <a:cubicBezTo>
                      <a:pt x="1210" y="8081"/>
                      <a:pt x="1050" y="8355"/>
                      <a:pt x="890" y="8629"/>
                    </a:cubicBezTo>
                    <a:cubicBezTo>
                      <a:pt x="776" y="8811"/>
                      <a:pt x="662" y="8994"/>
                      <a:pt x="548" y="9177"/>
                    </a:cubicBezTo>
                    <a:cubicBezTo>
                      <a:pt x="434" y="9359"/>
                      <a:pt x="320" y="9542"/>
                      <a:pt x="205" y="9724"/>
                    </a:cubicBezTo>
                    <a:cubicBezTo>
                      <a:pt x="160" y="9793"/>
                      <a:pt x="137" y="9861"/>
                      <a:pt x="91" y="9930"/>
                    </a:cubicBezTo>
                    <a:cubicBezTo>
                      <a:pt x="91" y="9930"/>
                      <a:pt x="69" y="9953"/>
                      <a:pt x="69" y="9953"/>
                    </a:cubicBezTo>
                    <a:cubicBezTo>
                      <a:pt x="46" y="10021"/>
                      <a:pt x="23" y="10067"/>
                      <a:pt x="23" y="10135"/>
                    </a:cubicBezTo>
                    <a:cubicBezTo>
                      <a:pt x="0" y="10227"/>
                      <a:pt x="69" y="10318"/>
                      <a:pt x="114" y="10409"/>
                    </a:cubicBezTo>
                    <a:cubicBezTo>
                      <a:pt x="176" y="10512"/>
                      <a:pt x="274" y="10596"/>
                      <a:pt x="343" y="10678"/>
                    </a:cubicBezTo>
                    <a:lnTo>
                      <a:pt x="343" y="10678"/>
                    </a:lnTo>
                    <a:cubicBezTo>
                      <a:pt x="336" y="10674"/>
                      <a:pt x="328" y="10668"/>
                      <a:pt x="320" y="10660"/>
                    </a:cubicBezTo>
                    <a:lnTo>
                      <a:pt x="320" y="10660"/>
                    </a:lnTo>
                    <a:cubicBezTo>
                      <a:pt x="365" y="10706"/>
                      <a:pt x="388" y="10752"/>
                      <a:pt x="457" y="10797"/>
                    </a:cubicBezTo>
                    <a:cubicBezTo>
                      <a:pt x="502" y="10831"/>
                      <a:pt x="559" y="10849"/>
                      <a:pt x="613" y="10849"/>
                    </a:cubicBezTo>
                    <a:cubicBezTo>
                      <a:pt x="668" y="10849"/>
                      <a:pt x="719" y="10831"/>
                      <a:pt x="753" y="10797"/>
                    </a:cubicBezTo>
                    <a:cubicBezTo>
                      <a:pt x="845" y="10752"/>
                      <a:pt x="890" y="10683"/>
                      <a:pt x="936" y="10592"/>
                    </a:cubicBezTo>
                    <a:cubicBezTo>
                      <a:pt x="982" y="10523"/>
                      <a:pt x="1004" y="10478"/>
                      <a:pt x="1027" y="10409"/>
                    </a:cubicBezTo>
                    <a:cubicBezTo>
                      <a:pt x="1096" y="10272"/>
                      <a:pt x="1141" y="10135"/>
                      <a:pt x="1210" y="9998"/>
                    </a:cubicBezTo>
                    <a:cubicBezTo>
                      <a:pt x="1301" y="9816"/>
                      <a:pt x="1415" y="9633"/>
                      <a:pt x="1507" y="9428"/>
                    </a:cubicBezTo>
                    <a:cubicBezTo>
                      <a:pt x="1598" y="9222"/>
                      <a:pt x="1712" y="9040"/>
                      <a:pt x="1803" y="8834"/>
                    </a:cubicBezTo>
                    <a:cubicBezTo>
                      <a:pt x="1849" y="8743"/>
                      <a:pt x="1895" y="8652"/>
                      <a:pt x="1940" y="8537"/>
                    </a:cubicBezTo>
                    <a:cubicBezTo>
                      <a:pt x="1986" y="8469"/>
                      <a:pt x="2032" y="8378"/>
                      <a:pt x="2077" y="8286"/>
                    </a:cubicBezTo>
                    <a:cubicBezTo>
                      <a:pt x="2191" y="8104"/>
                      <a:pt x="2260" y="7898"/>
                      <a:pt x="2351" y="7716"/>
                    </a:cubicBezTo>
                    <a:cubicBezTo>
                      <a:pt x="2397" y="7602"/>
                      <a:pt x="2465" y="7488"/>
                      <a:pt x="2534" y="7396"/>
                    </a:cubicBezTo>
                    <a:cubicBezTo>
                      <a:pt x="2602" y="7282"/>
                      <a:pt x="2648" y="7168"/>
                      <a:pt x="2716" y="7054"/>
                    </a:cubicBezTo>
                    <a:cubicBezTo>
                      <a:pt x="2853" y="6826"/>
                      <a:pt x="2945" y="6575"/>
                      <a:pt x="3036" y="6323"/>
                    </a:cubicBezTo>
                    <a:cubicBezTo>
                      <a:pt x="3127" y="6095"/>
                      <a:pt x="3218" y="5890"/>
                      <a:pt x="3310" y="5662"/>
                    </a:cubicBezTo>
                    <a:cubicBezTo>
                      <a:pt x="3355" y="5547"/>
                      <a:pt x="3401" y="5433"/>
                      <a:pt x="3469" y="5296"/>
                    </a:cubicBezTo>
                    <a:cubicBezTo>
                      <a:pt x="3469" y="5273"/>
                      <a:pt x="3492" y="5228"/>
                      <a:pt x="3492" y="5205"/>
                    </a:cubicBezTo>
                    <a:cubicBezTo>
                      <a:pt x="3515" y="5159"/>
                      <a:pt x="3538" y="5114"/>
                      <a:pt x="3561" y="5068"/>
                    </a:cubicBezTo>
                    <a:cubicBezTo>
                      <a:pt x="3629" y="4931"/>
                      <a:pt x="3698" y="4794"/>
                      <a:pt x="3766" y="4657"/>
                    </a:cubicBezTo>
                    <a:cubicBezTo>
                      <a:pt x="3835" y="4497"/>
                      <a:pt x="3926" y="4338"/>
                      <a:pt x="3972" y="4178"/>
                    </a:cubicBezTo>
                    <a:cubicBezTo>
                      <a:pt x="4109" y="3904"/>
                      <a:pt x="4200" y="3630"/>
                      <a:pt x="4314" y="3356"/>
                    </a:cubicBezTo>
                    <a:cubicBezTo>
                      <a:pt x="4405" y="3082"/>
                      <a:pt x="4519" y="2808"/>
                      <a:pt x="4611" y="2534"/>
                    </a:cubicBezTo>
                    <a:cubicBezTo>
                      <a:pt x="4656" y="2397"/>
                      <a:pt x="4702" y="2283"/>
                      <a:pt x="4748" y="2146"/>
                    </a:cubicBezTo>
                    <a:cubicBezTo>
                      <a:pt x="4816" y="2009"/>
                      <a:pt x="4862" y="1873"/>
                      <a:pt x="4907" y="1736"/>
                    </a:cubicBezTo>
                    <a:cubicBezTo>
                      <a:pt x="4953" y="1599"/>
                      <a:pt x="5022" y="1484"/>
                      <a:pt x="5067" y="1348"/>
                    </a:cubicBezTo>
                    <a:cubicBezTo>
                      <a:pt x="5113" y="1211"/>
                      <a:pt x="5159" y="1074"/>
                      <a:pt x="5204" y="959"/>
                    </a:cubicBezTo>
                    <a:cubicBezTo>
                      <a:pt x="5296" y="686"/>
                      <a:pt x="5387" y="435"/>
                      <a:pt x="5455" y="161"/>
                    </a:cubicBezTo>
                    <a:cubicBezTo>
                      <a:pt x="5478" y="92"/>
                      <a:pt x="5455" y="24"/>
                      <a:pt x="5387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2"/>
              <p:cNvSpPr/>
              <p:nvPr/>
            </p:nvSpPr>
            <p:spPr>
              <a:xfrm>
                <a:off x="6846693" y="3102481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46" y="1"/>
                      <a:pt x="1" y="24"/>
                      <a:pt x="1" y="69"/>
                    </a:cubicBezTo>
                    <a:cubicBezTo>
                      <a:pt x="1" y="115"/>
                      <a:pt x="46" y="161"/>
                      <a:pt x="69" y="161"/>
                    </a:cubicBezTo>
                    <a:cubicBezTo>
                      <a:pt x="115" y="161"/>
                      <a:pt x="160" y="115"/>
                      <a:pt x="160" y="69"/>
                    </a:cubicBezTo>
                    <a:cubicBezTo>
                      <a:pt x="160" y="47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25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2"/>
              <p:cNvSpPr/>
              <p:nvPr/>
            </p:nvSpPr>
            <p:spPr>
              <a:xfrm>
                <a:off x="6844854" y="3098805"/>
                <a:ext cx="180182" cy="158423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5861" extrusionOk="0">
                    <a:moveTo>
                      <a:pt x="5775" y="3972"/>
                    </a:moveTo>
                    <a:lnTo>
                      <a:pt x="5775" y="3972"/>
                    </a:lnTo>
                    <a:cubicBezTo>
                      <a:pt x="5782" y="3976"/>
                      <a:pt x="5790" y="3982"/>
                      <a:pt x="5797" y="3987"/>
                    </a:cubicBezTo>
                    <a:lnTo>
                      <a:pt x="5797" y="3987"/>
                    </a:lnTo>
                    <a:cubicBezTo>
                      <a:pt x="5792" y="3972"/>
                      <a:pt x="5775" y="3972"/>
                      <a:pt x="5775" y="3972"/>
                    </a:cubicBezTo>
                    <a:close/>
                    <a:moveTo>
                      <a:pt x="160" y="0"/>
                    </a:moveTo>
                    <a:cubicBezTo>
                      <a:pt x="137" y="0"/>
                      <a:pt x="91" y="23"/>
                      <a:pt x="69" y="46"/>
                    </a:cubicBezTo>
                    <a:cubicBezTo>
                      <a:pt x="0" y="114"/>
                      <a:pt x="0" y="183"/>
                      <a:pt x="46" y="251"/>
                    </a:cubicBezTo>
                    <a:cubicBezTo>
                      <a:pt x="91" y="297"/>
                      <a:pt x="114" y="342"/>
                      <a:pt x="160" y="388"/>
                    </a:cubicBezTo>
                    <a:cubicBezTo>
                      <a:pt x="228" y="525"/>
                      <a:pt x="320" y="639"/>
                      <a:pt x="388" y="776"/>
                    </a:cubicBezTo>
                    <a:cubicBezTo>
                      <a:pt x="434" y="822"/>
                      <a:pt x="480" y="890"/>
                      <a:pt x="525" y="936"/>
                    </a:cubicBezTo>
                    <a:cubicBezTo>
                      <a:pt x="502" y="936"/>
                      <a:pt x="502" y="959"/>
                      <a:pt x="480" y="981"/>
                    </a:cubicBezTo>
                    <a:cubicBezTo>
                      <a:pt x="434" y="1050"/>
                      <a:pt x="457" y="1164"/>
                      <a:pt x="525" y="1210"/>
                    </a:cubicBezTo>
                    <a:cubicBezTo>
                      <a:pt x="548" y="1233"/>
                      <a:pt x="571" y="1233"/>
                      <a:pt x="571" y="1255"/>
                    </a:cubicBezTo>
                    <a:cubicBezTo>
                      <a:pt x="662" y="1324"/>
                      <a:pt x="753" y="1415"/>
                      <a:pt x="822" y="1484"/>
                    </a:cubicBezTo>
                    <a:cubicBezTo>
                      <a:pt x="890" y="1552"/>
                      <a:pt x="959" y="1621"/>
                      <a:pt x="1050" y="1666"/>
                    </a:cubicBezTo>
                    <a:cubicBezTo>
                      <a:pt x="1119" y="1758"/>
                      <a:pt x="1210" y="1849"/>
                      <a:pt x="1301" y="1917"/>
                    </a:cubicBezTo>
                    <a:cubicBezTo>
                      <a:pt x="1393" y="1986"/>
                      <a:pt x="1461" y="2031"/>
                      <a:pt x="1552" y="2100"/>
                    </a:cubicBezTo>
                    <a:cubicBezTo>
                      <a:pt x="1552" y="2123"/>
                      <a:pt x="1575" y="2123"/>
                      <a:pt x="1575" y="2123"/>
                    </a:cubicBezTo>
                    <a:lnTo>
                      <a:pt x="1552" y="2123"/>
                    </a:lnTo>
                    <a:cubicBezTo>
                      <a:pt x="1621" y="2168"/>
                      <a:pt x="1689" y="2214"/>
                      <a:pt x="1735" y="2260"/>
                    </a:cubicBezTo>
                    <a:cubicBezTo>
                      <a:pt x="1803" y="2305"/>
                      <a:pt x="1872" y="2351"/>
                      <a:pt x="1940" y="2397"/>
                    </a:cubicBezTo>
                    <a:cubicBezTo>
                      <a:pt x="2032" y="2465"/>
                      <a:pt x="2123" y="2534"/>
                      <a:pt x="2214" y="2602"/>
                    </a:cubicBezTo>
                    <a:cubicBezTo>
                      <a:pt x="2328" y="2671"/>
                      <a:pt x="2442" y="2739"/>
                      <a:pt x="2557" y="2808"/>
                    </a:cubicBezTo>
                    <a:cubicBezTo>
                      <a:pt x="2671" y="2899"/>
                      <a:pt x="2785" y="2967"/>
                      <a:pt x="2899" y="3036"/>
                    </a:cubicBezTo>
                    <a:cubicBezTo>
                      <a:pt x="3013" y="3127"/>
                      <a:pt x="3127" y="3241"/>
                      <a:pt x="3241" y="3310"/>
                    </a:cubicBezTo>
                    <a:cubicBezTo>
                      <a:pt x="3378" y="3401"/>
                      <a:pt x="3515" y="3469"/>
                      <a:pt x="3629" y="3561"/>
                    </a:cubicBezTo>
                    <a:cubicBezTo>
                      <a:pt x="3766" y="3629"/>
                      <a:pt x="3880" y="3743"/>
                      <a:pt x="4017" y="3835"/>
                    </a:cubicBezTo>
                    <a:cubicBezTo>
                      <a:pt x="4154" y="3926"/>
                      <a:pt x="4291" y="4017"/>
                      <a:pt x="4405" y="4109"/>
                    </a:cubicBezTo>
                    <a:cubicBezTo>
                      <a:pt x="4542" y="4200"/>
                      <a:pt x="4679" y="4314"/>
                      <a:pt x="4793" y="4405"/>
                    </a:cubicBezTo>
                    <a:cubicBezTo>
                      <a:pt x="5022" y="4611"/>
                      <a:pt x="5204" y="4816"/>
                      <a:pt x="5410" y="5044"/>
                    </a:cubicBezTo>
                    <a:cubicBezTo>
                      <a:pt x="5524" y="5159"/>
                      <a:pt x="5615" y="5273"/>
                      <a:pt x="5706" y="5387"/>
                    </a:cubicBezTo>
                    <a:cubicBezTo>
                      <a:pt x="5752" y="5432"/>
                      <a:pt x="5798" y="5501"/>
                      <a:pt x="5843" y="5547"/>
                    </a:cubicBezTo>
                    <a:cubicBezTo>
                      <a:pt x="5912" y="5638"/>
                      <a:pt x="5958" y="5706"/>
                      <a:pt x="6049" y="5775"/>
                    </a:cubicBezTo>
                    <a:cubicBezTo>
                      <a:pt x="6104" y="5830"/>
                      <a:pt x="6176" y="5860"/>
                      <a:pt x="6250" y="5860"/>
                    </a:cubicBezTo>
                    <a:cubicBezTo>
                      <a:pt x="6298" y="5860"/>
                      <a:pt x="6346" y="5847"/>
                      <a:pt x="6391" y="5820"/>
                    </a:cubicBezTo>
                    <a:cubicBezTo>
                      <a:pt x="6483" y="5775"/>
                      <a:pt x="6551" y="5706"/>
                      <a:pt x="6574" y="5592"/>
                    </a:cubicBezTo>
                    <a:cubicBezTo>
                      <a:pt x="6597" y="5547"/>
                      <a:pt x="6597" y="5501"/>
                      <a:pt x="6620" y="5432"/>
                    </a:cubicBezTo>
                    <a:cubicBezTo>
                      <a:pt x="6620" y="5410"/>
                      <a:pt x="6620" y="5364"/>
                      <a:pt x="6642" y="5318"/>
                    </a:cubicBezTo>
                    <a:cubicBezTo>
                      <a:pt x="6665" y="5136"/>
                      <a:pt x="6665" y="4930"/>
                      <a:pt x="6597" y="4748"/>
                    </a:cubicBezTo>
                    <a:cubicBezTo>
                      <a:pt x="6551" y="4679"/>
                      <a:pt x="6505" y="4634"/>
                      <a:pt x="6460" y="4588"/>
                    </a:cubicBezTo>
                    <a:cubicBezTo>
                      <a:pt x="6414" y="4542"/>
                      <a:pt x="6368" y="4497"/>
                      <a:pt x="6323" y="4451"/>
                    </a:cubicBezTo>
                    <a:cubicBezTo>
                      <a:pt x="6209" y="4337"/>
                      <a:pt x="6095" y="4246"/>
                      <a:pt x="5980" y="4131"/>
                    </a:cubicBezTo>
                    <a:cubicBezTo>
                      <a:pt x="5919" y="4091"/>
                      <a:pt x="5858" y="4032"/>
                      <a:pt x="5797" y="3987"/>
                    </a:cubicBezTo>
                    <a:lnTo>
                      <a:pt x="5797" y="3987"/>
                    </a:lnTo>
                    <a:cubicBezTo>
                      <a:pt x="5797" y="3989"/>
                      <a:pt x="5798" y="3992"/>
                      <a:pt x="5798" y="3994"/>
                    </a:cubicBezTo>
                    <a:cubicBezTo>
                      <a:pt x="5661" y="3880"/>
                      <a:pt x="5501" y="3743"/>
                      <a:pt x="5364" y="3629"/>
                    </a:cubicBezTo>
                    <a:cubicBezTo>
                      <a:pt x="5159" y="3469"/>
                      <a:pt x="4976" y="3310"/>
                      <a:pt x="4771" y="3150"/>
                    </a:cubicBezTo>
                    <a:cubicBezTo>
                      <a:pt x="4565" y="2990"/>
                      <a:pt x="4360" y="2853"/>
                      <a:pt x="4132" y="2716"/>
                    </a:cubicBezTo>
                    <a:cubicBezTo>
                      <a:pt x="4040" y="2648"/>
                      <a:pt x="3926" y="2579"/>
                      <a:pt x="3812" y="2488"/>
                    </a:cubicBezTo>
                    <a:cubicBezTo>
                      <a:pt x="3698" y="2419"/>
                      <a:pt x="3584" y="2351"/>
                      <a:pt x="3470" y="2283"/>
                    </a:cubicBezTo>
                    <a:cubicBezTo>
                      <a:pt x="3355" y="2214"/>
                      <a:pt x="3241" y="2146"/>
                      <a:pt x="3127" y="2077"/>
                    </a:cubicBezTo>
                    <a:cubicBezTo>
                      <a:pt x="2990" y="2009"/>
                      <a:pt x="2853" y="1940"/>
                      <a:pt x="2716" y="1872"/>
                    </a:cubicBezTo>
                    <a:cubicBezTo>
                      <a:pt x="2579" y="1803"/>
                      <a:pt x="2442" y="1735"/>
                      <a:pt x="2306" y="1666"/>
                    </a:cubicBezTo>
                    <a:lnTo>
                      <a:pt x="2306" y="1666"/>
                    </a:lnTo>
                    <a:cubicBezTo>
                      <a:pt x="2328" y="1689"/>
                      <a:pt x="2351" y="1689"/>
                      <a:pt x="2374" y="1712"/>
                    </a:cubicBezTo>
                    <a:cubicBezTo>
                      <a:pt x="2237" y="1643"/>
                      <a:pt x="2077" y="1575"/>
                      <a:pt x="1940" y="1484"/>
                    </a:cubicBezTo>
                    <a:cubicBezTo>
                      <a:pt x="1803" y="1415"/>
                      <a:pt x="1689" y="1324"/>
                      <a:pt x="1552" y="1255"/>
                    </a:cubicBezTo>
                    <a:cubicBezTo>
                      <a:pt x="1415" y="1164"/>
                      <a:pt x="1256" y="1073"/>
                      <a:pt x="1119" y="959"/>
                    </a:cubicBezTo>
                    <a:cubicBezTo>
                      <a:pt x="1004" y="867"/>
                      <a:pt x="890" y="776"/>
                      <a:pt x="776" y="685"/>
                    </a:cubicBezTo>
                    <a:cubicBezTo>
                      <a:pt x="662" y="593"/>
                      <a:pt x="571" y="479"/>
                      <a:pt x="480" y="342"/>
                    </a:cubicBezTo>
                    <a:cubicBezTo>
                      <a:pt x="480" y="342"/>
                      <a:pt x="480" y="365"/>
                      <a:pt x="480" y="365"/>
                    </a:cubicBezTo>
                    <a:cubicBezTo>
                      <a:pt x="411" y="251"/>
                      <a:pt x="343" y="160"/>
                      <a:pt x="274" y="68"/>
                    </a:cubicBezTo>
                    <a:cubicBezTo>
                      <a:pt x="251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2"/>
              <p:cNvSpPr/>
              <p:nvPr/>
            </p:nvSpPr>
            <p:spPr>
              <a:xfrm>
                <a:off x="6917025" y="2797096"/>
                <a:ext cx="72224" cy="23057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853" extrusionOk="0">
                    <a:moveTo>
                      <a:pt x="685" y="0"/>
                    </a:moveTo>
                    <a:cubicBezTo>
                      <a:pt x="663" y="0"/>
                      <a:pt x="617" y="23"/>
                      <a:pt x="594" y="46"/>
                    </a:cubicBezTo>
                    <a:cubicBezTo>
                      <a:pt x="571" y="69"/>
                      <a:pt x="549" y="115"/>
                      <a:pt x="549" y="137"/>
                    </a:cubicBezTo>
                    <a:cubicBezTo>
                      <a:pt x="549" y="160"/>
                      <a:pt x="549" y="160"/>
                      <a:pt x="549" y="183"/>
                    </a:cubicBezTo>
                    <a:lnTo>
                      <a:pt x="115" y="183"/>
                    </a:lnTo>
                    <a:cubicBezTo>
                      <a:pt x="46" y="183"/>
                      <a:pt x="1" y="274"/>
                      <a:pt x="24" y="343"/>
                    </a:cubicBezTo>
                    <a:cubicBezTo>
                      <a:pt x="24" y="366"/>
                      <a:pt x="46" y="411"/>
                      <a:pt x="69" y="411"/>
                    </a:cubicBezTo>
                    <a:cubicBezTo>
                      <a:pt x="92" y="434"/>
                      <a:pt x="138" y="434"/>
                      <a:pt x="161" y="434"/>
                    </a:cubicBezTo>
                    <a:lnTo>
                      <a:pt x="183" y="434"/>
                    </a:lnTo>
                    <a:cubicBezTo>
                      <a:pt x="297" y="434"/>
                      <a:pt x="412" y="457"/>
                      <a:pt x="526" y="480"/>
                    </a:cubicBezTo>
                    <a:cubicBezTo>
                      <a:pt x="549" y="480"/>
                      <a:pt x="594" y="480"/>
                      <a:pt x="640" y="503"/>
                    </a:cubicBezTo>
                    <a:lnTo>
                      <a:pt x="617" y="503"/>
                    </a:lnTo>
                    <a:cubicBezTo>
                      <a:pt x="754" y="525"/>
                      <a:pt x="891" y="548"/>
                      <a:pt x="1028" y="571"/>
                    </a:cubicBezTo>
                    <a:cubicBezTo>
                      <a:pt x="1165" y="594"/>
                      <a:pt x="1302" y="640"/>
                      <a:pt x="1439" y="685"/>
                    </a:cubicBezTo>
                    <a:cubicBezTo>
                      <a:pt x="1576" y="708"/>
                      <a:pt x="1713" y="754"/>
                      <a:pt x="1850" y="777"/>
                    </a:cubicBezTo>
                    <a:cubicBezTo>
                      <a:pt x="1941" y="777"/>
                      <a:pt x="2032" y="799"/>
                      <a:pt x="2146" y="822"/>
                    </a:cubicBezTo>
                    <a:cubicBezTo>
                      <a:pt x="2192" y="822"/>
                      <a:pt x="2238" y="822"/>
                      <a:pt x="2283" y="845"/>
                    </a:cubicBezTo>
                    <a:cubicBezTo>
                      <a:pt x="2309" y="850"/>
                      <a:pt x="2336" y="853"/>
                      <a:pt x="2363" y="853"/>
                    </a:cubicBezTo>
                    <a:cubicBezTo>
                      <a:pt x="2455" y="853"/>
                      <a:pt x="2550" y="819"/>
                      <a:pt x="2603" y="731"/>
                    </a:cubicBezTo>
                    <a:cubicBezTo>
                      <a:pt x="2671" y="640"/>
                      <a:pt x="2648" y="525"/>
                      <a:pt x="2580" y="434"/>
                    </a:cubicBezTo>
                    <a:cubicBezTo>
                      <a:pt x="2534" y="388"/>
                      <a:pt x="2466" y="366"/>
                      <a:pt x="2397" y="320"/>
                    </a:cubicBezTo>
                    <a:cubicBezTo>
                      <a:pt x="2375" y="320"/>
                      <a:pt x="2329" y="297"/>
                      <a:pt x="2283" y="274"/>
                    </a:cubicBezTo>
                    <a:cubicBezTo>
                      <a:pt x="2215" y="252"/>
                      <a:pt x="2123" y="229"/>
                      <a:pt x="2055" y="206"/>
                    </a:cubicBezTo>
                    <a:cubicBezTo>
                      <a:pt x="1895" y="160"/>
                      <a:pt x="1735" y="115"/>
                      <a:pt x="1553" y="92"/>
                    </a:cubicBezTo>
                    <a:cubicBezTo>
                      <a:pt x="1416" y="46"/>
                      <a:pt x="1256" y="23"/>
                      <a:pt x="1096" y="0"/>
                    </a:cubicBezTo>
                    <a:close/>
                  </a:path>
                </a:pathLst>
              </a:custGeom>
              <a:solidFill>
                <a:srgbClr val="25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2"/>
              <p:cNvSpPr/>
              <p:nvPr/>
            </p:nvSpPr>
            <p:spPr>
              <a:xfrm>
                <a:off x="7015116" y="2819909"/>
                <a:ext cx="11912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30" extrusionOk="0">
                    <a:moveTo>
                      <a:pt x="4087" y="1"/>
                    </a:moveTo>
                    <a:cubicBezTo>
                      <a:pt x="3950" y="1"/>
                      <a:pt x="3813" y="115"/>
                      <a:pt x="3767" y="275"/>
                    </a:cubicBezTo>
                    <a:cubicBezTo>
                      <a:pt x="3744" y="321"/>
                      <a:pt x="3721" y="389"/>
                      <a:pt x="3699" y="435"/>
                    </a:cubicBezTo>
                    <a:cubicBezTo>
                      <a:pt x="3676" y="503"/>
                      <a:pt x="3630" y="572"/>
                      <a:pt x="3607" y="640"/>
                    </a:cubicBezTo>
                    <a:cubicBezTo>
                      <a:pt x="3528" y="739"/>
                      <a:pt x="3432" y="838"/>
                      <a:pt x="3333" y="937"/>
                    </a:cubicBezTo>
                    <a:lnTo>
                      <a:pt x="3333" y="937"/>
                    </a:lnTo>
                    <a:cubicBezTo>
                      <a:pt x="3173" y="1074"/>
                      <a:pt x="3059" y="1211"/>
                      <a:pt x="2900" y="1325"/>
                    </a:cubicBezTo>
                    <a:cubicBezTo>
                      <a:pt x="2740" y="1416"/>
                      <a:pt x="2580" y="1530"/>
                      <a:pt x="2420" y="1622"/>
                    </a:cubicBezTo>
                    <a:cubicBezTo>
                      <a:pt x="2238" y="1713"/>
                      <a:pt x="2055" y="1781"/>
                      <a:pt x="1850" y="1850"/>
                    </a:cubicBezTo>
                    <a:cubicBezTo>
                      <a:pt x="1667" y="1895"/>
                      <a:pt x="1439" y="1918"/>
                      <a:pt x="1234" y="1918"/>
                    </a:cubicBezTo>
                    <a:cubicBezTo>
                      <a:pt x="1119" y="1895"/>
                      <a:pt x="1005" y="1895"/>
                      <a:pt x="891" y="1873"/>
                    </a:cubicBezTo>
                    <a:cubicBezTo>
                      <a:pt x="754" y="1850"/>
                      <a:pt x="617" y="1827"/>
                      <a:pt x="503" y="1804"/>
                    </a:cubicBezTo>
                    <a:cubicBezTo>
                      <a:pt x="366" y="1759"/>
                      <a:pt x="275" y="1713"/>
                      <a:pt x="138" y="1644"/>
                    </a:cubicBezTo>
                    <a:cubicBezTo>
                      <a:pt x="126" y="1638"/>
                      <a:pt x="113" y="1635"/>
                      <a:pt x="102" y="1635"/>
                    </a:cubicBezTo>
                    <a:cubicBezTo>
                      <a:pt x="69" y="1635"/>
                      <a:pt x="40" y="1657"/>
                      <a:pt x="24" y="1690"/>
                    </a:cubicBezTo>
                    <a:cubicBezTo>
                      <a:pt x="1" y="1736"/>
                      <a:pt x="24" y="1804"/>
                      <a:pt x="69" y="1827"/>
                    </a:cubicBezTo>
                    <a:cubicBezTo>
                      <a:pt x="161" y="1873"/>
                      <a:pt x="252" y="1918"/>
                      <a:pt x="343" y="1964"/>
                    </a:cubicBezTo>
                    <a:cubicBezTo>
                      <a:pt x="435" y="2010"/>
                      <a:pt x="549" y="2055"/>
                      <a:pt x="663" y="2078"/>
                    </a:cubicBezTo>
                    <a:cubicBezTo>
                      <a:pt x="777" y="2124"/>
                      <a:pt x="891" y="2169"/>
                      <a:pt x="1028" y="2215"/>
                    </a:cubicBezTo>
                    <a:cubicBezTo>
                      <a:pt x="1165" y="2261"/>
                      <a:pt x="1302" y="2284"/>
                      <a:pt x="1462" y="2306"/>
                    </a:cubicBezTo>
                    <a:cubicBezTo>
                      <a:pt x="1530" y="2329"/>
                      <a:pt x="1599" y="2329"/>
                      <a:pt x="1667" y="2329"/>
                    </a:cubicBezTo>
                    <a:lnTo>
                      <a:pt x="1941" y="2329"/>
                    </a:lnTo>
                    <a:cubicBezTo>
                      <a:pt x="2101" y="2329"/>
                      <a:pt x="2238" y="2284"/>
                      <a:pt x="2398" y="2238"/>
                    </a:cubicBezTo>
                    <a:cubicBezTo>
                      <a:pt x="2535" y="2215"/>
                      <a:pt x="2672" y="2147"/>
                      <a:pt x="2786" y="2078"/>
                    </a:cubicBezTo>
                    <a:cubicBezTo>
                      <a:pt x="2945" y="2010"/>
                      <a:pt x="3082" y="1918"/>
                      <a:pt x="3219" y="1850"/>
                    </a:cubicBezTo>
                    <a:cubicBezTo>
                      <a:pt x="3333" y="1759"/>
                      <a:pt x="3448" y="1690"/>
                      <a:pt x="3562" y="1599"/>
                    </a:cubicBezTo>
                    <a:cubicBezTo>
                      <a:pt x="3699" y="1462"/>
                      <a:pt x="3813" y="1348"/>
                      <a:pt x="3950" y="1211"/>
                    </a:cubicBezTo>
                    <a:cubicBezTo>
                      <a:pt x="3995" y="1165"/>
                      <a:pt x="4064" y="1119"/>
                      <a:pt x="4110" y="1051"/>
                    </a:cubicBezTo>
                    <a:cubicBezTo>
                      <a:pt x="4155" y="960"/>
                      <a:pt x="4201" y="891"/>
                      <a:pt x="4246" y="800"/>
                    </a:cubicBezTo>
                    <a:cubicBezTo>
                      <a:pt x="4269" y="731"/>
                      <a:pt x="4315" y="686"/>
                      <a:pt x="4338" y="617"/>
                    </a:cubicBezTo>
                    <a:cubicBezTo>
                      <a:pt x="4361" y="549"/>
                      <a:pt x="4406" y="457"/>
                      <a:pt x="4406" y="366"/>
                    </a:cubicBezTo>
                    <a:cubicBezTo>
                      <a:pt x="4406" y="343"/>
                      <a:pt x="4406" y="321"/>
                      <a:pt x="4406" y="275"/>
                    </a:cubicBezTo>
                    <a:cubicBezTo>
                      <a:pt x="4406" y="229"/>
                      <a:pt x="4383" y="161"/>
                      <a:pt x="4338" y="115"/>
                    </a:cubicBezTo>
                    <a:cubicBezTo>
                      <a:pt x="4292" y="69"/>
                      <a:pt x="4224" y="24"/>
                      <a:pt x="4132" y="1"/>
                    </a:cubicBezTo>
                    <a:close/>
                  </a:path>
                </a:pathLst>
              </a:custGeom>
              <a:solidFill>
                <a:srgbClr val="25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2"/>
              <p:cNvSpPr/>
              <p:nvPr/>
            </p:nvSpPr>
            <p:spPr>
              <a:xfrm>
                <a:off x="6830042" y="2805124"/>
                <a:ext cx="88253" cy="34593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12798" extrusionOk="0">
                    <a:moveTo>
                      <a:pt x="3150" y="0"/>
                    </a:moveTo>
                    <a:cubicBezTo>
                      <a:pt x="3127" y="0"/>
                      <a:pt x="3082" y="23"/>
                      <a:pt x="3059" y="46"/>
                    </a:cubicBezTo>
                    <a:cubicBezTo>
                      <a:pt x="3036" y="69"/>
                      <a:pt x="2990" y="114"/>
                      <a:pt x="2968" y="137"/>
                    </a:cubicBezTo>
                    <a:cubicBezTo>
                      <a:pt x="2854" y="228"/>
                      <a:pt x="2739" y="320"/>
                      <a:pt x="2625" y="434"/>
                    </a:cubicBezTo>
                    <a:cubicBezTo>
                      <a:pt x="2511" y="525"/>
                      <a:pt x="2420" y="639"/>
                      <a:pt x="2329" y="753"/>
                    </a:cubicBezTo>
                    <a:cubicBezTo>
                      <a:pt x="2123" y="1004"/>
                      <a:pt x="1895" y="1210"/>
                      <a:pt x="1712" y="1461"/>
                    </a:cubicBezTo>
                    <a:cubicBezTo>
                      <a:pt x="1598" y="1598"/>
                      <a:pt x="1507" y="1735"/>
                      <a:pt x="1416" y="1872"/>
                    </a:cubicBezTo>
                    <a:cubicBezTo>
                      <a:pt x="1370" y="1963"/>
                      <a:pt x="1324" y="2032"/>
                      <a:pt x="1279" y="2123"/>
                    </a:cubicBezTo>
                    <a:cubicBezTo>
                      <a:pt x="1210" y="2123"/>
                      <a:pt x="1164" y="2169"/>
                      <a:pt x="1142" y="2214"/>
                    </a:cubicBezTo>
                    <a:cubicBezTo>
                      <a:pt x="1050" y="2351"/>
                      <a:pt x="959" y="2488"/>
                      <a:pt x="891" y="2648"/>
                    </a:cubicBezTo>
                    <a:cubicBezTo>
                      <a:pt x="845" y="2785"/>
                      <a:pt x="776" y="2922"/>
                      <a:pt x="731" y="3059"/>
                    </a:cubicBezTo>
                    <a:cubicBezTo>
                      <a:pt x="639" y="3219"/>
                      <a:pt x="571" y="3401"/>
                      <a:pt x="525" y="3561"/>
                    </a:cubicBezTo>
                    <a:cubicBezTo>
                      <a:pt x="457" y="3721"/>
                      <a:pt x="434" y="3858"/>
                      <a:pt x="388" y="4017"/>
                    </a:cubicBezTo>
                    <a:cubicBezTo>
                      <a:pt x="343" y="4177"/>
                      <a:pt x="320" y="4314"/>
                      <a:pt x="274" y="4474"/>
                    </a:cubicBezTo>
                    <a:cubicBezTo>
                      <a:pt x="251" y="4634"/>
                      <a:pt x="229" y="4771"/>
                      <a:pt x="206" y="4908"/>
                    </a:cubicBezTo>
                    <a:cubicBezTo>
                      <a:pt x="183" y="5045"/>
                      <a:pt x="183" y="5204"/>
                      <a:pt x="137" y="5341"/>
                    </a:cubicBezTo>
                    <a:cubicBezTo>
                      <a:pt x="114" y="5501"/>
                      <a:pt x="92" y="5661"/>
                      <a:pt x="92" y="5821"/>
                    </a:cubicBezTo>
                    <a:cubicBezTo>
                      <a:pt x="92" y="5912"/>
                      <a:pt x="69" y="5980"/>
                      <a:pt x="69" y="6072"/>
                    </a:cubicBezTo>
                    <a:cubicBezTo>
                      <a:pt x="69" y="6072"/>
                      <a:pt x="69" y="6049"/>
                      <a:pt x="69" y="6026"/>
                    </a:cubicBezTo>
                    <a:cubicBezTo>
                      <a:pt x="46" y="6346"/>
                      <a:pt x="0" y="6688"/>
                      <a:pt x="0" y="7008"/>
                    </a:cubicBezTo>
                    <a:cubicBezTo>
                      <a:pt x="0" y="7190"/>
                      <a:pt x="0" y="7350"/>
                      <a:pt x="23" y="7533"/>
                    </a:cubicBezTo>
                    <a:cubicBezTo>
                      <a:pt x="23" y="7715"/>
                      <a:pt x="23" y="7875"/>
                      <a:pt x="46" y="8035"/>
                    </a:cubicBezTo>
                    <a:cubicBezTo>
                      <a:pt x="69" y="8217"/>
                      <a:pt x="92" y="8377"/>
                      <a:pt x="114" y="8537"/>
                    </a:cubicBezTo>
                    <a:cubicBezTo>
                      <a:pt x="137" y="8697"/>
                      <a:pt x="160" y="8879"/>
                      <a:pt x="183" y="9039"/>
                    </a:cubicBezTo>
                    <a:cubicBezTo>
                      <a:pt x="251" y="9381"/>
                      <a:pt x="320" y="9724"/>
                      <a:pt x="411" y="10066"/>
                    </a:cubicBezTo>
                    <a:cubicBezTo>
                      <a:pt x="525" y="10477"/>
                      <a:pt x="662" y="10888"/>
                      <a:pt x="799" y="11276"/>
                    </a:cubicBezTo>
                    <a:cubicBezTo>
                      <a:pt x="891" y="11481"/>
                      <a:pt x="982" y="11664"/>
                      <a:pt x="1073" y="11869"/>
                    </a:cubicBezTo>
                    <a:cubicBezTo>
                      <a:pt x="1142" y="11938"/>
                      <a:pt x="1187" y="12029"/>
                      <a:pt x="1233" y="12120"/>
                    </a:cubicBezTo>
                    <a:cubicBezTo>
                      <a:pt x="1279" y="12189"/>
                      <a:pt x="1301" y="12257"/>
                      <a:pt x="1347" y="12303"/>
                    </a:cubicBezTo>
                    <a:cubicBezTo>
                      <a:pt x="1366" y="12359"/>
                      <a:pt x="1431" y="12400"/>
                      <a:pt x="1492" y="12400"/>
                    </a:cubicBezTo>
                    <a:cubicBezTo>
                      <a:pt x="1505" y="12400"/>
                      <a:pt x="1518" y="12398"/>
                      <a:pt x="1530" y="12394"/>
                    </a:cubicBezTo>
                    <a:cubicBezTo>
                      <a:pt x="1552" y="12463"/>
                      <a:pt x="1598" y="12508"/>
                      <a:pt x="1644" y="12577"/>
                    </a:cubicBezTo>
                    <a:cubicBezTo>
                      <a:pt x="1667" y="12623"/>
                      <a:pt x="1712" y="12668"/>
                      <a:pt x="1735" y="12691"/>
                    </a:cubicBezTo>
                    <a:cubicBezTo>
                      <a:pt x="1781" y="12737"/>
                      <a:pt x="1826" y="12782"/>
                      <a:pt x="1872" y="12782"/>
                    </a:cubicBezTo>
                    <a:cubicBezTo>
                      <a:pt x="1900" y="12792"/>
                      <a:pt x="1925" y="12797"/>
                      <a:pt x="1947" y="12797"/>
                    </a:cubicBezTo>
                    <a:cubicBezTo>
                      <a:pt x="1978" y="12797"/>
                      <a:pt x="2005" y="12786"/>
                      <a:pt x="2032" y="12760"/>
                    </a:cubicBezTo>
                    <a:cubicBezTo>
                      <a:pt x="2077" y="12737"/>
                      <a:pt x="2100" y="12691"/>
                      <a:pt x="2123" y="12645"/>
                    </a:cubicBezTo>
                    <a:cubicBezTo>
                      <a:pt x="2123" y="12577"/>
                      <a:pt x="2123" y="12531"/>
                      <a:pt x="2100" y="12463"/>
                    </a:cubicBezTo>
                    <a:cubicBezTo>
                      <a:pt x="2077" y="12440"/>
                      <a:pt x="2077" y="12394"/>
                      <a:pt x="2055" y="12371"/>
                    </a:cubicBezTo>
                    <a:cubicBezTo>
                      <a:pt x="2032" y="12280"/>
                      <a:pt x="2009" y="12212"/>
                      <a:pt x="1986" y="12120"/>
                    </a:cubicBezTo>
                    <a:cubicBezTo>
                      <a:pt x="1918" y="11938"/>
                      <a:pt x="1872" y="11732"/>
                      <a:pt x="1826" y="11527"/>
                    </a:cubicBezTo>
                    <a:cubicBezTo>
                      <a:pt x="1758" y="11276"/>
                      <a:pt x="1667" y="11025"/>
                      <a:pt x="1598" y="10751"/>
                    </a:cubicBezTo>
                    <a:cubicBezTo>
                      <a:pt x="1552" y="10614"/>
                      <a:pt x="1507" y="10477"/>
                      <a:pt x="1461" y="10340"/>
                    </a:cubicBezTo>
                    <a:cubicBezTo>
                      <a:pt x="1438" y="10203"/>
                      <a:pt x="1393" y="10066"/>
                      <a:pt x="1347" y="9906"/>
                    </a:cubicBezTo>
                    <a:cubicBezTo>
                      <a:pt x="1233" y="9564"/>
                      <a:pt x="1164" y="9199"/>
                      <a:pt x="1096" y="8856"/>
                    </a:cubicBezTo>
                    <a:cubicBezTo>
                      <a:pt x="1073" y="8719"/>
                      <a:pt x="1050" y="8582"/>
                      <a:pt x="1050" y="8468"/>
                    </a:cubicBezTo>
                    <a:cubicBezTo>
                      <a:pt x="1028" y="8309"/>
                      <a:pt x="1005" y="8149"/>
                      <a:pt x="982" y="7966"/>
                    </a:cubicBezTo>
                    <a:cubicBezTo>
                      <a:pt x="959" y="7829"/>
                      <a:pt x="936" y="7669"/>
                      <a:pt x="936" y="7510"/>
                    </a:cubicBezTo>
                    <a:cubicBezTo>
                      <a:pt x="936" y="7350"/>
                      <a:pt x="913" y="7213"/>
                      <a:pt x="913" y="7053"/>
                    </a:cubicBezTo>
                    <a:cubicBezTo>
                      <a:pt x="891" y="6893"/>
                      <a:pt x="891" y="6734"/>
                      <a:pt x="891" y="6574"/>
                    </a:cubicBezTo>
                    <a:cubicBezTo>
                      <a:pt x="868" y="6414"/>
                      <a:pt x="868" y="6254"/>
                      <a:pt x="868" y="6095"/>
                    </a:cubicBezTo>
                    <a:cubicBezTo>
                      <a:pt x="868" y="5935"/>
                      <a:pt x="891" y="5775"/>
                      <a:pt x="891" y="5592"/>
                    </a:cubicBezTo>
                    <a:cubicBezTo>
                      <a:pt x="891" y="5433"/>
                      <a:pt x="913" y="5250"/>
                      <a:pt x="913" y="5090"/>
                    </a:cubicBezTo>
                    <a:cubicBezTo>
                      <a:pt x="936" y="4976"/>
                      <a:pt x="936" y="4885"/>
                      <a:pt x="936" y="4793"/>
                    </a:cubicBezTo>
                    <a:cubicBezTo>
                      <a:pt x="959" y="4611"/>
                      <a:pt x="982" y="4451"/>
                      <a:pt x="1005" y="4269"/>
                    </a:cubicBezTo>
                    <a:cubicBezTo>
                      <a:pt x="1050" y="4086"/>
                      <a:pt x="1096" y="3903"/>
                      <a:pt x="1142" y="3721"/>
                    </a:cubicBezTo>
                    <a:cubicBezTo>
                      <a:pt x="1233" y="3378"/>
                      <a:pt x="1324" y="3036"/>
                      <a:pt x="1461" y="2694"/>
                    </a:cubicBezTo>
                    <a:cubicBezTo>
                      <a:pt x="1530" y="2488"/>
                      <a:pt x="1621" y="2283"/>
                      <a:pt x="1735" y="2077"/>
                    </a:cubicBezTo>
                    <a:cubicBezTo>
                      <a:pt x="1826" y="1895"/>
                      <a:pt x="1941" y="1689"/>
                      <a:pt x="2077" y="1507"/>
                    </a:cubicBezTo>
                    <a:lnTo>
                      <a:pt x="2077" y="1507"/>
                    </a:lnTo>
                    <a:cubicBezTo>
                      <a:pt x="2077" y="1529"/>
                      <a:pt x="2055" y="1529"/>
                      <a:pt x="2055" y="1552"/>
                    </a:cubicBezTo>
                    <a:cubicBezTo>
                      <a:pt x="2146" y="1415"/>
                      <a:pt x="2237" y="1301"/>
                      <a:pt x="2351" y="1164"/>
                    </a:cubicBezTo>
                    <a:cubicBezTo>
                      <a:pt x="2443" y="1050"/>
                      <a:pt x="2534" y="913"/>
                      <a:pt x="2625" y="799"/>
                    </a:cubicBezTo>
                    <a:cubicBezTo>
                      <a:pt x="2717" y="685"/>
                      <a:pt x="2831" y="571"/>
                      <a:pt x="2945" y="457"/>
                    </a:cubicBezTo>
                    <a:cubicBezTo>
                      <a:pt x="3036" y="365"/>
                      <a:pt x="3127" y="274"/>
                      <a:pt x="3219" y="183"/>
                    </a:cubicBezTo>
                    <a:cubicBezTo>
                      <a:pt x="3264" y="137"/>
                      <a:pt x="3264" y="69"/>
                      <a:pt x="3219" y="23"/>
                    </a:cubicBezTo>
                    <a:cubicBezTo>
                      <a:pt x="3196" y="23"/>
                      <a:pt x="3173" y="0"/>
                      <a:pt x="315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2"/>
              <p:cNvSpPr/>
              <p:nvPr/>
            </p:nvSpPr>
            <p:spPr>
              <a:xfrm>
                <a:off x="6918268" y="2915541"/>
                <a:ext cx="114175" cy="30752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11377" extrusionOk="0">
                    <a:moveTo>
                      <a:pt x="92" y="1"/>
                    </a:moveTo>
                    <a:cubicBezTo>
                      <a:pt x="46" y="1"/>
                      <a:pt x="0" y="47"/>
                      <a:pt x="0" y="92"/>
                    </a:cubicBezTo>
                    <a:cubicBezTo>
                      <a:pt x="23" y="252"/>
                      <a:pt x="23" y="389"/>
                      <a:pt x="23" y="549"/>
                    </a:cubicBezTo>
                    <a:cubicBezTo>
                      <a:pt x="23" y="708"/>
                      <a:pt x="23" y="868"/>
                      <a:pt x="23" y="1028"/>
                    </a:cubicBezTo>
                    <a:cubicBezTo>
                      <a:pt x="46" y="1325"/>
                      <a:pt x="69" y="1644"/>
                      <a:pt x="92" y="1941"/>
                    </a:cubicBezTo>
                    <a:cubicBezTo>
                      <a:pt x="92" y="2283"/>
                      <a:pt x="160" y="2603"/>
                      <a:pt x="206" y="2923"/>
                    </a:cubicBezTo>
                    <a:cubicBezTo>
                      <a:pt x="229" y="3219"/>
                      <a:pt x="320" y="3516"/>
                      <a:pt x="366" y="3813"/>
                    </a:cubicBezTo>
                    <a:cubicBezTo>
                      <a:pt x="457" y="4132"/>
                      <a:pt x="548" y="4429"/>
                      <a:pt x="617" y="4726"/>
                    </a:cubicBezTo>
                    <a:cubicBezTo>
                      <a:pt x="685" y="5045"/>
                      <a:pt x="776" y="5342"/>
                      <a:pt x="868" y="5662"/>
                    </a:cubicBezTo>
                    <a:cubicBezTo>
                      <a:pt x="913" y="5799"/>
                      <a:pt x="959" y="5935"/>
                      <a:pt x="1005" y="6072"/>
                    </a:cubicBezTo>
                    <a:cubicBezTo>
                      <a:pt x="1050" y="6232"/>
                      <a:pt x="1119" y="6369"/>
                      <a:pt x="1164" y="6506"/>
                    </a:cubicBezTo>
                    <a:cubicBezTo>
                      <a:pt x="1279" y="6780"/>
                      <a:pt x="1370" y="7054"/>
                      <a:pt x="1484" y="7305"/>
                    </a:cubicBezTo>
                    <a:cubicBezTo>
                      <a:pt x="1530" y="7442"/>
                      <a:pt x="1575" y="7556"/>
                      <a:pt x="1644" y="7693"/>
                    </a:cubicBezTo>
                    <a:cubicBezTo>
                      <a:pt x="1689" y="7853"/>
                      <a:pt x="1781" y="8013"/>
                      <a:pt x="1849" y="8172"/>
                    </a:cubicBezTo>
                    <a:cubicBezTo>
                      <a:pt x="1986" y="8423"/>
                      <a:pt x="2123" y="8697"/>
                      <a:pt x="2260" y="8948"/>
                    </a:cubicBezTo>
                    <a:cubicBezTo>
                      <a:pt x="2329" y="9063"/>
                      <a:pt x="2374" y="9199"/>
                      <a:pt x="2443" y="9314"/>
                    </a:cubicBezTo>
                    <a:cubicBezTo>
                      <a:pt x="2511" y="9451"/>
                      <a:pt x="2602" y="9588"/>
                      <a:pt x="2671" y="9724"/>
                    </a:cubicBezTo>
                    <a:cubicBezTo>
                      <a:pt x="2762" y="9861"/>
                      <a:pt x="2831" y="9998"/>
                      <a:pt x="2922" y="10112"/>
                    </a:cubicBezTo>
                    <a:cubicBezTo>
                      <a:pt x="2990" y="10249"/>
                      <a:pt x="3059" y="10364"/>
                      <a:pt x="3150" y="10478"/>
                    </a:cubicBezTo>
                    <a:cubicBezTo>
                      <a:pt x="3196" y="10569"/>
                      <a:pt x="3287" y="10660"/>
                      <a:pt x="3356" y="10752"/>
                    </a:cubicBezTo>
                    <a:cubicBezTo>
                      <a:pt x="3401" y="10820"/>
                      <a:pt x="3447" y="10889"/>
                      <a:pt x="3493" y="10957"/>
                    </a:cubicBezTo>
                    <a:cubicBezTo>
                      <a:pt x="3561" y="11026"/>
                      <a:pt x="3630" y="11117"/>
                      <a:pt x="3698" y="11185"/>
                    </a:cubicBezTo>
                    <a:cubicBezTo>
                      <a:pt x="3744" y="11231"/>
                      <a:pt x="3789" y="11277"/>
                      <a:pt x="3858" y="11322"/>
                    </a:cubicBezTo>
                    <a:cubicBezTo>
                      <a:pt x="3883" y="11360"/>
                      <a:pt x="3929" y="11377"/>
                      <a:pt x="3980" y="11377"/>
                    </a:cubicBezTo>
                    <a:cubicBezTo>
                      <a:pt x="4022" y="11377"/>
                      <a:pt x="4068" y="11366"/>
                      <a:pt x="4109" y="11345"/>
                    </a:cubicBezTo>
                    <a:cubicBezTo>
                      <a:pt x="4200" y="11299"/>
                      <a:pt x="4223" y="11162"/>
                      <a:pt x="4155" y="11071"/>
                    </a:cubicBezTo>
                    <a:cubicBezTo>
                      <a:pt x="4132" y="11026"/>
                      <a:pt x="4086" y="10957"/>
                      <a:pt x="4063" y="10911"/>
                    </a:cubicBezTo>
                    <a:cubicBezTo>
                      <a:pt x="4018" y="10843"/>
                      <a:pt x="3972" y="10797"/>
                      <a:pt x="3926" y="10729"/>
                    </a:cubicBezTo>
                    <a:cubicBezTo>
                      <a:pt x="3881" y="10660"/>
                      <a:pt x="3858" y="10615"/>
                      <a:pt x="3812" y="10546"/>
                    </a:cubicBezTo>
                    <a:cubicBezTo>
                      <a:pt x="3767" y="10478"/>
                      <a:pt x="3698" y="10386"/>
                      <a:pt x="3652" y="10318"/>
                    </a:cubicBezTo>
                    <a:cubicBezTo>
                      <a:pt x="3584" y="10204"/>
                      <a:pt x="3515" y="10112"/>
                      <a:pt x="3470" y="9998"/>
                    </a:cubicBezTo>
                    <a:cubicBezTo>
                      <a:pt x="3379" y="9884"/>
                      <a:pt x="3310" y="9747"/>
                      <a:pt x="3219" y="9610"/>
                    </a:cubicBezTo>
                    <a:cubicBezTo>
                      <a:pt x="3059" y="9359"/>
                      <a:pt x="2922" y="9085"/>
                      <a:pt x="2785" y="8811"/>
                    </a:cubicBezTo>
                    <a:cubicBezTo>
                      <a:pt x="2739" y="8720"/>
                      <a:pt x="2694" y="8629"/>
                      <a:pt x="2648" y="8538"/>
                    </a:cubicBezTo>
                    <a:cubicBezTo>
                      <a:pt x="2602" y="8446"/>
                      <a:pt x="2557" y="8355"/>
                      <a:pt x="2511" y="8264"/>
                    </a:cubicBezTo>
                    <a:cubicBezTo>
                      <a:pt x="2397" y="8058"/>
                      <a:pt x="2306" y="7853"/>
                      <a:pt x="2192" y="7647"/>
                    </a:cubicBezTo>
                    <a:cubicBezTo>
                      <a:pt x="2146" y="7510"/>
                      <a:pt x="2100" y="7396"/>
                      <a:pt x="2055" y="7282"/>
                    </a:cubicBezTo>
                    <a:cubicBezTo>
                      <a:pt x="2009" y="7145"/>
                      <a:pt x="1941" y="7008"/>
                      <a:pt x="1895" y="6871"/>
                    </a:cubicBezTo>
                    <a:cubicBezTo>
                      <a:pt x="1781" y="6620"/>
                      <a:pt x="1667" y="6346"/>
                      <a:pt x="1575" y="6072"/>
                    </a:cubicBezTo>
                    <a:cubicBezTo>
                      <a:pt x="1530" y="5935"/>
                      <a:pt x="1461" y="5776"/>
                      <a:pt x="1416" y="5639"/>
                    </a:cubicBezTo>
                    <a:cubicBezTo>
                      <a:pt x="1370" y="5502"/>
                      <a:pt x="1324" y="5342"/>
                      <a:pt x="1279" y="5205"/>
                    </a:cubicBezTo>
                    <a:cubicBezTo>
                      <a:pt x="1233" y="5045"/>
                      <a:pt x="1187" y="4908"/>
                      <a:pt x="1142" y="4749"/>
                    </a:cubicBezTo>
                    <a:cubicBezTo>
                      <a:pt x="1096" y="4589"/>
                      <a:pt x="1050" y="4429"/>
                      <a:pt x="982" y="4269"/>
                    </a:cubicBezTo>
                    <a:cubicBezTo>
                      <a:pt x="868" y="3950"/>
                      <a:pt x="776" y="3607"/>
                      <a:pt x="685" y="3288"/>
                    </a:cubicBezTo>
                    <a:cubicBezTo>
                      <a:pt x="639" y="3105"/>
                      <a:pt x="594" y="2945"/>
                      <a:pt x="548" y="2786"/>
                    </a:cubicBezTo>
                    <a:cubicBezTo>
                      <a:pt x="503" y="2580"/>
                      <a:pt x="457" y="2398"/>
                      <a:pt x="434" y="2192"/>
                    </a:cubicBezTo>
                    <a:cubicBezTo>
                      <a:pt x="388" y="2032"/>
                      <a:pt x="366" y="1873"/>
                      <a:pt x="343" y="1713"/>
                    </a:cubicBezTo>
                    <a:cubicBezTo>
                      <a:pt x="320" y="1530"/>
                      <a:pt x="297" y="1348"/>
                      <a:pt x="274" y="1165"/>
                    </a:cubicBezTo>
                    <a:cubicBezTo>
                      <a:pt x="251" y="982"/>
                      <a:pt x="229" y="800"/>
                      <a:pt x="206" y="617"/>
                    </a:cubicBezTo>
                    <a:cubicBezTo>
                      <a:pt x="183" y="435"/>
                      <a:pt x="183" y="275"/>
                      <a:pt x="183" y="92"/>
                    </a:cubicBezTo>
                    <a:cubicBezTo>
                      <a:pt x="183" y="47"/>
                      <a:pt x="137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2"/>
              <p:cNvSpPr/>
              <p:nvPr/>
            </p:nvSpPr>
            <p:spPr>
              <a:xfrm>
                <a:off x="7010819" y="3204303"/>
                <a:ext cx="15434" cy="182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674" extrusionOk="0">
                    <a:moveTo>
                      <a:pt x="46" y="0"/>
                    </a:moveTo>
                    <a:cubicBezTo>
                      <a:pt x="0" y="46"/>
                      <a:pt x="0" y="91"/>
                      <a:pt x="23" y="114"/>
                    </a:cubicBezTo>
                    <a:cubicBezTo>
                      <a:pt x="46" y="160"/>
                      <a:pt x="46" y="183"/>
                      <a:pt x="69" y="206"/>
                    </a:cubicBezTo>
                    <a:cubicBezTo>
                      <a:pt x="91" y="228"/>
                      <a:pt x="114" y="251"/>
                      <a:pt x="137" y="297"/>
                    </a:cubicBezTo>
                    <a:cubicBezTo>
                      <a:pt x="160" y="343"/>
                      <a:pt x="206" y="388"/>
                      <a:pt x="251" y="434"/>
                    </a:cubicBezTo>
                    <a:cubicBezTo>
                      <a:pt x="274" y="479"/>
                      <a:pt x="320" y="525"/>
                      <a:pt x="343" y="548"/>
                    </a:cubicBezTo>
                    <a:cubicBezTo>
                      <a:pt x="365" y="594"/>
                      <a:pt x="388" y="616"/>
                      <a:pt x="411" y="639"/>
                    </a:cubicBezTo>
                    <a:cubicBezTo>
                      <a:pt x="434" y="662"/>
                      <a:pt x="457" y="673"/>
                      <a:pt x="477" y="673"/>
                    </a:cubicBezTo>
                    <a:cubicBezTo>
                      <a:pt x="497" y="673"/>
                      <a:pt x="514" y="662"/>
                      <a:pt x="525" y="639"/>
                    </a:cubicBezTo>
                    <a:cubicBezTo>
                      <a:pt x="571" y="616"/>
                      <a:pt x="571" y="548"/>
                      <a:pt x="525" y="525"/>
                    </a:cubicBezTo>
                    <a:cubicBezTo>
                      <a:pt x="525" y="525"/>
                      <a:pt x="502" y="502"/>
                      <a:pt x="502" y="502"/>
                    </a:cubicBezTo>
                    <a:cubicBezTo>
                      <a:pt x="457" y="434"/>
                      <a:pt x="411" y="388"/>
                      <a:pt x="365" y="320"/>
                    </a:cubicBezTo>
                    <a:cubicBezTo>
                      <a:pt x="320" y="274"/>
                      <a:pt x="297" y="228"/>
                      <a:pt x="251" y="183"/>
                    </a:cubicBezTo>
                    <a:cubicBezTo>
                      <a:pt x="228" y="137"/>
                      <a:pt x="183" y="91"/>
                      <a:pt x="160" y="46"/>
                    </a:cubicBezTo>
                    <a:cubicBezTo>
                      <a:pt x="137" y="0"/>
                      <a:pt x="114" y="0"/>
                      <a:pt x="91" y="0"/>
                    </a:cubicBezTo>
                    <a:close/>
                  </a:path>
                </a:pathLst>
              </a:custGeom>
              <a:solidFill>
                <a:srgbClr val="2F90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2"/>
              <p:cNvSpPr/>
              <p:nvPr/>
            </p:nvSpPr>
            <p:spPr>
              <a:xfrm>
                <a:off x="7016982" y="2935300"/>
                <a:ext cx="146854" cy="334145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2362" extrusionOk="0">
                    <a:moveTo>
                      <a:pt x="5227" y="0"/>
                    </a:moveTo>
                    <a:cubicBezTo>
                      <a:pt x="5113" y="0"/>
                      <a:pt x="5022" y="92"/>
                      <a:pt x="5022" y="206"/>
                    </a:cubicBezTo>
                    <a:cubicBezTo>
                      <a:pt x="5022" y="274"/>
                      <a:pt x="4999" y="366"/>
                      <a:pt x="4999" y="457"/>
                    </a:cubicBezTo>
                    <a:cubicBezTo>
                      <a:pt x="4999" y="525"/>
                      <a:pt x="4976" y="617"/>
                      <a:pt x="4976" y="685"/>
                    </a:cubicBezTo>
                    <a:cubicBezTo>
                      <a:pt x="4931" y="868"/>
                      <a:pt x="4885" y="1050"/>
                      <a:pt x="4839" y="1256"/>
                    </a:cubicBezTo>
                    <a:cubicBezTo>
                      <a:pt x="4839" y="1279"/>
                      <a:pt x="4839" y="1301"/>
                      <a:pt x="4817" y="1347"/>
                    </a:cubicBezTo>
                    <a:cubicBezTo>
                      <a:pt x="4794" y="1461"/>
                      <a:pt x="4748" y="1598"/>
                      <a:pt x="4725" y="1735"/>
                    </a:cubicBezTo>
                    <a:cubicBezTo>
                      <a:pt x="4680" y="1895"/>
                      <a:pt x="4634" y="2055"/>
                      <a:pt x="4588" y="2214"/>
                    </a:cubicBezTo>
                    <a:cubicBezTo>
                      <a:pt x="4565" y="2237"/>
                      <a:pt x="4565" y="2283"/>
                      <a:pt x="4543" y="2306"/>
                    </a:cubicBezTo>
                    <a:cubicBezTo>
                      <a:pt x="4497" y="2351"/>
                      <a:pt x="4451" y="2397"/>
                      <a:pt x="4429" y="2465"/>
                    </a:cubicBezTo>
                    <a:cubicBezTo>
                      <a:pt x="4383" y="2580"/>
                      <a:pt x="4314" y="2671"/>
                      <a:pt x="4269" y="2785"/>
                    </a:cubicBezTo>
                    <a:cubicBezTo>
                      <a:pt x="4109" y="3082"/>
                      <a:pt x="3972" y="3356"/>
                      <a:pt x="3835" y="3652"/>
                    </a:cubicBezTo>
                    <a:cubicBezTo>
                      <a:pt x="3698" y="3949"/>
                      <a:pt x="3584" y="4246"/>
                      <a:pt x="3470" y="4543"/>
                    </a:cubicBezTo>
                    <a:cubicBezTo>
                      <a:pt x="3333" y="4816"/>
                      <a:pt x="3219" y="5113"/>
                      <a:pt x="3105" y="5410"/>
                    </a:cubicBezTo>
                    <a:cubicBezTo>
                      <a:pt x="2968" y="5707"/>
                      <a:pt x="2831" y="6003"/>
                      <a:pt x="2694" y="6277"/>
                    </a:cubicBezTo>
                    <a:cubicBezTo>
                      <a:pt x="2534" y="6574"/>
                      <a:pt x="2420" y="6871"/>
                      <a:pt x="2260" y="7167"/>
                    </a:cubicBezTo>
                    <a:cubicBezTo>
                      <a:pt x="2123" y="7441"/>
                      <a:pt x="1986" y="7738"/>
                      <a:pt x="1849" y="8035"/>
                    </a:cubicBezTo>
                    <a:cubicBezTo>
                      <a:pt x="1575" y="8605"/>
                      <a:pt x="1301" y="9176"/>
                      <a:pt x="1028" y="9747"/>
                    </a:cubicBezTo>
                    <a:cubicBezTo>
                      <a:pt x="868" y="10043"/>
                      <a:pt x="731" y="10340"/>
                      <a:pt x="594" y="10637"/>
                    </a:cubicBezTo>
                    <a:cubicBezTo>
                      <a:pt x="457" y="10956"/>
                      <a:pt x="320" y="11253"/>
                      <a:pt x="183" y="11550"/>
                    </a:cubicBezTo>
                    <a:cubicBezTo>
                      <a:pt x="160" y="11618"/>
                      <a:pt x="115" y="11710"/>
                      <a:pt x="92" y="11778"/>
                    </a:cubicBezTo>
                    <a:cubicBezTo>
                      <a:pt x="69" y="11847"/>
                      <a:pt x="46" y="11938"/>
                      <a:pt x="23" y="12006"/>
                    </a:cubicBezTo>
                    <a:cubicBezTo>
                      <a:pt x="0" y="12121"/>
                      <a:pt x="46" y="12235"/>
                      <a:pt x="137" y="12303"/>
                    </a:cubicBezTo>
                    <a:cubicBezTo>
                      <a:pt x="197" y="12343"/>
                      <a:pt x="266" y="12361"/>
                      <a:pt x="334" y="12361"/>
                    </a:cubicBezTo>
                    <a:cubicBezTo>
                      <a:pt x="421" y="12361"/>
                      <a:pt x="507" y="12332"/>
                      <a:pt x="571" y="12280"/>
                    </a:cubicBezTo>
                    <a:cubicBezTo>
                      <a:pt x="617" y="12235"/>
                      <a:pt x="662" y="12166"/>
                      <a:pt x="708" y="12098"/>
                    </a:cubicBezTo>
                    <a:cubicBezTo>
                      <a:pt x="822" y="11892"/>
                      <a:pt x="959" y="11687"/>
                      <a:pt x="1073" y="11481"/>
                    </a:cubicBezTo>
                    <a:cubicBezTo>
                      <a:pt x="1233" y="11230"/>
                      <a:pt x="1370" y="11002"/>
                      <a:pt x="1530" y="10774"/>
                    </a:cubicBezTo>
                    <a:cubicBezTo>
                      <a:pt x="1598" y="10660"/>
                      <a:pt x="1667" y="10546"/>
                      <a:pt x="1735" y="10454"/>
                    </a:cubicBezTo>
                    <a:cubicBezTo>
                      <a:pt x="1804" y="10340"/>
                      <a:pt x="1895" y="10203"/>
                      <a:pt x="1963" y="10089"/>
                    </a:cubicBezTo>
                    <a:cubicBezTo>
                      <a:pt x="2260" y="9564"/>
                      <a:pt x="2557" y="9039"/>
                      <a:pt x="2854" y="8514"/>
                    </a:cubicBezTo>
                    <a:cubicBezTo>
                      <a:pt x="3150" y="7944"/>
                      <a:pt x="3424" y="7373"/>
                      <a:pt x="3698" y="6779"/>
                    </a:cubicBezTo>
                    <a:cubicBezTo>
                      <a:pt x="3949" y="6209"/>
                      <a:pt x="4177" y="5638"/>
                      <a:pt x="4383" y="5022"/>
                    </a:cubicBezTo>
                    <a:cubicBezTo>
                      <a:pt x="4451" y="4794"/>
                      <a:pt x="4543" y="4543"/>
                      <a:pt x="4611" y="4314"/>
                    </a:cubicBezTo>
                    <a:cubicBezTo>
                      <a:pt x="4680" y="4040"/>
                      <a:pt x="4771" y="3789"/>
                      <a:pt x="4839" y="3538"/>
                    </a:cubicBezTo>
                    <a:cubicBezTo>
                      <a:pt x="4908" y="3287"/>
                      <a:pt x="4976" y="3036"/>
                      <a:pt x="5045" y="2785"/>
                    </a:cubicBezTo>
                    <a:cubicBezTo>
                      <a:pt x="5068" y="2671"/>
                      <a:pt x="5113" y="2557"/>
                      <a:pt x="5136" y="2443"/>
                    </a:cubicBezTo>
                    <a:cubicBezTo>
                      <a:pt x="5182" y="2283"/>
                      <a:pt x="5227" y="2146"/>
                      <a:pt x="5250" y="1986"/>
                    </a:cubicBezTo>
                    <a:cubicBezTo>
                      <a:pt x="5273" y="1849"/>
                      <a:pt x="5319" y="1712"/>
                      <a:pt x="5342" y="1575"/>
                    </a:cubicBezTo>
                    <a:cubicBezTo>
                      <a:pt x="5364" y="1415"/>
                      <a:pt x="5364" y="1279"/>
                      <a:pt x="5387" y="1119"/>
                    </a:cubicBezTo>
                    <a:cubicBezTo>
                      <a:pt x="5387" y="982"/>
                      <a:pt x="5410" y="845"/>
                      <a:pt x="5433" y="685"/>
                    </a:cubicBezTo>
                    <a:cubicBezTo>
                      <a:pt x="5433" y="548"/>
                      <a:pt x="5433" y="388"/>
                      <a:pt x="5433" y="229"/>
                    </a:cubicBezTo>
                    <a:cubicBezTo>
                      <a:pt x="5433" y="114"/>
                      <a:pt x="5364" y="0"/>
                      <a:pt x="525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2"/>
              <p:cNvSpPr/>
              <p:nvPr/>
            </p:nvSpPr>
            <p:spPr>
              <a:xfrm>
                <a:off x="6970084" y="2830424"/>
                <a:ext cx="46302" cy="5306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963" extrusionOk="0">
                    <a:moveTo>
                      <a:pt x="800" y="982"/>
                    </a:moveTo>
                    <a:cubicBezTo>
                      <a:pt x="822" y="982"/>
                      <a:pt x="822" y="1004"/>
                      <a:pt x="822" y="1004"/>
                    </a:cubicBezTo>
                    <a:cubicBezTo>
                      <a:pt x="822" y="982"/>
                      <a:pt x="822" y="982"/>
                      <a:pt x="800" y="982"/>
                    </a:cubicBezTo>
                    <a:close/>
                    <a:moveTo>
                      <a:pt x="115" y="0"/>
                    </a:moveTo>
                    <a:cubicBezTo>
                      <a:pt x="24" y="23"/>
                      <a:pt x="1" y="114"/>
                      <a:pt x="24" y="183"/>
                    </a:cubicBezTo>
                    <a:cubicBezTo>
                      <a:pt x="46" y="297"/>
                      <a:pt x="92" y="388"/>
                      <a:pt x="115" y="479"/>
                    </a:cubicBezTo>
                    <a:cubicBezTo>
                      <a:pt x="160" y="593"/>
                      <a:pt x="183" y="708"/>
                      <a:pt x="252" y="822"/>
                    </a:cubicBezTo>
                    <a:cubicBezTo>
                      <a:pt x="343" y="1004"/>
                      <a:pt x="457" y="1164"/>
                      <a:pt x="594" y="1324"/>
                    </a:cubicBezTo>
                    <a:cubicBezTo>
                      <a:pt x="708" y="1461"/>
                      <a:pt x="822" y="1575"/>
                      <a:pt x="959" y="1689"/>
                    </a:cubicBezTo>
                    <a:cubicBezTo>
                      <a:pt x="1028" y="1758"/>
                      <a:pt x="1096" y="1803"/>
                      <a:pt x="1165" y="1849"/>
                    </a:cubicBezTo>
                    <a:cubicBezTo>
                      <a:pt x="1210" y="1872"/>
                      <a:pt x="1233" y="1895"/>
                      <a:pt x="1279" y="1895"/>
                    </a:cubicBezTo>
                    <a:cubicBezTo>
                      <a:pt x="1325" y="1917"/>
                      <a:pt x="1370" y="1940"/>
                      <a:pt x="1439" y="1963"/>
                    </a:cubicBezTo>
                    <a:cubicBezTo>
                      <a:pt x="1484" y="1963"/>
                      <a:pt x="1507" y="1963"/>
                      <a:pt x="1553" y="1940"/>
                    </a:cubicBezTo>
                    <a:cubicBezTo>
                      <a:pt x="1598" y="1917"/>
                      <a:pt x="1644" y="1872"/>
                      <a:pt x="1667" y="1826"/>
                    </a:cubicBezTo>
                    <a:cubicBezTo>
                      <a:pt x="1713" y="1712"/>
                      <a:pt x="1667" y="1575"/>
                      <a:pt x="1553" y="1529"/>
                    </a:cubicBezTo>
                    <a:cubicBezTo>
                      <a:pt x="1484" y="1506"/>
                      <a:pt x="1393" y="1461"/>
                      <a:pt x="1325" y="1415"/>
                    </a:cubicBezTo>
                    <a:cubicBezTo>
                      <a:pt x="1142" y="1301"/>
                      <a:pt x="982" y="1141"/>
                      <a:pt x="822" y="1004"/>
                    </a:cubicBezTo>
                    <a:cubicBezTo>
                      <a:pt x="800" y="982"/>
                      <a:pt x="800" y="982"/>
                      <a:pt x="800" y="982"/>
                    </a:cubicBezTo>
                    <a:cubicBezTo>
                      <a:pt x="685" y="867"/>
                      <a:pt x="594" y="730"/>
                      <a:pt x="503" y="571"/>
                    </a:cubicBezTo>
                    <a:cubicBezTo>
                      <a:pt x="412" y="411"/>
                      <a:pt x="343" y="251"/>
                      <a:pt x="297" y="91"/>
                    </a:cubicBezTo>
                    <a:cubicBezTo>
                      <a:pt x="275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2"/>
              <p:cNvSpPr/>
              <p:nvPr/>
            </p:nvSpPr>
            <p:spPr>
              <a:xfrm>
                <a:off x="7037957" y="3476387"/>
                <a:ext cx="15363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306" extrusionOk="0">
                    <a:moveTo>
                      <a:pt x="2283" y="913"/>
                    </a:moveTo>
                    <a:cubicBezTo>
                      <a:pt x="2276" y="913"/>
                      <a:pt x="2269" y="915"/>
                      <a:pt x="2263" y="918"/>
                    </a:cubicBezTo>
                    <a:lnTo>
                      <a:pt x="2263" y="918"/>
                    </a:lnTo>
                    <a:cubicBezTo>
                      <a:pt x="2270" y="916"/>
                      <a:pt x="2276" y="915"/>
                      <a:pt x="2283" y="913"/>
                    </a:cubicBezTo>
                    <a:close/>
                    <a:moveTo>
                      <a:pt x="5296" y="0"/>
                    </a:moveTo>
                    <a:cubicBezTo>
                      <a:pt x="5159" y="23"/>
                      <a:pt x="5068" y="91"/>
                      <a:pt x="4954" y="160"/>
                    </a:cubicBezTo>
                    <a:cubicBezTo>
                      <a:pt x="4839" y="205"/>
                      <a:pt x="4703" y="251"/>
                      <a:pt x="4588" y="274"/>
                    </a:cubicBezTo>
                    <a:cubicBezTo>
                      <a:pt x="4474" y="320"/>
                      <a:pt x="4360" y="342"/>
                      <a:pt x="4269" y="365"/>
                    </a:cubicBezTo>
                    <a:cubicBezTo>
                      <a:pt x="4132" y="388"/>
                      <a:pt x="3995" y="434"/>
                      <a:pt x="3858" y="479"/>
                    </a:cubicBezTo>
                    <a:lnTo>
                      <a:pt x="3926" y="457"/>
                    </a:lnTo>
                    <a:lnTo>
                      <a:pt x="3926" y="457"/>
                    </a:lnTo>
                    <a:cubicBezTo>
                      <a:pt x="3424" y="594"/>
                      <a:pt x="2945" y="730"/>
                      <a:pt x="2466" y="867"/>
                    </a:cubicBezTo>
                    <a:lnTo>
                      <a:pt x="2488" y="867"/>
                    </a:lnTo>
                    <a:cubicBezTo>
                      <a:pt x="2480" y="867"/>
                      <a:pt x="2472" y="867"/>
                      <a:pt x="2463" y="869"/>
                    </a:cubicBezTo>
                    <a:lnTo>
                      <a:pt x="2463" y="869"/>
                    </a:lnTo>
                    <a:lnTo>
                      <a:pt x="2466" y="867"/>
                    </a:lnTo>
                    <a:cubicBezTo>
                      <a:pt x="2443" y="867"/>
                      <a:pt x="2420" y="867"/>
                      <a:pt x="2420" y="890"/>
                    </a:cubicBezTo>
                    <a:lnTo>
                      <a:pt x="2306" y="913"/>
                    </a:lnTo>
                    <a:cubicBezTo>
                      <a:pt x="2283" y="913"/>
                      <a:pt x="2260" y="936"/>
                      <a:pt x="2237" y="936"/>
                    </a:cubicBezTo>
                    <a:cubicBezTo>
                      <a:pt x="2237" y="936"/>
                      <a:pt x="2248" y="925"/>
                      <a:pt x="2263" y="918"/>
                    </a:cubicBezTo>
                    <a:lnTo>
                      <a:pt x="2263" y="918"/>
                    </a:lnTo>
                    <a:cubicBezTo>
                      <a:pt x="2087" y="962"/>
                      <a:pt x="1911" y="1006"/>
                      <a:pt x="1735" y="1050"/>
                    </a:cubicBezTo>
                    <a:cubicBezTo>
                      <a:pt x="1621" y="1073"/>
                      <a:pt x="1530" y="1096"/>
                      <a:pt x="1438" y="1119"/>
                    </a:cubicBezTo>
                    <a:cubicBezTo>
                      <a:pt x="1370" y="1119"/>
                      <a:pt x="1279" y="1141"/>
                      <a:pt x="1187" y="1164"/>
                    </a:cubicBezTo>
                    <a:cubicBezTo>
                      <a:pt x="1005" y="1187"/>
                      <a:pt x="845" y="1210"/>
                      <a:pt x="685" y="1255"/>
                    </a:cubicBezTo>
                    <a:cubicBezTo>
                      <a:pt x="594" y="1278"/>
                      <a:pt x="503" y="1278"/>
                      <a:pt x="389" y="1301"/>
                    </a:cubicBezTo>
                    <a:cubicBezTo>
                      <a:pt x="274" y="1324"/>
                      <a:pt x="69" y="1347"/>
                      <a:pt x="23" y="1484"/>
                    </a:cubicBezTo>
                    <a:cubicBezTo>
                      <a:pt x="0" y="1552"/>
                      <a:pt x="0" y="1621"/>
                      <a:pt x="23" y="1689"/>
                    </a:cubicBezTo>
                    <a:cubicBezTo>
                      <a:pt x="46" y="1735"/>
                      <a:pt x="92" y="1780"/>
                      <a:pt x="160" y="1803"/>
                    </a:cubicBezTo>
                    <a:cubicBezTo>
                      <a:pt x="229" y="1849"/>
                      <a:pt x="320" y="1849"/>
                      <a:pt x="389" y="1872"/>
                    </a:cubicBezTo>
                    <a:cubicBezTo>
                      <a:pt x="480" y="1895"/>
                      <a:pt x="548" y="1895"/>
                      <a:pt x="617" y="1917"/>
                    </a:cubicBezTo>
                    <a:cubicBezTo>
                      <a:pt x="777" y="1917"/>
                      <a:pt x="936" y="1940"/>
                      <a:pt x="1096" y="1963"/>
                    </a:cubicBezTo>
                    <a:cubicBezTo>
                      <a:pt x="1256" y="1986"/>
                      <a:pt x="1416" y="2009"/>
                      <a:pt x="1575" y="2032"/>
                    </a:cubicBezTo>
                    <a:cubicBezTo>
                      <a:pt x="1690" y="2054"/>
                      <a:pt x="1827" y="2100"/>
                      <a:pt x="1941" y="2100"/>
                    </a:cubicBezTo>
                    <a:cubicBezTo>
                      <a:pt x="2100" y="2123"/>
                      <a:pt x="2237" y="2146"/>
                      <a:pt x="2374" y="2168"/>
                    </a:cubicBezTo>
                    <a:cubicBezTo>
                      <a:pt x="2534" y="2214"/>
                      <a:pt x="2671" y="2237"/>
                      <a:pt x="2808" y="2260"/>
                    </a:cubicBezTo>
                    <a:cubicBezTo>
                      <a:pt x="2945" y="2283"/>
                      <a:pt x="3082" y="2283"/>
                      <a:pt x="3219" y="2305"/>
                    </a:cubicBezTo>
                    <a:lnTo>
                      <a:pt x="3675" y="2305"/>
                    </a:lnTo>
                    <a:cubicBezTo>
                      <a:pt x="3812" y="2283"/>
                      <a:pt x="3926" y="2260"/>
                      <a:pt x="4041" y="2214"/>
                    </a:cubicBezTo>
                    <a:cubicBezTo>
                      <a:pt x="4132" y="2168"/>
                      <a:pt x="4223" y="2100"/>
                      <a:pt x="4292" y="2054"/>
                    </a:cubicBezTo>
                    <a:cubicBezTo>
                      <a:pt x="4451" y="1963"/>
                      <a:pt x="4566" y="1849"/>
                      <a:pt x="4680" y="1735"/>
                    </a:cubicBezTo>
                    <a:lnTo>
                      <a:pt x="4657" y="1735"/>
                    </a:lnTo>
                    <a:cubicBezTo>
                      <a:pt x="4771" y="1621"/>
                      <a:pt x="4908" y="1507"/>
                      <a:pt x="4999" y="1392"/>
                    </a:cubicBezTo>
                    <a:cubicBezTo>
                      <a:pt x="5113" y="1278"/>
                      <a:pt x="5182" y="1141"/>
                      <a:pt x="5273" y="1027"/>
                    </a:cubicBezTo>
                    <a:cubicBezTo>
                      <a:pt x="5342" y="913"/>
                      <a:pt x="5433" y="822"/>
                      <a:pt x="5524" y="708"/>
                    </a:cubicBezTo>
                    <a:cubicBezTo>
                      <a:pt x="5547" y="639"/>
                      <a:pt x="5593" y="594"/>
                      <a:pt x="5616" y="525"/>
                    </a:cubicBezTo>
                    <a:lnTo>
                      <a:pt x="5638" y="479"/>
                    </a:lnTo>
                    <a:cubicBezTo>
                      <a:pt x="5684" y="365"/>
                      <a:pt x="5661" y="228"/>
                      <a:pt x="5593" y="137"/>
                    </a:cubicBezTo>
                    <a:cubicBezTo>
                      <a:pt x="5570" y="114"/>
                      <a:pt x="5570" y="114"/>
                      <a:pt x="5570" y="91"/>
                    </a:cubicBezTo>
                    <a:cubicBezTo>
                      <a:pt x="5524" y="46"/>
                      <a:pt x="5479" y="23"/>
                      <a:pt x="5410" y="23"/>
                    </a:cubicBezTo>
                    <a:cubicBezTo>
                      <a:pt x="5387" y="0"/>
                      <a:pt x="5364" y="0"/>
                      <a:pt x="5342" y="0"/>
                    </a:cubicBezTo>
                    <a:close/>
                  </a:path>
                </a:pathLst>
              </a:custGeom>
              <a:solidFill>
                <a:srgbClr val="816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2"/>
              <p:cNvSpPr/>
              <p:nvPr/>
            </p:nvSpPr>
            <p:spPr>
              <a:xfrm>
                <a:off x="6860883" y="3131484"/>
                <a:ext cx="618852" cy="389962"/>
              </a:xfrm>
              <a:custGeom>
                <a:avLst/>
                <a:gdLst/>
                <a:ahLst/>
                <a:cxnLst/>
                <a:rect l="l" t="t" r="r" b="b"/>
                <a:pathLst>
                  <a:path w="22895" h="14427" extrusionOk="0">
                    <a:moveTo>
                      <a:pt x="20931" y="1"/>
                    </a:moveTo>
                    <a:cubicBezTo>
                      <a:pt x="20886" y="24"/>
                      <a:pt x="20863" y="69"/>
                      <a:pt x="20840" y="92"/>
                    </a:cubicBezTo>
                    <a:cubicBezTo>
                      <a:pt x="20817" y="138"/>
                      <a:pt x="20817" y="183"/>
                      <a:pt x="20840" y="229"/>
                    </a:cubicBezTo>
                    <a:cubicBezTo>
                      <a:pt x="20863" y="297"/>
                      <a:pt x="20909" y="389"/>
                      <a:pt x="20931" y="457"/>
                    </a:cubicBezTo>
                    <a:cubicBezTo>
                      <a:pt x="21000" y="594"/>
                      <a:pt x="21068" y="708"/>
                      <a:pt x="21114" y="868"/>
                    </a:cubicBezTo>
                    <a:cubicBezTo>
                      <a:pt x="21136" y="1025"/>
                      <a:pt x="21159" y="1183"/>
                      <a:pt x="21160" y="1318"/>
                    </a:cubicBezTo>
                    <a:lnTo>
                      <a:pt x="21160" y="1318"/>
                    </a:lnTo>
                    <a:cubicBezTo>
                      <a:pt x="21159" y="1518"/>
                      <a:pt x="21158" y="1686"/>
                      <a:pt x="21137" y="1872"/>
                    </a:cubicBezTo>
                    <a:cubicBezTo>
                      <a:pt x="21114" y="2078"/>
                      <a:pt x="21091" y="2283"/>
                      <a:pt x="21023" y="2489"/>
                    </a:cubicBezTo>
                    <a:cubicBezTo>
                      <a:pt x="20954" y="2785"/>
                      <a:pt x="20840" y="3059"/>
                      <a:pt x="20749" y="3288"/>
                    </a:cubicBezTo>
                    <a:cubicBezTo>
                      <a:pt x="20658" y="3561"/>
                      <a:pt x="20521" y="3813"/>
                      <a:pt x="20406" y="4041"/>
                    </a:cubicBezTo>
                    <a:cubicBezTo>
                      <a:pt x="20178" y="4429"/>
                      <a:pt x="19927" y="4794"/>
                      <a:pt x="19630" y="5182"/>
                    </a:cubicBezTo>
                    <a:lnTo>
                      <a:pt x="19197" y="5753"/>
                    </a:lnTo>
                    <a:lnTo>
                      <a:pt x="19174" y="5776"/>
                    </a:lnTo>
                    <a:cubicBezTo>
                      <a:pt x="19105" y="5867"/>
                      <a:pt x="19060" y="5935"/>
                      <a:pt x="18968" y="6027"/>
                    </a:cubicBezTo>
                    <a:cubicBezTo>
                      <a:pt x="18900" y="6118"/>
                      <a:pt x="18809" y="6209"/>
                      <a:pt x="18717" y="6301"/>
                    </a:cubicBezTo>
                    <a:cubicBezTo>
                      <a:pt x="18284" y="6711"/>
                      <a:pt x="17850" y="7122"/>
                      <a:pt x="17348" y="7533"/>
                    </a:cubicBezTo>
                    <a:cubicBezTo>
                      <a:pt x="17120" y="7716"/>
                      <a:pt x="16869" y="7921"/>
                      <a:pt x="16617" y="8104"/>
                    </a:cubicBezTo>
                    <a:cubicBezTo>
                      <a:pt x="16526" y="8149"/>
                      <a:pt x="16435" y="8218"/>
                      <a:pt x="16344" y="8286"/>
                    </a:cubicBezTo>
                    <a:lnTo>
                      <a:pt x="16207" y="8355"/>
                    </a:lnTo>
                    <a:cubicBezTo>
                      <a:pt x="16070" y="8446"/>
                      <a:pt x="15933" y="8537"/>
                      <a:pt x="15796" y="8629"/>
                    </a:cubicBezTo>
                    <a:cubicBezTo>
                      <a:pt x="15682" y="8697"/>
                      <a:pt x="15567" y="8766"/>
                      <a:pt x="15453" y="8834"/>
                    </a:cubicBezTo>
                    <a:lnTo>
                      <a:pt x="15408" y="8857"/>
                    </a:lnTo>
                    <a:cubicBezTo>
                      <a:pt x="15316" y="8903"/>
                      <a:pt x="15248" y="8948"/>
                      <a:pt x="15157" y="8994"/>
                    </a:cubicBezTo>
                    <a:lnTo>
                      <a:pt x="15065" y="9040"/>
                    </a:lnTo>
                    <a:cubicBezTo>
                      <a:pt x="14791" y="9199"/>
                      <a:pt x="14518" y="9336"/>
                      <a:pt x="14175" y="9473"/>
                    </a:cubicBezTo>
                    <a:lnTo>
                      <a:pt x="13970" y="9565"/>
                    </a:lnTo>
                    <a:lnTo>
                      <a:pt x="13764" y="9656"/>
                    </a:lnTo>
                    <a:cubicBezTo>
                      <a:pt x="13787" y="9587"/>
                      <a:pt x="13810" y="9542"/>
                      <a:pt x="13810" y="9496"/>
                    </a:cubicBezTo>
                    <a:cubicBezTo>
                      <a:pt x="13833" y="9428"/>
                      <a:pt x="13833" y="9359"/>
                      <a:pt x="13833" y="9291"/>
                    </a:cubicBezTo>
                    <a:cubicBezTo>
                      <a:pt x="13810" y="9222"/>
                      <a:pt x="13810" y="9177"/>
                      <a:pt x="13787" y="9108"/>
                    </a:cubicBezTo>
                    <a:cubicBezTo>
                      <a:pt x="13741" y="8994"/>
                      <a:pt x="13696" y="8880"/>
                      <a:pt x="13627" y="8811"/>
                    </a:cubicBezTo>
                    <a:cubicBezTo>
                      <a:pt x="13582" y="8766"/>
                      <a:pt x="13513" y="8697"/>
                      <a:pt x="13445" y="8652"/>
                    </a:cubicBezTo>
                    <a:lnTo>
                      <a:pt x="13399" y="8629"/>
                    </a:lnTo>
                    <a:lnTo>
                      <a:pt x="13331" y="8583"/>
                    </a:lnTo>
                    <a:cubicBezTo>
                      <a:pt x="13285" y="8537"/>
                      <a:pt x="13216" y="8515"/>
                      <a:pt x="13125" y="8469"/>
                    </a:cubicBezTo>
                    <a:cubicBezTo>
                      <a:pt x="13057" y="8423"/>
                      <a:pt x="12965" y="8400"/>
                      <a:pt x="12874" y="8400"/>
                    </a:cubicBezTo>
                    <a:cubicBezTo>
                      <a:pt x="12806" y="8378"/>
                      <a:pt x="12737" y="8378"/>
                      <a:pt x="12691" y="8378"/>
                    </a:cubicBezTo>
                    <a:lnTo>
                      <a:pt x="12600" y="8378"/>
                    </a:lnTo>
                    <a:cubicBezTo>
                      <a:pt x="12509" y="8378"/>
                      <a:pt x="12418" y="8400"/>
                      <a:pt x="12349" y="8400"/>
                    </a:cubicBezTo>
                    <a:cubicBezTo>
                      <a:pt x="12098" y="8446"/>
                      <a:pt x="11801" y="8560"/>
                      <a:pt x="11482" y="8720"/>
                    </a:cubicBezTo>
                    <a:cubicBezTo>
                      <a:pt x="11413" y="8743"/>
                      <a:pt x="11345" y="8766"/>
                      <a:pt x="11276" y="8788"/>
                    </a:cubicBezTo>
                    <a:cubicBezTo>
                      <a:pt x="11162" y="8834"/>
                      <a:pt x="11071" y="8880"/>
                      <a:pt x="10957" y="8925"/>
                    </a:cubicBezTo>
                    <a:lnTo>
                      <a:pt x="10865" y="8971"/>
                    </a:lnTo>
                    <a:lnTo>
                      <a:pt x="10683" y="9062"/>
                    </a:lnTo>
                    <a:cubicBezTo>
                      <a:pt x="10592" y="9108"/>
                      <a:pt x="10500" y="9154"/>
                      <a:pt x="10409" y="9177"/>
                    </a:cubicBezTo>
                    <a:cubicBezTo>
                      <a:pt x="10181" y="9291"/>
                      <a:pt x="9952" y="9382"/>
                      <a:pt x="9724" y="9473"/>
                    </a:cubicBezTo>
                    <a:lnTo>
                      <a:pt x="9496" y="9565"/>
                    </a:lnTo>
                    <a:cubicBezTo>
                      <a:pt x="9313" y="9633"/>
                      <a:pt x="9154" y="9724"/>
                      <a:pt x="8971" y="9793"/>
                    </a:cubicBezTo>
                    <a:cubicBezTo>
                      <a:pt x="8834" y="9861"/>
                      <a:pt x="8720" y="9907"/>
                      <a:pt x="8583" y="9975"/>
                    </a:cubicBezTo>
                    <a:lnTo>
                      <a:pt x="8492" y="9998"/>
                    </a:lnTo>
                    <a:cubicBezTo>
                      <a:pt x="8218" y="10135"/>
                      <a:pt x="7967" y="10249"/>
                      <a:pt x="7693" y="10341"/>
                    </a:cubicBezTo>
                    <a:cubicBezTo>
                      <a:pt x="7396" y="10455"/>
                      <a:pt x="7099" y="10569"/>
                      <a:pt x="6803" y="10683"/>
                    </a:cubicBezTo>
                    <a:cubicBezTo>
                      <a:pt x="6551" y="10797"/>
                      <a:pt x="6209" y="10934"/>
                      <a:pt x="5867" y="11048"/>
                    </a:cubicBezTo>
                    <a:lnTo>
                      <a:pt x="4931" y="11322"/>
                    </a:lnTo>
                    <a:lnTo>
                      <a:pt x="4840" y="11345"/>
                    </a:lnTo>
                    <a:cubicBezTo>
                      <a:pt x="4566" y="11436"/>
                      <a:pt x="4292" y="11505"/>
                      <a:pt x="4018" y="11596"/>
                    </a:cubicBezTo>
                    <a:lnTo>
                      <a:pt x="4064" y="11596"/>
                    </a:lnTo>
                    <a:lnTo>
                      <a:pt x="3904" y="11619"/>
                    </a:lnTo>
                    <a:cubicBezTo>
                      <a:pt x="3653" y="11687"/>
                      <a:pt x="3356" y="11756"/>
                      <a:pt x="3105" y="11847"/>
                    </a:cubicBezTo>
                    <a:lnTo>
                      <a:pt x="2922" y="11916"/>
                    </a:lnTo>
                    <a:cubicBezTo>
                      <a:pt x="2831" y="11938"/>
                      <a:pt x="2717" y="11984"/>
                      <a:pt x="2626" y="12030"/>
                    </a:cubicBezTo>
                    <a:cubicBezTo>
                      <a:pt x="2466" y="12075"/>
                      <a:pt x="2283" y="12121"/>
                      <a:pt x="2123" y="12167"/>
                    </a:cubicBezTo>
                    <a:cubicBezTo>
                      <a:pt x="1872" y="12235"/>
                      <a:pt x="1598" y="12304"/>
                      <a:pt x="1347" y="12372"/>
                    </a:cubicBezTo>
                    <a:cubicBezTo>
                      <a:pt x="1096" y="12418"/>
                      <a:pt x="845" y="12463"/>
                      <a:pt x="571" y="12509"/>
                    </a:cubicBezTo>
                    <a:cubicBezTo>
                      <a:pt x="526" y="12532"/>
                      <a:pt x="480" y="12532"/>
                      <a:pt x="457" y="12532"/>
                    </a:cubicBezTo>
                    <a:cubicBezTo>
                      <a:pt x="411" y="12532"/>
                      <a:pt x="366" y="12532"/>
                      <a:pt x="320" y="12555"/>
                    </a:cubicBezTo>
                    <a:cubicBezTo>
                      <a:pt x="183" y="12577"/>
                      <a:pt x="92" y="12646"/>
                      <a:pt x="46" y="12760"/>
                    </a:cubicBezTo>
                    <a:cubicBezTo>
                      <a:pt x="23" y="12806"/>
                      <a:pt x="1" y="12874"/>
                      <a:pt x="23" y="12943"/>
                    </a:cubicBezTo>
                    <a:cubicBezTo>
                      <a:pt x="23" y="12965"/>
                      <a:pt x="23" y="12988"/>
                      <a:pt x="46" y="13011"/>
                    </a:cubicBezTo>
                    <a:cubicBezTo>
                      <a:pt x="46" y="13034"/>
                      <a:pt x="69" y="13057"/>
                      <a:pt x="92" y="13080"/>
                    </a:cubicBezTo>
                    <a:cubicBezTo>
                      <a:pt x="115" y="13125"/>
                      <a:pt x="138" y="13171"/>
                      <a:pt x="160" y="13194"/>
                    </a:cubicBezTo>
                    <a:lnTo>
                      <a:pt x="206" y="13239"/>
                    </a:lnTo>
                    <a:cubicBezTo>
                      <a:pt x="343" y="13399"/>
                      <a:pt x="480" y="13536"/>
                      <a:pt x="640" y="13673"/>
                    </a:cubicBezTo>
                    <a:cubicBezTo>
                      <a:pt x="685" y="13742"/>
                      <a:pt x="731" y="13787"/>
                      <a:pt x="800" y="13833"/>
                    </a:cubicBezTo>
                    <a:cubicBezTo>
                      <a:pt x="891" y="13924"/>
                      <a:pt x="982" y="14038"/>
                      <a:pt x="1073" y="14130"/>
                    </a:cubicBezTo>
                    <a:cubicBezTo>
                      <a:pt x="1096" y="14175"/>
                      <a:pt x="1119" y="14198"/>
                      <a:pt x="1142" y="14221"/>
                    </a:cubicBezTo>
                    <a:lnTo>
                      <a:pt x="1165" y="14267"/>
                    </a:lnTo>
                    <a:cubicBezTo>
                      <a:pt x="1233" y="14358"/>
                      <a:pt x="1347" y="14426"/>
                      <a:pt x="1439" y="14426"/>
                    </a:cubicBezTo>
                    <a:cubicBezTo>
                      <a:pt x="1461" y="14426"/>
                      <a:pt x="1484" y="14403"/>
                      <a:pt x="1507" y="14403"/>
                    </a:cubicBezTo>
                    <a:cubicBezTo>
                      <a:pt x="1553" y="14403"/>
                      <a:pt x="1621" y="14381"/>
                      <a:pt x="1667" y="14335"/>
                    </a:cubicBezTo>
                    <a:cubicBezTo>
                      <a:pt x="1713" y="14289"/>
                      <a:pt x="1735" y="14267"/>
                      <a:pt x="1758" y="14221"/>
                    </a:cubicBezTo>
                    <a:cubicBezTo>
                      <a:pt x="1827" y="14244"/>
                      <a:pt x="1895" y="14267"/>
                      <a:pt x="1964" y="14267"/>
                    </a:cubicBezTo>
                    <a:cubicBezTo>
                      <a:pt x="2032" y="14267"/>
                      <a:pt x="2055" y="14289"/>
                      <a:pt x="2078" y="14289"/>
                    </a:cubicBezTo>
                    <a:cubicBezTo>
                      <a:pt x="2101" y="14289"/>
                      <a:pt x="2101" y="14289"/>
                      <a:pt x="2123" y="14312"/>
                    </a:cubicBezTo>
                    <a:lnTo>
                      <a:pt x="2146" y="14312"/>
                    </a:lnTo>
                    <a:cubicBezTo>
                      <a:pt x="2192" y="14335"/>
                      <a:pt x="2215" y="14335"/>
                      <a:pt x="2238" y="14335"/>
                    </a:cubicBezTo>
                    <a:cubicBezTo>
                      <a:pt x="2283" y="14358"/>
                      <a:pt x="2329" y="14358"/>
                      <a:pt x="2352" y="14358"/>
                    </a:cubicBezTo>
                    <a:cubicBezTo>
                      <a:pt x="2443" y="14381"/>
                      <a:pt x="2511" y="14381"/>
                      <a:pt x="2580" y="14381"/>
                    </a:cubicBezTo>
                    <a:lnTo>
                      <a:pt x="3812" y="14381"/>
                    </a:lnTo>
                    <a:cubicBezTo>
                      <a:pt x="3972" y="14358"/>
                      <a:pt x="4132" y="14358"/>
                      <a:pt x="4292" y="14335"/>
                    </a:cubicBezTo>
                    <a:lnTo>
                      <a:pt x="4337" y="14335"/>
                    </a:lnTo>
                    <a:cubicBezTo>
                      <a:pt x="4474" y="14312"/>
                      <a:pt x="4611" y="14289"/>
                      <a:pt x="4748" y="14267"/>
                    </a:cubicBezTo>
                    <a:lnTo>
                      <a:pt x="4862" y="14244"/>
                    </a:lnTo>
                    <a:cubicBezTo>
                      <a:pt x="4954" y="14244"/>
                      <a:pt x="5022" y="14221"/>
                      <a:pt x="5113" y="14221"/>
                    </a:cubicBezTo>
                    <a:cubicBezTo>
                      <a:pt x="5136" y="14221"/>
                      <a:pt x="5159" y="14198"/>
                      <a:pt x="5182" y="14198"/>
                    </a:cubicBezTo>
                    <a:cubicBezTo>
                      <a:pt x="5319" y="14198"/>
                      <a:pt x="5456" y="14175"/>
                      <a:pt x="5593" y="14152"/>
                    </a:cubicBezTo>
                    <a:cubicBezTo>
                      <a:pt x="5684" y="14152"/>
                      <a:pt x="5753" y="14152"/>
                      <a:pt x="5844" y="14130"/>
                    </a:cubicBezTo>
                    <a:cubicBezTo>
                      <a:pt x="6027" y="14130"/>
                      <a:pt x="6209" y="14107"/>
                      <a:pt x="6392" y="14084"/>
                    </a:cubicBezTo>
                    <a:cubicBezTo>
                      <a:pt x="6711" y="14038"/>
                      <a:pt x="7031" y="13993"/>
                      <a:pt x="7350" y="13924"/>
                    </a:cubicBezTo>
                    <a:cubicBezTo>
                      <a:pt x="7693" y="13879"/>
                      <a:pt x="8035" y="13810"/>
                      <a:pt x="8378" y="13719"/>
                    </a:cubicBezTo>
                    <a:cubicBezTo>
                      <a:pt x="8743" y="13605"/>
                      <a:pt x="9085" y="13513"/>
                      <a:pt x="9450" y="13399"/>
                    </a:cubicBezTo>
                    <a:lnTo>
                      <a:pt x="9679" y="13331"/>
                    </a:lnTo>
                    <a:lnTo>
                      <a:pt x="9930" y="13239"/>
                    </a:lnTo>
                    <a:cubicBezTo>
                      <a:pt x="9930" y="13239"/>
                      <a:pt x="9952" y="13262"/>
                      <a:pt x="9952" y="13262"/>
                    </a:cubicBezTo>
                    <a:cubicBezTo>
                      <a:pt x="9998" y="13262"/>
                      <a:pt x="10021" y="13285"/>
                      <a:pt x="10067" y="13285"/>
                    </a:cubicBezTo>
                    <a:cubicBezTo>
                      <a:pt x="10112" y="13285"/>
                      <a:pt x="10158" y="13262"/>
                      <a:pt x="10204" y="13262"/>
                    </a:cubicBezTo>
                    <a:lnTo>
                      <a:pt x="10272" y="13239"/>
                    </a:lnTo>
                    <a:lnTo>
                      <a:pt x="10295" y="13217"/>
                    </a:lnTo>
                    <a:lnTo>
                      <a:pt x="10386" y="13194"/>
                    </a:lnTo>
                    <a:cubicBezTo>
                      <a:pt x="10500" y="13171"/>
                      <a:pt x="10637" y="13125"/>
                      <a:pt x="10751" y="13080"/>
                    </a:cubicBezTo>
                    <a:lnTo>
                      <a:pt x="10888" y="13057"/>
                    </a:lnTo>
                    <a:cubicBezTo>
                      <a:pt x="11002" y="13011"/>
                      <a:pt x="11117" y="12988"/>
                      <a:pt x="11231" y="12943"/>
                    </a:cubicBezTo>
                    <a:lnTo>
                      <a:pt x="11482" y="12851"/>
                    </a:lnTo>
                    <a:cubicBezTo>
                      <a:pt x="11710" y="12783"/>
                      <a:pt x="11938" y="12692"/>
                      <a:pt x="12189" y="12623"/>
                    </a:cubicBezTo>
                    <a:cubicBezTo>
                      <a:pt x="12691" y="12418"/>
                      <a:pt x="13285" y="12167"/>
                      <a:pt x="13878" y="11893"/>
                    </a:cubicBezTo>
                    <a:cubicBezTo>
                      <a:pt x="14015" y="11824"/>
                      <a:pt x="14152" y="11756"/>
                      <a:pt x="14312" y="11687"/>
                    </a:cubicBezTo>
                    <a:lnTo>
                      <a:pt x="14403" y="11642"/>
                    </a:lnTo>
                    <a:cubicBezTo>
                      <a:pt x="14495" y="11596"/>
                      <a:pt x="14586" y="11550"/>
                      <a:pt x="14677" y="11505"/>
                    </a:cubicBezTo>
                    <a:cubicBezTo>
                      <a:pt x="14814" y="11436"/>
                      <a:pt x="14928" y="11368"/>
                      <a:pt x="15043" y="11299"/>
                    </a:cubicBezTo>
                    <a:cubicBezTo>
                      <a:pt x="15202" y="11208"/>
                      <a:pt x="15339" y="11139"/>
                      <a:pt x="15499" y="11071"/>
                    </a:cubicBezTo>
                    <a:cubicBezTo>
                      <a:pt x="16024" y="10797"/>
                      <a:pt x="16526" y="10523"/>
                      <a:pt x="17005" y="10249"/>
                    </a:cubicBezTo>
                    <a:lnTo>
                      <a:pt x="17074" y="10204"/>
                    </a:lnTo>
                    <a:cubicBezTo>
                      <a:pt x="17234" y="10112"/>
                      <a:pt x="17416" y="10021"/>
                      <a:pt x="17576" y="9930"/>
                    </a:cubicBezTo>
                    <a:cubicBezTo>
                      <a:pt x="17667" y="9861"/>
                      <a:pt x="17782" y="9793"/>
                      <a:pt x="17896" y="9724"/>
                    </a:cubicBezTo>
                    <a:cubicBezTo>
                      <a:pt x="17987" y="9656"/>
                      <a:pt x="18078" y="9587"/>
                      <a:pt x="18192" y="9542"/>
                    </a:cubicBezTo>
                    <a:cubicBezTo>
                      <a:pt x="18443" y="9382"/>
                      <a:pt x="18649" y="9245"/>
                      <a:pt x="18854" y="9108"/>
                    </a:cubicBezTo>
                    <a:cubicBezTo>
                      <a:pt x="18923" y="9040"/>
                      <a:pt x="18991" y="8971"/>
                      <a:pt x="19060" y="8903"/>
                    </a:cubicBezTo>
                    <a:lnTo>
                      <a:pt x="19083" y="8880"/>
                    </a:lnTo>
                    <a:lnTo>
                      <a:pt x="19174" y="8811"/>
                    </a:lnTo>
                    <a:cubicBezTo>
                      <a:pt x="19265" y="8743"/>
                      <a:pt x="19334" y="8652"/>
                      <a:pt x="19425" y="8583"/>
                    </a:cubicBezTo>
                    <a:lnTo>
                      <a:pt x="19585" y="8446"/>
                    </a:lnTo>
                    <a:lnTo>
                      <a:pt x="19722" y="8286"/>
                    </a:lnTo>
                    <a:cubicBezTo>
                      <a:pt x="19813" y="8195"/>
                      <a:pt x="19904" y="8127"/>
                      <a:pt x="19996" y="8058"/>
                    </a:cubicBezTo>
                    <a:lnTo>
                      <a:pt x="20064" y="7990"/>
                    </a:lnTo>
                    <a:cubicBezTo>
                      <a:pt x="20178" y="7898"/>
                      <a:pt x="20292" y="7784"/>
                      <a:pt x="20384" y="7693"/>
                    </a:cubicBezTo>
                    <a:cubicBezTo>
                      <a:pt x="20498" y="7579"/>
                      <a:pt x="20612" y="7465"/>
                      <a:pt x="20726" y="7350"/>
                    </a:cubicBezTo>
                    <a:lnTo>
                      <a:pt x="20772" y="7305"/>
                    </a:lnTo>
                    <a:lnTo>
                      <a:pt x="20772" y="7282"/>
                    </a:lnTo>
                    <a:lnTo>
                      <a:pt x="20794" y="7282"/>
                    </a:lnTo>
                    <a:cubicBezTo>
                      <a:pt x="20954" y="7099"/>
                      <a:pt x="21137" y="6894"/>
                      <a:pt x="21342" y="6666"/>
                    </a:cubicBezTo>
                    <a:cubicBezTo>
                      <a:pt x="21456" y="6552"/>
                      <a:pt x="21525" y="6437"/>
                      <a:pt x="21616" y="6323"/>
                    </a:cubicBezTo>
                    <a:cubicBezTo>
                      <a:pt x="21685" y="6209"/>
                      <a:pt x="21776" y="6072"/>
                      <a:pt x="21844" y="5935"/>
                    </a:cubicBezTo>
                    <a:lnTo>
                      <a:pt x="21867" y="5890"/>
                    </a:lnTo>
                    <a:cubicBezTo>
                      <a:pt x="21981" y="5707"/>
                      <a:pt x="22096" y="5524"/>
                      <a:pt x="22255" y="5319"/>
                    </a:cubicBezTo>
                    <a:cubicBezTo>
                      <a:pt x="22278" y="5273"/>
                      <a:pt x="22324" y="5205"/>
                      <a:pt x="22369" y="5159"/>
                    </a:cubicBezTo>
                    <a:cubicBezTo>
                      <a:pt x="22392" y="5114"/>
                      <a:pt x="22415" y="5091"/>
                      <a:pt x="22461" y="5045"/>
                    </a:cubicBezTo>
                    <a:cubicBezTo>
                      <a:pt x="22529" y="4954"/>
                      <a:pt x="22598" y="4840"/>
                      <a:pt x="22643" y="4703"/>
                    </a:cubicBezTo>
                    <a:cubicBezTo>
                      <a:pt x="22712" y="4589"/>
                      <a:pt x="22757" y="4452"/>
                      <a:pt x="22780" y="4338"/>
                    </a:cubicBezTo>
                    <a:cubicBezTo>
                      <a:pt x="22803" y="4223"/>
                      <a:pt x="22826" y="4109"/>
                      <a:pt x="22849" y="3995"/>
                    </a:cubicBezTo>
                    <a:cubicBezTo>
                      <a:pt x="22894" y="3676"/>
                      <a:pt x="22849" y="3379"/>
                      <a:pt x="22780" y="3082"/>
                    </a:cubicBezTo>
                    <a:lnTo>
                      <a:pt x="22780" y="2991"/>
                    </a:lnTo>
                    <a:cubicBezTo>
                      <a:pt x="22735" y="2785"/>
                      <a:pt x="22689" y="2512"/>
                      <a:pt x="22643" y="2283"/>
                    </a:cubicBezTo>
                    <a:cubicBezTo>
                      <a:pt x="22575" y="2078"/>
                      <a:pt x="22506" y="1827"/>
                      <a:pt x="22392" y="1599"/>
                    </a:cubicBezTo>
                    <a:lnTo>
                      <a:pt x="22369" y="1530"/>
                    </a:lnTo>
                    <a:cubicBezTo>
                      <a:pt x="22347" y="1484"/>
                      <a:pt x="22301" y="1416"/>
                      <a:pt x="22278" y="1347"/>
                    </a:cubicBezTo>
                    <a:cubicBezTo>
                      <a:pt x="22232" y="1233"/>
                      <a:pt x="22187" y="1142"/>
                      <a:pt x="22118" y="1051"/>
                    </a:cubicBezTo>
                    <a:cubicBezTo>
                      <a:pt x="22073" y="959"/>
                      <a:pt x="22050" y="891"/>
                      <a:pt x="22004" y="845"/>
                    </a:cubicBezTo>
                    <a:cubicBezTo>
                      <a:pt x="21936" y="800"/>
                      <a:pt x="21890" y="754"/>
                      <a:pt x="21844" y="708"/>
                    </a:cubicBezTo>
                    <a:cubicBezTo>
                      <a:pt x="21753" y="663"/>
                      <a:pt x="21685" y="617"/>
                      <a:pt x="21616" y="594"/>
                    </a:cubicBezTo>
                    <a:cubicBezTo>
                      <a:pt x="21571" y="571"/>
                      <a:pt x="21525" y="549"/>
                      <a:pt x="21456" y="526"/>
                    </a:cubicBezTo>
                    <a:lnTo>
                      <a:pt x="21388" y="526"/>
                    </a:lnTo>
                    <a:cubicBezTo>
                      <a:pt x="21342" y="480"/>
                      <a:pt x="21319" y="412"/>
                      <a:pt x="21297" y="366"/>
                    </a:cubicBezTo>
                    <a:lnTo>
                      <a:pt x="21251" y="297"/>
                    </a:lnTo>
                    <a:lnTo>
                      <a:pt x="21228" y="275"/>
                    </a:lnTo>
                    <a:cubicBezTo>
                      <a:pt x="21205" y="206"/>
                      <a:pt x="21183" y="161"/>
                      <a:pt x="21160" y="92"/>
                    </a:cubicBezTo>
                    <a:cubicBezTo>
                      <a:pt x="21137" y="46"/>
                      <a:pt x="21068" y="1"/>
                      <a:pt x="21000" y="1"/>
                    </a:cubicBezTo>
                    <a:close/>
                  </a:path>
                </a:pathLst>
              </a:custGeom>
              <a:solidFill>
                <a:srgbClr val="503156">
                  <a:alpha val="1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2"/>
              <p:cNvSpPr/>
              <p:nvPr/>
            </p:nvSpPr>
            <p:spPr>
              <a:xfrm>
                <a:off x="6902834" y="3508444"/>
                <a:ext cx="39518" cy="1238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58" extrusionOk="0">
                    <a:moveTo>
                      <a:pt x="1279" y="1"/>
                    </a:moveTo>
                    <a:cubicBezTo>
                      <a:pt x="1165" y="24"/>
                      <a:pt x="1074" y="47"/>
                      <a:pt x="982" y="69"/>
                    </a:cubicBezTo>
                    <a:cubicBezTo>
                      <a:pt x="937" y="69"/>
                      <a:pt x="891" y="92"/>
                      <a:pt x="845" y="92"/>
                    </a:cubicBezTo>
                    <a:lnTo>
                      <a:pt x="708" y="92"/>
                    </a:lnTo>
                    <a:cubicBezTo>
                      <a:pt x="678" y="100"/>
                      <a:pt x="650" y="102"/>
                      <a:pt x="623" y="102"/>
                    </a:cubicBezTo>
                    <a:cubicBezTo>
                      <a:pt x="569" y="102"/>
                      <a:pt x="518" y="92"/>
                      <a:pt x="457" y="92"/>
                    </a:cubicBezTo>
                    <a:cubicBezTo>
                      <a:pt x="389" y="69"/>
                      <a:pt x="320" y="47"/>
                      <a:pt x="275" y="24"/>
                    </a:cubicBezTo>
                    <a:cubicBezTo>
                      <a:pt x="255" y="20"/>
                      <a:pt x="236" y="18"/>
                      <a:pt x="218" y="18"/>
                    </a:cubicBezTo>
                    <a:cubicBezTo>
                      <a:pt x="131" y="18"/>
                      <a:pt x="61" y="62"/>
                      <a:pt x="24" y="138"/>
                    </a:cubicBezTo>
                    <a:cubicBezTo>
                      <a:pt x="1" y="229"/>
                      <a:pt x="46" y="321"/>
                      <a:pt x="138" y="366"/>
                    </a:cubicBezTo>
                    <a:cubicBezTo>
                      <a:pt x="252" y="412"/>
                      <a:pt x="366" y="457"/>
                      <a:pt x="480" y="457"/>
                    </a:cubicBezTo>
                    <a:lnTo>
                      <a:pt x="754" y="457"/>
                    </a:lnTo>
                    <a:cubicBezTo>
                      <a:pt x="845" y="457"/>
                      <a:pt x="937" y="435"/>
                      <a:pt x="1005" y="412"/>
                    </a:cubicBezTo>
                    <a:cubicBezTo>
                      <a:pt x="1119" y="389"/>
                      <a:pt x="1210" y="366"/>
                      <a:pt x="1325" y="343"/>
                    </a:cubicBezTo>
                    <a:cubicBezTo>
                      <a:pt x="1370" y="321"/>
                      <a:pt x="1393" y="321"/>
                      <a:pt x="1439" y="275"/>
                    </a:cubicBezTo>
                    <a:cubicBezTo>
                      <a:pt x="1462" y="229"/>
                      <a:pt x="1462" y="184"/>
                      <a:pt x="1462" y="138"/>
                    </a:cubicBezTo>
                    <a:cubicBezTo>
                      <a:pt x="1462" y="69"/>
                      <a:pt x="1370" y="1"/>
                      <a:pt x="1302" y="1"/>
                    </a:cubicBezTo>
                    <a:close/>
                  </a:path>
                </a:pathLst>
              </a:custGeom>
              <a:solidFill>
                <a:srgbClr val="816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2"/>
              <p:cNvSpPr/>
              <p:nvPr/>
            </p:nvSpPr>
            <p:spPr>
              <a:xfrm>
                <a:off x="6646184" y="3257957"/>
                <a:ext cx="385637" cy="168478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6233" extrusionOk="0">
                    <a:moveTo>
                      <a:pt x="7601" y="5137"/>
                    </a:moveTo>
                    <a:lnTo>
                      <a:pt x="7601" y="5137"/>
                    </a:lnTo>
                    <a:cubicBezTo>
                      <a:pt x="7556" y="5159"/>
                      <a:pt x="7510" y="5182"/>
                      <a:pt x="7464" y="5205"/>
                    </a:cubicBezTo>
                    <a:lnTo>
                      <a:pt x="7441" y="5205"/>
                    </a:lnTo>
                    <a:cubicBezTo>
                      <a:pt x="7487" y="5182"/>
                      <a:pt x="7556" y="5159"/>
                      <a:pt x="7601" y="5137"/>
                    </a:cubicBezTo>
                    <a:close/>
                    <a:moveTo>
                      <a:pt x="13422" y="1"/>
                    </a:moveTo>
                    <a:cubicBezTo>
                      <a:pt x="13376" y="24"/>
                      <a:pt x="13353" y="47"/>
                      <a:pt x="13308" y="69"/>
                    </a:cubicBezTo>
                    <a:cubicBezTo>
                      <a:pt x="13330" y="69"/>
                      <a:pt x="13353" y="47"/>
                      <a:pt x="13376" y="47"/>
                    </a:cubicBezTo>
                    <a:cubicBezTo>
                      <a:pt x="13262" y="92"/>
                      <a:pt x="13171" y="161"/>
                      <a:pt x="13079" y="229"/>
                    </a:cubicBezTo>
                    <a:cubicBezTo>
                      <a:pt x="12988" y="298"/>
                      <a:pt x="12874" y="389"/>
                      <a:pt x="12760" y="457"/>
                    </a:cubicBezTo>
                    <a:cubicBezTo>
                      <a:pt x="12600" y="549"/>
                      <a:pt x="12417" y="640"/>
                      <a:pt x="12258" y="731"/>
                    </a:cubicBezTo>
                    <a:cubicBezTo>
                      <a:pt x="12098" y="823"/>
                      <a:pt x="11961" y="914"/>
                      <a:pt x="11801" y="1005"/>
                    </a:cubicBezTo>
                    <a:cubicBezTo>
                      <a:pt x="11504" y="1142"/>
                      <a:pt x="11230" y="1256"/>
                      <a:pt x="10934" y="1370"/>
                    </a:cubicBezTo>
                    <a:cubicBezTo>
                      <a:pt x="10637" y="1507"/>
                      <a:pt x="10340" y="1622"/>
                      <a:pt x="10044" y="1758"/>
                    </a:cubicBezTo>
                    <a:cubicBezTo>
                      <a:pt x="9747" y="1873"/>
                      <a:pt x="9427" y="2010"/>
                      <a:pt x="9153" y="2146"/>
                    </a:cubicBezTo>
                    <a:cubicBezTo>
                      <a:pt x="9016" y="2215"/>
                      <a:pt x="8857" y="2283"/>
                      <a:pt x="8720" y="2352"/>
                    </a:cubicBezTo>
                    <a:cubicBezTo>
                      <a:pt x="8583" y="2420"/>
                      <a:pt x="8446" y="2489"/>
                      <a:pt x="8309" y="2557"/>
                    </a:cubicBezTo>
                    <a:cubicBezTo>
                      <a:pt x="8126" y="2649"/>
                      <a:pt x="7944" y="2740"/>
                      <a:pt x="7784" y="2854"/>
                    </a:cubicBezTo>
                    <a:cubicBezTo>
                      <a:pt x="7715" y="2900"/>
                      <a:pt x="7647" y="2945"/>
                      <a:pt x="7578" y="3014"/>
                    </a:cubicBezTo>
                    <a:cubicBezTo>
                      <a:pt x="7533" y="3037"/>
                      <a:pt x="7487" y="3082"/>
                      <a:pt x="7441" y="3128"/>
                    </a:cubicBezTo>
                    <a:cubicBezTo>
                      <a:pt x="7419" y="3174"/>
                      <a:pt x="7373" y="3242"/>
                      <a:pt x="7350" y="3288"/>
                    </a:cubicBezTo>
                    <a:cubicBezTo>
                      <a:pt x="7327" y="3333"/>
                      <a:pt x="7305" y="3402"/>
                      <a:pt x="7282" y="3470"/>
                    </a:cubicBezTo>
                    <a:cubicBezTo>
                      <a:pt x="7282" y="3516"/>
                      <a:pt x="7282" y="3607"/>
                      <a:pt x="7282" y="3653"/>
                    </a:cubicBezTo>
                    <a:cubicBezTo>
                      <a:pt x="7305" y="3699"/>
                      <a:pt x="7305" y="3744"/>
                      <a:pt x="7327" y="3767"/>
                    </a:cubicBezTo>
                    <a:cubicBezTo>
                      <a:pt x="7350" y="3813"/>
                      <a:pt x="7350" y="3836"/>
                      <a:pt x="7373" y="3881"/>
                    </a:cubicBezTo>
                    <a:lnTo>
                      <a:pt x="6825" y="3881"/>
                    </a:lnTo>
                    <a:cubicBezTo>
                      <a:pt x="6528" y="3858"/>
                      <a:pt x="6232" y="3813"/>
                      <a:pt x="5935" y="3744"/>
                    </a:cubicBezTo>
                    <a:cubicBezTo>
                      <a:pt x="5638" y="3676"/>
                      <a:pt x="5342" y="3607"/>
                      <a:pt x="5045" y="3516"/>
                    </a:cubicBezTo>
                    <a:cubicBezTo>
                      <a:pt x="4794" y="3425"/>
                      <a:pt x="4543" y="3333"/>
                      <a:pt x="4292" y="3242"/>
                    </a:cubicBezTo>
                    <a:cubicBezTo>
                      <a:pt x="4155" y="3174"/>
                      <a:pt x="4018" y="3128"/>
                      <a:pt x="3881" y="3082"/>
                    </a:cubicBezTo>
                    <a:cubicBezTo>
                      <a:pt x="3744" y="3014"/>
                      <a:pt x="3607" y="2968"/>
                      <a:pt x="3470" y="2923"/>
                    </a:cubicBezTo>
                    <a:cubicBezTo>
                      <a:pt x="3219" y="2808"/>
                      <a:pt x="2968" y="2694"/>
                      <a:pt x="2739" y="2535"/>
                    </a:cubicBezTo>
                    <a:cubicBezTo>
                      <a:pt x="2488" y="2375"/>
                      <a:pt x="2237" y="2238"/>
                      <a:pt x="2009" y="2078"/>
                    </a:cubicBezTo>
                    <a:lnTo>
                      <a:pt x="2009" y="2078"/>
                    </a:lnTo>
                    <a:cubicBezTo>
                      <a:pt x="2009" y="2081"/>
                      <a:pt x="2009" y="2083"/>
                      <a:pt x="2010" y="2085"/>
                    </a:cubicBezTo>
                    <a:lnTo>
                      <a:pt x="2010" y="2085"/>
                    </a:lnTo>
                    <a:cubicBezTo>
                      <a:pt x="1856" y="1976"/>
                      <a:pt x="1682" y="1867"/>
                      <a:pt x="1530" y="1758"/>
                    </a:cubicBezTo>
                    <a:cubicBezTo>
                      <a:pt x="1393" y="1644"/>
                      <a:pt x="1256" y="1507"/>
                      <a:pt x="1119" y="1393"/>
                    </a:cubicBezTo>
                    <a:cubicBezTo>
                      <a:pt x="959" y="1279"/>
                      <a:pt x="822" y="1165"/>
                      <a:pt x="662" y="1051"/>
                    </a:cubicBezTo>
                    <a:cubicBezTo>
                      <a:pt x="571" y="982"/>
                      <a:pt x="480" y="891"/>
                      <a:pt x="388" y="823"/>
                    </a:cubicBezTo>
                    <a:cubicBezTo>
                      <a:pt x="320" y="754"/>
                      <a:pt x="252" y="686"/>
                      <a:pt x="160" y="640"/>
                    </a:cubicBezTo>
                    <a:cubicBezTo>
                      <a:pt x="137" y="629"/>
                      <a:pt x="115" y="623"/>
                      <a:pt x="95" y="623"/>
                    </a:cubicBezTo>
                    <a:cubicBezTo>
                      <a:pt x="75" y="623"/>
                      <a:pt x="57" y="629"/>
                      <a:pt x="46" y="640"/>
                    </a:cubicBezTo>
                    <a:cubicBezTo>
                      <a:pt x="0" y="686"/>
                      <a:pt x="0" y="731"/>
                      <a:pt x="46" y="754"/>
                    </a:cubicBezTo>
                    <a:cubicBezTo>
                      <a:pt x="183" y="868"/>
                      <a:pt x="297" y="982"/>
                      <a:pt x="411" y="1097"/>
                    </a:cubicBezTo>
                    <a:cubicBezTo>
                      <a:pt x="525" y="1188"/>
                      <a:pt x="640" y="1302"/>
                      <a:pt x="754" y="1393"/>
                    </a:cubicBezTo>
                    <a:cubicBezTo>
                      <a:pt x="868" y="1507"/>
                      <a:pt x="959" y="1622"/>
                      <a:pt x="1073" y="1736"/>
                    </a:cubicBezTo>
                    <a:lnTo>
                      <a:pt x="1050" y="1736"/>
                    </a:lnTo>
                    <a:cubicBezTo>
                      <a:pt x="959" y="1804"/>
                      <a:pt x="936" y="1941"/>
                      <a:pt x="1005" y="2055"/>
                    </a:cubicBezTo>
                    <a:cubicBezTo>
                      <a:pt x="1028" y="2101"/>
                      <a:pt x="1073" y="2124"/>
                      <a:pt x="1119" y="2169"/>
                    </a:cubicBezTo>
                    <a:cubicBezTo>
                      <a:pt x="1187" y="2215"/>
                      <a:pt x="1256" y="2283"/>
                      <a:pt x="1301" y="2329"/>
                    </a:cubicBezTo>
                    <a:cubicBezTo>
                      <a:pt x="1438" y="2443"/>
                      <a:pt x="1553" y="2557"/>
                      <a:pt x="1689" y="2649"/>
                    </a:cubicBezTo>
                    <a:cubicBezTo>
                      <a:pt x="1941" y="2877"/>
                      <a:pt x="2192" y="3105"/>
                      <a:pt x="2443" y="3311"/>
                    </a:cubicBezTo>
                    <a:cubicBezTo>
                      <a:pt x="2580" y="3425"/>
                      <a:pt x="2694" y="3516"/>
                      <a:pt x="2831" y="3630"/>
                    </a:cubicBezTo>
                    <a:cubicBezTo>
                      <a:pt x="2968" y="3721"/>
                      <a:pt x="3105" y="3836"/>
                      <a:pt x="3242" y="3950"/>
                    </a:cubicBezTo>
                    <a:cubicBezTo>
                      <a:pt x="3287" y="3973"/>
                      <a:pt x="3333" y="3995"/>
                      <a:pt x="3356" y="4018"/>
                    </a:cubicBezTo>
                    <a:cubicBezTo>
                      <a:pt x="3356" y="4064"/>
                      <a:pt x="3379" y="4109"/>
                      <a:pt x="3401" y="4132"/>
                    </a:cubicBezTo>
                    <a:cubicBezTo>
                      <a:pt x="3424" y="4178"/>
                      <a:pt x="3470" y="4201"/>
                      <a:pt x="3516" y="4246"/>
                    </a:cubicBezTo>
                    <a:cubicBezTo>
                      <a:pt x="3561" y="4292"/>
                      <a:pt x="3584" y="4315"/>
                      <a:pt x="3630" y="4361"/>
                    </a:cubicBezTo>
                    <a:cubicBezTo>
                      <a:pt x="3721" y="4429"/>
                      <a:pt x="3812" y="4498"/>
                      <a:pt x="3904" y="4589"/>
                    </a:cubicBezTo>
                    <a:cubicBezTo>
                      <a:pt x="4086" y="4749"/>
                      <a:pt x="4269" y="4886"/>
                      <a:pt x="4474" y="5022"/>
                    </a:cubicBezTo>
                    <a:cubicBezTo>
                      <a:pt x="4680" y="5182"/>
                      <a:pt x="4885" y="5342"/>
                      <a:pt x="5113" y="5479"/>
                    </a:cubicBezTo>
                    <a:cubicBezTo>
                      <a:pt x="5296" y="5593"/>
                      <a:pt x="5501" y="5707"/>
                      <a:pt x="5684" y="5844"/>
                    </a:cubicBezTo>
                    <a:cubicBezTo>
                      <a:pt x="5730" y="5867"/>
                      <a:pt x="5775" y="5890"/>
                      <a:pt x="5798" y="5913"/>
                    </a:cubicBezTo>
                    <a:cubicBezTo>
                      <a:pt x="5821" y="5913"/>
                      <a:pt x="5821" y="5913"/>
                      <a:pt x="5844" y="5935"/>
                    </a:cubicBezTo>
                    <a:cubicBezTo>
                      <a:pt x="5867" y="6004"/>
                      <a:pt x="5889" y="6072"/>
                      <a:pt x="5935" y="6095"/>
                    </a:cubicBezTo>
                    <a:cubicBezTo>
                      <a:pt x="5958" y="6118"/>
                      <a:pt x="5981" y="6141"/>
                      <a:pt x="6026" y="6141"/>
                    </a:cubicBezTo>
                    <a:cubicBezTo>
                      <a:pt x="6049" y="6164"/>
                      <a:pt x="6072" y="6164"/>
                      <a:pt x="6095" y="6187"/>
                    </a:cubicBezTo>
                    <a:lnTo>
                      <a:pt x="6140" y="6187"/>
                    </a:lnTo>
                    <a:cubicBezTo>
                      <a:pt x="6163" y="6187"/>
                      <a:pt x="6186" y="6209"/>
                      <a:pt x="6232" y="6209"/>
                    </a:cubicBezTo>
                    <a:cubicBezTo>
                      <a:pt x="6300" y="6209"/>
                      <a:pt x="6392" y="6232"/>
                      <a:pt x="6460" y="6232"/>
                    </a:cubicBezTo>
                    <a:lnTo>
                      <a:pt x="6916" y="6232"/>
                    </a:lnTo>
                    <a:cubicBezTo>
                      <a:pt x="6985" y="6209"/>
                      <a:pt x="7053" y="6187"/>
                      <a:pt x="7122" y="6164"/>
                    </a:cubicBezTo>
                    <a:cubicBezTo>
                      <a:pt x="7190" y="6141"/>
                      <a:pt x="7259" y="6095"/>
                      <a:pt x="7305" y="6072"/>
                    </a:cubicBezTo>
                    <a:cubicBezTo>
                      <a:pt x="7464" y="5981"/>
                      <a:pt x="7601" y="5890"/>
                      <a:pt x="7761" y="5799"/>
                    </a:cubicBezTo>
                    <a:cubicBezTo>
                      <a:pt x="7830" y="5730"/>
                      <a:pt x="7921" y="5684"/>
                      <a:pt x="7989" y="5616"/>
                    </a:cubicBezTo>
                    <a:cubicBezTo>
                      <a:pt x="8103" y="5547"/>
                      <a:pt x="8218" y="5456"/>
                      <a:pt x="8309" y="5365"/>
                    </a:cubicBezTo>
                    <a:cubicBezTo>
                      <a:pt x="8400" y="5296"/>
                      <a:pt x="8491" y="5205"/>
                      <a:pt x="8583" y="5137"/>
                    </a:cubicBezTo>
                    <a:cubicBezTo>
                      <a:pt x="8651" y="5091"/>
                      <a:pt x="8720" y="5045"/>
                      <a:pt x="8765" y="5000"/>
                    </a:cubicBezTo>
                    <a:cubicBezTo>
                      <a:pt x="8834" y="4954"/>
                      <a:pt x="8879" y="4908"/>
                      <a:pt x="8948" y="4863"/>
                    </a:cubicBezTo>
                    <a:cubicBezTo>
                      <a:pt x="9039" y="4771"/>
                      <a:pt x="9131" y="4703"/>
                      <a:pt x="9222" y="4634"/>
                    </a:cubicBezTo>
                    <a:cubicBezTo>
                      <a:pt x="9313" y="4566"/>
                      <a:pt x="9404" y="4498"/>
                      <a:pt x="9519" y="4429"/>
                    </a:cubicBezTo>
                    <a:cubicBezTo>
                      <a:pt x="9724" y="4269"/>
                      <a:pt x="9929" y="4109"/>
                      <a:pt x="10135" y="3950"/>
                    </a:cubicBezTo>
                    <a:cubicBezTo>
                      <a:pt x="10317" y="3790"/>
                      <a:pt x="10477" y="3653"/>
                      <a:pt x="10660" y="3516"/>
                    </a:cubicBezTo>
                    <a:cubicBezTo>
                      <a:pt x="10797" y="3425"/>
                      <a:pt x="10911" y="3333"/>
                      <a:pt x="11048" y="3219"/>
                    </a:cubicBezTo>
                    <a:cubicBezTo>
                      <a:pt x="11139" y="3151"/>
                      <a:pt x="11230" y="3082"/>
                      <a:pt x="11322" y="3014"/>
                    </a:cubicBezTo>
                    <a:cubicBezTo>
                      <a:pt x="11367" y="2991"/>
                      <a:pt x="11413" y="2968"/>
                      <a:pt x="11436" y="2923"/>
                    </a:cubicBezTo>
                    <a:cubicBezTo>
                      <a:pt x="11459" y="2923"/>
                      <a:pt x="11482" y="2900"/>
                      <a:pt x="11504" y="2877"/>
                    </a:cubicBezTo>
                    <a:cubicBezTo>
                      <a:pt x="11550" y="2854"/>
                      <a:pt x="11573" y="2831"/>
                      <a:pt x="11596" y="2786"/>
                    </a:cubicBezTo>
                    <a:cubicBezTo>
                      <a:pt x="11619" y="2740"/>
                      <a:pt x="11619" y="2694"/>
                      <a:pt x="11619" y="2649"/>
                    </a:cubicBezTo>
                    <a:cubicBezTo>
                      <a:pt x="11847" y="2489"/>
                      <a:pt x="12098" y="2329"/>
                      <a:pt x="12349" y="2169"/>
                    </a:cubicBezTo>
                    <a:cubicBezTo>
                      <a:pt x="12646" y="1964"/>
                      <a:pt x="12942" y="1804"/>
                      <a:pt x="13216" y="1599"/>
                    </a:cubicBezTo>
                    <a:cubicBezTo>
                      <a:pt x="13399" y="1462"/>
                      <a:pt x="13604" y="1302"/>
                      <a:pt x="13787" y="1165"/>
                    </a:cubicBezTo>
                    <a:cubicBezTo>
                      <a:pt x="13855" y="1119"/>
                      <a:pt x="13901" y="1097"/>
                      <a:pt x="13947" y="1051"/>
                    </a:cubicBezTo>
                    <a:cubicBezTo>
                      <a:pt x="14015" y="1005"/>
                      <a:pt x="14084" y="937"/>
                      <a:pt x="14129" y="891"/>
                    </a:cubicBezTo>
                    <a:cubicBezTo>
                      <a:pt x="14152" y="868"/>
                      <a:pt x="14152" y="845"/>
                      <a:pt x="14175" y="823"/>
                    </a:cubicBezTo>
                    <a:cubicBezTo>
                      <a:pt x="14221" y="777"/>
                      <a:pt x="14266" y="709"/>
                      <a:pt x="14266" y="640"/>
                    </a:cubicBezTo>
                    <a:cubicBezTo>
                      <a:pt x="14266" y="617"/>
                      <a:pt x="14266" y="572"/>
                      <a:pt x="14266" y="549"/>
                    </a:cubicBezTo>
                    <a:cubicBezTo>
                      <a:pt x="14266" y="503"/>
                      <a:pt x="14243" y="457"/>
                      <a:pt x="14221" y="412"/>
                    </a:cubicBezTo>
                    <a:cubicBezTo>
                      <a:pt x="14198" y="366"/>
                      <a:pt x="14175" y="343"/>
                      <a:pt x="14129" y="320"/>
                    </a:cubicBezTo>
                    <a:cubicBezTo>
                      <a:pt x="14106" y="298"/>
                      <a:pt x="14061" y="275"/>
                      <a:pt x="14038" y="252"/>
                    </a:cubicBezTo>
                    <a:cubicBezTo>
                      <a:pt x="13970" y="206"/>
                      <a:pt x="13924" y="161"/>
                      <a:pt x="13855" y="115"/>
                    </a:cubicBezTo>
                    <a:cubicBezTo>
                      <a:pt x="13810" y="92"/>
                      <a:pt x="13764" y="47"/>
                      <a:pt x="13696" y="24"/>
                    </a:cubicBezTo>
                    <a:cubicBezTo>
                      <a:pt x="13604" y="1"/>
                      <a:pt x="13627" y="1"/>
                      <a:pt x="13536" y="1"/>
                    </a:cubicBezTo>
                    <a:close/>
                  </a:path>
                </a:pathLst>
              </a:custGeom>
              <a:solidFill>
                <a:srgbClr val="503156">
                  <a:alpha val="1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2"/>
              <p:cNvSpPr/>
              <p:nvPr/>
            </p:nvSpPr>
            <p:spPr>
              <a:xfrm>
                <a:off x="7155186" y="3502282"/>
                <a:ext cx="234458" cy="907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3357" extrusionOk="0">
                    <a:moveTo>
                      <a:pt x="4725" y="1895"/>
                    </a:moveTo>
                    <a:cubicBezTo>
                      <a:pt x="4725" y="1895"/>
                      <a:pt x="4725" y="1918"/>
                      <a:pt x="4725" y="1918"/>
                    </a:cubicBezTo>
                    <a:lnTo>
                      <a:pt x="4702" y="1918"/>
                    </a:lnTo>
                    <a:cubicBezTo>
                      <a:pt x="4657" y="1895"/>
                      <a:pt x="4611" y="1895"/>
                      <a:pt x="4565" y="1895"/>
                    </a:cubicBezTo>
                    <a:close/>
                    <a:moveTo>
                      <a:pt x="8012" y="1"/>
                    </a:moveTo>
                    <a:cubicBezTo>
                      <a:pt x="7989" y="24"/>
                      <a:pt x="7966" y="24"/>
                      <a:pt x="7944" y="24"/>
                    </a:cubicBezTo>
                    <a:cubicBezTo>
                      <a:pt x="7875" y="46"/>
                      <a:pt x="7807" y="69"/>
                      <a:pt x="7738" y="92"/>
                    </a:cubicBezTo>
                    <a:cubicBezTo>
                      <a:pt x="7647" y="138"/>
                      <a:pt x="7555" y="161"/>
                      <a:pt x="7464" y="183"/>
                    </a:cubicBezTo>
                    <a:cubicBezTo>
                      <a:pt x="7373" y="206"/>
                      <a:pt x="7259" y="229"/>
                      <a:pt x="7167" y="252"/>
                    </a:cubicBezTo>
                    <a:cubicBezTo>
                      <a:pt x="7053" y="275"/>
                      <a:pt x="6939" y="297"/>
                      <a:pt x="6825" y="320"/>
                    </a:cubicBezTo>
                    <a:lnTo>
                      <a:pt x="6779" y="320"/>
                    </a:lnTo>
                    <a:cubicBezTo>
                      <a:pt x="6506" y="343"/>
                      <a:pt x="6254" y="389"/>
                      <a:pt x="6003" y="412"/>
                    </a:cubicBezTo>
                    <a:cubicBezTo>
                      <a:pt x="5729" y="434"/>
                      <a:pt x="5433" y="457"/>
                      <a:pt x="5136" y="457"/>
                    </a:cubicBezTo>
                    <a:cubicBezTo>
                      <a:pt x="4999" y="457"/>
                      <a:pt x="4862" y="457"/>
                      <a:pt x="4725" y="480"/>
                    </a:cubicBezTo>
                    <a:cubicBezTo>
                      <a:pt x="4543" y="503"/>
                      <a:pt x="4360" y="526"/>
                      <a:pt x="4177" y="617"/>
                    </a:cubicBezTo>
                    <a:cubicBezTo>
                      <a:pt x="4132" y="640"/>
                      <a:pt x="4063" y="685"/>
                      <a:pt x="4018" y="731"/>
                    </a:cubicBezTo>
                    <a:cubicBezTo>
                      <a:pt x="3926" y="822"/>
                      <a:pt x="3903" y="959"/>
                      <a:pt x="3926" y="1096"/>
                    </a:cubicBezTo>
                    <a:cubicBezTo>
                      <a:pt x="3949" y="1165"/>
                      <a:pt x="3995" y="1233"/>
                      <a:pt x="4040" y="1302"/>
                    </a:cubicBezTo>
                    <a:cubicBezTo>
                      <a:pt x="4018" y="1279"/>
                      <a:pt x="3995" y="1279"/>
                      <a:pt x="3972" y="1279"/>
                    </a:cubicBezTo>
                    <a:cubicBezTo>
                      <a:pt x="3881" y="1279"/>
                      <a:pt x="3789" y="1256"/>
                      <a:pt x="3698" y="1256"/>
                    </a:cubicBezTo>
                    <a:lnTo>
                      <a:pt x="3721" y="1256"/>
                    </a:lnTo>
                    <a:cubicBezTo>
                      <a:pt x="3698" y="1256"/>
                      <a:pt x="3675" y="1256"/>
                      <a:pt x="3675" y="1233"/>
                    </a:cubicBezTo>
                    <a:lnTo>
                      <a:pt x="3675" y="1233"/>
                    </a:lnTo>
                    <a:cubicBezTo>
                      <a:pt x="3675" y="1238"/>
                      <a:pt x="3675" y="1242"/>
                      <a:pt x="3675" y="1245"/>
                    </a:cubicBezTo>
                    <a:lnTo>
                      <a:pt x="3675" y="1245"/>
                    </a:lnTo>
                    <a:cubicBezTo>
                      <a:pt x="3670" y="1239"/>
                      <a:pt x="3664" y="1233"/>
                      <a:pt x="3652" y="1233"/>
                    </a:cubicBezTo>
                    <a:cubicBezTo>
                      <a:pt x="3287" y="1188"/>
                      <a:pt x="2945" y="1119"/>
                      <a:pt x="2602" y="1005"/>
                    </a:cubicBezTo>
                    <a:cubicBezTo>
                      <a:pt x="2420" y="959"/>
                      <a:pt x="2214" y="914"/>
                      <a:pt x="2032" y="868"/>
                    </a:cubicBezTo>
                    <a:cubicBezTo>
                      <a:pt x="1849" y="800"/>
                      <a:pt x="1667" y="754"/>
                      <a:pt x="1484" y="663"/>
                    </a:cubicBezTo>
                    <a:cubicBezTo>
                      <a:pt x="1347" y="617"/>
                      <a:pt x="1210" y="549"/>
                      <a:pt x="1073" y="503"/>
                    </a:cubicBezTo>
                    <a:cubicBezTo>
                      <a:pt x="936" y="457"/>
                      <a:pt x="799" y="412"/>
                      <a:pt x="662" y="343"/>
                    </a:cubicBezTo>
                    <a:cubicBezTo>
                      <a:pt x="653" y="340"/>
                      <a:pt x="644" y="339"/>
                      <a:pt x="635" y="339"/>
                    </a:cubicBezTo>
                    <a:cubicBezTo>
                      <a:pt x="576" y="339"/>
                      <a:pt x="522" y="398"/>
                      <a:pt x="502" y="457"/>
                    </a:cubicBezTo>
                    <a:cubicBezTo>
                      <a:pt x="480" y="480"/>
                      <a:pt x="502" y="526"/>
                      <a:pt x="525" y="549"/>
                    </a:cubicBezTo>
                    <a:cubicBezTo>
                      <a:pt x="457" y="571"/>
                      <a:pt x="388" y="594"/>
                      <a:pt x="343" y="617"/>
                    </a:cubicBezTo>
                    <a:cubicBezTo>
                      <a:pt x="160" y="685"/>
                      <a:pt x="69" y="868"/>
                      <a:pt x="23" y="1051"/>
                    </a:cubicBezTo>
                    <a:cubicBezTo>
                      <a:pt x="0" y="1165"/>
                      <a:pt x="0" y="1302"/>
                      <a:pt x="46" y="1416"/>
                    </a:cubicBezTo>
                    <a:cubicBezTo>
                      <a:pt x="92" y="1507"/>
                      <a:pt x="183" y="1576"/>
                      <a:pt x="274" y="1621"/>
                    </a:cubicBezTo>
                    <a:cubicBezTo>
                      <a:pt x="388" y="1667"/>
                      <a:pt x="502" y="1735"/>
                      <a:pt x="639" y="1804"/>
                    </a:cubicBezTo>
                    <a:cubicBezTo>
                      <a:pt x="754" y="1872"/>
                      <a:pt x="913" y="1918"/>
                      <a:pt x="1050" y="1987"/>
                    </a:cubicBezTo>
                    <a:cubicBezTo>
                      <a:pt x="1256" y="2101"/>
                      <a:pt x="1484" y="2192"/>
                      <a:pt x="1689" y="2283"/>
                    </a:cubicBezTo>
                    <a:cubicBezTo>
                      <a:pt x="1826" y="2352"/>
                      <a:pt x="1940" y="2397"/>
                      <a:pt x="2077" y="2466"/>
                    </a:cubicBezTo>
                    <a:cubicBezTo>
                      <a:pt x="2169" y="2489"/>
                      <a:pt x="2260" y="2534"/>
                      <a:pt x="2351" y="2557"/>
                    </a:cubicBezTo>
                    <a:cubicBezTo>
                      <a:pt x="2488" y="2626"/>
                      <a:pt x="2625" y="2694"/>
                      <a:pt x="2762" y="2740"/>
                    </a:cubicBezTo>
                    <a:cubicBezTo>
                      <a:pt x="2922" y="2831"/>
                      <a:pt x="3082" y="2877"/>
                      <a:pt x="3219" y="2945"/>
                    </a:cubicBezTo>
                    <a:cubicBezTo>
                      <a:pt x="3378" y="2991"/>
                      <a:pt x="3538" y="3059"/>
                      <a:pt x="3675" y="3105"/>
                    </a:cubicBezTo>
                    <a:cubicBezTo>
                      <a:pt x="3812" y="3173"/>
                      <a:pt x="3949" y="3196"/>
                      <a:pt x="4086" y="3219"/>
                    </a:cubicBezTo>
                    <a:cubicBezTo>
                      <a:pt x="4269" y="3265"/>
                      <a:pt x="4451" y="3310"/>
                      <a:pt x="4634" y="3333"/>
                    </a:cubicBezTo>
                    <a:cubicBezTo>
                      <a:pt x="4771" y="3356"/>
                      <a:pt x="4931" y="3356"/>
                      <a:pt x="5068" y="3356"/>
                    </a:cubicBezTo>
                    <a:cubicBezTo>
                      <a:pt x="5227" y="3356"/>
                      <a:pt x="5364" y="3356"/>
                      <a:pt x="5501" y="3333"/>
                    </a:cubicBezTo>
                    <a:cubicBezTo>
                      <a:pt x="5684" y="3333"/>
                      <a:pt x="5844" y="3310"/>
                      <a:pt x="6026" y="3288"/>
                    </a:cubicBezTo>
                    <a:cubicBezTo>
                      <a:pt x="6186" y="3265"/>
                      <a:pt x="6323" y="3242"/>
                      <a:pt x="6460" y="3196"/>
                    </a:cubicBezTo>
                    <a:cubicBezTo>
                      <a:pt x="6620" y="3151"/>
                      <a:pt x="6779" y="3105"/>
                      <a:pt x="6939" y="3036"/>
                    </a:cubicBezTo>
                    <a:cubicBezTo>
                      <a:pt x="7076" y="2991"/>
                      <a:pt x="7213" y="2900"/>
                      <a:pt x="7327" y="2831"/>
                    </a:cubicBezTo>
                    <a:cubicBezTo>
                      <a:pt x="7396" y="2808"/>
                      <a:pt x="7464" y="2763"/>
                      <a:pt x="7510" y="2717"/>
                    </a:cubicBezTo>
                    <a:cubicBezTo>
                      <a:pt x="7601" y="2671"/>
                      <a:pt x="7670" y="2626"/>
                      <a:pt x="7738" y="2557"/>
                    </a:cubicBezTo>
                    <a:cubicBezTo>
                      <a:pt x="7852" y="2489"/>
                      <a:pt x="7944" y="2375"/>
                      <a:pt x="8035" y="2260"/>
                    </a:cubicBezTo>
                    <a:cubicBezTo>
                      <a:pt x="8080" y="2192"/>
                      <a:pt x="8149" y="2123"/>
                      <a:pt x="8195" y="2055"/>
                    </a:cubicBezTo>
                    <a:lnTo>
                      <a:pt x="8286" y="1895"/>
                    </a:lnTo>
                    <a:cubicBezTo>
                      <a:pt x="8354" y="1804"/>
                      <a:pt x="8400" y="1713"/>
                      <a:pt x="8468" y="1598"/>
                    </a:cubicBezTo>
                    <a:cubicBezTo>
                      <a:pt x="8514" y="1484"/>
                      <a:pt x="8583" y="1347"/>
                      <a:pt x="8628" y="1210"/>
                    </a:cubicBezTo>
                    <a:cubicBezTo>
                      <a:pt x="8674" y="1074"/>
                      <a:pt x="8674" y="937"/>
                      <a:pt x="8674" y="800"/>
                    </a:cubicBezTo>
                    <a:cubicBezTo>
                      <a:pt x="8674" y="663"/>
                      <a:pt x="8628" y="549"/>
                      <a:pt x="8560" y="434"/>
                    </a:cubicBezTo>
                    <a:cubicBezTo>
                      <a:pt x="8537" y="366"/>
                      <a:pt x="8491" y="275"/>
                      <a:pt x="8446" y="206"/>
                    </a:cubicBezTo>
                    <a:cubicBezTo>
                      <a:pt x="8423" y="138"/>
                      <a:pt x="8354" y="69"/>
                      <a:pt x="8286" y="46"/>
                    </a:cubicBezTo>
                    <a:cubicBezTo>
                      <a:pt x="8217" y="24"/>
                      <a:pt x="8149" y="1"/>
                      <a:pt x="8103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2"/>
              <p:cNvSpPr/>
              <p:nvPr/>
            </p:nvSpPr>
            <p:spPr>
              <a:xfrm>
                <a:off x="7170593" y="3464656"/>
                <a:ext cx="43843" cy="6016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2226" extrusionOk="0">
                    <a:moveTo>
                      <a:pt x="1370" y="0"/>
                    </a:moveTo>
                    <a:cubicBezTo>
                      <a:pt x="1302" y="0"/>
                      <a:pt x="1233" y="23"/>
                      <a:pt x="1188" y="92"/>
                    </a:cubicBezTo>
                    <a:cubicBezTo>
                      <a:pt x="1165" y="92"/>
                      <a:pt x="1142" y="92"/>
                      <a:pt x="1142" y="115"/>
                    </a:cubicBezTo>
                    <a:cubicBezTo>
                      <a:pt x="1119" y="137"/>
                      <a:pt x="1097" y="160"/>
                      <a:pt x="1097" y="183"/>
                    </a:cubicBezTo>
                    <a:cubicBezTo>
                      <a:pt x="1074" y="206"/>
                      <a:pt x="1074" y="229"/>
                      <a:pt x="1051" y="251"/>
                    </a:cubicBezTo>
                    <a:cubicBezTo>
                      <a:pt x="1028" y="297"/>
                      <a:pt x="1005" y="343"/>
                      <a:pt x="1005" y="388"/>
                    </a:cubicBezTo>
                    <a:cubicBezTo>
                      <a:pt x="982" y="457"/>
                      <a:pt x="960" y="503"/>
                      <a:pt x="937" y="571"/>
                    </a:cubicBezTo>
                    <a:cubicBezTo>
                      <a:pt x="891" y="685"/>
                      <a:pt x="845" y="799"/>
                      <a:pt x="823" y="913"/>
                    </a:cubicBezTo>
                    <a:cubicBezTo>
                      <a:pt x="754" y="1028"/>
                      <a:pt x="709" y="1119"/>
                      <a:pt x="640" y="1233"/>
                    </a:cubicBezTo>
                    <a:cubicBezTo>
                      <a:pt x="549" y="1347"/>
                      <a:pt x="480" y="1461"/>
                      <a:pt x="389" y="1575"/>
                    </a:cubicBezTo>
                    <a:cubicBezTo>
                      <a:pt x="343" y="1644"/>
                      <a:pt x="275" y="1712"/>
                      <a:pt x="206" y="1758"/>
                    </a:cubicBezTo>
                    <a:cubicBezTo>
                      <a:pt x="161" y="1826"/>
                      <a:pt x="69" y="1872"/>
                      <a:pt x="47" y="1941"/>
                    </a:cubicBezTo>
                    <a:cubicBezTo>
                      <a:pt x="1" y="2009"/>
                      <a:pt x="24" y="2077"/>
                      <a:pt x="69" y="2146"/>
                    </a:cubicBezTo>
                    <a:cubicBezTo>
                      <a:pt x="115" y="2192"/>
                      <a:pt x="161" y="2192"/>
                      <a:pt x="229" y="2192"/>
                    </a:cubicBezTo>
                    <a:cubicBezTo>
                      <a:pt x="252" y="2214"/>
                      <a:pt x="281" y="2226"/>
                      <a:pt x="306" y="2226"/>
                    </a:cubicBezTo>
                    <a:cubicBezTo>
                      <a:pt x="332" y="2226"/>
                      <a:pt x="355" y="2214"/>
                      <a:pt x="366" y="2192"/>
                    </a:cubicBezTo>
                    <a:cubicBezTo>
                      <a:pt x="435" y="2146"/>
                      <a:pt x="480" y="2100"/>
                      <a:pt x="526" y="2055"/>
                    </a:cubicBezTo>
                    <a:cubicBezTo>
                      <a:pt x="594" y="1986"/>
                      <a:pt x="617" y="1941"/>
                      <a:pt x="663" y="1872"/>
                    </a:cubicBezTo>
                    <a:cubicBezTo>
                      <a:pt x="709" y="1849"/>
                      <a:pt x="731" y="1826"/>
                      <a:pt x="754" y="1804"/>
                    </a:cubicBezTo>
                    <a:cubicBezTo>
                      <a:pt x="891" y="1667"/>
                      <a:pt x="1005" y="1507"/>
                      <a:pt x="1119" y="1347"/>
                    </a:cubicBezTo>
                    <a:cubicBezTo>
                      <a:pt x="1188" y="1279"/>
                      <a:pt x="1233" y="1210"/>
                      <a:pt x="1279" y="1119"/>
                    </a:cubicBezTo>
                    <a:cubicBezTo>
                      <a:pt x="1325" y="1028"/>
                      <a:pt x="1370" y="936"/>
                      <a:pt x="1416" y="845"/>
                    </a:cubicBezTo>
                    <a:cubicBezTo>
                      <a:pt x="1462" y="754"/>
                      <a:pt x="1507" y="662"/>
                      <a:pt x="1553" y="571"/>
                    </a:cubicBezTo>
                    <a:cubicBezTo>
                      <a:pt x="1599" y="457"/>
                      <a:pt x="1599" y="366"/>
                      <a:pt x="1622" y="251"/>
                    </a:cubicBezTo>
                    <a:cubicBezTo>
                      <a:pt x="1622" y="206"/>
                      <a:pt x="1599" y="160"/>
                      <a:pt x="1576" y="137"/>
                    </a:cubicBezTo>
                    <a:cubicBezTo>
                      <a:pt x="1553" y="69"/>
                      <a:pt x="1485" y="23"/>
                      <a:pt x="1439" y="23"/>
                    </a:cubicBezTo>
                    <a:cubicBezTo>
                      <a:pt x="1416" y="0"/>
                      <a:pt x="1393" y="0"/>
                      <a:pt x="1370" y="0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2"/>
              <p:cNvSpPr/>
              <p:nvPr/>
            </p:nvSpPr>
            <p:spPr>
              <a:xfrm>
                <a:off x="7181702" y="3462791"/>
                <a:ext cx="35815" cy="69683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2578" extrusionOk="0">
                    <a:moveTo>
                      <a:pt x="1119" y="1"/>
                    </a:moveTo>
                    <a:cubicBezTo>
                      <a:pt x="1074" y="1"/>
                      <a:pt x="1051" y="1"/>
                      <a:pt x="1005" y="24"/>
                    </a:cubicBezTo>
                    <a:cubicBezTo>
                      <a:pt x="959" y="47"/>
                      <a:pt x="937" y="92"/>
                      <a:pt x="914" y="138"/>
                    </a:cubicBezTo>
                    <a:cubicBezTo>
                      <a:pt x="914" y="161"/>
                      <a:pt x="914" y="161"/>
                      <a:pt x="914" y="161"/>
                    </a:cubicBezTo>
                    <a:cubicBezTo>
                      <a:pt x="891" y="206"/>
                      <a:pt x="868" y="252"/>
                      <a:pt x="868" y="298"/>
                    </a:cubicBezTo>
                    <a:cubicBezTo>
                      <a:pt x="845" y="343"/>
                      <a:pt x="822" y="412"/>
                      <a:pt x="822" y="480"/>
                    </a:cubicBezTo>
                    <a:cubicBezTo>
                      <a:pt x="777" y="617"/>
                      <a:pt x="754" y="731"/>
                      <a:pt x="731" y="868"/>
                    </a:cubicBezTo>
                    <a:cubicBezTo>
                      <a:pt x="663" y="1119"/>
                      <a:pt x="571" y="1370"/>
                      <a:pt x="480" y="1622"/>
                    </a:cubicBezTo>
                    <a:cubicBezTo>
                      <a:pt x="389" y="1827"/>
                      <a:pt x="275" y="2032"/>
                      <a:pt x="138" y="2215"/>
                    </a:cubicBezTo>
                    <a:cubicBezTo>
                      <a:pt x="115" y="2261"/>
                      <a:pt x="69" y="2306"/>
                      <a:pt x="46" y="2352"/>
                    </a:cubicBezTo>
                    <a:cubicBezTo>
                      <a:pt x="24" y="2375"/>
                      <a:pt x="1" y="2398"/>
                      <a:pt x="1" y="2443"/>
                    </a:cubicBezTo>
                    <a:cubicBezTo>
                      <a:pt x="1" y="2489"/>
                      <a:pt x="24" y="2512"/>
                      <a:pt x="46" y="2535"/>
                    </a:cubicBezTo>
                    <a:cubicBezTo>
                      <a:pt x="71" y="2560"/>
                      <a:pt x="110" y="2578"/>
                      <a:pt x="148" y="2578"/>
                    </a:cubicBezTo>
                    <a:cubicBezTo>
                      <a:pt x="179" y="2578"/>
                      <a:pt x="208" y="2565"/>
                      <a:pt x="229" y="2535"/>
                    </a:cubicBezTo>
                    <a:cubicBezTo>
                      <a:pt x="298" y="2443"/>
                      <a:pt x="389" y="2352"/>
                      <a:pt x="434" y="2261"/>
                    </a:cubicBezTo>
                    <a:cubicBezTo>
                      <a:pt x="503" y="2192"/>
                      <a:pt x="549" y="2101"/>
                      <a:pt x="617" y="2010"/>
                    </a:cubicBezTo>
                    <a:cubicBezTo>
                      <a:pt x="708" y="1827"/>
                      <a:pt x="822" y="1622"/>
                      <a:pt x="914" y="1439"/>
                    </a:cubicBezTo>
                    <a:cubicBezTo>
                      <a:pt x="959" y="1325"/>
                      <a:pt x="1005" y="1233"/>
                      <a:pt x="1051" y="1142"/>
                    </a:cubicBezTo>
                    <a:cubicBezTo>
                      <a:pt x="1096" y="1028"/>
                      <a:pt x="1142" y="914"/>
                      <a:pt x="1188" y="800"/>
                    </a:cubicBezTo>
                    <a:cubicBezTo>
                      <a:pt x="1211" y="686"/>
                      <a:pt x="1256" y="594"/>
                      <a:pt x="1279" y="503"/>
                    </a:cubicBezTo>
                    <a:cubicBezTo>
                      <a:pt x="1302" y="412"/>
                      <a:pt x="1325" y="298"/>
                      <a:pt x="1325" y="206"/>
                    </a:cubicBezTo>
                    <a:cubicBezTo>
                      <a:pt x="1325" y="115"/>
                      <a:pt x="1256" y="24"/>
                      <a:pt x="1165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2"/>
              <p:cNvSpPr/>
              <p:nvPr/>
            </p:nvSpPr>
            <p:spPr>
              <a:xfrm>
                <a:off x="7179243" y="3472684"/>
                <a:ext cx="35193" cy="58331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58" extrusionOk="0">
                    <a:moveTo>
                      <a:pt x="1096" y="0"/>
                    </a:moveTo>
                    <a:cubicBezTo>
                      <a:pt x="1028" y="0"/>
                      <a:pt x="936" y="46"/>
                      <a:pt x="936" y="137"/>
                    </a:cubicBezTo>
                    <a:cubicBezTo>
                      <a:pt x="891" y="274"/>
                      <a:pt x="845" y="411"/>
                      <a:pt x="799" y="571"/>
                    </a:cubicBezTo>
                    <a:cubicBezTo>
                      <a:pt x="777" y="685"/>
                      <a:pt x="731" y="776"/>
                      <a:pt x="685" y="890"/>
                    </a:cubicBezTo>
                    <a:cubicBezTo>
                      <a:pt x="685" y="913"/>
                      <a:pt x="662" y="913"/>
                      <a:pt x="662" y="913"/>
                    </a:cubicBezTo>
                    <a:lnTo>
                      <a:pt x="685" y="913"/>
                    </a:lnTo>
                    <a:cubicBezTo>
                      <a:pt x="640" y="982"/>
                      <a:pt x="617" y="1050"/>
                      <a:pt x="594" y="1119"/>
                    </a:cubicBezTo>
                    <a:cubicBezTo>
                      <a:pt x="548" y="1187"/>
                      <a:pt x="525" y="1278"/>
                      <a:pt x="480" y="1347"/>
                    </a:cubicBezTo>
                    <a:cubicBezTo>
                      <a:pt x="434" y="1415"/>
                      <a:pt x="389" y="1507"/>
                      <a:pt x="343" y="1575"/>
                    </a:cubicBezTo>
                    <a:cubicBezTo>
                      <a:pt x="320" y="1644"/>
                      <a:pt x="274" y="1689"/>
                      <a:pt x="229" y="1758"/>
                    </a:cubicBezTo>
                    <a:cubicBezTo>
                      <a:pt x="160" y="1826"/>
                      <a:pt x="115" y="1895"/>
                      <a:pt x="46" y="1963"/>
                    </a:cubicBezTo>
                    <a:cubicBezTo>
                      <a:pt x="23" y="2009"/>
                      <a:pt x="0" y="2077"/>
                      <a:pt x="46" y="2123"/>
                    </a:cubicBezTo>
                    <a:cubicBezTo>
                      <a:pt x="69" y="2146"/>
                      <a:pt x="103" y="2157"/>
                      <a:pt x="137" y="2157"/>
                    </a:cubicBezTo>
                    <a:cubicBezTo>
                      <a:pt x="172" y="2157"/>
                      <a:pt x="206" y="2146"/>
                      <a:pt x="229" y="2123"/>
                    </a:cubicBezTo>
                    <a:cubicBezTo>
                      <a:pt x="274" y="2054"/>
                      <a:pt x="320" y="2009"/>
                      <a:pt x="366" y="1963"/>
                    </a:cubicBezTo>
                    <a:cubicBezTo>
                      <a:pt x="411" y="1895"/>
                      <a:pt x="434" y="1849"/>
                      <a:pt x="480" y="1803"/>
                    </a:cubicBezTo>
                    <a:cubicBezTo>
                      <a:pt x="480" y="1803"/>
                      <a:pt x="480" y="1803"/>
                      <a:pt x="480" y="1826"/>
                    </a:cubicBezTo>
                    <a:cubicBezTo>
                      <a:pt x="548" y="1712"/>
                      <a:pt x="617" y="1598"/>
                      <a:pt x="685" y="1461"/>
                    </a:cubicBezTo>
                    <a:cubicBezTo>
                      <a:pt x="754" y="1347"/>
                      <a:pt x="822" y="1210"/>
                      <a:pt x="891" y="1096"/>
                    </a:cubicBezTo>
                    <a:cubicBezTo>
                      <a:pt x="959" y="959"/>
                      <a:pt x="1028" y="845"/>
                      <a:pt x="1073" y="708"/>
                    </a:cubicBezTo>
                    <a:cubicBezTo>
                      <a:pt x="1165" y="548"/>
                      <a:pt x="1210" y="388"/>
                      <a:pt x="1279" y="228"/>
                    </a:cubicBezTo>
                    <a:cubicBezTo>
                      <a:pt x="1302" y="137"/>
                      <a:pt x="1233" y="23"/>
                      <a:pt x="1142" y="0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2"/>
              <p:cNvSpPr/>
              <p:nvPr/>
            </p:nvSpPr>
            <p:spPr>
              <a:xfrm>
                <a:off x="6648644" y="3470197"/>
                <a:ext cx="232620" cy="82712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3060" extrusionOk="0">
                    <a:moveTo>
                      <a:pt x="7533" y="1"/>
                    </a:moveTo>
                    <a:cubicBezTo>
                      <a:pt x="7442" y="1"/>
                      <a:pt x="7373" y="46"/>
                      <a:pt x="7282" y="46"/>
                    </a:cubicBezTo>
                    <a:cubicBezTo>
                      <a:pt x="7054" y="115"/>
                      <a:pt x="6825" y="161"/>
                      <a:pt x="6597" y="229"/>
                    </a:cubicBezTo>
                    <a:cubicBezTo>
                      <a:pt x="6392" y="275"/>
                      <a:pt x="6186" y="343"/>
                      <a:pt x="5958" y="412"/>
                    </a:cubicBezTo>
                    <a:cubicBezTo>
                      <a:pt x="5821" y="434"/>
                      <a:pt x="5707" y="480"/>
                      <a:pt x="5570" y="503"/>
                    </a:cubicBezTo>
                    <a:cubicBezTo>
                      <a:pt x="5456" y="526"/>
                      <a:pt x="5342" y="549"/>
                      <a:pt x="5228" y="594"/>
                    </a:cubicBezTo>
                    <a:cubicBezTo>
                      <a:pt x="5091" y="640"/>
                      <a:pt x="4977" y="708"/>
                      <a:pt x="4885" y="823"/>
                    </a:cubicBezTo>
                    <a:cubicBezTo>
                      <a:pt x="4840" y="891"/>
                      <a:pt x="4817" y="982"/>
                      <a:pt x="4840" y="1051"/>
                    </a:cubicBezTo>
                    <a:cubicBezTo>
                      <a:pt x="4863" y="1074"/>
                      <a:pt x="4863" y="1119"/>
                      <a:pt x="4885" y="1142"/>
                    </a:cubicBezTo>
                    <a:cubicBezTo>
                      <a:pt x="4817" y="1165"/>
                      <a:pt x="4748" y="1165"/>
                      <a:pt x="4703" y="1188"/>
                    </a:cubicBezTo>
                    <a:cubicBezTo>
                      <a:pt x="4543" y="1188"/>
                      <a:pt x="4406" y="1211"/>
                      <a:pt x="4269" y="1211"/>
                    </a:cubicBezTo>
                    <a:cubicBezTo>
                      <a:pt x="4109" y="1233"/>
                      <a:pt x="3972" y="1233"/>
                      <a:pt x="3813" y="1233"/>
                    </a:cubicBezTo>
                    <a:cubicBezTo>
                      <a:pt x="3539" y="1233"/>
                      <a:pt x="3242" y="1211"/>
                      <a:pt x="2945" y="1188"/>
                    </a:cubicBezTo>
                    <a:cubicBezTo>
                      <a:pt x="2580" y="1142"/>
                      <a:pt x="2238" y="1051"/>
                      <a:pt x="1872" y="959"/>
                    </a:cubicBezTo>
                    <a:cubicBezTo>
                      <a:pt x="1690" y="914"/>
                      <a:pt x="1484" y="868"/>
                      <a:pt x="1302" y="800"/>
                    </a:cubicBezTo>
                    <a:cubicBezTo>
                      <a:pt x="1119" y="754"/>
                      <a:pt x="959" y="686"/>
                      <a:pt x="800" y="617"/>
                    </a:cubicBezTo>
                    <a:cubicBezTo>
                      <a:pt x="663" y="549"/>
                      <a:pt x="503" y="480"/>
                      <a:pt x="366" y="434"/>
                    </a:cubicBezTo>
                    <a:cubicBezTo>
                      <a:pt x="343" y="434"/>
                      <a:pt x="343" y="412"/>
                      <a:pt x="343" y="412"/>
                    </a:cubicBezTo>
                    <a:cubicBezTo>
                      <a:pt x="297" y="389"/>
                      <a:pt x="252" y="389"/>
                      <a:pt x="206" y="389"/>
                    </a:cubicBezTo>
                    <a:cubicBezTo>
                      <a:pt x="183" y="412"/>
                      <a:pt x="138" y="434"/>
                      <a:pt x="115" y="480"/>
                    </a:cubicBezTo>
                    <a:cubicBezTo>
                      <a:pt x="92" y="526"/>
                      <a:pt x="92" y="640"/>
                      <a:pt x="183" y="686"/>
                    </a:cubicBezTo>
                    <a:cubicBezTo>
                      <a:pt x="206" y="686"/>
                      <a:pt x="206" y="708"/>
                      <a:pt x="229" y="708"/>
                    </a:cubicBezTo>
                    <a:cubicBezTo>
                      <a:pt x="183" y="731"/>
                      <a:pt x="138" y="754"/>
                      <a:pt x="92" y="777"/>
                    </a:cubicBezTo>
                    <a:cubicBezTo>
                      <a:pt x="24" y="845"/>
                      <a:pt x="1" y="914"/>
                      <a:pt x="1" y="982"/>
                    </a:cubicBezTo>
                    <a:cubicBezTo>
                      <a:pt x="1" y="1005"/>
                      <a:pt x="1" y="1028"/>
                      <a:pt x="24" y="1051"/>
                    </a:cubicBezTo>
                    <a:cubicBezTo>
                      <a:pt x="46" y="1096"/>
                      <a:pt x="69" y="1165"/>
                      <a:pt x="92" y="1211"/>
                    </a:cubicBezTo>
                    <a:cubicBezTo>
                      <a:pt x="115" y="1256"/>
                      <a:pt x="138" y="1302"/>
                      <a:pt x="161" y="1348"/>
                    </a:cubicBezTo>
                    <a:cubicBezTo>
                      <a:pt x="183" y="1393"/>
                      <a:pt x="206" y="1416"/>
                      <a:pt x="229" y="1462"/>
                    </a:cubicBezTo>
                    <a:cubicBezTo>
                      <a:pt x="457" y="1713"/>
                      <a:pt x="731" y="1895"/>
                      <a:pt x="1005" y="2078"/>
                    </a:cubicBezTo>
                    <a:cubicBezTo>
                      <a:pt x="1142" y="2169"/>
                      <a:pt x="1256" y="2261"/>
                      <a:pt x="1416" y="2329"/>
                    </a:cubicBezTo>
                    <a:cubicBezTo>
                      <a:pt x="1530" y="2397"/>
                      <a:pt x="1667" y="2466"/>
                      <a:pt x="1781" y="2534"/>
                    </a:cubicBezTo>
                    <a:cubicBezTo>
                      <a:pt x="1964" y="2603"/>
                      <a:pt x="2123" y="2671"/>
                      <a:pt x="2283" y="2740"/>
                    </a:cubicBezTo>
                    <a:cubicBezTo>
                      <a:pt x="2443" y="2785"/>
                      <a:pt x="2580" y="2808"/>
                      <a:pt x="2717" y="2854"/>
                    </a:cubicBezTo>
                    <a:cubicBezTo>
                      <a:pt x="2877" y="2900"/>
                      <a:pt x="3036" y="2922"/>
                      <a:pt x="3173" y="2968"/>
                    </a:cubicBezTo>
                    <a:cubicBezTo>
                      <a:pt x="3356" y="2991"/>
                      <a:pt x="3539" y="3014"/>
                      <a:pt x="3698" y="3037"/>
                    </a:cubicBezTo>
                    <a:cubicBezTo>
                      <a:pt x="3995" y="3059"/>
                      <a:pt x="4269" y="3059"/>
                      <a:pt x="4566" y="3059"/>
                    </a:cubicBezTo>
                    <a:cubicBezTo>
                      <a:pt x="4703" y="3037"/>
                      <a:pt x="4840" y="3037"/>
                      <a:pt x="4999" y="3037"/>
                    </a:cubicBezTo>
                    <a:cubicBezTo>
                      <a:pt x="5159" y="3014"/>
                      <a:pt x="5342" y="3014"/>
                      <a:pt x="5524" y="2968"/>
                    </a:cubicBezTo>
                    <a:cubicBezTo>
                      <a:pt x="5821" y="2922"/>
                      <a:pt x="6118" y="2877"/>
                      <a:pt x="6415" y="2785"/>
                    </a:cubicBezTo>
                    <a:cubicBezTo>
                      <a:pt x="6552" y="2740"/>
                      <a:pt x="6666" y="2717"/>
                      <a:pt x="6803" y="2671"/>
                    </a:cubicBezTo>
                    <a:cubicBezTo>
                      <a:pt x="6985" y="2603"/>
                      <a:pt x="7145" y="2534"/>
                      <a:pt x="7305" y="2466"/>
                    </a:cubicBezTo>
                    <a:cubicBezTo>
                      <a:pt x="7465" y="2420"/>
                      <a:pt x="7624" y="2329"/>
                      <a:pt x="7784" y="2261"/>
                    </a:cubicBezTo>
                    <a:cubicBezTo>
                      <a:pt x="7944" y="2192"/>
                      <a:pt x="8104" y="2124"/>
                      <a:pt x="8241" y="2032"/>
                    </a:cubicBezTo>
                    <a:cubicBezTo>
                      <a:pt x="8286" y="2009"/>
                      <a:pt x="8309" y="2009"/>
                      <a:pt x="8332" y="1987"/>
                    </a:cubicBezTo>
                    <a:cubicBezTo>
                      <a:pt x="8423" y="1941"/>
                      <a:pt x="8492" y="1872"/>
                      <a:pt x="8537" y="1804"/>
                    </a:cubicBezTo>
                    <a:cubicBezTo>
                      <a:pt x="8583" y="1713"/>
                      <a:pt x="8606" y="1621"/>
                      <a:pt x="8583" y="1507"/>
                    </a:cubicBezTo>
                    <a:cubicBezTo>
                      <a:pt x="8560" y="1462"/>
                      <a:pt x="8537" y="1439"/>
                      <a:pt x="8515" y="1393"/>
                    </a:cubicBezTo>
                    <a:cubicBezTo>
                      <a:pt x="8469" y="1325"/>
                      <a:pt x="8446" y="1256"/>
                      <a:pt x="8400" y="1188"/>
                    </a:cubicBezTo>
                    <a:cubicBezTo>
                      <a:pt x="8378" y="1119"/>
                      <a:pt x="8355" y="1028"/>
                      <a:pt x="8309" y="937"/>
                    </a:cubicBezTo>
                    <a:cubicBezTo>
                      <a:pt x="8263" y="868"/>
                      <a:pt x="8241" y="800"/>
                      <a:pt x="8195" y="731"/>
                    </a:cubicBezTo>
                    <a:cubicBezTo>
                      <a:pt x="8149" y="640"/>
                      <a:pt x="8104" y="571"/>
                      <a:pt x="8058" y="503"/>
                    </a:cubicBezTo>
                    <a:cubicBezTo>
                      <a:pt x="8012" y="434"/>
                      <a:pt x="7967" y="366"/>
                      <a:pt x="7944" y="298"/>
                    </a:cubicBezTo>
                    <a:cubicBezTo>
                      <a:pt x="7875" y="161"/>
                      <a:pt x="7761" y="46"/>
                      <a:pt x="7624" y="24"/>
                    </a:cubicBezTo>
                    <a:cubicBezTo>
                      <a:pt x="7602" y="1"/>
                      <a:pt x="7579" y="1"/>
                      <a:pt x="7533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2"/>
              <p:cNvSpPr/>
              <p:nvPr/>
            </p:nvSpPr>
            <p:spPr>
              <a:xfrm>
                <a:off x="7233546" y="2404701"/>
                <a:ext cx="342443" cy="416478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408" extrusionOk="0">
                    <a:moveTo>
                      <a:pt x="12029" y="1"/>
                    </a:moveTo>
                    <a:cubicBezTo>
                      <a:pt x="11938" y="23"/>
                      <a:pt x="11892" y="138"/>
                      <a:pt x="11938" y="206"/>
                    </a:cubicBezTo>
                    <a:cubicBezTo>
                      <a:pt x="12052" y="457"/>
                      <a:pt x="12120" y="708"/>
                      <a:pt x="12189" y="959"/>
                    </a:cubicBezTo>
                    <a:cubicBezTo>
                      <a:pt x="12303" y="1416"/>
                      <a:pt x="12349" y="1895"/>
                      <a:pt x="12326" y="2374"/>
                    </a:cubicBezTo>
                    <a:cubicBezTo>
                      <a:pt x="12303" y="3287"/>
                      <a:pt x="12120" y="4200"/>
                      <a:pt x="11869" y="5068"/>
                    </a:cubicBezTo>
                    <a:lnTo>
                      <a:pt x="11869" y="5022"/>
                    </a:lnTo>
                    <a:cubicBezTo>
                      <a:pt x="11618" y="5867"/>
                      <a:pt x="11299" y="6688"/>
                      <a:pt x="10933" y="7487"/>
                    </a:cubicBezTo>
                    <a:cubicBezTo>
                      <a:pt x="10614" y="8195"/>
                      <a:pt x="10249" y="8880"/>
                      <a:pt x="9838" y="9564"/>
                    </a:cubicBezTo>
                    <a:cubicBezTo>
                      <a:pt x="9244" y="10523"/>
                      <a:pt x="8537" y="11390"/>
                      <a:pt x="7738" y="12166"/>
                    </a:cubicBezTo>
                    <a:cubicBezTo>
                      <a:pt x="7076" y="12760"/>
                      <a:pt x="6346" y="13285"/>
                      <a:pt x="5569" y="13719"/>
                    </a:cubicBezTo>
                    <a:cubicBezTo>
                      <a:pt x="4679" y="14198"/>
                      <a:pt x="3721" y="14540"/>
                      <a:pt x="2762" y="14769"/>
                    </a:cubicBezTo>
                    <a:cubicBezTo>
                      <a:pt x="1926" y="14978"/>
                      <a:pt x="1089" y="15091"/>
                      <a:pt x="253" y="15091"/>
                    </a:cubicBezTo>
                    <a:cubicBezTo>
                      <a:pt x="176" y="15091"/>
                      <a:pt x="100" y="15090"/>
                      <a:pt x="23" y="15088"/>
                    </a:cubicBezTo>
                    <a:lnTo>
                      <a:pt x="0" y="15088"/>
                    </a:lnTo>
                    <a:cubicBezTo>
                      <a:pt x="46" y="15111"/>
                      <a:pt x="114" y="15157"/>
                      <a:pt x="160" y="15179"/>
                    </a:cubicBezTo>
                    <a:cubicBezTo>
                      <a:pt x="251" y="15248"/>
                      <a:pt x="365" y="15339"/>
                      <a:pt x="479" y="15408"/>
                    </a:cubicBezTo>
                    <a:cubicBezTo>
                      <a:pt x="1233" y="15385"/>
                      <a:pt x="1986" y="15294"/>
                      <a:pt x="2739" y="15111"/>
                    </a:cubicBezTo>
                    <a:cubicBezTo>
                      <a:pt x="3218" y="14997"/>
                      <a:pt x="3675" y="14860"/>
                      <a:pt x="4154" y="14700"/>
                    </a:cubicBezTo>
                    <a:cubicBezTo>
                      <a:pt x="4588" y="14540"/>
                      <a:pt x="4999" y="14381"/>
                      <a:pt x="5410" y="14175"/>
                    </a:cubicBezTo>
                    <a:cubicBezTo>
                      <a:pt x="6163" y="13787"/>
                      <a:pt x="6871" y="13331"/>
                      <a:pt x="7510" y="12806"/>
                    </a:cubicBezTo>
                    <a:cubicBezTo>
                      <a:pt x="8149" y="12258"/>
                      <a:pt x="8719" y="11641"/>
                      <a:pt x="9244" y="11002"/>
                    </a:cubicBezTo>
                    <a:cubicBezTo>
                      <a:pt x="9724" y="10386"/>
                      <a:pt x="10135" y="9724"/>
                      <a:pt x="10523" y="9039"/>
                    </a:cubicBezTo>
                    <a:cubicBezTo>
                      <a:pt x="10865" y="8423"/>
                      <a:pt x="11185" y="7784"/>
                      <a:pt x="11458" y="7122"/>
                    </a:cubicBezTo>
                    <a:cubicBezTo>
                      <a:pt x="11778" y="6392"/>
                      <a:pt x="12029" y="5661"/>
                      <a:pt x="12257" y="4885"/>
                    </a:cubicBezTo>
                    <a:cubicBezTo>
                      <a:pt x="12486" y="4063"/>
                      <a:pt x="12645" y="3196"/>
                      <a:pt x="12668" y="2329"/>
                    </a:cubicBezTo>
                    <a:cubicBezTo>
                      <a:pt x="12668" y="1576"/>
                      <a:pt x="12577" y="799"/>
                      <a:pt x="12234" y="92"/>
                    </a:cubicBezTo>
                    <a:cubicBezTo>
                      <a:pt x="12212" y="46"/>
                      <a:pt x="12189" y="23"/>
                      <a:pt x="12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2"/>
              <p:cNvSpPr/>
              <p:nvPr/>
            </p:nvSpPr>
            <p:spPr>
              <a:xfrm>
                <a:off x="7164430" y="2807583"/>
                <a:ext cx="18543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29" extrusionOk="0">
                    <a:moveTo>
                      <a:pt x="480" y="0"/>
                    </a:moveTo>
                    <a:cubicBezTo>
                      <a:pt x="343" y="46"/>
                      <a:pt x="183" y="92"/>
                      <a:pt x="24" y="115"/>
                    </a:cubicBezTo>
                    <a:lnTo>
                      <a:pt x="1" y="115"/>
                    </a:lnTo>
                    <a:lnTo>
                      <a:pt x="160" y="160"/>
                    </a:lnTo>
                    <a:cubicBezTo>
                      <a:pt x="252" y="183"/>
                      <a:pt x="320" y="206"/>
                      <a:pt x="412" y="229"/>
                    </a:cubicBezTo>
                    <a:cubicBezTo>
                      <a:pt x="412" y="183"/>
                      <a:pt x="457" y="137"/>
                      <a:pt x="503" y="137"/>
                    </a:cubicBezTo>
                    <a:lnTo>
                      <a:pt x="526" y="137"/>
                    </a:lnTo>
                    <a:cubicBezTo>
                      <a:pt x="548" y="115"/>
                      <a:pt x="571" y="115"/>
                      <a:pt x="594" y="115"/>
                    </a:cubicBezTo>
                    <a:lnTo>
                      <a:pt x="685" y="115"/>
                    </a:lnTo>
                    <a:cubicBezTo>
                      <a:pt x="640" y="92"/>
                      <a:pt x="594" y="69"/>
                      <a:pt x="548" y="69"/>
                    </a:cubicBezTo>
                    <a:cubicBezTo>
                      <a:pt x="526" y="46"/>
                      <a:pt x="503" y="23"/>
                      <a:pt x="48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2"/>
              <p:cNvSpPr/>
              <p:nvPr/>
            </p:nvSpPr>
            <p:spPr>
              <a:xfrm>
                <a:off x="7499440" y="266321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2"/>
              <p:cNvSpPr/>
              <p:nvPr/>
            </p:nvSpPr>
            <p:spPr>
              <a:xfrm>
                <a:off x="7499440" y="266321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2"/>
              <p:cNvSpPr/>
              <p:nvPr/>
            </p:nvSpPr>
            <p:spPr>
              <a:xfrm>
                <a:off x="7499440" y="2663216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2"/>
              <p:cNvSpPr/>
              <p:nvPr/>
            </p:nvSpPr>
            <p:spPr>
              <a:xfrm>
                <a:off x="6777604" y="2180758"/>
                <a:ext cx="96254" cy="22026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8149" extrusionOk="0">
                    <a:moveTo>
                      <a:pt x="3378" y="0"/>
                    </a:moveTo>
                    <a:cubicBezTo>
                      <a:pt x="3333" y="0"/>
                      <a:pt x="3310" y="0"/>
                      <a:pt x="3287" y="23"/>
                    </a:cubicBezTo>
                    <a:cubicBezTo>
                      <a:pt x="2716" y="479"/>
                      <a:pt x="2237" y="1027"/>
                      <a:pt x="1826" y="1621"/>
                    </a:cubicBezTo>
                    <a:cubicBezTo>
                      <a:pt x="1393" y="2260"/>
                      <a:pt x="1027" y="2944"/>
                      <a:pt x="753" y="3675"/>
                    </a:cubicBezTo>
                    <a:cubicBezTo>
                      <a:pt x="457" y="4382"/>
                      <a:pt x="274" y="5113"/>
                      <a:pt x="137" y="5866"/>
                    </a:cubicBezTo>
                    <a:cubicBezTo>
                      <a:pt x="23" y="6574"/>
                      <a:pt x="0" y="7327"/>
                      <a:pt x="69" y="8057"/>
                    </a:cubicBezTo>
                    <a:cubicBezTo>
                      <a:pt x="69" y="8080"/>
                      <a:pt x="92" y="8126"/>
                      <a:pt x="114" y="8149"/>
                    </a:cubicBezTo>
                    <a:cubicBezTo>
                      <a:pt x="114" y="8126"/>
                      <a:pt x="137" y="8103"/>
                      <a:pt x="137" y="8080"/>
                    </a:cubicBezTo>
                    <a:cubicBezTo>
                      <a:pt x="206" y="7943"/>
                      <a:pt x="297" y="7806"/>
                      <a:pt x="365" y="7692"/>
                    </a:cubicBezTo>
                    <a:cubicBezTo>
                      <a:pt x="365" y="7487"/>
                      <a:pt x="343" y="7304"/>
                      <a:pt x="365" y="7099"/>
                    </a:cubicBezTo>
                    <a:cubicBezTo>
                      <a:pt x="348" y="7099"/>
                      <a:pt x="344" y="7099"/>
                      <a:pt x="343" y="7108"/>
                    </a:cubicBezTo>
                    <a:lnTo>
                      <a:pt x="343" y="7108"/>
                    </a:lnTo>
                    <a:cubicBezTo>
                      <a:pt x="367" y="6268"/>
                      <a:pt x="526" y="5428"/>
                      <a:pt x="753" y="4634"/>
                    </a:cubicBezTo>
                    <a:lnTo>
                      <a:pt x="753" y="4679"/>
                    </a:lnTo>
                    <a:cubicBezTo>
                      <a:pt x="1005" y="3789"/>
                      <a:pt x="1370" y="2944"/>
                      <a:pt x="1849" y="2168"/>
                    </a:cubicBezTo>
                    <a:cubicBezTo>
                      <a:pt x="2214" y="1598"/>
                      <a:pt x="2648" y="1050"/>
                      <a:pt x="3127" y="571"/>
                    </a:cubicBezTo>
                    <a:lnTo>
                      <a:pt x="3127" y="593"/>
                    </a:lnTo>
                    <a:cubicBezTo>
                      <a:pt x="3241" y="479"/>
                      <a:pt x="3356" y="388"/>
                      <a:pt x="3470" y="297"/>
                    </a:cubicBezTo>
                    <a:cubicBezTo>
                      <a:pt x="3538" y="228"/>
                      <a:pt x="3561" y="137"/>
                      <a:pt x="3515" y="68"/>
                    </a:cubicBezTo>
                    <a:cubicBezTo>
                      <a:pt x="3470" y="23"/>
                      <a:pt x="3424" y="0"/>
                      <a:pt x="33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2"/>
              <p:cNvSpPr/>
              <p:nvPr/>
            </p:nvSpPr>
            <p:spPr>
              <a:xfrm>
                <a:off x="6786848" y="2371995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2"/>
              <p:cNvSpPr/>
              <p:nvPr/>
            </p:nvSpPr>
            <p:spPr>
              <a:xfrm>
                <a:off x="6857802" y="31197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2"/>
              <p:cNvSpPr/>
              <p:nvPr/>
            </p:nvSpPr>
            <p:spPr>
              <a:xfrm>
                <a:off x="6880642" y="284029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2"/>
              <p:cNvSpPr/>
              <p:nvPr/>
            </p:nvSpPr>
            <p:spPr>
              <a:xfrm>
                <a:off x="6880642" y="284029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2"/>
              <p:cNvSpPr/>
              <p:nvPr/>
            </p:nvSpPr>
            <p:spPr>
              <a:xfrm>
                <a:off x="6837448" y="293776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1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2"/>
              <p:cNvSpPr/>
              <p:nvPr/>
            </p:nvSpPr>
            <p:spPr>
              <a:xfrm>
                <a:off x="6837448" y="2938382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23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2"/>
              <p:cNvSpPr/>
              <p:nvPr/>
            </p:nvSpPr>
            <p:spPr>
              <a:xfrm>
                <a:off x="6837448" y="29390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2"/>
              <p:cNvSpPr/>
              <p:nvPr/>
            </p:nvSpPr>
            <p:spPr>
              <a:xfrm>
                <a:off x="6857802" y="3118537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0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2"/>
              <p:cNvSpPr/>
              <p:nvPr/>
            </p:nvSpPr>
            <p:spPr>
              <a:xfrm>
                <a:off x="6857802" y="311915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2"/>
              <p:cNvSpPr/>
              <p:nvPr/>
            </p:nvSpPr>
            <p:spPr>
              <a:xfrm>
                <a:off x="6857802" y="31197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2"/>
              <p:cNvSpPr/>
              <p:nvPr/>
            </p:nvSpPr>
            <p:spPr>
              <a:xfrm>
                <a:off x="7267469" y="2848291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4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2"/>
              <p:cNvSpPr/>
              <p:nvPr/>
            </p:nvSpPr>
            <p:spPr>
              <a:xfrm>
                <a:off x="7291525" y="301366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2"/>
              <p:cNvSpPr/>
              <p:nvPr/>
            </p:nvSpPr>
            <p:spPr>
              <a:xfrm>
                <a:off x="7291525" y="301366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2"/>
              <p:cNvSpPr/>
              <p:nvPr/>
            </p:nvSpPr>
            <p:spPr>
              <a:xfrm>
                <a:off x="6912105" y="2908162"/>
                <a:ext cx="115391" cy="325144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12029" extrusionOk="0">
                    <a:moveTo>
                      <a:pt x="251" y="0"/>
                    </a:moveTo>
                    <a:cubicBezTo>
                      <a:pt x="160" y="0"/>
                      <a:pt x="91" y="68"/>
                      <a:pt x="69" y="160"/>
                    </a:cubicBezTo>
                    <a:cubicBezTo>
                      <a:pt x="0" y="2054"/>
                      <a:pt x="251" y="3949"/>
                      <a:pt x="776" y="5775"/>
                    </a:cubicBezTo>
                    <a:cubicBezTo>
                      <a:pt x="1301" y="7601"/>
                      <a:pt x="2123" y="9336"/>
                      <a:pt x="3150" y="10933"/>
                    </a:cubicBezTo>
                    <a:cubicBezTo>
                      <a:pt x="3378" y="11299"/>
                      <a:pt x="3652" y="11687"/>
                      <a:pt x="3995" y="11983"/>
                    </a:cubicBezTo>
                    <a:cubicBezTo>
                      <a:pt x="4017" y="12006"/>
                      <a:pt x="4063" y="12029"/>
                      <a:pt x="4109" y="12029"/>
                    </a:cubicBezTo>
                    <a:cubicBezTo>
                      <a:pt x="4154" y="12029"/>
                      <a:pt x="4177" y="12006"/>
                      <a:pt x="4223" y="11983"/>
                    </a:cubicBezTo>
                    <a:cubicBezTo>
                      <a:pt x="4246" y="11960"/>
                      <a:pt x="4268" y="11915"/>
                      <a:pt x="4268" y="11869"/>
                    </a:cubicBezTo>
                    <a:cubicBezTo>
                      <a:pt x="4268" y="11823"/>
                      <a:pt x="4246" y="11778"/>
                      <a:pt x="4223" y="11755"/>
                    </a:cubicBezTo>
                    <a:cubicBezTo>
                      <a:pt x="3995" y="11550"/>
                      <a:pt x="3812" y="11321"/>
                      <a:pt x="3629" y="11093"/>
                    </a:cubicBezTo>
                    <a:lnTo>
                      <a:pt x="3652" y="11093"/>
                    </a:lnTo>
                    <a:cubicBezTo>
                      <a:pt x="3652" y="11093"/>
                      <a:pt x="3629" y="11070"/>
                      <a:pt x="3629" y="11070"/>
                    </a:cubicBezTo>
                    <a:cubicBezTo>
                      <a:pt x="3424" y="10796"/>
                      <a:pt x="3241" y="10500"/>
                      <a:pt x="3082" y="10203"/>
                    </a:cubicBezTo>
                    <a:cubicBezTo>
                      <a:pt x="2876" y="9883"/>
                      <a:pt x="2694" y="9541"/>
                      <a:pt x="2511" y="9199"/>
                    </a:cubicBezTo>
                    <a:cubicBezTo>
                      <a:pt x="2169" y="8537"/>
                      <a:pt x="1849" y="7829"/>
                      <a:pt x="1575" y="7121"/>
                    </a:cubicBezTo>
                    <a:cubicBezTo>
                      <a:pt x="1575" y="7121"/>
                      <a:pt x="1575" y="7144"/>
                      <a:pt x="1575" y="7144"/>
                    </a:cubicBezTo>
                    <a:cubicBezTo>
                      <a:pt x="1004" y="5638"/>
                      <a:pt x="639" y="4063"/>
                      <a:pt x="479" y="2465"/>
                    </a:cubicBezTo>
                    <a:cubicBezTo>
                      <a:pt x="479" y="2488"/>
                      <a:pt x="479" y="2488"/>
                      <a:pt x="479" y="2511"/>
                    </a:cubicBezTo>
                    <a:cubicBezTo>
                      <a:pt x="411" y="1735"/>
                      <a:pt x="365" y="959"/>
                      <a:pt x="411" y="160"/>
                    </a:cubicBezTo>
                    <a:cubicBezTo>
                      <a:pt x="411" y="91"/>
                      <a:pt x="343" y="0"/>
                      <a:pt x="25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2"/>
              <p:cNvSpPr/>
              <p:nvPr/>
            </p:nvSpPr>
            <p:spPr>
              <a:xfrm>
                <a:off x="7010197" y="2930975"/>
                <a:ext cx="150557" cy="33195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2281" extrusionOk="0">
                    <a:moveTo>
                      <a:pt x="5387" y="1"/>
                    </a:moveTo>
                    <a:cubicBezTo>
                      <a:pt x="5319" y="1"/>
                      <a:pt x="5250" y="46"/>
                      <a:pt x="5227" y="115"/>
                    </a:cubicBezTo>
                    <a:cubicBezTo>
                      <a:pt x="4771" y="2009"/>
                      <a:pt x="4040" y="3835"/>
                      <a:pt x="3219" y="5616"/>
                    </a:cubicBezTo>
                    <a:cubicBezTo>
                      <a:pt x="3225" y="5616"/>
                      <a:pt x="3230" y="5614"/>
                      <a:pt x="3233" y="5611"/>
                    </a:cubicBezTo>
                    <a:lnTo>
                      <a:pt x="3233" y="5611"/>
                    </a:lnTo>
                    <a:cubicBezTo>
                      <a:pt x="2550" y="7066"/>
                      <a:pt x="1800" y="8498"/>
                      <a:pt x="1027" y="9907"/>
                    </a:cubicBezTo>
                    <a:cubicBezTo>
                      <a:pt x="845" y="10272"/>
                      <a:pt x="662" y="10614"/>
                      <a:pt x="480" y="10957"/>
                    </a:cubicBezTo>
                    <a:cubicBezTo>
                      <a:pt x="297" y="11299"/>
                      <a:pt x="137" y="11664"/>
                      <a:pt x="0" y="12029"/>
                    </a:cubicBezTo>
                    <a:cubicBezTo>
                      <a:pt x="0" y="12029"/>
                      <a:pt x="0" y="12052"/>
                      <a:pt x="0" y="12052"/>
                    </a:cubicBezTo>
                    <a:cubicBezTo>
                      <a:pt x="92" y="12121"/>
                      <a:pt x="183" y="12212"/>
                      <a:pt x="251" y="12281"/>
                    </a:cubicBezTo>
                    <a:cubicBezTo>
                      <a:pt x="366" y="11984"/>
                      <a:pt x="503" y="11687"/>
                      <a:pt x="617" y="11390"/>
                    </a:cubicBezTo>
                    <a:cubicBezTo>
                      <a:pt x="639" y="11390"/>
                      <a:pt x="639" y="11368"/>
                      <a:pt x="639" y="11368"/>
                    </a:cubicBezTo>
                    <a:cubicBezTo>
                      <a:pt x="845" y="10934"/>
                      <a:pt x="1073" y="10500"/>
                      <a:pt x="1324" y="10089"/>
                    </a:cubicBezTo>
                    <a:cubicBezTo>
                      <a:pt x="1552" y="9656"/>
                      <a:pt x="1781" y="9199"/>
                      <a:pt x="2032" y="8765"/>
                    </a:cubicBezTo>
                    <a:cubicBezTo>
                      <a:pt x="2488" y="7852"/>
                      <a:pt x="2968" y="6962"/>
                      <a:pt x="3401" y="6026"/>
                    </a:cubicBezTo>
                    <a:cubicBezTo>
                      <a:pt x="4246" y="4223"/>
                      <a:pt x="4999" y="2329"/>
                      <a:pt x="5501" y="389"/>
                    </a:cubicBezTo>
                    <a:cubicBezTo>
                      <a:pt x="5524" y="320"/>
                      <a:pt x="5524" y="274"/>
                      <a:pt x="5547" y="206"/>
                    </a:cubicBezTo>
                    <a:cubicBezTo>
                      <a:pt x="5570" y="115"/>
                      <a:pt x="5524" y="23"/>
                      <a:pt x="5433" y="1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2"/>
              <p:cNvSpPr/>
              <p:nvPr/>
            </p:nvSpPr>
            <p:spPr>
              <a:xfrm>
                <a:off x="7027469" y="32382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2"/>
              <p:cNvSpPr/>
              <p:nvPr/>
            </p:nvSpPr>
            <p:spPr>
              <a:xfrm>
                <a:off x="7026847" y="323884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2"/>
              <p:cNvSpPr/>
              <p:nvPr/>
            </p:nvSpPr>
            <p:spPr>
              <a:xfrm>
                <a:off x="7026847" y="323884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2"/>
              <p:cNvSpPr/>
              <p:nvPr/>
            </p:nvSpPr>
            <p:spPr>
              <a:xfrm>
                <a:off x="6981815" y="2801421"/>
                <a:ext cx="141935" cy="74873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2770" extrusionOk="0">
                    <a:moveTo>
                      <a:pt x="2100" y="2397"/>
                    </a:moveTo>
                    <a:cubicBezTo>
                      <a:pt x="2104" y="2397"/>
                      <a:pt x="2107" y="2398"/>
                      <a:pt x="2110" y="2399"/>
                    </a:cubicBezTo>
                    <a:lnTo>
                      <a:pt x="2110" y="2399"/>
                    </a:lnTo>
                    <a:cubicBezTo>
                      <a:pt x="2108" y="2398"/>
                      <a:pt x="2104" y="2397"/>
                      <a:pt x="2100" y="2397"/>
                    </a:cubicBezTo>
                    <a:close/>
                    <a:moveTo>
                      <a:pt x="183" y="0"/>
                    </a:moveTo>
                    <a:cubicBezTo>
                      <a:pt x="115" y="0"/>
                      <a:pt x="46" y="69"/>
                      <a:pt x="23" y="160"/>
                    </a:cubicBezTo>
                    <a:cubicBezTo>
                      <a:pt x="0" y="434"/>
                      <a:pt x="23" y="731"/>
                      <a:pt x="92" y="1005"/>
                    </a:cubicBezTo>
                    <a:cubicBezTo>
                      <a:pt x="160" y="1256"/>
                      <a:pt x="251" y="1484"/>
                      <a:pt x="411" y="1689"/>
                    </a:cubicBezTo>
                    <a:cubicBezTo>
                      <a:pt x="548" y="1895"/>
                      <a:pt x="708" y="2077"/>
                      <a:pt x="891" y="2214"/>
                    </a:cubicBezTo>
                    <a:cubicBezTo>
                      <a:pt x="1073" y="2374"/>
                      <a:pt x="1301" y="2488"/>
                      <a:pt x="1507" y="2579"/>
                    </a:cubicBezTo>
                    <a:cubicBezTo>
                      <a:pt x="1830" y="2709"/>
                      <a:pt x="2177" y="2769"/>
                      <a:pt x="2530" y="2769"/>
                    </a:cubicBezTo>
                    <a:cubicBezTo>
                      <a:pt x="2675" y="2769"/>
                      <a:pt x="2821" y="2759"/>
                      <a:pt x="2968" y="2739"/>
                    </a:cubicBezTo>
                    <a:cubicBezTo>
                      <a:pt x="3196" y="2716"/>
                      <a:pt x="3447" y="2648"/>
                      <a:pt x="3675" y="2557"/>
                    </a:cubicBezTo>
                    <a:cubicBezTo>
                      <a:pt x="3904" y="2465"/>
                      <a:pt x="4132" y="2328"/>
                      <a:pt x="4314" y="2191"/>
                    </a:cubicBezTo>
                    <a:cubicBezTo>
                      <a:pt x="4543" y="2009"/>
                      <a:pt x="4725" y="1803"/>
                      <a:pt x="4885" y="1575"/>
                    </a:cubicBezTo>
                    <a:cubicBezTo>
                      <a:pt x="4953" y="1461"/>
                      <a:pt x="5022" y="1324"/>
                      <a:pt x="5090" y="1187"/>
                    </a:cubicBezTo>
                    <a:cubicBezTo>
                      <a:pt x="5159" y="1027"/>
                      <a:pt x="5205" y="845"/>
                      <a:pt x="5250" y="662"/>
                    </a:cubicBezTo>
                    <a:cubicBezTo>
                      <a:pt x="5250" y="617"/>
                      <a:pt x="5250" y="594"/>
                      <a:pt x="5227" y="548"/>
                    </a:cubicBezTo>
                    <a:cubicBezTo>
                      <a:pt x="5205" y="502"/>
                      <a:pt x="5182" y="480"/>
                      <a:pt x="5136" y="457"/>
                    </a:cubicBezTo>
                    <a:cubicBezTo>
                      <a:pt x="5090" y="457"/>
                      <a:pt x="5045" y="457"/>
                      <a:pt x="5022" y="480"/>
                    </a:cubicBezTo>
                    <a:cubicBezTo>
                      <a:pt x="4976" y="502"/>
                      <a:pt x="4931" y="525"/>
                      <a:pt x="4931" y="571"/>
                    </a:cubicBezTo>
                    <a:cubicBezTo>
                      <a:pt x="4908" y="685"/>
                      <a:pt x="4885" y="776"/>
                      <a:pt x="4862" y="890"/>
                    </a:cubicBezTo>
                    <a:cubicBezTo>
                      <a:pt x="4817" y="959"/>
                      <a:pt x="4794" y="1050"/>
                      <a:pt x="4771" y="1119"/>
                    </a:cubicBezTo>
                    <a:cubicBezTo>
                      <a:pt x="4680" y="1278"/>
                      <a:pt x="4588" y="1438"/>
                      <a:pt x="4451" y="1598"/>
                    </a:cubicBezTo>
                    <a:cubicBezTo>
                      <a:pt x="4337" y="1735"/>
                      <a:pt x="4200" y="1872"/>
                      <a:pt x="4040" y="1986"/>
                    </a:cubicBezTo>
                    <a:cubicBezTo>
                      <a:pt x="3881" y="2100"/>
                      <a:pt x="3698" y="2191"/>
                      <a:pt x="3515" y="2260"/>
                    </a:cubicBezTo>
                    <a:cubicBezTo>
                      <a:pt x="3287" y="2351"/>
                      <a:pt x="3036" y="2420"/>
                      <a:pt x="2808" y="2443"/>
                    </a:cubicBezTo>
                    <a:lnTo>
                      <a:pt x="2831" y="2443"/>
                    </a:lnTo>
                    <a:cubicBezTo>
                      <a:pt x="2770" y="2449"/>
                      <a:pt x="2707" y="2451"/>
                      <a:pt x="2643" y="2451"/>
                    </a:cubicBezTo>
                    <a:cubicBezTo>
                      <a:pt x="2471" y="2451"/>
                      <a:pt x="2291" y="2431"/>
                      <a:pt x="2110" y="2399"/>
                    </a:cubicBezTo>
                    <a:lnTo>
                      <a:pt x="2110" y="2399"/>
                    </a:lnTo>
                    <a:cubicBezTo>
                      <a:pt x="2121" y="2403"/>
                      <a:pt x="2125" y="2413"/>
                      <a:pt x="2135" y="2417"/>
                    </a:cubicBezTo>
                    <a:lnTo>
                      <a:pt x="2135" y="2417"/>
                    </a:lnTo>
                    <a:cubicBezTo>
                      <a:pt x="1911" y="2372"/>
                      <a:pt x="1709" y="2304"/>
                      <a:pt x="1507" y="2214"/>
                    </a:cubicBezTo>
                    <a:cubicBezTo>
                      <a:pt x="1324" y="2146"/>
                      <a:pt x="1187" y="2032"/>
                      <a:pt x="1028" y="1918"/>
                    </a:cubicBezTo>
                    <a:cubicBezTo>
                      <a:pt x="913" y="1826"/>
                      <a:pt x="799" y="1689"/>
                      <a:pt x="708" y="1575"/>
                    </a:cubicBezTo>
                    <a:cubicBezTo>
                      <a:pt x="617" y="1438"/>
                      <a:pt x="525" y="1278"/>
                      <a:pt x="480" y="1119"/>
                    </a:cubicBezTo>
                    <a:cubicBezTo>
                      <a:pt x="411" y="959"/>
                      <a:pt x="366" y="776"/>
                      <a:pt x="366" y="594"/>
                    </a:cubicBezTo>
                    <a:cubicBezTo>
                      <a:pt x="343" y="457"/>
                      <a:pt x="343" y="320"/>
                      <a:pt x="366" y="183"/>
                    </a:cubicBezTo>
                    <a:cubicBezTo>
                      <a:pt x="366" y="92"/>
                      <a:pt x="274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2"/>
              <p:cNvSpPr/>
              <p:nvPr/>
            </p:nvSpPr>
            <p:spPr>
              <a:xfrm>
                <a:off x="7220571" y="3453546"/>
                <a:ext cx="24705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321" extrusionOk="0">
                    <a:moveTo>
                      <a:pt x="480" y="1"/>
                    </a:moveTo>
                    <a:cubicBezTo>
                      <a:pt x="320" y="69"/>
                      <a:pt x="161" y="137"/>
                      <a:pt x="1" y="229"/>
                    </a:cubicBezTo>
                    <a:cubicBezTo>
                      <a:pt x="164" y="249"/>
                      <a:pt x="308" y="288"/>
                      <a:pt x="467" y="312"/>
                    </a:cubicBezTo>
                    <a:lnTo>
                      <a:pt x="467" y="312"/>
                    </a:lnTo>
                    <a:cubicBezTo>
                      <a:pt x="447" y="305"/>
                      <a:pt x="425" y="297"/>
                      <a:pt x="412" y="297"/>
                    </a:cubicBezTo>
                    <a:cubicBezTo>
                      <a:pt x="571" y="229"/>
                      <a:pt x="731" y="137"/>
                      <a:pt x="914" y="69"/>
                    </a:cubicBezTo>
                    <a:cubicBezTo>
                      <a:pt x="868" y="69"/>
                      <a:pt x="845" y="46"/>
                      <a:pt x="800" y="46"/>
                    </a:cubicBezTo>
                    <a:lnTo>
                      <a:pt x="777" y="46"/>
                    </a:lnTo>
                    <a:cubicBezTo>
                      <a:pt x="663" y="23"/>
                      <a:pt x="571" y="1"/>
                      <a:pt x="480" y="1"/>
                    </a:cubicBezTo>
                    <a:close/>
                    <a:moveTo>
                      <a:pt x="467" y="312"/>
                    </a:moveTo>
                    <a:cubicBezTo>
                      <a:pt x="481" y="316"/>
                      <a:pt x="494" y="320"/>
                      <a:pt x="503" y="320"/>
                    </a:cubicBezTo>
                    <a:lnTo>
                      <a:pt x="526" y="320"/>
                    </a:lnTo>
                    <a:cubicBezTo>
                      <a:pt x="506" y="318"/>
                      <a:pt x="486" y="315"/>
                      <a:pt x="467" y="312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2"/>
              <p:cNvSpPr/>
              <p:nvPr/>
            </p:nvSpPr>
            <p:spPr>
              <a:xfrm>
                <a:off x="7142833" y="3531906"/>
                <a:ext cx="12380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35" extrusionOk="0">
                    <a:moveTo>
                      <a:pt x="229" y="0"/>
                    </a:moveTo>
                    <a:cubicBezTo>
                      <a:pt x="183" y="46"/>
                      <a:pt x="138" y="114"/>
                      <a:pt x="92" y="160"/>
                    </a:cubicBezTo>
                    <a:cubicBezTo>
                      <a:pt x="69" y="183"/>
                      <a:pt x="24" y="206"/>
                      <a:pt x="1" y="229"/>
                    </a:cubicBezTo>
                    <a:cubicBezTo>
                      <a:pt x="50" y="266"/>
                      <a:pt x="107" y="303"/>
                      <a:pt x="166" y="340"/>
                    </a:cubicBezTo>
                    <a:lnTo>
                      <a:pt x="166" y="340"/>
                    </a:lnTo>
                    <a:cubicBezTo>
                      <a:pt x="255" y="294"/>
                      <a:pt x="322" y="228"/>
                      <a:pt x="389" y="183"/>
                    </a:cubicBezTo>
                    <a:lnTo>
                      <a:pt x="457" y="137"/>
                    </a:lnTo>
                    <a:cubicBezTo>
                      <a:pt x="389" y="92"/>
                      <a:pt x="320" y="46"/>
                      <a:pt x="229" y="0"/>
                    </a:cubicBezTo>
                    <a:close/>
                    <a:moveTo>
                      <a:pt x="166" y="340"/>
                    </a:moveTo>
                    <a:cubicBezTo>
                      <a:pt x="164" y="341"/>
                      <a:pt x="162" y="342"/>
                      <a:pt x="161" y="343"/>
                    </a:cubicBezTo>
                    <a:lnTo>
                      <a:pt x="170" y="343"/>
                    </a:lnTo>
                    <a:cubicBezTo>
                      <a:pt x="169" y="342"/>
                      <a:pt x="167" y="341"/>
                      <a:pt x="166" y="340"/>
                    </a:cubicBezTo>
                    <a:close/>
                    <a:moveTo>
                      <a:pt x="170" y="343"/>
                    </a:moveTo>
                    <a:cubicBezTo>
                      <a:pt x="182" y="350"/>
                      <a:pt x="194" y="357"/>
                      <a:pt x="206" y="365"/>
                    </a:cubicBezTo>
                    <a:lnTo>
                      <a:pt x="206" y="365"/>
                    </a:lnTo>
                    <a:cubicBezTo>
                      <a:pt x="197" y="356"/>
                      <a:pt x="189" y="349"/>
                      <a:pt x="183" y="343"/>
                    </a:cubicBezTo>
                    <a:close/>
                    <a:moveTo>
                      <a:pt x="206" y="365"/>
                    </a:moveTo>
                    <a:cubicBezTo>
                      <a:pt x="230" y="388"/>
                      <a:pt x="264" y="417"/>
                      <a:pt x="298" y="434"/>
                    </a:cubicBezTo>
                    <a:lnTo>
                      <a:pt x="320" y="434"/>
                    </a:lnTo>
                    <a:cubicBezTo>
                      <a:pt x="282" y="411"/>
                      <a:pt x="244" y="388"/>
                      <a:pt x="206" y="365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2"/>
              <p:cNvSpPr/>
              <p:nvPr/>
            </p:nvSpPr>
            <p:spPr>
              <a:xfrm>
                <a:off x="7241547" y="345479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2"/>
              <p:cNvSpPr/>
              <p:nvPr/>
            </p:nvSpPr>
            <p:spPr>
              <a:xfrm>
                <a:off x="7242168" y="345479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2"/>
              <p:cNvSpPr/>
              <p:nvPr/>
            </p:nvSpPr>
            <p:spPr>
              <a:xfrm>
                <a:off x="6602368" y="3072883"/>
                <a:ext cx="437454" cy="350471"/>
              </a:xfrm>
              <a:custGeom>
                <a:avLst/>
                <a:gdLst/>
                <a:ahLst/>
                <a:cxnLst/>
                <a:rect l="l" t="t" r="r" b="b"/>
                <a:pathLst>
                  <a:path w="16184" h="12966" extrusionOk="0">
                    <a:moveTo>
                      <a:pt x="3425" y="0"/>
                    </a:moveTo>
                    <a:cubicBezTo>
                      <a:pt x="3059" y="23"/>
                      <a:pt x="2717" y="69"/>
                      <a:pt x="2397" y="183"/>
                    </a:cubicBezTo>
                    <a:cubicBezTo>
                      <a:pt x="2078" y="274"/>
                      <a:pt x="1758" y="434"/>
                      <a:pt x="1484" y="617"/>
                    </a:cubicBezTo>
                    <a:cubicBezTo>
                      <a:pt x="1325" y="731"/>
                      <a:pt x="1188" y="845"/>
                      <a:pt x="1074" y="982"/>
                    </a:cubicBezTo>
                    <a:cubicBezTo>
                      <a:pt x="937" y="1096"/>
                      <a:pt x="823" y="1233"/>
                      <a:pt x="731" y="1393"/>
                    </a:cubicBezTo>
                    <a:cubicBezTo>
                      <a:pt x="275" y="2032"/>
                      <a:pt x="24" y="2808"/>
                      <a:pt x="1" y="3584"/>
                    </a:cubicBezTo>
                    <a:cubicBezTo>
                      <a:pt x="1" y="4383"/>
                      <a:pt x="183" y="5159"/>
                      <a:pt x="503" y="5889"/>
                    </a:cubicBezTo>
                    <a:cubicBezTo>
                      <a:pt x="823" y="6642"/>
                      <a:pt x="1256" y="7350"/>
                      <a:pt x="1758" y="7989"/>
                    </a:cubicBezTo>
                    <a:cubicBezTo>
                      <a:pt x="2238" y="8628"/>
                      <a:pt x="2763" y="9199"/>
                      <a:pt x="3310" y="9747"/>
                    </a:cubicBezTo>
                    <a:cubicBezTo>
                      <a:pt x="3950" y="10363"/>
                      <a:pt x="4589" y="10934"/>
                      <a:pt x="5273" y="11481"/>
                    </a:cubicBezTo>
                    <a:cubicBezTo>
                      <a:pt x="5958" y="12006"/>
                      <a:pt x="6643" y="12509"/>
                      <a:pt x="7373" y="12965"/>
                    </a:cubicBezTo>
                    <a:lnTo>
                      <a:pt x="7647" y="12965"/>
                    </a:lnTo>
                    <a:cubicBezTo>
                      <a:pt x="7739" y="12965"/>
                      <a:pt x="7853" y="12965"/>
                      <a:pt x="7944" y="12942"/>
                    </a:cubicBezTo>
                    <a:cubicBezTo>
                      <a:pt x="7442" y="12646"/>
                      <a:pt x="6940" y="12303"/>
                      <a:pt x="6460" y="11961"/>
                    </a:cubicBezTo>
                    <a:cubicBezTo>
                      <a:pt x="5662" y="11390"/>
                      <a:pt x="4885" y="10751"/>
                      <a:pt x="4155" y="10089"/>
                    </a:cubicBezTo>
                    <a:cubicBezTo>
                      <a:pt x="3493" y="9496"/>
                      <a:pt x="2877" y="8857"/>
                      <a:pt x="2306" y="8172"/>
                    </a:cubicBezTo>
                    <a:cubicBezTo>
                      <a:pt x="1736" y="7464"/>
                      <a:pt x="1233" y="6711"/>
                      <a:pt x="845" y="5866"/>
                    </a:cubicBezTo>
                    <a:cubicBezTo>
                      <a:pt x="845" y="5866"/>
                      <a:pt x="845" y="5866"/>
                      <a:pt x="845" y="5844"/>
                    </a:cubicBezTo>
                    <a:cubicBezTo>
                      <a:pt x="640" y="5410"/>
                      <a:pt x="480" y="4931"/>
                      <a:pt x="389" y="4451"/>
                    </a:cubicBezTo>
                    <a:cubicBezTo>
                      <a:pt x="343" y="4063"/>
                      <a:pt x="320" y="3698"/>
                      <a:pt x="343" y="3310"/>
                    </a:cubicBezTo>
                    <a:cubicBezTo>
                      <a:pt x="389" y="2990"/>
                      <a:pt x="457" y="2671"/>
                      <a:pt x="571" y="2374"/>
                    </a:cubicBezTo>
                    <a:lnTo>
                      <a:pt x="549" y="2374"/>
                    </a:lnTo>
                    <a:cubicBezTo>
                      <a:pt x="663" y="2100"/>
                      <a:pt x="823" y="1826"/>
                      <a:pt x="982" y="1552"/>
                    </a:cubicBezTo>
                    <a:cubicBezTo>
                      <a:pt x="1142" y="1347"/>
                      <a:pt x="1325" y="1142"/>
                      <a:pt x="1553" y="982"/>
                    </a:cubicBezTo>
                    <a:cubicBezTo>
                      <a:pt x="1736" y="845"/>
                      <a:pt x="1941" y="708"/>
                      <a:pt x="2169" y="617"/>
                    </a:cubicBezTo>
                    <a:cubicBezTo>
                      <a:pt x="2420" y="503"/>
                      <a:pt x="2671" y="411"/>
                      <a:pt x="2968" y="366"/>
                    </a:cubicBezTo>
                    <a:cubicBezTo>
                      <a:pt x="3194" y="337"/>
                      <a:pt x="3420" y="318"/>
                      <a:pt x="3645" y="318"/>
                    </a:cubicBezTo>
                    <a:cubicBezTo>
                      <a:pt x="3785" y="318"/>
                      <a:pt x="3924" y="325"/>
                      <a:pt x="4064" y="343"/>
                    </a:cubicBezTo>
                    <a:lnTo>
                      <a:pt x="4041" y="343"/>
                    </a:lnTo>
                    <a:cubicBezTo>
                      <a:pt x="4406" y="366"/>
                      <a:pt x="4748" y="434"/>
                      <a:pt x="5091" y="525"/>
                    </a:cubicBezTo>
                    <a:cubicBezTo>
                      <a:pt x="5479" y="639"/>
                      <a:pt x="5867" y="776"/>
                      <a:pt x="6232" y="913"/>
                    </a:cubicBezTo>
                    <a:cubicBezTo>
                      <a:pt x="6232" y="913"/>
                      <a:pt x="6209" y="891"/>
                      <a:pt x="6209" y="891"/>
                    </a:cubicBezTo>
                    <a:lnTo>
                      <a:pt x="6209" y="891"/>
                    </a:lnTo>
                    <a:cubicBezTo>
                      <a:pt x="7944" y="1552"/>
                      <a:pt x="9565" y="2488"/>
                      <a:pt x="11094" y="3561"/>
                    </a:cubicBezTo>
                    <a:cubicBezTo>
                      <a:pt x="11094" y="3561"/>
                      <a:pt x="11094" y="3561"/>
                      <a:pt x="11094" y="3561"/>
                    </a:cubicBezTo>
                    <a:lnTo>
                      <a:pt x="11094" y="3561"/>
                    </a:lnTo>
                    <a:cubicBezTo>
                      <a:pt x="11094" y="3561"/>
                      <a:pt x="11117" y="3584"/>
                      <a:pt x="11117" y="3584"/>
                    </a:cubicBezTo>
                    <a:cubicBezTo>
                      <a:pt x="12144" y="4337"/>
                      <a:pt x="13148" y="5159"/>
                      <a:pt x="14107" y="6003"/>
                    </a:cubicBezTo>
                    <a:cubicBezTo>
                      <a:pt x="14700" y="6551"/>
                      <a:pt x="15294" y="7099"/>
                      <a:pt x="15887" y="7670"/>
                    </a:cubicBezTo>
                    <a:cubicBezTo>
                      <a:pt x="15979" y="7601"/>
                      <a:pt x="16070" y="7533"/>
                      <a:pt x="16184" y="7487"/>
                    </a:cubicBezTo>
                    <a:cubicBezTo>
                      <a:pt x="16047" y="7373"/>
                      <a:pt x="15933" y="7259"/>
                      <a:pt x="15819" y="7145"/>
                    </a:cubicBezTo>
                    <a:cubicBezTo>
                      <a:pt x="14495" y="5889"/>
                      <a:pt x="13103" y="4657"/>
                      <a:pt x="11619" y="3561"/>
                    </a:cubicBezTo>
                    <a:cubicBezTo>
                      <a:pt x="10158" y="2465"/>
                      <a:pt x="8606" y="1507"/>
                      <a:pt x="6917" y="822"/>
                    </a:cubicBezTo>
                    <a:cubicBezTo>
                      <a:pt x="6506" y="662"/>
                      <a:pt x="6072" y="503"/>
                      <a:pt x="5639" y="366"/>
                    </a:cubicBezTo>
                    <a:cubicBezTo>
                      <a:pt x="5273" y="229"/>
                      <a:pt x="4885" y="114"/>
                      <a:pt x="4497" y="69"/>
                    </a:cubicBezTo>
                    <a:cubicBezTo>
                      <a:pt x="4452" y="46"/>
                      <a:pt x="4429" y="46"/>
                      <a:pt x="4383" y="46"/>
                    </a:cubicBezTo>
                    <a:cubicBezTo>
                      <a:pt x="4132" y="0"/>
                      <a:pt x="3881" y="0"/>
                      <a:pt x="3653" y="0"/>
                    </a:cubicBezTo>
                    <a:close/>
                  </a:path>
                </a:pathLst>
              </a:custGeom>
              <a:solidFill>
                <a:srgbClr val="8D7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2"/>
              <p:cNvSpPr/>
              <p:nvPr/>
            </p:nvSpPr>
            <p:spPr>
              <a:xfrm>
                <a:off x="6611640" y="3162352"/>
                <a:ext cx="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2"/>
              <p:cNvSpPr/>
              <p:nvPr/>
            </p:nvSpPr>
            <p:spPr>
              <a:xfrm>
                <a:off x="6624587" y="3230819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23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2"/>
              <p:cNvSpPr/>
              <p:nvPr/>
            </p:nvSpPr>
            <p:spPr>
              <a:xfrm>
                <a:off x="6625209" y="3230819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1"/>
                    </a:moveTo>
                    <a:cubicBezTo>
                      <a:pt x="0" y="1"/>
                      <a:pt x="0" y="23"/>
                      <a:pt x="0" y="23"/>
                    </a:cubicBezTo>
                    <a:cubicBezTo>
                      <a:pt x="0" y="23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2"/>
              <p:cNvSpPr/>
              <p:nvPr/>
            </p:nvSpPr>
            <p:spPr>
              <a:xfrm>
                <a:off x="6776360" y="3395540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2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2"/>
              <p:cNvSpPr/>
              <p:nvPr/>
            </p:nvSpPr>
            <p:spPr>
              <a:xfrm>
                <a:off x="7001547" y="3513391"/>
                <a:ext cx="144394" cy="31490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1165" extrusionOk="0">
                    <a:moveTo>
                      <a:pt x="754" y="1"/>
                    </a:moveTo>
                    <a:cubicBezTo>
                      <a:pt x="754" y="1"/>
                      <a:pt x="754" y="23"/>
                      <a:pt x="731" y="23"/>
                    </a:cubicBezTo>
                    <a:cubicBezTo>
                      <a:pt x="731" y="46"/>
                      <a:pt x="708" y="46"/>
                      <a:pt x="686" y="46"/>
                    </a:cubicBezTo>
                    <a:cubicBezTo>
                      <a:pt x="457" y="92"/>
                      <a:pt x="229" y="115"/>
                      <a:pt x="1" y="138"/>
                    </a:cubicBezTo>
                    <a:cubicBezTo>
                      <a:pt x="1667" y="640"/>
                      <a:pt x="3402" y="1005"/>
                      <a:pt x="5136" y="1165"/>
                    </a:cubicBezTo>
                    <a:cubicBezTo>
                      <a:pt x="5182" y="1165"/>
                      <a:pt x="5205" y="1165"/>
                      <a:pt x="5251" y="1142"/>
                    </a:cubicBezTo>
                    <a:cubicBezTo>
                      <a:pt x="5296" y="1119"/>
                      <a:pt x="5319" y="1073"/>
                      <a:pt x="5319" y="1028"/>
                    </a:cubicBezTo>
                    <a:cubicBezTo>
                      <a:pt x="5342" y="1005"/>
                      <a:pt x="5319" y="959"/>
                      <a:pt x="5296" y="914"/>
                    </a:cubicBezTo>
                    <a:cubicBezTo>
                      <a:pt x="5296" y="891"/>
                      <a:pt x="5251" y="845"/>
                      <a:pt x="5205" y="845"/>
                    </a:cubicBezTo>
                    <a:cubicBezTo>
                      <a:pt x="3698" y="708"/>
                      <a:pt x="2215" y="411"/>
                      <a:pt x="754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2"/>
              <p:cNvSpPr/>
              <p:nvPr/>
            </p:nvSpPr>
            <p:spPr>
              <a:xfrm>
                <a:off x="7136049" y="3467115"/>
                <a:ext cx="65440" cy="77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2873" extrusionOk="0">
                    <a:moveTo>
                      <a:pt x="2420" y="1"/>
                    </a:moveTo>
                    <a:lnTo>
                      <a:pt x="2420" y="1"/>
                    </a:lnTo>
                    <a:cubicBezTo>
                      <a:pt x="2306" y="46"/>
                      <a:pt x="2192" y="92"/>
                      <a:pt x="2055" y="115"/>
                    </a:cubicBezTo>
                    <a:lnTo>
                      <a:pt x="2032" y="115"/>
                    </a:lnTo>
                    <a:cubicBezTo>
                      <a:pt x="2009" y="206"/>
                      <a:pt x="1964" y="297"/>
                      <a:pt x="1941" y="389"/>
                    </a:cubicBezTo>
                    <a:cubicBezTo>
                      <a:pt x="1735" y="822"/>
                      <a:pt x="1462" y="1233"/>
                      <a:pt x="1165" y="1598"/>
                    </a:cubicBezTo>
                    <a:cubicBezTo>
                      <a:pt x="914" y="1895"/>
                      <a:pt x="640" y="2192"/>
                      <a:pt x="320" y="2420"/>
                    </a:cubicBezTo>
                    <a:cubicBezTo>
                      <a:pt x="252" y="2466"/>
                      <a:pt x="183" y="2511"/>
                      <a:pt x="115" y="2557"/>
                    </a:cubicBezTo>
                    <a:cubicBezTo>
                      <a:pt x="24" y="2603"/>
                      <a:pt x="1" y="2694"/>
                      <a:pt x="46" y="2785"/>
                    </a:cubicBezTo>
                    <a:cubicBezTo>
                      <a:pt x="79" y="2835"/>
                      <a:pt x="136" y="2872"/>
                      <a:pt x="191" y="2872"/>
                    </a:cubicBezTo>
                    <a:cubicBezTo>
                      <a:pt x="212" y="2872"/>
                      <a:pt x="233" y="2867"/>
                      <a:pt x="252" y="2854"/>
                    </a:cubicBezTo>
                    <a:cubicBezTo>
                      <a:pt x="320" y="2808"/>
                      <a:pt x="366" y="2785"/>
                      <a:pt x="434" y="2740"/>
                    </a:cubicBezTo>
                    <a:lnTo>
                      <a:pt x="412" y="2740"/>
                    </a:lnTo>
                    <a:cubicBezTo>
                      <a:pt x="503" y="2694"/>
                      <a:pt x="571" y="2626"/>
                      <a:pt x="640" y="2580"/>
                    </a:cubicBezTo>
                    <a:lnTo>
                      <a:pt x="708" y="2534"/>
                    </a:lnTo>
                    <a:cubicBezTo>
                      <a:pt x="845" y="2420"/>
                      <a:pt x="982" y="2306"/>
                      <a:pt x="1096" y="2192"/>
                    </a:cubicBezTo>
                    <a:cubicBezTo>
                      <a:pt x="1370" y="1895"/>
                      <a:pt x="1621" y="1576"/>
                      <a:pt x="1850" y="1233"/>
                    </a:cubicBezTo>
                    <a:cubicBezTo>
                      <a:pt x="2055" y="891"/>
                      <a:pt x="2238" y="526"/>
                      <a:pt x="2375" y="160"/>
                    </a:cubicBezTo>
                    <a:cubicBezTo>
                      <a:pt x="2397" y="92"/>
                      <a:pt x="2420" y="46"/>
                      <a:pt x="2420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2"/>
              <p:cNvSpPr/>
              <p:nvPr/>
            </p:nvSpPr>
            <p:spPr>
              <a:xfrm>
                <a:off x="6845449" y="3419624"/>
                <a:ext cx="6217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66" extrusionOk="0">
                    <a:moveTo>
                      <a:pt x="229" y="0"/>
                    </a:moveTo>
                    <a:cubicBezTo>
                      <a:pt x="161" y="0"/>
                      <a:pt x="92" y="23"/>
                      <a:pt x="24" y="23"/>
                    </a:cubicBezTo>
                    <a:cubicBezTo>
                      <a:pt x="24" y="114"/>
                      <a:pt x="1" y="183"/>
                      <a:pt x="1" y="251"/>
                    </a:cubicBezTo>
                    <a:lnTo>
                      <a:pt x="1" y="365"/>
                    </a:lnTo>
                    <a:cubicBezTo>
                      <a:pt x="69" y="343"/>
                      <a:pt x="138" y="343"/>
                      <a:pt x="206" y="320"/>
                    </a:cubicBezTo>
                    <a:cubicBezTo>
                      <a:pt x="206" y="297"/>
                      <a:pt x="206" y="274"/>
                      <a:pt x="206" y="228"/>
                    </a:cubicBezTo>
                    <a:cubicBezTo>
                      <a:pt x="206" y="160"/>
                      <a:pt x="206" y="91"/>
                      <a:pt x="229" y="0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2"/>
              <p:cNvSpPr/>
              <p:nvPr/>
            </p:nvSpPr>
            <p:spPr>
              <a:xfrm>
                <a:off x="6883724" y="3512769"/>
                <a:ext cx="11136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66" extrusionOk="0">
                    <a:moveTo>
                      <a:pt x="206" y="1"/>
                    </a:moveTo>
                    <a:cubicBezTo>
                      <a:pt x="137" y="46"/>
                      <a:pt x="69" y="69"/>
                      <a:pt x="0" y="115"/>
                    </a:cubicBezTo>
                    <a:cubicBezTo>
                      <a:pt x="46" y="161"/>
                      <a:pt x="91" y="229"/>
                      <a:pt x="160" y="275"/>
                    </a:cubicBezTo>
                    <a:lnTo>
                      <a:pt x="206" y="343"/>
                    </a:lnTo>
                    <a:cubicBezTo>
                      <a:pt x="206" y="366"/>
                      <a:pt x="228" y="366"/>
                      <a:pt x="228" y="366"/>
                    </a:cubicBezTo>
                    <a:cubicBezTo>
                      <a:pt x="297" y="320"/>
                      <a:pt x="343" y="297"/>
                      <a:pt x="411" y="275"/>
                    </a:cubicBezTo>
                    <a:cubicBezTo>
                      <a:pt x="388" y="229"/>
                      <a:pt x="365" y="206"/>
                      <a:pt x="343" y="183"/>
                    </a:cubicBezTo>
                    <a:cubicBezTo>
                      <a:pt x="297" y="115"/>
                      <a:pt x="251" y="69"/>
                      <a:pt x="206" y="1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2"/>
              <p:cNvSpPr/>
              <p:nvPr/>
            </p:nvSpPr>
            <p:spPr>
              <a:xfrm>
                <a:off x="6673944" y="35226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2"/>
              <p:cNvSpPr/>
              <p:nvPr/>
            </p:nvSpPr>
            <p:spPr>
              <a:xfrm>
                <a:off x="6846071" y="3119158"/>
                <a:ext cx="637989" cy="408369"/>
              </a:xfrm>
              <a:custGeom>
                <a:avLst/>
                <a:gdLst/>
                <a:ahLst/>
                <a:cxnLst/>
                <a:rect l="l" t="t" r="r" b="b"/>
                <a:pathLst>
                  <a:path w="23603" h="15108" extrusionOk="0">
                    <a:moveTo>
                      <a:pt x="19539" y="0"/>
                    </a:moveTo>
                    <a:cubicBezTo>
                      <a:pt x="19151" y="23"/>
                      <a:pt x="18763" y="69"/>
                      <a:pt x="18375" y="137"/>
                    </a:cubicBezTo>
                    <a:cubicBezTo>
                      <a:pt x="17919" y="206"/>
                      <a:pt x="17485" y="320"/>
                      <a:pt x="17051" y="434"/>
                    </a:cubicBezTo>
                    <a:cubicBezTo>
                      <a:pt x="15294" y="868"/>
                      <a:pt x="13605" y="1621"/>
                      <a:pt x="12007" y="2465"/>
                    </a:cubicBezTo>
                    <a:cubicBezTo>
                      <a:pt x="10386" y="3356"/>
                      <a:pt x="8834" y="4383"/>
                      <a:pt x="7351" y="5455"/>
                    </a:cubicBezTo>
                    <a:cubicBezTo>
                      <a:pt x="6597" y="5980"/>
                      <a:pt x="5867" y="6528"/>
                      <a:pt x="5137" y="7053"/>
                    </a:cubicBezTo>
                    <a:cubicBezTo>
                      <a:pt x="4794" y="7327"/>
                      <a:pt x="4429" y="7601"/>
                      <a:pt x="4064" y="7875"/>
                    </a:cubicBezTo>
                    <a:cubicBezTo>
                      <a:pt x="3699" y="8149"/>
                      <a:pt x="3333" y="8446"/>
                      <a:pt x="2968" y="8765"/>
                    </a:cubicBezTo>
                    <a:cubicBezTo>
                      <a:pt x="2055" y="9518"/>
                      <a:pt x="1142" y="10294"/>
                      <a:pt x="69" y="10865"/>
                    </a:cubicBezTo>
                    <a:cubicBezTo>
                      <a:pt x="46" y="10888"/>
                      <a:pt x="24" y="10934"/>
                      <a:pt x="1" y="10979"/>
                    </a:cubicBezTo>
                    <a:cubicBezTo>
                      <a:pt x="1" y="11002"/>
                      <a:pt x="1" y="11048"/>
                      <a:pt x="46" y="11093"/>
                    </a:cubicBezTo>
                    <a:cubicBezTo>
                      <a:pt x="69" y="11116"/>
                      <a:pt x="92" y="11139"/>
                      <a:pt x="138" y="11162"/>
                    </a:cubicBezTo>
                    <a:cubicBezTo>
                      <a:pt x="183" y="11162"/>
                      <a:pt x="229" y="11162"/>
                      <a:pt x="275" y="11139"/>
                    </a:cubicBezTo>
                    <a:cubicBezTo>
                      <a:pt x="1096" y="10682"/>
                      <a:pt x="1850" y="10089"/>
                      <a:pt x="2580" y="9496"/>
                    </a:cubicBezTo>
                    <a:cubicBezTo>
                      <a:pt x="2945" y="9199"/>
                      <a:pt x="3310" y="8879"/>
                      <a:pt x="3699" y="8583"/>
                    </a:cubicBezTo>
                    <a:cubicBezTo>
                      <a:pt x="4041" y="8309"/>
                      <a:pt x="4406" y="8012"/>
                      <a:pt x="4771" y="7738"/>
                    </a:cubicBezTo>
                    <a:cubicBezTo>
                      <a:pt x="6232" y="6642"/>
                      <a:pt x="7693" y="5570"/>
                      <a:pt x="9222" y="4542"/>
                    </a:cubicBezTo>
                    <a:cubicBezTo>
                      <a:pt x="10272" y="3835"/>
                      <a:pt x="11368" y="3173"/>
                      <a:pt x="12509" y="2579"/>
                    </a:cubicBezTo>
                    <a:lnTo>
                      <a:pt x="12486" y="2579"/>
                    </a:lnTo>
                    <a:cubicBezTo>
                      <a:pt x="14153" y="1712"/>
                      <a:pt x="15910" y="1005"/>
                      <a:pt x="17736" y="594"/>
                    </a:cubicBezTo>
                    <a:lnTo>
                      <a:pt x="17690" y="594"/>
                    </a:lnTo>
                    <a:cubicBezTo>
                      <a:pt x="18101" y="502"/>
                      <a:pt x="18489" y="434"/>
                      <a:pt x="18900" y="388"/>
                    </a:cubicBezTo>
                    <a:cubicBezTo>
                      <a:pt x="19168" y="355"/>
                      <a:pt x="19423" y="334"/>
                      <a:pt x="19683" y="334"/>
                    </a:cubicBezTo>
                    <a:cubicBezTo>
                      <a:pt x="19779" y="334"/>
                      <a:pt x="19875" y="337"/>
                      <a:pt x="19973" y="343"/>
                    </a:cubicBezTo>
                    <a:lnTo>
                      <a:pt x="19927" y="343"/>
                    </a:lnTo>
                    <a:cubicBezTo>
                      <a:pt x="20293" y="365"/>
                      <a:pt x="20658" y="411"/>
                      <a:pt x="21023" y="525"/>
                    </a:cubicBezTo>
                    <a:cubicBezTo>
                      <a:pt x="21297" y="617"/>
                      <a:pt x="21548" y="731"/>
                      <a:pt x="21776" y="868"/>
                    </a:cubicBezTo>
                    <a:cubicBezTo>
                      <a:pt x="21982" y="1005"/>
                      <a:pt x="22164" y="1164"/>
                      <a:pt x="22347" y="1324"/>
                    </a:cubicBezTo>
                    <a:cubicBezTo>
                      <a:pt x="22529" y="1530"/>
                      <a:pt x="22666" y="1735"/>
                      <a:pt x="22803" y="1986"/>
                    </a:cubicBezTo>
                    <a:cubicBezTo>
                      <a:pt x="22963" y="2260"/>
                      <a:pt x="23054" y="2579"/>
                      <a:pt x="23123" y="2899"/>
                    </a:cubicBezTo>
                    <a:cubicBezTo>
                      <a:pt x="23123" y="2876"/>
                      <a:pt x="23123" y="2876"/>
                      <a:pt x="23123" y="2853"/>
                    </a:cubicBezTo>
                    <a:cubicBezTo>
                      <a:pt x="23191" y="3173"/>
                      <a:pt x="23214" y="3470"/>
                      <a:pt x="23214" y="3789"/>
                    </a:cubicBezTo>
                    <a:cubicBezTo>
                      <a:pt x="23214" y="3797"/>
                      <a:pt x="23213" y="3805"/>
                      <a:pt x="23213" y="3814"/>
                    </a:cubicBezTo>
                    <a:lnTo>
                      <a:pt x="23213" y="3814"/>
                    </a:lnTo>
                    <a:cubicBezTo>
                      <a:pt x="23214" y="3813"/>
                      <a:pt x="23214" y="3812"/>
                      <a:pt x="23214" y="3812"/>
                    </a:cubicBezTo>
                    <a:lnTo>
                      <a:pt x="23214" y="3812"/>
                    </a:lnTo>
                    <a:cubicBezTo>
                      <a:pt x="23214" y="3812"/>
                      <a:pt x="23214" y="3817"/>
                      <a:pt x="23212" y="3822"/>
                    </a:cubicBezTo>
                    <a:lnTo>
                      <a:pt x="23212" y="3822"/>
                    </a:lnTo>
                    <a:cubicBezTo>
                      <a:pt x="23212" y="3819"/>
                      <a:pt x="23212" y="3816"/>
                      <a:pt x="23213" y="3814"/>
                    </a:cubicBezTo>
                    <a:lnTo>
                      <a:pt x="23213" y="3814"/>
                    </a:lnTo>
                    <a:cubicBezTo>
                      <a:pt x="23208" y="3819"/>
                      <a:pt x="23191" y="3835"/>
                      <a:pt x="23191" y="3835"/>
                    </a:cubicBezTo>
                    <a:cubicBezTo>
                      <a:pt x="23204" y="3835"/>
                      <a:pt x="23210" y="3828"/>
                      <a:pt x="23212" y="3822"/>
                    </a:cubicBezTo>
                    <a:lnTo>
                      <a:pt x="23212" y="3822"/>
                    </a:lnTo>
                    <a:cubicBezTo>
                      <a:pt x="23186" y="4198"/>
                      <a:pt x="23097" y="4553"/>
                      <a:pt x="22986" y="4908"/>
                    </a:cubicBezTo>
                    <a:cubicBezTo>
                      <a:pt x="22849" y="5387"/>
                      <a:pt x="22621" y="5821"/>
                      <a:pt x="22370" y="6254"/>
                    </a:cubicBezTo>
                    <a:lnTo>
                      <a:pt x="22347" y="6254"/>
                    </a:lnTo>
                    <a:cubicBezTo>
                      <a:pt x="22347" y="6254"/>
                      <a:pt x="22347" y="6277"/>
                      <a:pt x="22347" y="6277"/>
                    </a:cubicBezTo>
                    <a:cubicBezTo>
                      <a:pt x="21867" y="7030"/>
                      <a:pt x="21251" y="7715"/>
                      <a:pt x="20589" y="8331"/>
                    </a:cubicBezTo>
                    <a:cubicBezTo>
                      <a:pt x="19927" y="8948"/>
                      <a:pt x="19220" y="9473"/>
                      <a:pt x="18489" y="9975"/>
                    </a:cubicBezTo>
                    <a:cubicBezTo>
                      <a:pt x="17690" y="10546"/>
                      <a:pt x="16846" y="11048"/>
                      <a:pt x="15979" y="11504"/>
                    </a:cubicBezTo>
                    <a:lnTo>
                      <a:pt x="15956" y="11504"/>
                    </a:lnTo>
                    <a:cubicBezTo>
                      <a:pt x="15933" y="11504"/>
                      <a:pt x="15933" y="11527"/>
                      <a:pt x="15933" y="11527"/>
                    </a:cubicBezTo>
                    <a:cubicBezTo>
                      <a:pt x="13653" y="12712"/>
                      <a:pt x="11215" y="13579"/>
                      <a:pt x="8708" y="14150"/>
                    </a:cubicBezTo>
                    <a:lnTo>
                      <a:pt x="8708" y="14150"/>
                    </a:lnTo>
                    <a:cubicBezTo>
                      <a:pt x="8714" y="14147"/>
                      <a:pt x="8720" y="14141"/>
                      <a:pt x="8720" y="14129"/>
                    </a:cubicBezTo>
                    <a:lnTo>
                      <a:pt x="8720" y="14129"/>
                    </a:lnTo>
                    <a:cubicBezTo>
                      <a:pt x="6806" y="14559"/>
                      <a:pt x="4825" y="14788"/>
                      <a:pt x="2849" y="14788"/>
                    </a:cubicBezTo>
                    <a:cubicBezTo>
                      <a:pt x="2516" y="14788"/>
                      <a:pt x="2182" y="14781"/>
                      <a:pt x="1850" y="14768"/>
                    </a:cubicBezTo>
                    <a:cubicBezTo>
                      <a:pt x="1804" y="14768"/>
                      <a:pt x="1758" y="14791"/>
                      <a:pt x="1736" y="14814"/>
                    </a:cubicBezTo>
                    <a:cubicBezTo>
                      <a:pt x="1713" y="14859"/>
                      <a:pt x="1690" y="14905"/>
                      <a:pt x="1690" y="14928"/>
                    </a:cubicBezTo>
                    <a:cubicBezTo>
                      <a:pt x="1690" y="14974"/>
                      <a:pt x="1713" y="15019"/>
                      <a:pt x="1758" y="15042"/>
                    </a:cubicBezTo>
                    <a:cubicBezTo>
                      <a:pt x="1781" y="15088"/>
                      <a:pt x="1827" y="15088"/>
                      <a:pt x="1872" y="15088"/>
                    </a:cubicBezTo>
                    <a:cubicBezTo>
                      <a:pt x="2206" y="15101"/>
                      <a:pt x="2539" y="15107"/>
                      <a:pt x="2873" y="15107"/>
                    </a:cubicBezTo>
                    <a:cubicBezTo>
                      <a:pt x="4296" y="15107"/>
                      <a:pt x="5717" y="14990"/>
                      <a:pt x="7122" y="14768"/>
                    </a:cubicBezTo>
                    <a:cubicBezTo>
                      <a:pt x="8903" y="14494"/>
                      <a:pt x="10637" y="14038"/>
                      <a:pt x="12326" y="13444"/>
                    </a:cubicBezTo>
                    <a:cubicBezTo>
                      <a:pt x="12988" y="13216"/>
                      <a:pt x="13628" y="12942"/>
                      <a:pt x="14267" y="12668"/>
                    </a:cubicBezTo>
                    <a:cubicBezTo>
                      <a:pt x="14426" y="12600"/>
                      <a:pt x="14609" y="12508"/>
                      <a:pt x="14792" y="12440"/>
                    </a:cubicBezTo>
                    <a:lnTo>
                      <a:pt x="14814" y="12440"/>
                    </a:lnTo>
                    <a:cubicBezTo>
                      <a:pt x="15613" y="12052"/>
                      <a:pt x="16412" y="11641"/>
                      <a:pt x="17188" y="11185"/>
                    </a:cubicBezTo>
                    <a:cubicBezTo>
                      <a:pt x="17942" y="10751"/>
                      <a:pt x="18672" y="10272"/>
                      <a:pt x="19357" y="9769"/>
                    </a:cubicBezTo>
                    <a:cubicBezTo>
                      <a:pt x="19996" y="9313"/>
                      <a:pt x="20589" y="8788"/>
                      <a:pt x="21160" y="8240"/>
                    </a:cubicBezTo>
                    <a:cubicBezTo>
                      <a:pt x="21731" y="7670"/>
                      <a:pt x="22255" y="7030"/>
                      <a:pt x="22689" y="6323"/>
                    </a:cubicBezTo>
                    <a:cubicBezTo>
                      <a:pt x="23100" y="5661"/>
                      <a:pt x="23397" y="4908"/>
                      <a:pt x="23511" y="4132"/>
                    </a:cubicBezTo>
                    <a:cubicBezTo>
                      <a:pt x="23602" y="3356"/>
                      <a:pt x="23465" y="2534"/>
                      <a:pt x="23100" y="1849"/>
                    </a:cubicBezTo>
                    <a:cubicBezTo>
                      <a:pt x="23009" y="1689"/>
                      <a:pt x="22917" y="1530"/>
                      <a:pt x="22826" y="1393"/>
                    </a:cubicBezTo>
                    <a:cubicBezTo>
                      <a:pt x="22712" y="1256"/>
                      <a:pt x="22598" y="1119"/>
                      <a:pt x="22461" y="982"/>
                    </a:cubicBezTo>
                    <a:cubicBezTo>
                      <a:pt x="22210" y="753"/>
                      <a:pt x="21913" y="548"/>
                      <a:pt x="21616" y="411"/>
                    </a:cubicBezTo>
                    <a:cubicBezTo>
                      <a:pt x="21297" y="251"/>
                      <a:pt x="20954" y="160"/>
                      <a:pt x="20635" y="92"/>
                    </a:cubicBezTo>
                    <a:cubicBezTo>
                      <a:pt x="20315" y="23"/>
                      <a:pt x="19996" y="0"/>
                      <a:pt x="19653" y="0"/>
                    </a:cubicBezTo>
                    <a:close/>
                  </a:path>
                </a:pathLst>
              </a:custGeom>
              <a:solidFill>
                <a:srgbClr val="8D7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2"/>
              <p:cNvSpPr/>
              <p:nvPr/>
            </p:nvSpPr>
            <p:spPr>
              <a:xfrm>
                <a:off x="6845449" y="3413434"/>
                <a:ext cx="56195" cy="11344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4197" extrusionOk="0">
                    <a:moveTo>
                      <a:pt x="1051" y="2786"/>
                    </a:moveTo>
                    <a:lnTo>
                      <a:pt x="1051" y="2786"/>
                    </a:lnTo>
                    <a:cubicBezTo>
                      <a:pt x="1058" y="2797"/>
                      <a:pt x="1065" y="2809"/>
                      <a:pt x="1072" y="2820"/>
                    </a:cubicBezTo>
                    <a:lnTo>
                      <a:pt x="1072" y="2820"/>
                    </a:lnTo>
                    <a:cubicBezTo>
                      <a:pt x="1069" y="2811"/>
                      <a:pt x="1064" y="2798"/>
                      <a:pt x="1051" y="2786"/>
                    </a:cubicBezTo>
                    <a:close/>
                    <a:moveTo>
                      <a:pt x="184" y="1"/>
                    </a:moveTo>
                    <a:cubicBezTo>
                      <a:pt x="92" y="1"/>
                      <a:pt x="47" y="69"/>
                      <a:pt x="24" y="138"/>
                    </a:cubicBezTo>
                    <a:cubicBezTo>
                      <a:pt x="24" y="183"/>
                      <a:pt x="24" y="206"/>
                      <a:pt x="1" y="252"/>
                    </a:cubicBezTo>
                    <a:lnTo>
                      <a:pt x="24" y="252"/>
                    </a:lnTo>
                    <a:cubicBezTo>
                      <a:pt x="24" y="343"/>
                      <a:pt x="1" y="412"/>
                      <a:pt x="1" y="480"/>
                    </a:cubicBezTo>
                    <a:lnTo>
                      <a:pt x="1" y="594"/>
                    </a:lnTo>
                    <a:cubicBezTo>
                      <a:pt x="1" y="800"/>
                      <a:pt x="24" y="1005"/>
                      <a:pt x="69" y="1188"/>
                    </a:cubicBezTo>
                    <a:cubicBezTo>
                      <a:pt x="138" y="1576"/>
                      <a:pt x="275" y="1964"/>
                      <a:pt x="458" y="2329"/>
                    </a:cubicBezTo>
                    <a:cubicBezTo>
                      <a:pt x="617" y="2694"/>
                      <a:pt x="823" y="3059"/>
                      <a:pt x="1051" y="3379"/>
                    </a:cubicBezTo>
                    <a:cubicBezTo>
                      <a:pt x="1165" y="3516"/>
                      <a:pt x="1279" y="3653"/>
                      <a:pt x="1393" y="3790"/>
                    </a:cubicBezTo>
                    <a:cubicBezTo>
                      <a:pt x="1462" y="3836"/>
                      <a:pt x="1507" y="3904"/>
                      <a:pt x="1576" y="3950"/>
                    </a:cubicBezTo>
                    <a:lnTo>
                      <a:pt x="1622" y="4018"/>
                    </a:lnTo>
                    <a:cubicBezTo>
                      <a:pt x="1690" y="4064"/>
                      <a:pt x="1736" y="4109"/>
                      <a:pt x="1781" y="4155"/>
                    </a:cubicBezTo>
                    <a:cubicBezTo>
                      <a:pt x="1820" y="4184"/>
                      <a:pt x="1858" y="4196"/>
                      <a:pt x="1893" y="4196"/>
                    </a:cubicBezTo>
                    <a:cubicBezTo>
                      <a:pt x="1941" y="4196"/>
                      <a:pt x="1983" y="4172"/>
                      <a:pt x="2010" y="4132"/>
                    </a:cubicBezTo>
                    <a:cubicBezTo>
                      <a:pt x="2078" y="4064"/>
                      <a:pt x="2055" y="3950"/>
                      <a:pt x="1987" y="3904"/>
                    </a:cubicBezTo>
                    <a:cubicBezTo>
                      <a:pt x="1918" y="3836"/>
                      <a:pt x="1850" y="3790"/>
                      <a:pt x="1781" y="3721"/>
                    </a:cubicBezTo>
                    <a:cubicBezTo>
                      <a:pt x="1517" y="3457"/>
                      <a:pt x="1273" y="3149"/>
                      <a:pt x="1072" y="2820"/>
                    </a:cubicBezTo>
                    <a:lnTo>
                      <a:pt x="1072" y="2820"/>
                    </a:lnTo>
                    <a:cubicBezTo>
                      <a:pt x="1074" y="2827"/>
                      <a:pt x="1074" y="2831"/>
                      <a:pt x="1074" y="2831"/>
                    </a:cubicBezTo>
                    <a:cubicBezTo>
                      <a:pt x="823" y="2420"/>
                      <a:pt x="617" y="1964"/>
                      <a:pt x="480" y="1485"/>
                    </a:cubicBezTo>
                    <a:cubicBezTo>
                      <a:pt x="389" y="1188"/>
                      <a:pt x="321" y="868"/>
                      <a:pt x="321" y="549"/>
                    </a:cubicBezTo>
                    <a:cubicBezTo>
                      <a:pt x="321" y="435"/>
                      <a:pt x="321" y="298"/>
                      <a:pt x="343" y="183"/>
                    </a:cubicBezTo>
                    <a:cubicBezTo>
                      <a:pt x="366" y="92"/>
                      <a:pt x="298" y="1"/>
                      <a:pt x="206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2"/>
              <p:cNvSpPr/>
              <p:nvPr/>
            </p:nvSpPr>
            <p:spPr>
              <a:xfrm>
                <a:off x="6727004" y="2193705"/>
                <a:ext cx="599715" cy="628556"/>
              </a:xfrm>
              <a:custGeom>
                <a:avLst/>
                <a:gdLst/>
                <a:ahLst/>
                <a:cxnLst/>
                <a:rect l="l" t="t" r="r" b="b"/>
                <a:pathLst>
                  <a:path w="22187" h="23254" extrusionOk="0">
                    <a:moveTo>
                      <a:pt x="7556" y="21776"/>
                    </a:moveTo>
                    <a:cubicBezTo>
                      <a:pt x="7562" y="21778"/>
                      <a:pt x="7568" y="21781"/>
                      <a:pt x="7574" y="21783"/>
                    </a:cubicBezTo>
                    <a:lnTo>
                      <a:pt x="7574" y="21783"/>
                    </a:lnTo>
                    <a:cubicBezTo>
                      <a:pt x="7570" y="21779"/>
                      <a:pt x="7564" y="21776"/>
                      <a:pt x="7556" y="21776"/>
                    </a:cubicBezTo>
                    <a:close/>
                    <a:moveTo>
                      <a:pt x="5912" y="0"/>
                    </a:moveTo>
                    <a:cubicBezTo>
                      <a:pt x="5821" y="206"/>
                      <a:pt x="5753" y="434"/>
                      <a:pt x="5661" y="662"/>
                    </a:cubicBezTo>
                    <a:cubicBezTo>
                      <a:pt x="5661" y="662"/>
                      <a:pt x="5661" y="685"/>
                      <a:pt x="5661" y="685"/>
                    </a:cubicBezTo>
                    <a:cubicBezTo>
                      <a:pt x="5136" y="2009"/>
                      <a:pt x="4383" y="3242"/>
                      <a:pt x="3630" y="4451"/>
                    </a:cubicBezTo>
                    <a:cubicBezTo>
                      <a:pt x="2854" y="5684"/>
                      <a:pt x="2032" y="6916"/>
                      <a:pt x="1370" y="8217"/>
                    </a:cubicBezTo>
                    <a:cubicBezTo>
                      <a:pt x="1051" y="8834"/>
                      <a:pt x="754" y="9496"/>
                      <a:pt x="526" y="10158"/>
                    </a:cubicBezTo>
                    <a:cubicBezTo>
                      <a:pt x="297" y="10820"/>
                      <a:pt x="160" y="11504"/>
                      <a:pt x="92" y="12189"/>
                    </a:cubicBezTo>
                    <a:cubicBezTo>
                      <a:pt x="1" y="12897"/>
                      <a:pt x="46" y="13627"/>
                      <a:pt x="160" y="14335"/>
                    </a:cubicBezTo>
                    <a:cubicBezTo>
                      <a:pt x="274" y="14997"/>
                      <a:pt x="480" y="15658"/>
                      <a:pt x="754" y="16275"/>
                    </a:cubicBezTo>
                    <a:cubicBezTo>
                      <a:pt x="1279" y="17439"/>
                      <a:pt x="2078" y="18489"/>
                      <a:pt x="3013" y="19356"/>
                    </a:cubicBezTo>
                    <a:cubicBezTo>
                      <a:pt x="3972" y="20269"/>
                      <a:pt x="5113" y="21000"/>
                      <a:pt x="6323" y="21593"/>
                    </a:cubicBezTo>
                    <a:cubicBezTo>
                      <a:pt x="7533" y="22187"/>
                      <a:pt x="8857" y="22620"/>
                      <a:pt x="10181" y="22894"/>
                    </a:cubicBezTo>
                    <a:cubicBezTo>
                      <a:pt x="11258" y="23121"/>
                      <a:pt x="12368" y="23254"/>
                      <a:pt x="13469" y="23254"/>
                    </a:cubicBezTo>
                    <a:cubicBezTo>
                      <a:pt x="13697" y="23254"/>
                      <a:pt x="13925" y="23248"/>
                      <a:pt x="14152" y="23236"/>
                    </a:cubicBezTo>
                    <a:cubicBezTo>
                      <a:pt x="14769" y="23214"/>
                      <a:pt x="15408" y="23145"/>
                      <a:pt x="16024" y="23031"/>
                    </a:cubicBezTo>
                    <a:cubicBezTo>
                      <a:pt x="16731" y="22894"/>
                      <a:pt x="17439" y="22689"/>
                      <a:pt x="18124" y="22415"/>
                    </a:cubicBezTo>
                    <a:cubicBezTo>
                      <a:pt x="18877" y="22118"/>
                      <a:pt x="19607" y="21730"/>
                      <a:pt x="20269" y="21251"/>
                    </a:cubicBezTo>
                    <a:cubicBezTo>
                      <a:pt x="20589" y="21000"/>
                      <a:pt x="20909" y="20726"/>
                      <a:pt x="21182" y="20429"/>
                    </a:cubicBezTo>
                    <a:cubicBezTo>
                      <a:pt x="21479" y="20132"/>
                      <a:pt x="21730" y="19813"/>
                      <a:pt x="21958" y="19470"/>
                    </a:cubicBezTo>
                    <a:cubicBezTo>
                      <a:pt x="22027" y="19402"/>
                      <a:pt x="22073" y="19311"/>
                      <a:pt x="22141" y="19219"/>
                    </a:cubicBezTo>
                    <a:cubicBezTo>
                      <a:pt x="22187" y="19151"/>
                      <a:pt x="22141" y="19037"/>
                      <a:pt x="22073" y="18991"/>
                    </a:cubicBezTo>
                    <a:cubicBezTo>
                      <a:pt x="22047" y="18978"/>
                      <a:pt x="22022" y="18973"/>
                      <a:pt x="21997" y="18973"/>
                    </a:cubicBezTo>
                    <a:cubicBezTo>
                      <a:pt x="21934" y="18973"/>
                      <a:pt x="21877" y="19010"/>
                      <a:pt x="21844" y="19059"/>
                    </a:cubicBezTo>
                    <a:cubicBezTo>
                      <a:pt x="21753" y="19219"/>
                      <a:pt x="21639" y="19379"/>
                      <a:pt x="21525" y="19539"/>
                    </a:cubicBezTo>
                    <a:cubicBezTo>
                      <a:pt x="21137" y="20064"/>
                      <a:pt x="20680" y="20497"/>
                      <a:pt x="20178" y="20908"/>
                    </a:cubicBezTo>
                    <a:cubicBezTo>
                      <a:pt x="20201" y="20885"/>
                      <a:pt x="20201" y="20885"/>
                      <a:pt x="20224" y="20863"/>
                    </a:cubicBezTo>
                    <a:lnTo>
                      <a:pt x="20224" y="20863"/>
                    </a:lnTo>
                    <a:cubicBezTo>
                      <a:pt x="19630" y="21319"/>
                      <a:pt x="18991" y="21707"/>
                      <a:pt x="18306" y="22004"/>
                    </a:cubicBezTo>
                    <a:lnTo>
                      <a:pt x="18261" y="22004"/>
                    </a:lnTo>
                    <a:cubicBezTo>
                      <a:pt x="17374" y="22390"/>
                      <a:pt x="16464" y="22641"/>
                      <a:pt x="15510" y="22801"/>
                    </a:cubicBezTo>
                    <a:lnTo>
                      <a:pt x="15510" y="22801"/>
                    </a:lnTo>
                    <a:cubicBezTo>
                      <a:pt x="15519" y="22799"/>
                      <a:pt x="15532" y="22793"/>
                      <a:pt x="15545" y="22780"/>
                    </a:cubicBezTo>
                    <a:lnTo>
                      <a:pt x="15545" y="22780"/>
                    </a:lnTo>
                    <a:cubicBezTo>
                      <a:pt x="14856" y="22882"/>
                      <a:pt x="14161" y="22927"/>
                      <a:pt x="13466" y="22927"/>
                    </a:cubicBezTo>
                    <a:cubicBezTo>
                      <a:pt x="12917" y="22927"/>
                      <a:pt x="12368" y="22899"/>
                      <a:pt x="11824" y="22848"/>
                    </a:cubicBezTo>
                    <a:lnTo>
                      <a:pt x="11870" y="22848"/>
                    </a:lnTo>
                    <a:cubicBezTo>
                      <a:pt x="10393" y="22689"/>
                      <a:pt x="8961" y="22327"/>
                      <a:pt x="7574" y="21783"/>
                    </a:cubicBezTo>
                    <a:lnTo>
                      <a:pt x="7574" y="21783"/>
                    </a:lnTo>
                    <a:cubicBezTo>
                      <a:pt x="7577" y="21786"/>
                      <a:pt x="7580" y="21788"/>
                      <a:pt x="7583" y="21791"/>
                    </a:cubicBezTo>
                    <a:lnTo>
                      <a:pt x="7583" y="21791"/>
                    </a:lnTo>
                    <a:cubicBezTo>
                      <a:pt x="6380" y="21313"/>
                      <a:pt x="5245" y="20699"/>
                      <a:pt x="4200" y="19950"/>
                    </a:cubicBezTo>
                    <a:cubicBezTo>
                      <a:pt x="3447" y="19356"/>
                      <a:pt x="2740" y="18694"/>
                      <a:pt x="2146" y="17941"/>
                    </a:cubicBezTo>
                    <a:cubicBezTo>
                      <a:pt x="1690" y="17348"/>
                      <a:pt x="1302" y="16708"/>
                      <a:pt x="1005" y="16024"/>
                    </a:cubicBezTo>
                    <a:cubicBezTo>
                      <a:pt x="1005" y="16024"/>
                      <a:pt x="1005" y="16024"/>
                      <a:pt x="1005" y="16001"/>
                    </a:cubicBezTo>
                    <a:cubicBezTo>
                      <a:pt x="731" y="15385"/>
                      <a:pt x="548" y="14745"/>
                      <a:pt x="457" y="14106"/>
                    </a:cubicBezTo>
                    <a:cubicBezTo>
                      <a:pt x="366" y="13444"/>
                      <a:pt x="343" y="12782"/>
                      <a:pt x="411" y="12143"/>
                    </a:cubicBezTo>
                    <a:lnTo>
                      <a:pt x="411" y="12143"/>
                    </a:lnTo>
                    <a:lnTo>
                      <a:pt x="411" y="12189"/>
                    </a:lnTo>
                    <a:cubicBezTo>
                      <a:pt x="503" y="11345"/>
                      <a:pt x="731" y="10523"/>
                      <a:pt x="1028" y="9724"/>
                    </a:cubicBezTo>
                    <a:cubicBezTo>
                      <a:pt x="1028" y="9724"/>
                      <a:pt x="1028" y="9747"/>
                      <a:pt x="1028" y="9747"/>
                    </a:cubicBezTo>
                    <a:cubicBezTo>
                      <a:pt x="1553" y="8400"/>
                      <a:pt x="2306" y="7167"/>
                      <a:pt x="3059" y="5958"/>
                    </a:cubicBezTo>
                    <a:cubicBezTo>
                      <a:pt x="3835" y="4725"/>
                      <a:pt x="4657" y="3493"/>
                      <a:pt x="5319" y="2192"/>
                    </a:cubicBezTo>
                    <a:cubicBezTo>
                      <a:pt x="5661" y="1552"/>
                      <a:pt x="5958" y="868"/>
                      <a:pt x="6186" y="160"/>
                    </a:cubicBezTo>
                    <a:cubicBezTo>
                      <a:pt x="6095" y="114"/>
                      <a:pt x="6004" y="46"/>
                      <a:pt x="5912" y="0"/>
                    </a:cubicBezTo>
                    <a:close/>
                  </a:path>
                </a:pathLst>
              </a:custGeom>
              <a:solidFill>
                <a:srgbClr val="F5D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2"/>
              <p:cNvSpPr/>
              <p:nvPr/>
            </p:nvSpPr>
            <p:spPr>
              <a:xfrm>
                <a:off x="6880021" y="221159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2"/>
              <p:cNvSpPr/>
              <p:nvPr/>
            </p:nvSpPr>
            <p:spPr>
              <a:xfrm>
                <a:off x="6880021" y="221222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2"/>
              <p:cNvSpPr/>
              <p:nvPr/>
            </p:nvSpPr>
            <p:spPr>
              <a:xfrm>
                <a:off x="7221815" y="27884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2"/>
              <p:cNvSpPr/>
              <p:nvPr/>
            </p:nvSpPr>
            <p:spPr>
              <a:xfrm>
                <a:off x="7221815" y="27884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2"/>
              <p:cNvSpPr/>
              <p:nvPr/>
            </p:nvSpPr>
            <p:spPr>
              <a:xfrm>
                <a:off x="7221193" y="2788446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3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2"/>
              <p:cNvSpPr/>
              <p:nvPr/>
            </p:nvSpPr>
            <p:spPr>
              <a:xfrm>
                <a:off x="7220571" y="2788446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2"/>
              <p:cNvSpPr/>
              <p:nvPr/>
            </p:nvSpPr>
            <p:spPr>
              <a:xfrm>
                <a:off x="7220571" y="27884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2"/>
              <p:cNvSpPr/>
              <p:nvPr/>
            </p:nvSpPr>
            <p:spPr>
              <a:xfrm>
                <a:off x="7315582" y="2562043"/>
                <a:ext cx="155504" cy="16196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992" extrusionOk="0">
                    <a:moveTo>
                      <a:pt x="3265" y="0"/>
                    </a:moveTo>
                    <a:cubicBezTo>
                      <a:pt x="3196" y="0"/>
                      <a:pt x="3128" y="23"/>
                      <a:pt x="3059" y="23"/>
                    </a:cubicBezTo>
                    <a:cubicBezTo>
                      <a:pt x="2945" y="137"/>
                      <a:pt x="2854" y="251"/>
                      <a:pt x="2763" y="388"/>
                    </a:cubicBezTo>
                    <a:cubicBezTo>
                      <a:pt x="2786" y="365"/>
                      <a:pt x="2808" y="365"/>
                      <a:pt x="2831" y="365"/>
                    </a:cubicBezTo>
                    <a:cubicBezTo>
                      <a:pt x="2993" y="349"/>
                      <a:pt x="3143" y="333"/>
                      <a:pt x="3289" y="333"/>
                    </a:cubicBezTo>
                    <a:cubicBezTo>
                      <a:pt x="3350" y="333"/>
                      <a:pt x="3410" y="336"/>
                      <a:pt x="3470" y="342"/>
                    </a:cubicBezTo>
                    <a:cubicBezTo>
                      <a:pt x="3699" y="365"/>
                      <a:pt x="3904" y="411"/>
                      <a:pt x="4109" y="479"/>
                    </a:cubicBezTo>
                    <a:cubicBezTo>
                      <a:pt x="4315" y="571"/>
                      <a:pt x="4475" y="662"/>
                      <a:pt x="4657" y="776"/>
                    </a:cubicBezTo>
                    <a:cubicBezTo>
                      <a:pt x="4794" y="890"/>
                      <a:pt x="4908" y="1004"/>
                      <a:pt x="5000" y="1118"/>
                    </a:cubicBezTo>
                    <a:cubicBezTo>
                      <a:pt x="5091" y="1255"/>
                      <a:pt x="5182" y="1370"/>
                      <a:pt x="5251" y="1529"/>
                    </a:cubicBezTo>
                    <a:cubicBezTo>
                      <a:pt x="5319" y="1689"/>
                      <a:pt x="5365" y="1872"/>
                      <a:pt x="5388" y="2031"/>
                    </a:cubicBezTo>
                    <a:cubicBezTo>
                      <a:pt x="5433" y="2237"/>
                      <a:pt x="5433" y="2420"/>
                      <a:pt x="5410" y="2602"/>
                    </a:cubicBezTo>
                    <a:cubicBezTo>
                      <a:pt x="5388" y="2808"/>
                      <a:pt x="5342" y="2990"/>
                      <a:pt x="5274" y="3196"/>
                    </a:cubicBezTo>
                    <a:cubicBezTo>
                      <a:pt x="5182" y="3447"/>
                      <a:pt x="5045" y="3675"/>
                      <a:pt x="4885" y="3903"/>
                    </a:cubicBezTo>
                    <a:cubicBezTo>
                      <a:pt x="4657" y="4177"/>
                      <a:pt x="4406" y="4428"/>
                      <a:pt x="4155" y="4656"/>
                    </a:cubicBezTo>
                    <a:cubicBezTo>
                      <a:pt x="4155" y="4656"/>
                      <a:pt x="4178" y="4634"/>
                      <a:pt x="4178" y="4634"/>
                    </a:cubicBezTo>
                    <a:lnTo>
                      <a:pt x="4178" y="4634"/>
                    </a:lnTo>
                    <a:cubicBezTo>
                      <a:pt x="3858" y="4885"/>
                      <a:pt x="3493" y="5090"/>
                      <a:pt x="3128" y="5273"/>
                    </a:cubicBezTo>
                    <a:lnTo>
                      <a:pt x="3105" y="5273"/>
                    </a:lnTo>
                    <a:cubicBezTo>
                      <a:pt x="2740" y="5432"/>
                      <a:pt x="2375" y="5547"/>
                      <a:pt x="1987" y="5615"/>
                    </a:cubicBezTo>
                    <a:cubicBezTo>
                      <a:pt x="1753" y="5648"/>
                      <a:pt x="1531" y="5670"/>
                      <a:pt x="1313" y="5670"/>
                    </a:cubicBezTo>
                    <a:cubicBezTo>
                      <a:pt x="1233" y="5670"/>
                      <a:pt x="1153" y="5667"/>
                      <a:pt x="1074" y="5661"/>
                    </a:cubicBezTo>
                    <a:lnTo>
                      <a:pt x="1119" y="5661"/>
                    </a:lnTo>
                    <a:cubicBezTo>
                      <a:pt x="868" y="5638"/>
                      <a:pt x="640" y="5592"/>
                      <a:pt x="435" y="5501"/>
                    </a:cubicBezTo>
                    <a:cubicBezTo>
                      <a:pt x="366" y="5478"/>
                      <a:pt x="320" y="5455"/>
                      <a:pt x="252" y="5432"/>
                    </a:cubicBezTo>
                    <a:cubicBezTo>
                      <a:pt x="229" y="5417"/>
                      <a:pt x="201" y="5410"/>
                      <a:pt x="173" y="5410"/>
                    </a:cubicBezTo>
                    <a:cubicBezTo>
                      <a:pt x="118" y="5410"/>
                      <a:pt x="62" y="5440"/>
                      <a:pt x="47" y="5501"/>
                    </a:cubicBezTo>
                    <a:cubicBezTo>
                      <a:pt x="1" y="5569"/>
                      <a:pt x="24" y="5684"/>
                      <a:pt x="92" y="5706"/>
                    </a:cubicBezTo>
                    <a:cubicBezTo>
                      <a:pt x="366" y="5843"/>
                      <a:pt x="640" y="5912"/>
                      <a:pt x="937" y="5957"/>
                    </a:cubicBezTo>
                    <a:cubicBezTo>
                      <a:pt x="1085" y="5980"/>
                      <a:pt x="1233" y="5992"/>
                      <a:pt x="1382" y="5992"/>
                    </a:cubicBezTo>
                    <a:cubicBezTo>
                      <a:pt x="1530" y="5992"/>
                      <a:pt x="1679" y="5980"/>
                      <a:pt x="1827" y="5957"/>
                    </a:cubicBezTo>
                    <a:cubicBezTo>
                      <a:pt x="2466" y="5889"/>
                      <a:pt x="3082" y="5684"/>
                      <a:pt x="3653" y="5387"/>
                    </a:cubicBezTo>
                    <a:cubicBezTo>
                      <a:pt x="3927" y="5227"/>
                      <a:pt x="4201" y="5044"/>
                      <a:pt x="4429" y="4839"/>
                    </a:cubicBezTo>
                    <a:cubicBezTo>
                      <a:pt x="4680" y="4634"/>
                      <a:pt x="4908" y="4405"/>
                      <a:pt x="5091" y="4154"/>
                    </a:cubicBezTo>
                    <a:cubicBezTo>
                      <a:pt x="5274" y="3926"/>
                      <a:pt x="5433" y="3675"/>
                      <a:pt x="5547" y="3378"/>
                    </a:cubicBezTo>
                    <a:cubicBezTo>
                      <a:pt x="5593" y="3264"/>
                      <a:pt x="5639" y="3127"/>
                      <a:pt x="5684" y="2990"/>
                    </a:cubicBezTo>
                    <a:cubicBezTo>
                      <a:pt x="5707" y="2830"/>
                      <a:pt x="5730" y="2693"/>
                      <a:pt x="5753" y="2534"/>
                    </a:cubicBezTo>
                    <a:cubicBezTo>
                      <a:pt x="5753" y="2283"/>
                      <a:pt x="5730" y="2031"/>
                      <a:pt x="5684" y="1780"/>
                    </a:cubicBezTo>
                    <a:cubicBezTo>
                      <a:pt x="5616" y="1529"/>
                      <a:pt x="5502" y="1278"/>
                      <a:pt x="5365" y="1073"/>
                    </a:cubicBezTo>
                    <a:cubicBezTo>
                      <a:pt x="5228" y="867"/>
                      <a:pt x="5045" y="685"/>
                      <a:pt x="4840" y="525"/>
                    </a:cubicBezTo>
                    <a:cubicBezTo>
                      <a:pt x="4749" y="457"/>
                      <a:pt x="4657" y="388"/>
                      <a:pt x="4543" y="320"/>
                    </a:cubicBezTo>
                    <a:cubicBezTo>
                      <a:pt x="4429" y="274"/>
                      <a:pt x="4292" y="205"/>
                      <a:pt x="4178" y="160"/>
                    </a:cubicBezTo>
                    <a:cubicBezTo>
                      <a:pt x="3881" y="69"/>
                      <a:pt x="3562" y="0"/>
                      <a:pt x="3265" y="0"/>
                    </a:cubicBezTo>
                    <a:close/>
                  </a:path>
                </a:pathLst>
              </a:custGeom>
              <a:solidFill>
                <a:srgbClr val="F5D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2"/>
              <p:cNvSpPr/>
              <p:nvPr/>
            </p:nvSpPr>
            <p:spPr>
              <a:xfrm>
                <a:off x="7392104" y="257190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2"/>
              <p:cNvSpPr/>
              <p:nvPr/>
            </p:nvSpPr>
            <p:spPr>
              <a:xfrm>
                <a:off x="7400105" y="270454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2"/>
              <p:cNvSpPr/>
              <p:nvPr/>
            </p:nvSpPr>
            <p:spPr>
              <a:xfrm>
                <a:off x="7342747" y="2608291"/>
                <a:ext cx="31490" cy="79009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2923" extrusionOk="0">
                    <a:moveTo>
                      <a:pt x="776" y="1"/>
                    </a:moveTo>
                    <a:cubicBezTo>
                      <a:pt x="731" y="24"/>
                      <a:pt x="685" y="47"/>
                      <a:pt x="662" y="92"/>
                    </a:cubicBezTo>
                    <a:cubicBezTo>
                      <a:pt x="662" y="115"/>
                      <a:pt x="639" y="184"/>
                      <a:pt x="662" y="206"/>
                    </a:cubicBezTo>
                    <a:cubicBezTo>
                      <a:pt x="731" y="389"/>
                      <a:pt x="776" y="549"/>
                      <a:pt x="799" y="731"/>
                    </a:cubicBezTo>
                    <a:cubicBezTo>
                      <a:pt x="822" y="914"/>
                      <a:pt x="845" y="1074"/>
                      <a:pt x="822" y="1256"/>
                    </a:cubicBezTo>
                    <a:cubicBezTo>
                      <a:pt x="799" y="1439"/>
                      <a:pt x="776" y="1622"/>
                      <a:pt x="708" y="1781"/>
                    </a:cubicBezTo>
                    <a:cubicBezTo>
                      <a:pt x="639" y="1941"/>
                      <a:pt x="571" y="2101"/>
                      <a:pt x="480" y="2238"/>
                    </a:cubicBezTo>
                    <a:cubicBezTo>
                      <a:pt x="365" y="2352"/>
                      <a:pt x="274" y="2466"/>
                      <a:pt x="137" y="2580"/>
                    </a:cubicBezTo>
                    <a:cubicBezTo>
                      <a:pt x="114" y="2603"/>
                      <a:pt x="91" y="2603"/>
                      <a:pt x="91" y="2626"/>
                    </a:cubicBezTo>
                    <a:cubicBezTo>
                      <a:pt x="46" y="2649"/>
                      <a:pt x="23" y="2671"/>
                      <a:pt x="0" y="2717"/>
                    </a:cubicBezTo>
                    <a:cubicBezTo>
                      <a:pt x="0" y="2763"/>
                      <a:pt x="0" y="2808"/>
                      <a:pt x="23" y="2854"/>
                    </a:cubicBezTo>
                    <a:cubicBezTo>
                      <a:pt x="46" y="2877"/>
                      <a:pt x="91" y="2900"/>
                      <a:pt x="137" y="2923"/>
                    </a:cubicBezTo>
                    <a:cubicBezTo>
                      <a:pt x="160" y="2923"/>
                      <a:pt x="228" y="2923"/>
                      <a:pt x="251" y="2900"/>
                    </a:cubicBezTo>
                    <a:cubicBezTo>
                      <a:pt x="343" y="2831"/>
                      <a:pt x="434" y="2740"/>
                      <a:pt x="525" y="2649"/>
                    </a:cubicBezTo>
                    <a:cubicBezTo>
                      <a:pt x="639" y="2557"/>
                      <a:pt x="708" y="2443"/>
                      <a:pt x="799" y="2329"/>
                    </a:cubicBezTo>
                    <a:cubicBezTo>
                      <a:pt x="936" y="2124"/>
                      <a:pt x="1027" y="1873"/>
                      <a:pt x="1096" y="1644"/>
                    </a:cubicBezTo>
                    <a:cubicBezTo>
                      <a:pt x="1164" y="1393"/>
                      <a:pt x="1164" y="1119"/>
                      <a:pt x="1141" y="868"/>
                    </a:cubicBezTo>
                    <a:cubicBezTo>
                      <a:pt x="1141" y="617"/>
                      <a:pt x="1073" y="366"/>
                      <a:pt x="959" y="115"/>
                    </a:cubicBezTo>
                    <a:cubicBezTo>
                      <a:pt x="959" y="69"/>
                      <a:pt x="936" y="47"/>
                      <a:pt x="890" y="24"/>
                    </a:cubicBezTo>
                    <a:cubicBezTo>
                      <a:pt x="868" y="1"/>
                      <a:pt x="845" y="1"/>
                      <a:pt x="822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7364939" y="2603994"/>
                <a:ext cx="62980" cy="3089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43" extrusionOk="0">
                    <a:moveTo>
                      <a:pt x="1530" y="0"/>
                    </a:moveTo>
                    <a:cubicBezTo>
                      <a:pt x="1370" y="0"/>
                      <a:pt x="1211" y="46"/>
                      <a:pt x="1074" y="91"/>
                    </a:cubicBezTo>
                    <a:cubicBezTo>
                      <a:pt x="845" y="137"/>
                      <a:pt x="663" y="251"/>
                      <a:pt x="503" y="388"/>
                    </a:cubicBezTo>
                    <a:cubicBezTo>
                      <a:pt x="320" y="548"/>
                      <a:pt x="161" y="708"/>
                      <a:pt x="47" y="913"/>
                    </a:cubicBezTo>
                    <a:cubicBezTo>
                      <a:pt x="1" y="982"/>
                      <a:pt x="24" y="1096"/>
                      <a:pt x="115" y="1119"/>
                    </a:cubicBezTo>
                    <a:cubicBezTo>
                      <a:pt x="139" y="1135"/>
                      <a:pt x="166" y="1142"/>
                      <a:pt x="193" y="1142"/>
                    </a:cubicBezTo>
                    <a:cubicBezTo>
                      <a:pt x="242" y="1142"/>
                      <a:pt x="291" y="1117"/>
                      <a:pt x="320" y="1073"/>
                    </a:cubicBezTo>
                    <a:cubicBezTo>
                      <a:pt x="343" y="1027"/>
                      <a:pt x="389" y="982"/>
                      <a:pt x="412" y="936"/>
                    </a:cubicBezTo>
                    <a:cubicBezTo>
                      <a:pt x="480" y="845"/>
                      <a:pt x="572" y="753"/>
                      <a:pt x="686" y="662"/>
                    </a:cubicBezTo>
                    <a:cubicBezTo>
                      <a:pt x="777" y="571"/>
                      <a:pt x="891" y="502"/>
                      <a:pt x="1028" y="457"/>
                    </a:cubicBezTo>
                    <a:cubicBezTo>
                      <a:pt x="1119" y="411"/>
                      <a:pt x="1233" y="365"/>
                      <a:pt x="1325" y="343"/>
                    </a:cubicBezTo>
                    <a:lnTo>
                      <a:pt x="1622" y="343"/>
                    </a:lnTo>
                    <a:cubicBezTo>
                      <a:pt x="1690" y="343"/>
                      <a:pt x="1758" y="365"/>
                      <a:pt x="1850" y="388"/>
                    </a:cubicBezTo>
                    <a:cubicBezTo>
                      <a:pt x="1918" y="434"/>
                      <a:pt x="1987" y="457"/>
                      <a:pt x="2055" y="502"/>
                    </a:cubicBezTo>
                    <a:cubicBezTo>
                      <a:pt x="2078" y="548"/>
                      <a:pt x="2124" y="548"/>
                      <a:pt x="2169" y="548"/>
                    </a:cubicBezTo>
                    <a:cubicBezTo>
                      <a:pt x="2215" y="548"/>
                      <a:pt x="2261" y="548"/>
                      <a:pt x="2283" y="502"/>
                    </a:cubicBezTo>
                    <a:cubicBezTo>
                      <a:pt x="2306" y="479"/>
                      <a:pt x="2329" y="434"/>
                      <a:pt x="2329" y="388"/>
                    </a:cubicBezTo>
                    <a:cubicBezTo>
                      <a:pt x="2329" y="343"/>
                      <a:pt x="2306" y="297"/>
                      <a:pt x="2283" y="274"/>
                    </a:cubicBezTo>
                    <a:cubicBezTo>
                      <a:pt x="2192" y="206"/>
                      <a:pt x="2101" y="160"/>
                      <a:pt x="2010" y="114"/>
                    </a:cubicBezTo>
                    <a:cubicBezTo>
                      <a:pt x="1918" y="69"/>
                      <a:pt x="1804" y="46"/>
                      <a:pt x="1690" y="23"/>
                    </a:cubicBezTo>
                    <a:cubicBezTo>
                      <a:pt x="1644" y="23"/>
                      <a:pt x="1576" y="0"/>
                      <a:pt x="1530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6896049" y="2385591"/>
                <a:ext cx="95037" cy="11479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247" extrusionOk="0">
                    <a:moveTo>
                      <a:pt x="2832" y="1088"/>
                    </a:moveTo>
                    <a:lnTo>
                      <a:pt x="2832" y="1088"/>
                    </a:lnTo>
                    <a:cubicBezTo>
                      <a:pt x="2831" y="1090"/>
                      <a:pt x="2831" y="1093"/>
                      <a:pt x="2831" y="1096"/>
                    </a:cubicBezTo>
                    <a:lnTo>
                      <a:pt x="2831" y="1096"/>
                    </a:lnTo>
                    <a:cubicBezTo>
                      <a:pt x="2831" y="1096"/>
                      <a:pt x="2831" y="1093"/>
                      <a:pt x="2832" y="1088"/>
                    </a:cubicBezTo>
                    <a:close/>
                    <a:moveTo>
                      <a:pt x="3333" y="0"/>
                    </a:moveTo>
                    <a:cubicBezTo>
                      <a:pt x="3265" y="0"/>
                      <a:pt x="3219" y="46"/>
                      <a:pt x="3196" y="114"/>
                    </a:cubicBezTo>
                    <a:cubicBezTo>
                      <a:pt x="3087" y="419"/>
                      <a:pt x="2999" y="744"/>
                      <a:pt x="2853" y="1051"/>
                    </a:cubicBezTo>
                    <a:lnTo>
                      <a:pt x="2853" y="1051"/>
                    </a:lnTo>
                    <a:cubicBezTo>
                      <a:pt x="2839" y="1065"/>
                      <a:pt x="2834" y="1079"/>
                      <a:pt x="2832" y="1088"/>
                    </a:cubicBezTo>
                    <a:lnTo>
                      <a:pt x="2832" y="1088"/>
                    </a:lnTo>
                    <a:cubicBezTo>
                      <a:pt x="2834" y="1081"/>
                      <a:pt x="2838" y="1077"/>
                      <a:pt x="2842" y="1073"/>
                    </a:cubicBezTo>
                    <a:lnTo>
                      <a:pt x="2842" y="1073"/>
                    </a:lnTo>
                    <a:cubicBezTo>
                      <a:pt x="2838" y="1081"/>
                      <a:pt x="2835" y="1088"/>
                      <a:pt x="2831" y="1096"/>
                    </a:cubicBezTo>
                    <a:cubicBezTo>
                      <a:pt x="2785" y="1187"/>
                      <a:pt x="2717" y="1278"/>
                      <a:pt x="2648" y="1370"/>
                    </a:cubicBezTo>
                    <a:cubicBezTo>
                      <a:pt x="2626" y="1392"/>
                      <a:pt x="2603" y="1415"/>
                      <a:pt x="2557" y="1438"/>
                    </a:cubicBezTo>
                    <a:cubicBezTo>
                      <a:pt x="2557" y="1461"/>
                      <a:pt x="2534" y="1461"/>
                      <a:pt x="2511" y="1461"/>
                    </a:cubicBezTo>
                    <a:cubicBezTo>
                      <a:pt x="2511" y="1461"/>
                      <a:pt x="2489" y="1484"/>
                      <a:pt x="2489" y="1484"/>
                    </a:cubicBezTo>
                    <a:lnTo>
                      <a:pt x="2466" y="1484"/>
                    </a:lnTo>
                    <a:cubicBezTo>
                      <a:pt x="2443" y="1461"/>
                      <a:pt x="2420" y="1461"/>
                      <a:pt x="2397" y="1461"/>
                    </a:cubicBezTo>
                    <a:cubicBezTo>
                      <a:pt x="2330" y="1416"/>
                      <a:pt x="2284" y="1370"/>
                      <a:pt x="2217" y="1303"/>
                    </a:cubicBezTo>
                    <a:lnTo>
                      <a:pt x="2217" y="1303"/>
                    </a:lnTo>
                    <a:cubicBezTo>
                      <a:pt x="2238" y="1324"/>
                      <a:pt x="2238" y="1325"/>
                      <a:pt x="2260" y="1347"/>
                    </a:cubicBezTo>
                    <a:cubicBezTo>
                      <a:pt x="2078" y="1187"/>
                      <a:pt x="1918" y="981"/>
                      <a:pt x="1690" y="867"/>
                    </a:cubicBezTo>
                    <a:cubicBezTo>
                      <a:pt x="1576" y="799"/>
                      <a:pt x="1461" y="776"/>
                      <a:pt x="1347" y="753"/>
                    </a:cubicBezTo>
                    <a:cubicBezTo>
                      <a:pt x="1279" y="753"/>
                      <a:pt x="1233" y="776"/>
                      <a:pt x="1165" y="776"/>
                    </a:cubicBezTo>
                    <a:cubicBezTo>
                      <a:pt x="1119" y="776"/>
                      <a:pt x="1073" y="799"/>
                      <a:pt x="1005" y="799"/>
                    </a:cubicBezTo>
                    <a:cubicBezTo>
                      <a:pt x="822" y="867"/>
                      <a:pt x="640" y="959"/>
                      <a:pt x="480" y="1118"/>
                    </a:cubicBezTo>
                    <a:cubicBezTo>
                      <a:pt x="320" y="1278"/>
                      <a:pt x="229" y="1461"/>
                      <a:pt x="138" y="1666"/>
                    </a:cubicBezTo>
                    <a:cubicBezTo>
                      <a:pt x="69" y="1894"/>
                      <a:pt x="46" y="2100"/>
                      <a:pt x="23" y="2328"/>
                    </a:cubicBezTo>
                    <a:cubicBezTo>
                      <a:pt x="1" y="2579"/>
                      <a:pt x="23" y="2808"/>
                      <a:pt x="69" y="3036"/>
                    </a:cubicBezTo>
                    <a:cubicBezTo>
                      <a:pt x="115" y="3264"/>
                      <a:pt x="183" y="3469"/>
                      <a:pt x="275" y="3652"/>
                    </a:cubicBezTo>
                    <a:cubicBezTo>
                      <a:pt x="320" y="3743"/>
                      <a:pt x="389" y="3812"/>
                      <a:pt x="434" y="3903"/>
                    </a:cubicBezTo>
                    <a:cubicBezTo>
                      <a:pt x="548" y="4040"/>
                      <a:pt x="663" y="4131"/>
                      <a:pt x="800" y="4223"/>
                    </a:cubicBezTo>
                    <a:cubicBezTo>
                      <a:pt x="824" y="4239"/>
                      <a:pt x="851" y="4246"/>
                      <a:pt x="879" y="4246"/>
                    </a:cubicBezTo>
                    <a:cubicBezTo>
                      <a:pt x="930" y="4246"/>
                      <a:pt x="984" y="4221"/>
                      <a:pt x="1028" y="4177"/>
                    </a:cubicBezTo>
                    <a:cubicBezTo>
                      <a:pt x="1073" y="4109"/>
                      <a:pt x="1051" y="3994"/>
                      <a:pt x="982" y="3949"/>
                    </a:cubicBezTo>
                    <a:cubicBezTo>
                      <a:pt x="937" y="3903"/>
                      <a:pt x="868" y="3880"/>
                      <a:pt x="822" y="3835"/>
                    </a:cubicBezTo>
                    <a:cubicBezTo>
                      <a:pt x="754" y="3766"/>
                      <a:pt x="685" y="3698"/>
                      <a:pt x="640" y="3629"/>
                    </a:cubicBezTo>
                    <a:cubicBezTo>
                      <a:pt x="571" y="3515"/>
                      <a:pt x="526" y="3378"/>
                      <a:pt x="480" y="3264"/>
                    </a:cubicBezTo>
                    <a:cubicBezTo>
                      <a:pt x="412" y="3059"/>
                      <a:pt x="366" y="2853"/>
                      <a:pt x="343" y="2648"/>
                    </a:cubicBezTo>
                    <a:cubicBezTo>
                      <a:pt x="343" y="2642"/>
                      <a:pt x="343" y="2636"/>
                      <a:pt x="343" y="2625"/>
                    </a:cubicBezTo>
                    <a:cubicBezTo>
                      <a:pt x="343" y="2419"/>
                      <a:pt x="343" y="2214"/>
                      <a:pt x="389" y="2009"/>
                    </a:cubicBezTo>
                    <a:cubicBezTo>
                      <a:pt x="412" y="1872"/>
                      <a:pt x="457" y="1735"/>
                      <a:pt x="526" y="1598"/>
                    </a:cubicBezTo>
                    <a:cubicBezTo>
                      <a:pt x="571" y="1529"/>
                      <a:pt x="617" y="1438"/>
                      <a:pt x="685" y="1370"/>
                    </a:cubicBezTo>
                    <a:cubicBezTo>
                      <a:pt x="731" y="1324"/>
                      <a:pt x="800" y="1255"/>
                      <a:pt x="868" y="1210"/>
                    </a:cubicBezTo>
                    <a:cubicBezTo>
                      <a:pt x="914" y="1187"/>
                      <a:pt x="982" y="1164"/>
                      <a:pt x="1051" y="1141"/>
                    </a:cubicBezTo>
                    <a:cubicBezTo>
                      <a:pt x="1119" y="1118"/>
                      <a:pt x="1210" y="1096"/>
                      <a:pt x="1279" y="1096"/>
                    </a:cubicBezTo>
                    <a:lnTo>
                      <a:pt x="1393" y="1096"/>
                    </a:lnTo>
                    <a:cubicBezTo>
                      <a:pt x="1439" y="1096"/>
                      <a:pt x="1461" y="1118"/>
                      <a:pt x="1507" y="1141"/>
                    </a:cubicBezTo>
                    <a:cubicBezTo>
                      <a:pt x="1598" y="1187"/>
                      <a:pt x="1690" y="1255"/>
                      <a:pt x="1758" y="1324"/>
                    </a:cubicBezTo>
                    <a:cubicBezTo>
                      <a:pt x="1850" y="1392"/>
                      <a:pt x="1918" y="1484"/>
                      <a:pt x="2009" y="1552"/>
                    </a:cubicBezTo>
                    <a:cubicBezTo>
                      <a:pt x="2055" y="1598"/>
                      <a:pt x="2101" y="1621"/>
                      <a:pt x="2146" y="1666"/>
                    </a:cubicBezTo>
                    <a:cubicBezTo>
                      <a:pt x="2192" y="1712"/>
                      <a:pt x="2238" y="1735"/>
                      <a:pt x="2306" y="1758"/>
                    </a:cubicBezTo>
                    <a:cubicBezTo>
                      <a:pt x="2360" y="1784"/>
                      <a:pt x="2421" y="1795"/>
                      <a:pt x="2481" y="1795"/>
                    </a:cubicBezTo>
                    <a:cubicBezTo>
                      <a:pt x="2523" y="1795"/>
                      <a:pt x="2565" y="1790"/>
                      <a:pt x="2603" y="1780"/>
                    </a:cubicBezTo>
                    <a:cubicBezTo>
                      <a:pt x="2717" y="1758"/>
                      <a:pt x="2808" y="1689"/>
                      <a:pt x="2877" y="1598"/>
                    </a:cubicBezTo>
                    <a:cubicBezTo>
                      <a:pt x="3059" y="1415"/>
                      <a:pt x="3173" y="1164"/>
                      <a:pt x="3265" y="913"/>
                    </a:cubicBezTo>
                    <a:cubicBezTo>
                      <a:pt x="3356" y="685"/>
                      <a:pt x="3424" y="457"/>
                      <a:pt x="3493" y="228"/>
                    </a:cubicBezTo>
                    <a:cubicBezTo>
                      <a:pt x="3516" y="137"/>
                      <a:pt x="3470" y="46"/>
                      <a:pt x="3402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7045363" y="2413351"/>
                <a:ext cx="125257" cy="99146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3668" extrusionOk="0">
                    <a:moveTo>
                      <a:pt x="2511" y="0"/>
                    </a:moveTo>
                    <a:cubicBezTo>
                      <a:pt x="2420" y="0"/>
                      <a:pt x="2351" y="23"/>
                      <a:pt x="2260" y="23"/>
                    </a:cubicBezTo>
                    <a:cubicBezTo>
                      <a:pt x="1758" y="69"/>
                      <a:pt x="1279" y="320"/>
                      <a:pt x="891" y="662"/>
                    </a:cubicBezTo>
                    <a:cubicBezTo>
                      <a:pt x="503" y="1004"/>
                      <a:pt x="229" y="1484"/>
                      <a:pt x="46" y="1986"/>
                    </a:cubicBezTo>
                    <a:cubicBezTo>
                      <a:pt x="0" y="2100"/>
                      <a:pt x="46" y="2260"/>
                      <a:pt x="183" y="2305"/>
                    </a:cubicBezTo>
                    <a:cubicBezTo>
                      <a:pt x="207" y="2315"/>
                      <a:pt x="234" y="2320"/>
                      <a:pt x="261" y="2320"/>
                    </a:cubicBezTo>
                    <a:cubicBezTo>
                      <a:pt x="360" y="2320"/>
                      <a:pt x="467" y="2258"/>
                      <a:pt x="503" y="2169"/>
                    </a:cubicBezTo>
                    <a:cubicBezTo>
                      <a:pt x="548" y="1986"/>
                      <a:pt x="640" y="1826"/>
                      <a:pt x="708" y="1666"/>
                    </a:cubicBezTo>
                    <a:cubicBezTo>
                      <a:pt x="822" y="1484"/>
                      <a:pt x="959" y="1301"/>
                      <a:pt x="1096" y="1141"/>
                    </a:cubicBezTo>
                    <a:cubicBezTo>
                      <a:pt x="1233" y="1004"/>
                      <a:pt x="1370" y="890"/>
                      <a:pt x="1530" y="776"/>
                    </a:cubicBezTo>
                    <a:cubicBezTo>
                      <a:pt x="1689" y="685"/>
                      <a:pt x="1826" y="616"/>
                      <a:pt x="1986" y="571"/>
                    </a:cubicBezTo>
                    <a:cubicBezTo>
                      <a:pt x="2146" y="525"/>
                      <a:pt x="2283" y="502"/>
                      <a:pt x="2443" y="502"/>
                    </a:cubicBezTo>
                    <a:cubicBezTo>
                      <a:pt x="2580" y="502"/>
                      <a:pt x="2717" y="502"/>
                      <a:pt x="2876" y="525"/>
                    </a:cubicBezTo>
                    <a:cubicBezTo>
                      <a:pt x="3013" y="571"/>
                      <a:pt x="3150" y="616"/>
                      <a:pt x="3287" y="685"/>
                    </a:cubicBezTo>
                    <a:cubicBezTo>
                      <a:pt x="3401" y="753"/>
                      <a:pt x="3515" y="845"/>
                      <a:pt x="3607" y="936"/>
                    </a:cubicBezTo>
                    <a:cubicBezTo>
                      <a:pt x="3698" y="1027"/>
                      <a:pt x="3789" y="1141"/>
                      <a:pt x="3881" y="1256"/>
                    </a:cubicBezTo>
                    <a:cubicBezTo>
                      <a:pt x="3949" y="1392"/>
                      <a:pt x="3995" y="1529"/>
                      <a:pt x="4040" y="1666"/>
                    </a:cubicBezTo>
                    <a:cubicBezTo>
                      <a:pt x="4109" y="1849"/>
                      <a:pt x="4132" y="2054"/>
                      <a:pt x="4132" y="2260"/>
                    </a:cubicBezTo>
                    <a:cubicBezTo>
                      <a:pt x="4132" y="2557"/>
                      <a:pt x="4109" y="2853"/>
                      <a:pt x="4040" y="3150"/>
                    </a:cubicBezTo>
                    <a:cubicBezTo>
                      <a:pt x="4040" y="3127"/>
                      <a:pt x="4040" y="3127"/>
                      <a:pt x="4040" y="3104"/>
                    </a:cubicBezTo>
                    <a:cubicBezTo>
                      <a:pt x="4018" y="3173"/>
                      <a:pt x="3995" y="3241"/>
                      <a:pt x="3995" y="3333"/>
                    </a:cubicBezTo>
                    <a:cubicBezTo>
                      <a:pt x="3972" y="3401"/>
                      <a:pt x="3972" y="3447"/>
                      <a:pt x="3995" y="3515"/>
                    </a:cubicBezTo>
                    <a:cubicBezTo>
                      <a:pt x="4018" y="3584"/>
                      <a:pt x="4063" y="3629"/>
                      <a:pt x="4132" y="3652"/>
                    </a:cubicBezTo>
                    <a:cubicBezTo>
                      <a:pt x="4151" y="3662"/>
                      <a:pt x="4174" y="3667"/>
                      <a:pt x="4199" y="3667"/>
                    </a:cubicBezTo>
                    <a:cubicBezTo>
                      <a:pt x="4234" y="3667"/>
                      <a:pt x="4274" y="3656"/>
                      <a:pt x="4314" y="3629"/>
                    </a:cubicBezTo>
                    <a:cubicBezTo>
                      <a:pt x="4360" y="3607"/>
                      <a:pt x="4429" y="3561"/>
                      <a:pt x="4451" y="3492"/>
                    </a:cubicBezTo>
                    <a:cubicBezTo>
                      <a:pt x="4543" y="3127"/>
                      <a:pt x="4611" y="2762"/>
                      <a:pt x="4634" y="2397"/>
                    </a:cubicBezTo>
                    <a:cubicBezTo>
                      <a:pt x="4634" y="2077"/>
                      <a:pt x="4588" y="1781"/>
                      <a:pt x="4497" y="1484"/>
                    </a:cubicBezTo>
                    <a:cubicBezTo>
                      <a:pt x="4360" y="1027"/>
                      <a:pt x="4063" y="594"/>
                      <a:pt x="3630" y="343"/>
                    </a:cubicBezTo>
                    <a:cubicBezTo>
                      <a:pt x="3424" y="206"/>
                      <a:pt x="3196" y="114"/>
                      <a:pt x="2968" y="69"/>
                    </a:cubicBezTo>
                    <a:cubicBezTo>
                      <a:pt x="2808" y="23"/>
                      <a:pt x="2671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6807823" y="2337451"/>
                <a:ext cx="94416" cy="88983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292" extrusionOk="0">
                    <a:moveTo>
                      <a:pt x="1941" y="1"/>
                    </a:moveTo>
                    <a:cubicBezTo>
                      <a:pt x="1758" y="1"/>
                      <a:pt x="1576" y="46"/>
                      <a:pt x="1393" y="115"/>
                    </a:cubicBezTo>
                    <a:cubicBezTo>
                      <a:pt x="891" y="297"/>
                      <a:pt x="526" y="708"/>
                      <a:pt x="297" y="1188"/>
                    </a:cubicBezTo>
                    <a:cubicBezTo>
                      <a:pt x="183" y="1416"/>
                      <a:pt x="92" y="1667"/>
                      <a:pt x="23" y="1941"/>
                    </a:cubicBezTo>
                    <a:cubicBezTo>
                      <a:pt x="1" y="2055"/>
                      <a:pt x="92" y="2192"/>
                      <a:pt x="229" y="2215"/>
                    </a:cubicBezTo>
                    <a:cubicBezTo>
                      <a:pt x="243" y="2217"/>
                      <a:pt x="257" y="2218"/>
                      <a:pt x="271" y="2218"/>
                    </a:cubicBezTo>
                    <a:cubicBezTo>
                      <a:pt x="389" y="2218"/>
                      <a:pt x="482" y="2134"/>
                      <a:pt x="503" y="2032"/>
                    </a:cubicBezTo>
                    <a:cubicBezTo>
                      <a:pt x="526" y="1941"/>
                      <a:pt x="548" y="1849"/>
                      <a:pt x="594" y="1758"/>
                    </a:cubicBezTo>
                    <a:cubicBezTo>
                      <a:pt x="663" y="1553"/>
                      <a:pt x="754" y="1347"/>
                      <a:pt x="868" y="1165"/>
                    </a:cubicBezTo>
                    <a:cubicBezTo>
                      <a:pt x="959" y="1051"/>
                      <a:pt x="1051" y="936"/>
                      <a:pt x="1165" y="822"/>
                    </a:cubicBezTo>
                    <a:cubicBezTo>
                      <a:pt x="1256" y="731"/>
                      <a:pt x="1370" y="663"/>
                      <a:pt x="1484" y="594"/>
                    </a:cubicBezTo>
                    <a:cubicBezTo>
                      <a:pt x="1576" y="571"/>
                      <a:pt x="1667" y="526"/>
                      <a:pt x="1758" y="503"/>
                    </a:cubicBezTo>
                    <a:cubicBezTo>
                      <a:pt x="1850" y="480"/>
                      <a:pt x="1941" y="480"/>
                      <a:pt x="2032" y="480"/>
                    </a:cubicBezTo>
                    <a:cubicBezTo>
                      <a:pt x="2101" y="503"/>
                      <a:pt x="2169" y="503"/>
                      <a:pt x="2260" y="526"/>
                    </a:cubicBezTo>
                    <a:cubicBezTo>
                      <a:pt x="2329" y="548"/>
                      <a:pt x="2397" y="594"/>
                      <a:pt x="2466" y="640"/>
                    </a:cubicBezTo>
                    <a:cubicBezTo>
                      <a:pt x="2534" y="685"/>
                      <a:pt x="2580" y="731"/>
                      <a:pt x="2626" y="777"/>
                    </a:cubicBezTo>
                    <a:cubicBezTo>
                      <a:pt x="2694" y="845"/>
                      <a:pt x="2740" y="914"/>
                      <a:pt x="2785" y="1005"/>
                    </a:cubicBezTo>
                    <a:cubicBezTo>
                      <a:pt x="2831" y="1096"/>
                      <a:pt x="2854" y="1188"/>
                      <a:pt x="2877" y="1302"/>
                    </a:cubicBezTo>
                    <a:cubicBezTo>
                      <a:pt x="2922" y="1461"/>
                      <a:pt x="2922" y="1621"/>
                      <a:pt x="2922" y="1781"/>
                    </a:cubicBezTo>
                    <a:cubicBezTo>
                      <a:pt x="2899" y="2032"/>
                      <a:pt x="2831" y="2283"/>
                      <a:pt x="2763" y="2534"/>
                    </a:cubicBezTo>
                    <a:cubicBezTo>
                      <a:pt x="2717" y="2671"/>
                      <a:pt x="2648" y="2808"/>
                      <a:pt x="2580" y="2945"/>
                    </a:cubicBezTo>
                    <a:cubicBezTo>
                      <a:pt x="2534" y="3059"/>
                      <a:pt x="2580" y="3196"/>
                      <a:pt x="2694" y="3265"/>
                    </a:cubicBezTo>
                    <a:cubicBezTo>
                      <a:pt x="2725" y="3283"/>
                      <a:pt x="2760" y="3292"/>
                      <a:pt x="2796" y="3292"/>
                    </a:cubicBezTo>
                    <a:cubicBezTo>
                      <a:pt x="2889" y="3292"/>
                      <a:pt x="2987" y="3233"/>
                      <a:pt x="3036" y="3151"/>
                    </a:cubicBezTo>
                    <a:cubicBezTo>
                      <a:pt x="3287" y="2580"/>
                      <a:pt x="3493" y="1918"/>
                      <a:pt x="3379" y="1279"/>
                    </a:cubicBezTo>
                    <a:cubicBezTo>
                      <a:pt x="3333" y="1028"/>
                      <a:pt x="3242" y="800"/>
                      <a:pt x="3105" y="594"/>
                    </a:cubicBezTo>
                    <a:cubicBezTo>
                      <a:pt x="2991" y="411"/>
                      <a:pt x="2808" y="275"/>
                      <a:pt x="2626" y="160"/>
                    </a:cubicBezTo>
                    <a:cubicBezTo>
                      <a:pt x="2443" y="46"/>
                      <a:pt x="2238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7120020" y="2308448"/>
                <a:ext cx="107985" cy="8295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069" extrusionOk="0">
                    <a:moveTo>
                      <a:pt x="343" y="1"/>
                    </a:moveTo>
                    <a:cubicBezTo>
                      <a:pt x="274" y="1"/>
                      <a:pt x="206" y="1"/>
                      <a:pt x="160" y="46"/>
                    </a:cubicBezTo>
                    <a:cubicBezTo>
                      <a:pt x="92" y="115"/>
                      <a:pt x="23" y="183"/>
                      <a:pt x="23" y="275"/>
                    </a:cubicBezTo>
                    <a:cubicBezTo>
                      <a:pt x="0" y="435"/>
                      <a:pt x="114" y="640"/>
                      <a:pt x="274" y="640"/>
                    </a:cubicBezTo>
                    <a:cubicBezTo>
                      <a:pt x="434" y="663"/>
                      <a:pt x="594" y="686"/>
                      <a:pt x="731" y="731"/>
                    </a:cubicBezTo>
                    <a:cubicBezTo>
                      <a:pt x="1005" y="823"/>
                      <a:pt x="1278" y="937"/>
                      <a:pt x="1507" y="1096"/>
                    </a:cubicBezTo>
                    <a:cubicBezTo>
                      <a:pt x="1963" y="1370"/>
                      <a:pt x="2374" y="1736"/>
                      <a:pt x="2739" y="2124"/>
                    </a:cubicBezTo>
                    <a:cubicBezTo>
                      <a:pt x="2968" y="2375"/>
                      <a:pt x="3173" y="2649"/>
                      <a:pt x="3356" y="2945"/>
                    </a:cubicBezTo>
                    <a:cubicBezTo>
                      <a:pt x="3410" y="3027"/>
                      <a:pt x="3514" y="3069"/>
                      <a:pt x="3619" y="3069"/>
                    </a:cubicBezTo>
                    <a:cubicBezTo>
                      <a:pt x="3688" y="3069"/>
                      <a:pt x="3757" y="3050"/>
                      <a:pt x="3812" y="3014"/>
                    </a:cubicBezTo>
                    <a:cubicBezTo>
                      <a:pt x="3972" y="2922"/>
                      <a:pt x="3995" y="2717"/>
                      <a:pt x="3903" y="2557"/>
                    </a:cubicBezTo>
                    <a:cubicBezTo>
                      <a:pt x="3721" y="2283"/>
                      <a:pt x="3515" y="2032"/>
                      <a:pt x="3310" y="1781"/>
                    </a:cubicBezTo>
                    <a:cubicBezTo>
                      <a:pt x="3036" y="1484"/>
                      <a:pt x="2739" y="1188"/>
                      <a:pt x="2420" y="937"/>
                    </a:cubicBezTo>
                    <a:cubicBezTo>
                      <a:pt x="2123" y="686"/>
                      <a:pt x="1781" y="480"/>
                      <a:pt x="1415" y="298"/>
                    </a:cubicBezTo>
                    <a:cubicBezTo>
                      <a:pt x="1096" y="138"/>
                      <a:pt x="753" y="24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6851639" y="2262172"/>
                <a:ext cx="101200" cy="35193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302" extrusionOk="0">
                    <a:moveTo>
                      <a:pt x="2169" y="1"/>
                    </a:moveTo>
                    <a:cubicBezTo>
                      <a:pt x="2032" y="1"/>
                      <a:pt x="1895" y="1"/>
                      <a:pt x="1758" y="24"/>
                    </a:cubicBezTo>
                    <a:cubicBezTo>
                      <a:pt x="1187" y="92"/>
                      <a:pt x="594" y="321"/>
                      <a:pt x="160" y="709"/>
                    </a:cubicBezTo>
                    <a:cubicBezTo>
                      <a:pt x="92" y="754"/>
                      <a:pt x="23" y="823"/>
                      <a:pt x="23" y="914"/>
                    </a:cubicBezTo>
                    <a:cubicBezTo>
                      <a:pt x="0" y="1005"/>
                      <a:pt x="23" y="1097"/>
                      <a:pt x="69" y="1165"/>
                    </a:cubicBezTo>
                    <a:cubicBezTo>
                      <a:pt x="114" y="1234"/>
                      <a:pt x="206" y="1279"/>
                      <a:pt x="274" y="1302"/>
                    </a:cubicBezTo>
                    <a:cubicBezTo>
                      <a:pt x="365" y="1302"/>
                      <a:pt x="457" y="1302"/>
                      <a:pt x="525" y="1234"/>
                    </a:cubicBezTo>
                    <a:cubicBezTo>
                      <a:pt x="662" y="1119"/>
                      <a:pt x="822" y="1005"/>
                      <a:pt x="1005" y="914"/>
                    </a:cubicBezTo>
                    <a:cubicBezTo>
                      <a:pt x="1187" y="823"/>
                      <a:pt x="1370" y="754"/>
                      <a:pt x="1575" y="709"/>
                    </a:cubicBezTo>
                    <a:cubicBezTo>
                      <a:pt x="1826" y="663"/>
                      <a:pt x="2077" y="640"/>
                      <a:pt x="2328" y="640"/>
                    </a:cubicBezTo>
                    <a:cubicBezTo>
                      <a:pt x="2580" y="663"/>
                      <a:pt x="2831" y="709"/>
                      <a:pt x="3059" y="777"/>
                    </a:cubicBezTo>
                    <a:cubicBezTo>
                      <a:pt x="3127" y="800"/>
                      <a:pt x="3173" y="823"/>
                      <a:pt x="3241" y="845"/>
                    </a:cubicBezTo>
                    <a:cubicBezTo>
                      <a:pt x="3283" y="863"/>
                      <a:pt x="3327" y="872"/>
                      <a:pt x="3369" y="872"/>
                    </a:cubicBezTo>
                    <a:cubicBezTo>
                      <a:pt x="3489" y="872"/>
                      <a:pt x="3602" y="804"/>
                      <a:pt x="3652" y="686"/>
                    </a:cubicBezTo>
                    <a:cubicBezTo>
                      <a:pt x="3744" y="526"/>
                      <a:pt x="3675" y="321"/>
                      <a:pt x="3493" y="252"/>
                    </a:cubicBezTo>
                    <a:cubicBezTo>
                      <a:pt x="3082" y="92"/>
                      <a:pt x="2625" y="1"/>
                      <a:pt x="2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6894833" y="2545987"/>
                <a:ext cx="128960" cy="93199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448" extrusionOk="0">
                    <a:moveTo>
                      <a:pt x="1255" y="2374"/>
                    </a:moveTo>
                    <a:cubicBezTo>
                      <a:pt x="1278" y="2374"/>
                      <a:pt x="1278" y="2397"/>
                      <a:pt x="1278" y="2397"/>
                    </a:cubicBezTo>
                    <a:lnTo>
                      <a:pt x="1255" y="2374"/>
                    </a:lnTo>
                    <a:close/>
                    <a:moveTo>
                      <a:pt x="4451" y="1"/>
                    </a:moveTo>
                    <a:cubicBezTo>
                      <a:pt x="4268" y="1"/>
                      <a:pt x="4109" y="160"/>
                      <a:pt x="4109" y="343"/>
                    </a:cubicBezTo>
                    <a:cubicBezTo>
                      <a:pt x="4109" y="548"/>
                      <a:pt x="4109" y="754"/>
                      <a:pt x="4086" y="982"/>
                    </a:cubicBezTo>
                    <a:cubicBezTo>
                      <a:pt x="4040" y="1256"/>
                      <a:pt x="3972" y="1530"/>
                      <a:pt x="3880" y="1781"/>
                    </a:cubicBezTo>
                    <a:cubicBezTo>
                      <a:pt x="3812" y="1941"/>
                      <a:pt x="3721" y="2078"/>
                      <a:pt x="3629" y="2215"/>
                    </a:cubicBezTo>
                    <a:cubicBezTo>
                      <a:pt x="3538" y="2329"/>
                      <a:pt x="3447" y="2420"/>
                      <a:pt x="3355" y="2489"/>
                    </a:cubicBezTo>
                    <a:cubicBezTo>
                      <a:pt x="3241" y="2580"/>
                      <a:pt x="3150" y="2625"/>
                      <a:pt x="3036" y="2694"/>
                    </a:cubicBezTo>
                    <a:cubicBezTo>
                      <a:pt x="2899" y="2740"/>
                      <a:pt x="2785" y="2762"/>
                      <a:pt x="2648" y="2785"/>
                    </a:cubicBezTo>
                    <a:cubicBezTo>
                      <a:pt x="2579" y="2797"/>
                      <a:pt x="2505" y="2802"/>
                      <a:pt x="2431" y="2802"/>
                    </a:cubicBezTo>
                    <a:cubicBezTo>
                      <a:pt x="2357" y="2802"/>
                      <a:pt x="2283" y="2797"/>
                      <a:pt x="2214" y="2785"/>
                    </a:cubicBezTo>
                    <a:cubicBezTo>
                      <a:pt x="2054" y="2762"/>
                      <a:pt x="1872" y="2717"/>
                      <a:pt x="1712" y="2648"/>
                    </a:cubicBezTo>
                    <a:cubicBezTo>
                      <a:pt x="1575" y="2580"/>
                      <a:pt x="1438" y="2489"/>
                      <a:pt x="1301" y="2397"/>
                    </a:cubicBezTo>
                    <a:cubicBezTo>
                      <a:pt x="1187" y="2306"/>
                      <a:pt x="1073" y="2192"/>
                      <a:pt x="982" y="2078"/>
                    </a:cubicBezTo>
                    <a:cubicBezTo>
                      <a:pt x="890" y="1964"/>
                      <a:pt x="822" y="1849"/>
                      <a:pt x="776" y="1735"/>
                    </a:cubicBezTo>
                    <a:cubicBezTo>
                      <a:pt x="730" y="1621"/>
                      <a:pt x="708" y="1507"/>
                      <a:pt x="685" y="1393"/>
                    </a:cubicBezTo>
                    <a:cubicBezTo>
                      <a:pt x="685" y="1370"/>
                      <a:pt x="685" y="1324"/>
                      <a:pt x="685" y="1302"/>
                    </a:cubicBezTo>
                    <a:cubicBezTo>
                      <a:pt x="662" y="1142"/>
                      <a:pt x="525" y="982"/>
                      <a:pt x="342" y="982"/>
                    </a:cubicBezTo>
                    <a:cubicBezTo>
                      <a:pt x="183" y="982"/>
                      <a:pt x="0" y="1142"/>
                      <a:pt x="23" y="1302"/>
                    </a:cubicBezTo>
                    <a:cubicBezTo>
                      <a:pt x="46" y="1644"/>
                      <a:pt x="137" y="1941"/>
                      <a:pt x="297" y="2237"/>
                    </a:cubicBezTo>
                    <a:cubicBezTo>
                      <a:pt x="457" y="2511"/>
                      <a:pt x="685" y="2740"/>
                      <a:pt x="936" y="2945"/>
                    </a:cubicBezTo>
                    <a:cubicBezTo>
                      <a:pt x="1187" y="3128"/>
                      <a:pt x="1461" y="3265"/>
                      <a:pt x="1758" y="3356"/>
                    </a:cubicBezTo>
                    <a:cubicBezTo>
                      <a:pt x="1986" y="3417"/>
                      <a:pt x="2214" y="3447"/>
                      <a:pt x="2436" y="3447"/>
                    </a:cubicBezTo>
                    <a:cubicBezTo>
                      <a:pt x="2546" y="3447"/>
                      <a:pt x="2655" y="3440"/>
                      <a:pt x="2762" y="3424"/>
                    </a:cubicBezTo>
                    <a:cubicBezTo>
                      <a:pt x="3081" y="3379"/>
                      <a:pt x="3401" y="3265"/>
                      <a:pt x="3652" y="3082"/>
                    </a:cubicBezTo>
                    <a:cubicBezTo>
                      <a:pt x="3949" y="2877"/>
                      <a:pt x="4177" y="2603"/>
                      <a:pt x="4337" y="2306"/>
                    </a:cubicBezTo>
                    <a:cubicBezTo>
                      <a:pt x="4679" y="1712"/>
                      <a:pt x="4771" y="1005"/>
                      <a:pt x="4771" y="343"/>
                    </a:cubicBezTo>
                    <a:cubicBezTo>
                      <a:pt x="4771" y="160"/>
                      <a:pt x="4611" y="1"/>
                      <a:pt x="4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6811526" y="1926568"/>
                <a:ext cx="394260" cy="342903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12686" extrusionOk="0">
                    <a:moveTo>
                      <a:pt x="2580" y="9564"/>
                    </a:moveTo>
                    <a:cubicBezTo>
                      <a:pt x="2587" y="9570"/>
                      <a:pt x="2595" y="9577"/>
                      <a:pt x="2602" y="9583"/>
                    </a:cubicBezTo>
                    <a:lnTo>
                      <a:pt x="2602" y="9583"/>
                    </a:lnTo>
                    <a:cubicBezTo>
                      <a:pt x="2601" y="9577"/>
                      <a:pt x="2597" y="9564"/>
                      <a:pt x="2580" y="9564"/>
                    </a:cubicBezTo>
                    <a:close/>
                    <a:moveTo>
                      <a:pt x="4383" y="0"/>
                    </a:moveTo>
                    <a:cubicBezTo>
                      <a:pt x="4200" y="0"/>
                      <a:pt x="3995" y="23"/>
                      <a:pt x="3790" y="46"/>
                    </a:cubicBezTo>
                    <a:cubicBezTo>
                      <a:pt x="3356" y="114"/>
                      <a:pt x="2922" y="274"/>
                      <a:pt x="2511" y="457"/>
                    </a:cubicBezTo>
                    <a:cubicBezTo>
                      <a:pt x="2192" y="616"/>
                      <a:pt x="1895" y="822"/>
                      <a:pt x="1644" y="1050"/>
                    </a:cubicBezTo>
                    <a:cubicBezTo>
                      <a:pt x="1393" y="1255"/>
                      <a:pt x="1165" y="1506"/>
                      <a:pt x="959" y="1758"/>
                    </a:cubicBezTo>
                    <a:cubicBezTo>
                      <a:pt x="777" y="2009"/>
                      <a:pt x="617" y="2283"/>
                      <a:pt x="480" y="2579"/>
                    </a:cubicBezTo>
                    <a:cubicBezTo>
                      <a:pt x="206" y="3150"/>
                      <a:pt x="92" y="3766"/>
                      <a:pt x="46" y="4405"/>
                    </a:cubicBezTo>
                    <a:cubicBezTo>
                      <a:pt x="1" y="5044"/>
                      <a:pt x="92" y="5706"/>
                      <a:pt x="252" y="6323"/>
                    </a:cubicBezTo>
                    <a:cubicBezTo>
                      <a:pt x="411" y="6962"/>
                      <a:pt x="663" y="7578"/>
                      <a:pt x="1005" y="8149"/>
                    </a:cubicBezTo>
                    <a:cubicBezTo>
                      <a:pt x="1324" y="8696"/>
                      <a:pt x="1713" y="9199"/>
                      <a:pt x="2169" y="9632"/>
                    </a:cubicBezTo>
                    <a:cubicBezTo>
                      <a:pt x="2648" y="10066"/>
                      <a:pt x="3196" y="10454"/>
                      <a:pt x="3744" y="10796"/>
                    </a:cubicBezTo>
                    <a:cubicBezTo>
                      <a:pt x="4360" y="11139"/>
                      <a:pt x="4999" y="11458"/>
                      <a:pt x="5661" y="11709"/>
                    </a:cubicBezTo>
                    <a:cubicBezTo>
                      <a:pt x="6369" y="11983"/>
                      <a:pt x="7076" y="12189"/>
                      <a:pt x="7807" y="12348"/>
                    </a:cubicBezTo>
                    <a:cubicBezTo>
                      <a:pt x="8769" y="12556"/>
                      <a:pt x="9747" y="12686"/>
                      <a:pt x="10741" y="12686"/>
                    </a:cubicBezTo>
                    <a:cubicBezTo>
                      <a:pt x="10949" y="12686"/>
                      <a:pt x="11158" y="12680"/>
                      <a:pt x="11368" y="12668"/>
                    </a:cubicBezTo>
                    <a:cubicBezTo>
                      <a:pt x="12440" y="12600"/>
                      <a:pt x="13536" y="12371"/>
                      <a:pt x="14472" y="11846"/>
                    </a:cubicBezTo>
                    <a:cubicBezTo>
                      <a:pt x="14563" y="11823"/>
                      <a:pt x="14586" y="11709"/>
                      <a:pt x="14563" y="11641"/>
                    </a:cubicBezTo>
                    <a:cubicBezTo>
                      <a:pt x="14533" y="11580"/>
                      <a:pt x="14482" y="11550"/>
                      <a:pt x="14425" y="11550"/>
                    </a:cubicBezTo>
                    <a:cubicBezTo>
                      <a:pt x="14396" y="11550"/>
                      <a:pt x="14365" y="11557"/>
                      <a:pt x="14335" y="11572"/>
                    </a:cubicBezTo>
                    <a:cubicBezTo>
                      <a:pt x="14061" y="11709"/>
                      <a:pt x="13787" y="11823"/>
                      <a:pt x="13490" y="11938"/>
                    </a:cubicBezTo>
                    <a:cubicBezTo>
                      <a:pt x="12851" y="12143"/>
                      <a:pt x="12166" y="12280"/>
                      <a:pt x="11505" y="12326"/>
                    </a:cubicBezTo>
                    <a:cubicBezTo>
                      <a:pt x="11236" y="12343"/>
                      <a:pt x="10968" y="12352"/>
                      <a:pt x="10700" y="12352"/>
                    </a:cubicBezTo>
                    <a:cubicBezTo>
                      <a:pt x="9920" y="12352"/>
                      <a:pt x="9142" y="12279"/>
                      <a:pt x="8377" y="12143"/>
                    </a:cubicBezTo>
                    <a:cubicBezTo>
                      <a:pt x="7145" y="11915"/>
                      <a:pt x="5935" y="11527"/>
                      <a:pt x="4794" y="10979"/>
                    </a:cubicBezTo>
                    <a:lnTo>
                      <a:pt x="4771" y="10979"/>
                    </a:lnTo>
                    <a:cubicBezTo>
                      <a:pt x="4004" y="10595"/>
                      <a:pt x="3259" y="10145"/>
                      <a:pt x="2602" y="9583"/>
                    </a:cubicBezTo>
                    <a:lnTo>
                      <a:pt x="2602" y="9583"/>
                    </a:lnTo>
                    <a:cubicBezTo>
                      <a:pt x="2603" y="9585"/>
                      <a:pt x="2603" y="9587"/>
                      <a:pt x="2603" y="9587"/>
                    </a:cubicBezTo>
                    <a:cubicBezTo>
                      <a:pt x="2397" y="9404"/>
                      <a:pt x="2215" y="9221"/>
                      <a:pt x="2009" y="8993"/>
                    </a:cubicBezTo>
                    <a:cubicBezTo>
                      <a:pt x="1827" y="8788"/>
                      <a:pt x="1644" y="8559"/>
                      <a:pt x="1484" y="8308"/>
                    </a:cubicBezTo>
                    <a:cubicBezTo>
                      <a:pt x="1165" y="7829"/>
                      <a:pt x="914" y="7327"/>
                      <a:pt x="731" y="6779"/>
                    </a:cubicBezTo>
                    <a:cubicBezTo>
                      <a:pt x="731" y="6779"/>
                      <a:pt x="731" y="6779"/>
                      <a:pt x="731" y="6802"/>
                    </a:cubicBezTo>
                    <a:lnTo>
                      <a:pt x="708" y="6756"/>
                    </a:lnTo>
                    <a:cubicBezTo>
                      <a:pt x="548" y="6231"/>
                      <a:pt x="434" y="5706"/>
                      <a:pt x="389" y="5136"/>
                    </a:cubicBezTo>
                    <a:cubicBezTo>
                      <a:pt x="389" y="5159"/>
                      <a:pt x="389" y="5181"/>
                      <a:pt x="389" y="5181"/>
                    </a:cubicBezTo>
                    <a:cubicBezTo>
                      <a:pt x="343" y="4702"/>
                      <a:pt x="366" y="4223"/>
                      <a:pt x="457" y="3743"/>
                    </a:cubicBezTo>
                    <a:cubicBezTo>
                      <a:pt x="526" y="3355"/>
                      <a:pt x="640" y="2967"/>
                      <a:pt x="822" y="2625"/>
                    </a:cubicBezTo>
                    <a:cubicBezTo>
                      <a:pt x="982" y="2305"/>
                      <a:pt x="1165" y="2009"/>
                      <a:pt x="1370" y="1758"/>
                    </a:cubicBezTo>
                    <a:cubicBezTo>
                      <a:pt x="1621" y="1484"/>
                      <a:pt x="1895" y="1255"/>
                      <a:pt x="2169" y="1050"/>
                    </a:cubicBezTo>
                    <a:cubicBezTo>
                      <a:pt x="2489" y="822"/>
                      <a:pt x="2831" y="662"/>
                      <a:pt x="3196" y="525"/>
                    </a:cubicBezTo>
                    <a:cubicBezTo>
                      <a:pt x="3493" y="434"/>
                      <a:pt x="3790" y="365"/>
                      <a:pt x="4086" y="342"/>
                    </a:cubicBezTo>
                    <a:cubicBezTo>
                      <a:pt x="4172" y="336"/>
                      <a:pt x="4258" y="333"/>
                      <a:pt x="4343" y="333"/>
                    </a:cubicBezTo>
                    <a:cubicBezTo>
                      <a:pt x="4575" y="333"/>
                      <a:pt x="4805" y="355"/>
                      <a:pt x="5022" y="388"/>
                    </a:cubicBezTo>
                    <a:cubicBezTo>
                      <a:pt x="5387" y="457"/>
                      <a:pt x="5753" y="593"/>
                      <a:pt x="6072" y="730"/>
                    </a:cubicBezTo>
                    <a:cubicBezTo>
                      <a:pt x="6620" y="1004"/>
                      <a:pt x="7099" y="1347"/>
                      <a:pt x="7556" y="1735"/>
                    </a:cubicBezTo>
                    <a:cubicBezTo>
                      <a:pt x="7533" y="1735"/>
                      <a:pt x="7533" y="1712"/>
                      <a:pt x="7510" y="1712"/>
                    </a:cubicBezTo>
                    <a:cubicBezTo>
                      <a:pt x="8195" y="2305"/>
                      <a:pt x="8788" y="3013"/>
                      <a:pt x="9450" y="3652"/>
                    </a:cubicBezTo>
                    <a:cubicBezTo>
                      <a:pt x="9519" y="3698"/>
                      <a:pt x="9564" y="3766"/>
                      <a:pt x="9633" y="3812"/>
                    </a:cubicBezTo>
                    <a:cubicBezTo>
                      <a:pt x="9770" y="3926"/>
                      <a:pt x="9930" y="4040"/>
                      <a:pt x="10067" y="4177"/>
                    </a:cubicBezTo>
                    <a:cubicBezTo>
                      <a:pt x="10204" y="4268"/>
                      <a:pt x="10363" y="4382"/>
                      <a:pt x="10523" y="4474"/>
                    </a:cubicBezTo>
                    <a:cubicBezTo>
                      <a:pt x="10911" y="4702"/>
                      <a:pt x="11345" y="4885"/>
                      <a:pt x="11778" y="4953"/>
                    </a:cubicBezTo>
                    <a:cubicBezTo>
                      <a:pt x="11801" y="4965"/>
                      <a:pt x="11824" y="4970"/>
                      <a:pt x="11847" y="4970"/>
                    </a:cubicBezTo>
                    <a:cubicBezTo>
                      <a:pt x="11870" y="4970"/>
                      <a:pt x="11893" y="4965"/>
                      <a:pt x="11915" y="4953"/>
                    </a:cubicBezTo>
                    <a:cubicBezTo>
                      <a:pt x="11938" y="4930"/>
                      <a:pt x="11984" y="4907"/>
                      <a:pt x="11984" y="4862"/>
                    </a:cubicBezTo>
                    <a:cubicBezTo>
                      <a:pt x="12007" y="4816"/>
                      <a:pt x="12007" y="4770"/>
                      <a:pt x="11984" y="4725"/>
                    </a:cubicBezTo>
                    <a:cubicBezTo>
                      <a:pt x="11961" y="4702"/>
                      <a:pt x="11915" y="4656"/>
                      <a:pt x="11893" y="4656"/>
                    </a:cubicBezTo>
                    <a:cubicBezTo>
                      <a:pt x="11573" y="4588"/>
                      <a:pt x="11276" y="4497"/>
                      <a:pt x="11002" y="4360"/>
                    </a:cubicBezTo>
                    <a:cubicBezTo>
                      <a:pt x="10614" y="4177"/>
                      <a:pt x="10272" y="3926"/>
                      <a:pt x="9952" y="3675"/>
                    </a:cubicBezTo>
                    <a:cubicBezTo>
                      <a:pt x="9861" y="3584"/>
                      <a:pt x="9770" y="3515"/>
                      <a:pt x="9679" y="3424"/>
                    </a:cubicBezTo>
                    <a:cubicBezTo>
                      <a:pt x="9656" y="3401"/>
                      <a:pt x="9633" y="3378"/>
                      <a:pt x="9633" y="3355"/>
                    </a:cubicBezTo>
                    <a:cubicBezTo>
                      <a:pt x="9154" y="2922"/>
                      <a:pt x="8720" y="2442"/>
                      <a:pt x="8263" y="1986"/>
                    </a:cubicBezTo>
                    <a:cubicBezTo>
                      <a:pt x="7670" y="1370"/>
                      <a:pt x="6985" y="799"/>
                      <a:pt x="6186" y="434"/>
                    </a:cubicBezTo>
                    <a:cubicBezTo>
                      <a:pt x="6004" y="342"/>
                      <a:pt x="5821" y="274"/>
                      <a:pt x="5638" y="205"/>
                    </a:cubicBezTo>
                    <a:cubicBezTo>
                      <a:pt x="5433" y="137"/>
                      <a:pt x="5228" y="91"/>
                      <a:pt x="5022" y="46"/>
                    </a:cubicBezTo>
                    <a:cubicBezTo>
                      <a:pt x="4817" y="23"/>
                      <a:pt x="4611" y="0"/>
                      <a:pt x="4383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6870155" y="1954922"/>
                <a:ext cx="0" cy="27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6940487" y="22233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6870155" y="1954922"/>
                <a:ext cx="0" cy="27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6941081" y="22233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7194677" y="2241197"/>
                <a:ext cx="157342" cy="120959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475" extrusionOk="0">
                    <a:moveTo>
                      <a:pt x="251" y="1"/>
                    </a:moveTo>
                    <a:cubicBezTo>
                      <a:pt x="228" y="1"/>
                      <a:pt x="183" y="1"/>
                      <a:pt x="160" y="24"/>
                    </a:cubicBezTo>
                    <a:cubicBezTo>
                      <a:pt x="114" y="69"/>
                      <a:pt x="114" y="92"/>
                      <a:pt x="91" y="138"/>
                    </a:cubicBezTo>
                    <a:cubicBezTo>
                      <a:pt x="69" y="298"/>
                      <a:pt x="46" y="480"/>
                      <a:pt x="23" y="640"/>
                    </a:cubicBezTo>
                    <a:cubicBezTo>
                      <a:pt x="0" y="823"/>
                      <a:pt x="23" y="982"/>
                      <a:pt x="23" y="1165"/>
                    </a:cubicBezTo>
                    <a:cubicBezTo>
                      <a:pt x="46" y="1485"/>
                      <a:pt x="137" y="1804"/>
                      <a:pt x="251" y="2101"/>
                    </a:cubicBezTo>
                    <a:cubicBezTo>
                      <a:pt x="479" y="2671"/>
                      <a:pt x="867" y="3196"/>
                      <a:pt x="1370" y="3584"/>
                    </a:cubicBezTo>
                    <a:cubicBezTo>
                      <a:pt x="1598" y="3790"/>
                      <a:pt x="1872" y="3950"/>
                      <a:pt x="2169" y="4087"/>
                    </a:cubicBezTo>
                    <a:cubicBezTo>
                      <a:pt x="2442" y="4224"/>
                      <a:pt x="2762" y="4338"/>
                      <a:pt x="3059" y="4383"/>
                    </a:cubicBezTo>
                    <a:cubicBezTo>
                      <a:pt x="3378" y="4452"/>
                      <a:pt x="3698" y="4475"/>
                      <a:pt x="4017" y="4475"/>
                    </a:cubicBezTo>
                    <a:cubicBezTo>
                      <a:pt x="4337" y="4452"/>
                      <a:pt x="4656" y="4383"/>
                      <a:pt x="4976" y="4292"/>
                    </a:cubicBezTo>
                    <a:cubicBezTo>
                      <a:pt x="5250" y="4201"/>
                      <a:pt x="5478" y="4087"/>
                      <a:pt x="5729" y="3950"/>
                    </a:cubicBezTo>
                    <a:cubicBezTo>
                      <a:pt x="5752" y="3927"/>
                      <a:pt x="5775" y="3904"/>
                      <a:pt x="5798" y="3858"/>
                    </a:cubicBezTo>
                    <a:cubicBezTo>
                      <a:pt x="5821" y="3813"/>
                      <a:pt x="5821" y="3767"/>
                      <a:pt x="5798" y="3721"/>
                    </a:cubicBezTo>
                    <a:cubicBezTo>
                      <a:pt x="5775" y="3676"/>
                      <a:pt x="5752" y="3653"/>
                      <a:pt x="5706" y="3630"/>
                    </a:cubicBezTo>
                    <a:cubicBezTo>
                      <a:pt x="5661" y="3630"/>
                      <a:pt x="5615" y="3630"/>
                      <a:pt x="5569" y="3653"/>
                    </a:cubicBezTo>
                    <a:cubicBezTo>
                      <a:pt x="5341" y="3790"/>
                      <a:pt x="5067" y="3927"/>
                      <a:pt x="4793" y="3995"/>
                    </a:cubicBezTo>
                    <a:cubicBezTo>
                      <a:pt x="4520" y="4087"/>
                      <a:pt x="4223" y="4132"/>
                      <a:pt x="3949" y="4155"/>
                    </a:cubicBezTo>
                    <a:cubicBezTo>
                      <a:pt x="3652" y="4155"/>
                      <a:pt x="3355" y="4132"/>
                      <a:pt x="3059" y="4064"/>
                    </a:cubicBezTo>
                    <a:lnTo>
                      <a:pt x="3104" y="4064"/>
                    </a:lnTo>
                    <a:cubicBezTo>
                      <a:pt x="2785" y="3995"/>
                      <a:pt x="2488" y="3881"/>
                      <a:pt x="2191" y="3744"/>
                    </a:cubicBezTo>
                    <a:cubicBezTo>
                      <a:pt x="1895" y="3584"/>
                      <a:pt x="1644" y="3402"/>
                      <a:pt x="1392" y="3196"/>
                    </a:cubicBezTo>
                    <a:cubicBezTo>
                      <a:pt x="1415" y="3196"/>
                      <a:pt x="1415" y="3219"/>
                      <a:pt x="1438" y="3219"/>
                    </a:cubicBezTo>
                    <a:cubicBezTo>
                      <a:pt x="1187" y="3014"/>
                      <a:pt x="982" y="2763"/>
                      <a:pt x="799" y="2489"/>
                    </a:cubicBezTo>
                    <a:cubicBezTo>
                      <a:pt x="662" y="2261"/>
                      <a:pt x="548" y="2010"/>
                      <a:pt x="457" y="1758"/>
                    </a:cubicBezTo>
                    <a:cubicBezTo>
                      <a:pt x="388" y="1507"/>
                      <a:pt x="342" y="1233"/>
                      <a:pt x="342" y="982"/>
                    </a:cubicBezTo>
                    <a:cubicBezTo>
                      <a:pt x="342" y="971"/>
                      <a:pt x="342" y="965"/>
                      <a:pt x="342" y="960"/>
                    </a:cubicBezTo>
                    <a:cubicBezTo>
                      <a:pt x="342" y="708"/>
                      <a:pt x="365" y="435"/>
                      <a:pt x="411" y="183"/>
                    </a:cubicBezTo>
                    <a:cubicBezTo>
                      <a:pt x="434" y="138"/>
                      <a:pt x="411" y="92"/>
                      <a:pt x="388" y="47"/>
                    </a:cubicBezTo>
                    <a:cubicBezTo>
                      <a:pt x="365" y="24"/>
                      <a:pt x="320" y="1"/>
                      <a:pt x="274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7300797" y="2353507"/>
                <a:ext cx="74062" cy="138204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5113" extrusionOk="0">
                    <a:moveTo>
                      <a:pt x="685" y="0"/>
                    </a:moveTo>
                    <a:cubicBezTo>
                      <a:pt x="639" y="0"/>
                      <a:pt x="571" y="23"/>
                      <a:pt x="548" y="69"/>
                    </a:cubicBezTo>
                    <a:cubicBezTo>
                      <a:pt x="251" y="479"/>
                      <a:pt x="114" y="982"/>
                      <a:pt x="46" y="1461"/>
                    </a:cubicBezTo>
                    <a:cubicBezTo>
                      <a:pt x="23" y="1735"/>
                      <a:pt x="0" y="2032"/>
                      <a:pt x="23" y="2305"/>
                    </a:cubicBezTo>
                    <a:cubicBezTo>
                      <a:pt x="46" y="2579"/>
                      <a:pt x="91" y="2853"/>
                      <a:pt x="160" y="3127"/>
                    </a:cubicBezTo>
                    <a:cubicBezTo>
                      <a:pt x="274" y="3629"/>
                      <a:pt x="502" y="4131"/>
                      <a:pt x="867" y="4519"/>
                    </a:cubicBezTo>
                    <a:cubicBezTo>
                      <a:pt x="1027" y="4702"/>
                      <a:pt x="1233" y="4839"/>
                      <a:pt x="1461" y="4953"/>
                    </a:cubicBezTo>
                    <a:cubicBezTo>
                      <a:pt x="1689" y="5067"/>
                      <a:pt x="1963" y="5113"/>
                      <a:pt x="2214" y="5113"/>
                    </a:cubicBezTo>
                    <a:cubicBezTo>
                      <a:pt x="2328" y="5113"/>
                      <a:pt x="2465" y="5113"/>
                      <a:pt x="2579" y="5090"/>
                    </a:cubicBezTo>
                    <a:cubicBezTo>
                      <a:pt x="2671" y="5067"/>
                      <a:pt x="2739" y="4999"/>
                      <a:pt x="2716" y="4908"/>
                    </a:cubicBezTo>
                    <a:cubicBezTo>
                      <a:pt x="2716" y="4828"/>
                      <a:pt x="2647" y="4766"/>
                      <a:pt x="2569" y="4766"/>
                    </a:cubicBezTo>
                    <a:cubicBezTo>
                      <a:pt x="2558" y="4766"/>
                      <a:pt x="2546" y="4768"/>
                      <a:pt x="2534" y="4771"/>
                    </a:cubicBezTo>
                    <a:cubicBezTo>
                      <a:pt x="2465" y="4771"/>
                      <a:pt x="2397" y="4793"/>
                      <a:pt x="2328" y="4793"/>
                    </a:cubicBezTo>
                    <a:cubicBezTo>
                      <a:pt x="2191" y="4793"/>
                      <a:pt x="2032" y="4793"/>
                      <a:pt x="1895" y="4748"/>
                    </a:cubicBezTo>
                    <a:cubicBezTo>
                      <a:pt x="1758" y="4725"/>
                      <a:pt x="1643" y="4679"/>
                      <a:pt x="1529" y="4611"/>
                    </a:cubicBezTo>
                    <a:lnTo>
                      <a:pt x="1529" y="4611"/>
                    </a:lnTo>
                    <a:cubicBezTo>
                      <a:pt x="1529" y="4616"/>
                      <a:pt x="1531" y="4620"/>
                      <a:pt x="1533" y="4624"/>
                    </a:cubicBezTo>
                    <a:lnTo>
                      <a:pt x="1533" y="4624"/>
                    </a:lnTo>
                    <a:cubicBezTo>
                      <a:pt x="1404" y="4556"/>
                      <a:pt x="1296" y="4470"/>
                      <a:pt x="1187" y="4383"/>
                    </a:cubicBezTo>
                    <a:lnTo>
                      <a:pt x="1187" y="4383"/>
                    </a:lnTo>
                    <a:cubicBezTo>
                      <a:pt x="1058" y="4253"/>
                      <a:pt x="931" y="4121"/>
                      <a:pt x="845" y="3949"/>
                    </a:cubicBezTo>
                    <a:cubicBezTo>
                      <a:pt x="708" y="3743"/>
                      <a:pt x="594" y="3492"/>
                      <a:pt x="525" y="3241"/>
                    </a:cubicBezTo>
                    <a:cubicBezTo>
                      <a:pt x="411" y="2899"/>
                      <a:pt x="365" y="2534"/>
                      <a:pt x="342" y="2168"/>
                    </a:cubicBezTo>
                    <a:cubicBezTo>
                      <a:pt x="342" y="1803"/>
                      <a:pt x="365" y="1461"/>
                      <a:pt x="434" y="1119"/>
                    </a:cubicBezTo>
                    <a:cubicBezTo>
                      <a:pt x="434" y="1141"/>
                      <a:pt x="434" y="1141"/>
                      <a:pt x="434" y="1164"/>
                    </a:cubicBezTo>
                    <a:cubicBezTo>
                      <a:pt x="479" y="936"/>
                      <a:pt x="571" y="708"/>
                      <a:pt x="662" y="479"/>
                    </a:cubicBezTo>
                    <a:cubicBezTo>
                      <a:pt x="708" y="411"/>
                      <a:pt x="753" y="320"/>
                      <a:pt x="822" y="251"/>
                    </a:cubicBezTo>
                    <a:cubicBezTo>
                      <a:pt x="867" y="183"/>
                      <a:pt x="845" y="69"/>
                      <a:pt x="776" y="23"/>
                    </a:cubicBezTo>
                    <a:cubicBezTo>
                      <a:pt x="753" y="0"/>
                      <a:pt x="708" y="0"/>
                      <a:pt x="685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7313122" y="2484305"/>
                <a:ext cx="101200" cy="131068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849" extrusionOk="0">
                    <a:moveTo>
                      <a:pt x="890" y="2061"/>
                    </a:moveTo>
                    <a:lnTo>
                      <a:pt x="890" y="2061"/>
                    </a:lnTo>
                    <a:cubicBezTo>
                      <a:pt x="883" y="2074"/>
                      <a:pt x="875" y="2087"/>
                      <a:pt x="868" y="2100"/>
                    </a:cubicBezTo>
                    <a:cubicBezTo>
                      <a:pt x="883" y="2085"/>
                      <a:pt x="888" y="2069"/>
                      <a:pt x="890" y="2061"/>
                    </a:cubicBezTo>
                    <a:close/>
                    <a:moveTo>
                      <a:pt x="2055" y="0"/>
                    </a:moveTo>
                    <a:cubicBezTo>
                      <a:pt x="2009" y="0"/>
                      <a:pt x="1964" y="0"/>
                      <a:pt x="1941" y="23"/>
                    </a:cubicBezTo>
                    <a:cubicBezTo>
                      <a:pt x="1804" y="183"/>
                      <a:pt x="1667" y="342"/>
                      <a:pt x="1553" y="502"/>
                    </a:cubicBezTo>
                    <a:cubicBezTo>
                      <a:pt x="1370" y="708"/>
                      <a:pt x="1210" y="913"/>
                      <a:pt x="1073" y="1141"/>
                    </a:cubicBezTo>
                    <a:cubicBezTo>
                      <a:pt x="891" y="1392"/>
                      <a:pt x="731" y="1666"/>
                      <a:pt x="594" y="1940"/>
                    </a:cubicBezTo>
                    <a:cubicBezTo>
                      <a:pt x="457" y="2214"/>
                      <a:pt x="320" y="2488"/>
                      <a:pt x="229" y="2762"/>
                    </a:cubicBezTo>
                    <a:cubicBezTo>
                      <a:pt x="138" y="3013"/>
                      <a:pt x="69" y="3287"/>
                      <a:pt x="23" y="3561"/>
                    </a:cubicBezTo>
                    <a:cubicBezTo>
                      <a:pt x="1" y="3789"/>
                      <a:pt x="23" y="4017"/>
                      <a:pt x="115" y="4246"/>
                    </a:cubicBezTo>
                    <a:cubicBezTo>
                      <a:pt x="206" y="4451"/>
                      <a:pt x="366" y="4611"/>
                      <a:pt x="571" y="4725"/>
                    </a:cubicBezTo>
                    <a:cubicBezTo>
                      <a:pt x="617" y="4748"/>
                      <a:pt x="685" y="4793"/>
                      <a:pt x="731" y="4816"/>
                    </a:cubicBezTo>
                    <a:cubicBezTo>
                      <a:pt x="799" y="4816"/>
                      <a:pt x="868" y="4839"/>
                      <a:pt x="914" y="4839"/>
                    </a:cubicBezTo>
                    <a:cubicBezTo>
                      <a:pt x="954" y="4846"/>
                      <a:pt x="994" y="4848"/>
                      <a:pt x="1033" y="4848"/>
                    </a:cubicBezTo>
                    <a:cubicBezTo>
                      <a:pt x="1129" y="4848"/>
                      <a:pt x="1221" y="4832"/>
                      <a:pt x="1302" y="4816"/>
                    </a:cubicBezTo>
                    <a:cubicBezTo>
                      <a:pt x="1553" y="4748"/>
                      <a:pt x="1804" y="4611"/>
                      <a:pt x="2009" y="4474"/>
                    </a:cubicBezTo>
                    <a:cubicBezTo>
                      <a:pt x="2260" y="4268"/>
                      <a:pt x="2489" y="4063"/>
                      <a:pt x="2694" y="3835"/>
                    </a:cubicBezTo>
                    <a:cubicBezTo>
                      <a:pt x="3059" y="3424"/>
                      <a:pt x="3379" y="2990"/>
                      <a:pt x="3698" y="2556"/>
                    </a:cubicBezTo>
                    <a:cubicBezTo>
                      <a:pt x="3744" y="2488"/>
                      <a:pt x="3744" y="2374"/>
                      <a:pt x="3675" y="2328"/>
                    </a:cubicBezTo>
                    <a:cubicBezTo>
                      <a:pt x="3643" y="2312"/>
                      <a:pt x="3611" y="2304"/>
                      <a:pt x="3580" y="2304"/>
                    </a:cubicBezTo>
                    <a:cubicBezTo>
                      <a:pt x="3525" y="2304"/>
                      <a:pt x="3477" y="2330"/>
                      <a:pt x="3447" y="2374"/>
                    </a:cubicBezTo>
                    <a:cubicBezTo>
                      <a:pt x="3105" y="2830"/>
                      <a:pt x="2762" y="3287"/>
                      <a:pt x="2374" y="3698"/>
                    </a:cubicBezTo>
                    <a:cubicBezTo>
                      <a:pt x="2146" y="3926"/>
                      <a:pt x="1918" y="4154"/>
                      <a:pt x="1621" y="4314"/>
                    </a:cubicBezTo>
                    <a:cubicBezTo>
                      <a:pt x="1530" y="4382"/>
                      <a:pt x="1416" y="4451"/>
                      <a:pt x="1302" y="4474"/>
                    </a:cubicBezTo>
                    <a:cubicBezTo>
                      <a:pt x="1210" y="4497"/>
                      <a:pt x="1142" y="4519"/>
                      <a:pt x="1051" y="4519"/>
                    </a:cubicBezTo>
                    <a:lnTo>
                      <a:pt x="891" y="4519"/>
                    </a:lnTo>
                    <a:cubicBezTo>
                      <a:pt x="845" y="4497"/>
                      <a:pt x="799" y="4474"/>
                      <a:pt x="754" y="4451"/>
                    </a:cubicBezTo>
                    <a:cubicBezTo>
                      <a:pt x="685" y="4428"/>
                      <a:pt x="640" y="4382"/>
                      <a:pt x="571" y="4337"/>
                    </a:cubicBezTo>
                    <a:cubicBezTo>
                      <a:pt x="526" y="4291"/>
                      <a:pt x="503" y="4246"/>
                      <a:pt x="457" y="4200"/>
                    </a:cubicBezTo>
                    <a:cubicBezTo>
                      <a:pt x="434" y="4154"/>
                      <a:pt x="411" y="4086"/>
                      <a:pt x="389" y="4040"/>
                    </a:cubicBezTo>
                    <a:cubicBezTo>
                      <a:pt x="366" y="3949"/>
                      <a:pt x="366" y="3858"/>
                      <a:pt x="343" y="3766"/>
                    </a:cubicBezTo>
                    <a:cubicBezTo>
                      <a:pt x="343" y="3584"/>
                      <a:pt x="366" y="3424"/>
                      <a:pt x="411" y="3264"/>
                    </a:cubicBezTo>
                    <a:cubicBezTo>
                      <a:pt x="503" y="2830"/>
                      <a:pt x="685" y="2442"/>
                      <a:pt x="891" y="2054"/>
                    </a:cubicBezTo>
                    <a:lnTo>
                      <a:pt x="891" y="2054"/>
                    </a:lnTo>
                    <a:cubicBezTo>
                      <a:pt x="891" y="2054"/>
                      <a:pt x="891" y="2057"/>
                      <a:pt x="890" y="2061"/>
                    </a:cubicBezTo>
                    <a:lnTo>
                      <a:pt x="890" y="2061"/>
                    </a:lnTo>
                    <a:cubicBezTo>
                      <a:pt x="1088" y="1710"/>
                      <a:pt x="1288" y="1380"/>
                      <a:pt x="1530" y="1050"/>
                    </a:cubicBezTo>
                    <a:cubicBezTo>
                      <a:pt x="1712" y="799"/>
                      <a:pt x="1895" y="548"/>
                      <a:pt x="2101" y="320"/>
                    </a:cubicBezTo>
                    <a:cubicBezTo>
                      <a:pt x="2123" y="320"/>
                      <a:pt x="2146" y="297"/>
                      <a:pt x="2146" y="274"/>
                    </a:cubicBezTo>
                    <a:cubicBezTo>
                      <a:pt x="2192" y="251"/>
                      <a:pt x="2215" y="228"/>
                      <a:pt x="2215" y="183"/>
                    </a:cubicBezTo>
                    <a:cubicBezTo>
                      <a:pt x="2215" y="137"/>
                      <a:pt x="2192" y="91"/>
                      <a:pt x="2169" y="46"/>
                    </a:cubicBezTo>
                    <a:cubicBezTo>
                      <a:pt x="2146" y="23"/>
                      <a:pt x="2101" y="0"/>
                      <a:pt x="2055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7526605" y="2289959"/>
                <a:ext cx="8650" cy="14056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20" extrusionOk="0">
                    <a:moveTo>
                      <a:pt x="137" y="0"/>
                    </a:moveTo>
                    <a:cubicBezTo>
                      <a:pt x="91" y="160"/>
                      <a:pt x="46" y="297"/>
                      <a:pt x="0" y="457"/>
                    </a:cubicBezTo>
                    <a:cubicBezTo>
                      <a:pt x="23" y="479"/>
                      <a:pt x="23" y="479"/>
                      <a:pt x="46" y="502"/>
                    </a:cubicBezTo>
                    <a:cubicBezTo>
                      <a:pt x="69" y="514"/>
                      <a:pt x="91" y="519"/>
                      <a:pt x="114" y="519"/>
                    </a:cubicBezTo>
                    <a:cubicBezTo>
                      <a:pt x="137" y="519"/>
                      <a:pt x="160" y="514"/>
                      <a:pt x="183" y="502"/>
                    </a:cubicBezTo>
                    <a:cubicBezTo>
                      <a:pt x="251" y="479"/>
                      <a:pt x="320" y="388"/>
                      <a:pt x="274" y="297"/>
                    </a:cubicBezTo>
                    <a:cubicBezTo>
                      <a:pt x="228" y="206"/>
                      <a:pt x="183" y="91"/>
                      <a:pt x="137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7065717" y="2010469"/>
                <a:ext cx="16678" cy="2408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891" extrusionOk="0">
                    <a:moveTo>
                      <a:pt x="1" y="0"/>
                    </a:moveTo>
                    <a:cubicBezTo>
                      <a:pt x="69" y="251"/>
                      <a:pt x="160" y="502"/>
                      <a:pt x="297" y="753"/>
                    </a:cubicBezTo>
                    <a:cubicBezTo>
                      <a:pt x="343" y="799"/>
                      <a:pt x="389" y="845"/>
                      <a:pt x="434" y="890"/>
                    </a:cubicBezTo>
                    <a:cubicBezTo>
                      <a:pt x="480" y="890"/>
                      <a:pt x="526" y="868"/>
                      <a:pt x="548" y="845"/>
                    </a:cubicBezTo>
                    <a:cubicBezTo>
                      <a:pt x="571" y="822"/>
                      <a:pt x="594" y="799"/>
                      <a:pt x="617" y="753"/>
                    </a:cubicBezTo>
                    <a:cubicBezTo>
                      <a:pt x="617" y="708"/>
                      <a:pt x="617" y="662"/>
                      <a:pt x="594" y="617"/>
                    </a:cubicBezTo>
                    <a:lnTo>
                      <a:pt x="571" y="571"/>
                    </a:lnTo>
                    <a:lnTo>
                      <a:pt x="548" y="571"/>
                    </a:lnTo>
                    <a:cubicBezTo>
                      <a:pt x="457" y="480"/>
                      <a:pt x="366" y="411"/>
                      <a:pt x="275" y="320"/>
                    </a:cubicBezTo>
                    <a:cubicBezTo>
                      <a:pt x="160" y="206"/>
                      <a:pt x="69" y="114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7081151" y="202587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7310041" y="207771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7526605" y="2238737"/>
                <a:ext cx="100579" cy="113418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4196" extrusionOk="0">
                    <a:moveTo>
                      <a:pt x="2511" y="1"/>
                    </a:moveTo>
                    <a:cubicBezTo>
                      <a:pt x="2488" y="1"/>
                      <a:pt x="2442" y="1"/>
                      <a:pt x="2397" y="23"/>
                    </a:cubicBezTo>
                    <a:cubicBezTo>
                      <a:pt x="2260" y="23"/>
                      <a:pt x="2146" y="69"/>
                      <a:pt x="2009" y="115"/>
                    </a:cubicBezTo>
                    <a:cubicBezTo>
                      <a:pt x="1872" y="160"/>
                      <a:pt x="1735" y="229"/>
                      <a:pt x="1621" y="320"/>
                    </a:cubicBezTo>
                    <a:cubicBezTo>
                      <a:pt x="1438" y="434"/>
                      <a:pt x="1278" y="571"/>
                      <a:pt x="1119" y="708"/>
                    </a:cubicBezTo>
                    <a:cubicBezTo>
                      <a:pt x="936" y="868"/>
                      <a:pt x="776" y="1051"/>
                      <a:pt x="639" y="1233"/>
                    </a:cubicBezTo>
                    <a:cubicBezTo>
                      <a:pt x="457" y="1439"/>
                      <a:pt x="274" y="1667"/>
                      <a:pt x="137" y="1918"/>
                    </a:cubicBezTo>
                    <a:cubicBezTo>
                      <a:pt x="91" y="2055"/>
                      <a:pt x="46" y="2192"/>
                      <a:pt x="0" y="2329"/>
                    </a:cubicBezTo>
                    <a:cubicBezTo>
                      <a:pt x="23" y="2374"/>
                      <a:pt x="46" y="2374"/>
                      <a:pt x="69" y="2397"/>
                    </a:cubicBezTo>
                    <a:cubicBezTo>
                      <a:pt x="91" y="2409"/>
                      <a:pt x="114" y="2414"/>
                      <a:pt x="137" y="2414"/>
                    </a:cubicBezTo>
                    <a:cubicBezTo>
                      <a:pt x="160" y="2414"/>
                      <a:pt x="183" y="2409"/>
                      <a:pt x="206" y="2397"/>
                    </a:cubicBezTo>
                    <a:cubicBezTo>
                      <a:pt x="251" y="2374"/>
                      <a:pt x="274" y="2352"/>
                      <a:pt x="297" y="2306"/>
                    </a:cubicBezTo>
                    <a:cubicBezTo>
                      <a:pt x="297" y="2283"/>
                      <a:pt x="320" y="2237"/>
                      <a:pt x="320" y="2215"/>
                    </a:cubicBezTo>
                    <a:cubicBezTo>
                      <a:pt x="546" y="1830"/>
                      <a:pt x="839" y="1446"/>
                      <a:pt x="1155" y="1128"/>
                    </a:cubicBezTo>
                    <a:lnTo>
                      <a:pt x="1155" y="1128"/>
                    </a:lnTo>
                    <a:cubicBezTo>
                      <a:pt x="1379" y="906"/>
                      <a:pt x="1603" y="705"/>
                      <a:pt x="1849" y="548"/>
                    </a:cubicBezTo>
                    <a:cubicBezTo>
                      <a:pt x="1986" y="480"/>
                      <a:pt x="2100" y="411"/>
                      <a:pt x="2237" y="366"/>
                    </a:cubicBezTo>
                    <a:cubicBezTo>
                      <a:pt x="2328" y="366"/>
                      <a:pt x="2420" y="343"/>
                      <a:pt x="2488" y="343"/>
                    </a:cubicBezTo>
                    <a:cubicBezTo>
                      <a:pt x="2557" y="343"/>
                      <a:pt x="2625" y="343"/>
                      <a:pt x="2694" y="366"/>
                    </a:cubicBezTo>
                    <a:cubicBezTo>
                      <a:pt x="2762" y="366"/>
                      <a:pt x="2808" y="389"/>
                      <a:pt x="2876" y="411"/>
                    </a:cubicBezTo>
                    <a:cubicBezTo>
                      <a:pt x="2945" y="457"/>
                      <a:pt x="3013" y="503"/>
                      <a:pt x="3059" y="571"/>
                    </a:cubicBezTo>
                    <a:cubicBezTo>
                      <a:pt x="3127" y="617"/>
                      <a:pt x="3196" y="685"/>
                      <a:pt x="3241" y="777"/>
                    </a:cubicBezTo>
                    <a:cubicBezTo>
                      <a:pt x="3264" y="822"/>
                      <a:pt x="3310" y="891"/>
                      <a:pt x="3333" y="959"/>
                    </a:cubicBezTo>
                    <a:cubicBezTo>
                      <a:pt x="3355" y="1051"/>
                      <a:pt x="3355" y="1119"/>
                      <a:pt x="3355" y="1210"/>
                    </a:cubicBezTo>
                    <a:cubicBezTo>
                      <a:pt x="3355" y="1324"/>
                      <a:pt x="3355" y="1416"/>
                      <a:pt x="3333" y="1530"/>
                    </a:cubicBezTo>
                    <a:cubicBezTo>
                      <a:pt x="3287" y="1712"/>
                      <a:pt x="3219" y="1872"/>
                      <a:pt x="3127" y="2032"/>
                    </a:cubicBezTo>
                    <a:cubicBezTo>
                      <a:pt x="3127" y="2032"/>
                      <a:pt x="3104" y="2032"/>
                      <a:pt x="3104" y="2055"/>
                    </a:cubicBezTo>
                    <a:cubicBezTo>
                      <a:pt x="2922" y="2352"/>
                      <a:pt x="2694" y="2648"/>
                      <a:pt x="2442" y="2922"/>
                    </a:cubicBezTo>
                    <a:cubicBezTo>
                      <a:pt x="2442" y="2922"/>
                      <a:pt x="2420" y="2922"/>
                      <a:pt x="2420" y="2945"/>
                    </a:cubicBezTo>
                    <a:cubicBezTo>
                      <a:pt x="2420" y="2945"/>
                      <a:pt x="2420" y="2945"/>
                      <a:pt x="2420" y="2922"/>
                    </a:cubicBezTo>
                    <a:cubicBezTo>
                      <a:pt x="2123" y="3242"/>
                      <a:pt x="1758" y="3539"/>
                      <a:pt x="1392" y="3790"/>
                    </a:cubicBezTo>
                    <a:cubicBezTo>
                      <a:pt x="1324" y="3812"/>
                      <a:pt x="1256" y="3858"/>
                      <a:pt x="1187" y="3881"/>
                    </a:cubicBezTo>
                    <a:cubicBezTo>
                      <a:pt x="1119" y="3927"/>
                      <a:pt x="1073" y="4018"/>
                      <a:pt x="1119" y="4109"/>
                    </a:cubicBezTo>
                    <a:cubicBezTo>
                      <a:pt x="1135" y="4158"/>
                      <a:pt x="1199" y="4196"/>
                      <a:pt x="1259" y="4196"/>
                    </a:cubicBezTo>
                    <a:cubicBezTo>
                      <a:pt x="1282" y="4196"/>
                      <a:pt x="1305" y="4190"/>
                      <a:pt x="1324" y="4178"/>
                    </a:cubicBezTo>
                    <a:cubicBezTo>
                      <a:pt x="1529" y="4086"/>
                      <a:pt x="1735" y="3949"/>
                      <a:pt x="1917" y="3812"/>
                    </a:cubicBezTo>
                    <a:cubicBezTo>
                      <a:pt x="2169" y="3630"/>
                      <a:pt x="2397" y="3424"/>
                      <a:pt x="2602" y="3219"/>
                    </a:cubicBezTo>
                    <a:cubicBezTo>
                      <a:pt x="2830" y="2991"/>
                      <a:pt x="3036" y="2740"/>
                      <a:pt x="3219" y="2489"/>
                    </a:cubicBezTo>
                    <a:cubicBezTo>
                      <a:pt x="3378" y="2237"/>
                      <a:pt x="3538" y="1964"/>
                      <a:pt x="3607" y="1690"/>
                    </a:cubicBezTo>
                    <a:cubicBezTo>
                      <a:pt x="3698" y="1439"/>
                      <a:pt x="3721" y="1165"/>
                      <a:pt x="3652" y="914"/>
                    </a:cubicBezTo>
                    <a:cubicBezTo>
                      <a:pt x="3561" y="640"/>
                      <a:pt x="3401" y="389"/>
                      <a:pt x="3173" y="229"/>
                    </a:cubicBezTo>
                    <a:cubicBezTo>
                      <a:pt x="3059" y="138"/>
                      <a:pt x="2945" y="92"/>
                      <a:pt x="2808" y="46"/>
                    </a:cubicBezTo>
                    <a:cubicBezTo>
                      <a:pt x="2716" y="23"/>
                      <a:pt x="2625" y="1"/>
                      <a:pt x="251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7611128" y="229366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7535228" y="229858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1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7592612" y="231771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7591991" y="2317719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cubicBezTo>
                      <a:pt x="1" y="0"/>
                      <a:pt x="23" y="0"/>
                      <a:pt x="23" y="0"/>
                    </a:cubicBezTo>
                    <a:cubicBezTo>
                      <a:pt x="2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7554987" y="2336829"/>
                <a:ext cx="91956" cy="77765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2877" extrusionOk="0">
                    <a:moveTo>
                      <a:pt x="1461" y="1"/>
                    </a:moveTo>
                    <a:cubicBezTo>
                      <a:pt x="1233" y="1"/>
                      <a:pt x="982" y="24"/>
                      <a:pt x="753" y="92"/>
                    </a:cubicBezTo>
                    <a:cubicBezTo>
                      <a:pt x="525" y="138"/>
                      <a:pt x="320" y="206"/>
                      <a:pt x="114" y="298"/>
                    </a:cubicBezTo>
                    <a:cubicBezTo>
                      <a:pt x="46" y="320"/>
                      <a:pt x="0" y="412"/>
                      <a:pt x="23" y="503"/>
                    </a:cubicBezTo>
                    <a:cubicBezTo>
                      <a:pt x="58" y="573"/>
                      <a:pt x="119" y="602"/>
                      <a:pt x="187" y="602"/>
                    </a:cubicBezTo>
                    <a:cubicBezTo>
                      <a:pt x="208" y="602"/>
                      <a:pt x="230" y="600"/>
                      <a:pt x="251" y="594"/>
                    </a:cubicBezTo>
                    <a:cubicBezTo>
                      <a:pt x="365" y="526"/>
                      <a:pt x="479" y="480"/>
                      <a:pt x="616" y="457"/>
                    </a:cubicBezTo>
                    <a:cubicBezTo>
                      <a:pt x="913" y="366"/>
                      <a:pt x="1210" y="320"/>
                      <a:pt x="1529" y="320"/>
                    </a:cubicBezTo>
                    <a:cubicBezTo>
                      <a:pt x="1758" y="320"/>
                      <a:pt x="2009" y="320"/>
                      <a:pt x="2260" y="389"/>
                    </a:cubicBezTo>
                    <a:cubicBezTo>
                      <a:pt x="2397" y="412"/>
                      <a:pt x="2511" y="457"/>
                      <a:pt x="2625" y="526"/>
                    </a:cubicBezTo>
                    <a:cubicBezTo>
                      <a:pt x="2693" y="571"/>
                      <a:pt x="2762" y="617"/>
                      <a:pt x="2830" y="663"/>
                    </a:cubicBezTo>
                    <a:cubicBezTo>
                      <a:pt x="2876" y="708"/>
                      <a:pt x="2922" y="754"/>
                      <a:pt x="2945" y="800"/>
                    </a:cubicBezTo>
                    <a:cubicBezTo>
                      <a:pt x="2990" y="868"/>
                      <a:pt x="3013" y="914"/>
                      <a:pt x="3013" y="982"/>
                    </a:cubicBezTo>
                    <a:cubicBezTo>
                      <a:pt x="3036" y="1051"/>
                      <a:pt x="3059" y="1119"/>
                      <a:pt x="3059" y="1188"/>
                    </a:cubicBezTo>
                    <a:cubicBezTo>
                      <a:pt x="3059" y="1302"/>
                      <a:pt x="3036" y="1416"/>
                      <a:pt x="3013" y="1530"/>
                    </a:cubicBezTo>
                    <a:cubicBezTo>
                      <a:pt x="2990" y="1621"/>
                      <a:pt x="2945" y="1713"/>
                      <a:pt x="2922" y="1804"/>
                    </a:cubicBezTo>
                    <a:cubicBezTo>
                      <a:pt x="2853" y="1872"/>
                      <a:pt x="2808" y="1964"/>
                      <a:pt x="2739" y="2032"/>
                    </a:cubicBezTo>
                    <a:cubicBezTo>
                      <a:pt x="2648" y="2124"/>
                      <a:pt x="2557" y="2192"/>
                      <a:pt x="2465" y="2238"/>
                    </a:cubicBezTo>
                    <a:cubicBezTo>
                      <a:pt x="2328" y="2329"/>
                      <a:pt x="2191" y="2375"/>
                      <a:pt x="2032" y="2443"/>
                    </a:cubicBezTo>
                    <a:cubicBezTo>
                      <a:pt x="1780" y="2512"/>
                      <a:pt x="1507" y="2534"/>
                      <a:pt x="1255" y="2557"/>
                    </a:cubicBezTo>
                    <a:cubicBezTo>
                      <a:pt x="936" y="2557"/>
                      <a:pt x="616" y="2534"/>
                      <a:pt x="320" y="2443"/>
                    </a:cubicBezTo>
                    <a:lnTo>
                      <a:pt x="297" y="2443"/>
                    </a:lnTo>
                    <a:cubicBezTo>
                      <a:pt x="274" y="2443"/>
                      <a:pt x="228" y="2443"/>
                      <a:pt x="183" y="2466"/>
                    </a:cubicBezTo>
                    <a:cubicBezTo>
                      <a:pt x="137" y="2466"/>
                      <a:pt x="114" y="2512"/>
                      <a:pt x="91" y="2557"/>
                    </a:cubicBezTo>
                    <a:cubicBezTo>
                      <a:pt x="69" y="2580"/>
                      <a:pt x="91" y="2626"/>
                      <a:pt x="91" y="2671"/>
                    </a:cubicBezTo>
                    <a:cubicBezTo>
                      <a:pt x="114" y="2717"/>
                      <a:pt x="160" y="2740"/>
                      <a:pt x="183" y="2763"/>
                    </a:cubicBezTo>
                    <a:cubicBezTo>
                      <a:pt x="479" y="2831"/>
                      <a:pt x="753" y="2877"/>
                      <a:pt x="1050" y="2877"/>
                    </a:cubicBezTo>
                    <a:cubicBezTo>
                      <a:pt x="1370" y="2877"/>
                      <a:pt x="1689" y="2854"/>
                      <a:pt x="2009" y="2785"/>
                    </a:cubicBezTo>
                    <a:cubicBezTo>
                      <a:pt x="2305" y="2694"/>
                      <a:pt x="2579" y="2580"/>
                      <a:pt x="2808" y="2397"/>
                    </a:cubicBezTo>
                    <a:cubicBezTo>
                      <a:pt x="3059" y="2215"/>
                      <a:pt x="3218" y="1964"/>
                      <a:pt x="3310" y="1667"/>
                    </a:cubicBezTo>
                    <a:cubicBezTo>
                      <a:pt x="3378" y="1416"/>
                      <a:pt x="3401" y="1119"/>
                      <a:pt x="3333" y="845"/>
                    </a:cubicBezTo>
                    <a:cubicBezTo>
                      <a:pt x="3264" y="640"/>
                      <a:pt x="3104" y="457"/>
                      <a:pt x="2922" y="320"/>
                    </a:cubicBezTo>
                    <a:cubicBezTo>
                      <a:pt x="2739" y="183"/>
                      <a:pt x="2488" y="92"/>
                      <a:pt x="2260" y="46"/>
                    </a:cubicBezTo>
                    <a:cubicBezTo>
                      <a:pt x="2054" y="1"/>
                      <a:pt x="1849" y="1"/>
                      <a:pt x="1644" y="1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7063257" y="1930865"/>
                <a:ext cx="469538" cy="371608"/>
              </a:xfrm>
              <a:custGeom>
                <a:avLst/>
                <a:gdLst/>
                <a:ahLst/>
                <a:cxnLst/>
                <a:rect l="l" t="t" r="r" b="b"/>
                <a:pathLst>
                  <a:path w="17371" h="13748" extrusionOk="0">
                    <a:moveTo>
                      <a:pt x="1735" y="1"/>
                    </a:moveTo>
                    <a:cubicBezTo>
                      <a:pt x="1233" y="69"/>
                      <a:pt x="754" y="343"/>
                      <a:pt x="457" y="754"/>
                    </a:cubicBezTo>
                    <a:cubicBezTo>
                      <a:pt x="114" y="1233"/>
                      <a:pt x="0" y="1827"/>
                      <a:pt x="69" y="2397"/>
                    </a:cubicBezTo>
                    <a:cubicBezTo>
                      <a:pt x="114" y="2831"/>
                      <a:pt x="251" y="3265"/>
                      <a:pt x="457" y="3676"/>
                    </a:cubicBezTo>
                    <a:cubicBezTo>
                      <a:pt x="480" y="3698"/>
                      <a:pt x="502" y="3744"/>
                      <a:pt x="548" y="3767"/>
                    </a:cubicBezTo>
                    <a:cubicBezTo>
                      <a:pt x="563" y="3767"/>
                      <a:pt x="589" y="3777"/>
                      <a:pt x="617" y="3777"/>
                    </a:cubicBezTo>
                    <a:cubicBezTo>
                      <a:pt x="632" y="3777"/>
                      <a:pt x="647" y="3775"/>
                      <a:pt x="662" y="3767"/>
                    </a:cubicBezTo>
                    <a:cubicBezTo>
                      <a:pt x="708" y="3744"/>
                      <a:pt x="731" y="3721"/>
                      <a:pt x="754" y="3676"/>
                    </a:cubicBezTo>
                    <a:cubicBezTo>
                      <a:pt x="776" y="3653"/>
                      <a:pt x="776" y="3584"/>
                      <a:pt x="754" y="3562"/>
                    </a:cubicBezTo>
                    <a:cubicBezTo>
                      <a:pt x="617" y="3265"/>
                      <a:pt x="502" y="2945"/>
                      <a:pt x="434" y="2626"/>
                    </a:cubicBezTo>
                    <a:cubicBezTo>
                      <a:pt x="388" y="2420"/>
                      <a:pt x="366" y="2192"/>
                      <a:pt x="366" y="1964"/>
                    </a:cubicBezTo>
                    <a:cubicBezTo>
                      <a:pt x="388" y="1781"/>
                      <a:pt x="411" y="1621"/>
                      <a:pt x="457" y="1439"/>
                    </a:cubicBezTo>
                    <a:cubicBezTo>
                      <a:pt x="525" y="1279"/>
                      <a:pt x="594" y="1142"/>
                      <a:pt x="662" y="1005"/>
                    </a:cubicBezTo>
                    <a:cubicBezTo>
                      <a:pt x="743" y="905"/>
                      <a:pt x="823" y="822"/>
                      <a:pt x="919" y="725"/>
                    </a:cubicBezTo>
                    <a:lnTo>
                      <a:pt x="919" y="725"/>
                    </a:lnTo>
                    <a:cubicBezTo>
                      <a:pt x="1031" y="615"/>
                      <a:pt x="1144" y="547"/>
                      <a:pt x="1279" y="480"/>
                    </a:cubicBezTo>
                    <a:cubicBezTo>
                      <a:pt x="1393" y="434"/>
                      <a:pt x="1484" y="389"/>
                      <a:pt x="1598" y="366"/>
                    </a:cubicBezTo>
                    <a:cubicBezTo>
                      <a:pt x="1735" y="343"/>
                      <a:pt x="1872" y="320"/>
                      <a:pt x="2032" y="320"/>
                    </a:cubicBezTo>
                    <a:cubicBezTo>
                      <a:pt x="2169" y="343"/>
                      <a:pt x="2329" y="366"/>
                      <a:pt x="2465" y="412"/>
                    </a:cubicBezTo>
                    <a:lnTo>
                      <a:pt x="2443" y="412"/>
                    </a:lnTo>
                    <a:cubicBezTo>
                      <a:pt x="2602" y="480"/>
                      <a:pt x="2762" y="549"/>
                      <a:pt x="2899" y="640"/>
                    </a:cubicBezTo>
                    <a:cubicBezTo>
                      <a:pt x="3099" y="773"/>
                      <a:pt x="3276" y="927"/>
                      <a:pt x="3433" y="1082"/>
                    </a:cubicBezTo>
                    <a:lnTo>
                      <a:pt x="3433" y="1082"/>
                    </a:lnTo>
                    <a:cubicBezTo>
                      <a:pt x="3566" y="1217"/>
                      <a:pt x="3677" y="1374"/>
                      <a:pt x="3767" y="1530"/>
                    </a:cubicBezTo>
                    <a:cubicBezTo>
                      <a:pt x="3835" y="1599"/>
                      <a:pt x="3881" y="1690"/>
                      <a:pt x="3949" y="1758"/>
                    </a:cubicBezTo>
                    <a:cubicBezTo>
                      <a:pt x="3995" y="1872"/>
                      <a:pt x="4063" y="1964"/>
                      <a:pt x="4132" y="2032"/>
                    </a:cubicBezTo>
                    <a:cubicBezTo>
                      <a:pt x="4383" y="2352"/>
                      <a:pt x="4634" y="2649"/>
                      <a:pt x="4931" y="2922"/>
                    </a:cubicBezTo>
                    <a:cubicBezTo>
                      <a:pt x="5478" y="3447"/>
                      <a:pt x="6118" y="3881"/>
                      <a:pt x="6757" y="4269"/>
                    </a:cubicBezTo>
                    <a:cubicBezTo>
                      <a:pt x="7441" y="4657"/>
                      <a:pt x="8126" y="5000"/>
                      <a:pt x="8834" y="5319"/>
                    </a:cubicBezTo>
                    <a:cubicBezTo>
                      <a:pt x="9541" y="5661"/>
                      <a:pt x="10249" y="6004"/>
                      <a:pt x="10934" y="6415"/>
                    </a:cubicBezTo>
                    <a:cubicBezTo>
                      <a:pt x="11116" y="6506"/>
                      <a:pt x="11299" y="6620"/>
                      <a:pt x="11504" y="6757"/>
                    </a:cubicBezTo>
                    <a:cubicBezTo>
                      <a:pt x="11482" y="6735"/>
                      <a:pt x="11481" y="6734"/>
                      <a:pt x="11481" y="6734"/>
                    </a:cubicBezTo>
                    <a:lnTo>
                      <a:pt x="11481" y="6734"/>
                    </a:lnTo>
                    <a:cubicBezTo>
                      <a:pt x="12006" y="7077"/>
                      <a:pt x="12531" y="7487"/>
                      <a:pt x="13034" y="7898"/>
                    </a:cubicBezTo>
                    <a:cubicBezTo>
                      <a:pt x="13559" y="8332"/>
                      <a:pt x="14061" y="8811"/>
                      <a:pt x="14517" y="9336"/>
                    </a:cubicBezTo>
                    <a:cubicBezTo>
                      <a:pt x="14517" y="9313"/>
                      <a:pt x="14494" y="9313"/>
                      <a:pt x="14494" y="9291"/>
                    </a:cubicBezTo>
                    <a:lnTo>
                      <a:pt x="14494" y="9291"/>
                    </a:lnTo>
                    <a:cubicBezTo>
                      <a:pt x="15202" y="10090"/>
                      <a:pt x="15841" y="10957"/>
                      <a:pt x="16343" y="11916"/>
                    </a:cubicBezTo>
                    <a:cubicBezTo>
                      <a:pt x="16480" y="12167"/>
                      <a:pt x="16594" y="12441"/>
                      <a:pt x="16708" y="12692"/>
                    </a:cubicBezTo>
                    <a:cubicBezTo>
                      <a:pt x="16823" y="13011"/>
                      <a:pt x="16937" y="13331"/>
                      <a:pt x="17028" y="13650"/>
                    </a:cubicBezTo>
                    <a:cubicBezTo>
                      <a:pt x="17047" y="13707"/>
                      <a:pt x="17127" y="13748"/>
                      <a:pt x="17194" y="13748"/>
                    </a:cubicBezTo>
                    <a:cubicBezTo>
                      <a:pt x="17208" y="13748"/>
                      <a:pt x="17221" y="13746"/>
                      <a:pt x="17233" y="13742"/>
                    </a:cubicBezTo>
                    <a:cubicBezTo>
                      <a:pt x="17325" y="13719"/>
                      <a:pt x="17370" y="13605"/>
                      <a:pt x="17348" y="13536"/>
                    </a:cubicBezTo>
                    <a:cubicBezTo>
                      <a:pt x="17256" y="13308"/>
                      <a:pt x="17188" y="13080"/>
                      <a:pt x="17119" y="12851"/>
                    </a:cubicBezTo>
                    <a:cubicBezTo>
                      <a:pt x="17028" y="12623"/>
                      <a:pt x="16937" y="12395"/>
                      <a:pt x="16845" y="12167"/>
                    </a:cubicBezTo>
                    <a:cubicBezTo>
                      <a:pt x="16663" y="11779"/>
                      <a:pt x="16435" y="11391"/>
                      <a:pt x="16206" y="11003"/>
                    </a:cubicBezTo>
                    <a:cubicBezTo>
                      <a:pt x="15727" y="10227"/>
                      <a:pt x="15156" y="9542"/>
                      <a:pt x="14540" y="8880"/>
                    </a:cubicBezTo>
                    <a:cubicBezTo>
                      <a:pt x="13924" y="8218"/>
                      <a:pt x="13239" y="7624"/>
                      <a:pt x="12531" y="7077"/>
                    </a:cubicBezTo>
                    <a:cubicBezTo>
                      <a:pt x="12212" y="6826"/>
                      <a:pt x="11869" y="6597"/>
                      <a:pt x="11527" y="6392"/>
                    </a:cubicBezTo>
                    <a:cubicBezTo>
                      <a:pt x="11185" y="6164"/>
                      <a:pt x="10842" y="5981"/>
                      <a:pt x="10500" y="5798"/>
                    </a:cubicBezTo>
                    <a:cubicBezTo>
                      <a:pt x="9153" y="5068"/>
                      <a:pt x="7715" y="4497"/>
                      <a:pt x="6437" y="3676"/>
                    </a:cubicBezTo>
                    <a:lnTo>
                      <a:pt x="6437" y="3676"/>
                    </a:lnTo>
                    <a:lnTo>
                      <a:pt x="6460" y="3698"/>
                    </a:lnTo>
                    <a:cubicBezTo>
                      <a:pt x="5866" y="3310"/>
                      <a:pt x="5296" y="2854"/>
                      <a:pt x="4794" y="2329"/>
                    </a:cubicBezTo>
                    <a:cubicBezTo>
                      <a:pt x="4794" y="2306"/>
                      <a:pt x="4771" y="2306"/>
                      <a:pt x="4771" y="2306"/>
                    </a:cubicBezTo>
                    <a:lnTo>
                      <a:pt x="4794" y="2306"/>
                    </a:lnTo>
                    <a:cubicBezTo>
                      <a:pt x="4657" y="2169"/>
                      <a:pt x="4543" y="2032"/>
                      <a:pt x="4428" y="1895"/>
                    </a:cubicBezTo>
                    <a:cubicBezTo>
                      <a:pt x="4314" y="1736"/>
                      <a:pt x="4177" y="1553"/>
                      <a:pt x="4063" y="1370"/>
                    </a:cubicBezTo>
                    <a:cubicBezTo>
                      <a:pt x="3858" y="1051"/>
                      <a:pt x="3607" y="777"/>
                      <a:pt x="3333" y="526"/>
                    </a:cubicBezTo>
                    <a:cubicBezTo>
                      <a:pt x="3082" y="343"/>
                      <a:pt x="2808" y="183"/>
                      <a:pt x="2534" y="92"/>
                    </a:cubicBezTo>
                    <a:cubicBezTo>
                      <a:pt x="2329" y="24"/>
                      <a:pt x="2123" y="1"/>
                      <a:pt x="19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6646184" y="3420218"/>
                <a:ext cx="243730" cy="140718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5206" extrusionOk="0">
                    <a:moveTo>
                      <a:pt x="7373" y="1"/>
                    </a:moveTo>
                    <a:cubicBezTo>
                      <a:pt x="6962" y="69"/>
                      <a:pt x="6528" y="92"/>
                      <a:pt x="6026" y="115"/>
                    </a:cubicBezTo>
                    <a:cubicBezTo>
                      <a:pt x="5661" y="115"/>
                      <a:pt x="5342" y="138"/>
                      <a:pt x="5022" y="138"/>
                    </a:cubicBezTo>
                    <a:lnTo>
                      <a:pt x="4520" y="115"/>
                    </a:lnTo>
                    <a:lnTo>
                      <a:pt x="3379" y="115"/>
                    </a:lnTo>
                    <a:cubicBezTo>
                      <a:pt x="2648" y="138"/>
                      <a:pt x="1872" y="184"/>
                      <a:pt x="1187" y="526"/>
                    </a:cubicBezTo>
                    <a:cubicBezTo>
                      <a:pt x="868" y="709"/>
                      <a:pt x="571" y="960"/>
                      <a:pt x="343" y="1256"/>
                    </a:cubicBezTo>
                    <a:cubicBezTo>
                      <a:pt x="137" y="1576"/>
                      <a:pt x="0" y="1964"/>
                      <a:pt x="23" y="2375"/>
                    </a:cubicBezTo>
                    <a:cubicBezTo>
                      <a:pt x="23" y="2740"/>
                      <a:pt x="137" y="3128"/>
                      <a:pt x="343" y="3470"/>
                    </a:cubicBezTo>
                    <a:cubicBezTo>
                      <a:pt x="525" y="3767"/>
                      <a:pt x="776" y="4041"/>
                      <a:pt x="1142" y="4338"/>
                    </a:cubicBezTo>
                    <a:cubicBezTo>
                      <a:pt x="1416" y="4543"/>
                      <a:pt x="1735" y="4726"/>
                      <a:pt x="2078" y="4863"/>
                    </a:cubicBezTo>
                    <a:cubicBezTo>
                      <a:pt x="2397" y="4977"/>
                      <a:pt x="2739" y="5068"/>
                      <a:pt x="3105" y="5137"/>
                    </a:cubicBezTo>
                    <a:cubicBezTo>
                      <a:pt x="3379" y="5182"/>
                      <a:pt x="3652" y="5205"/>
                      <a:pt x="3926" y="5205"/>
                    </a:cubicBezTo>
                    <a:lnTo>
                      <a:pt x="4200" y="5205"/>
                    </a:lnTo>
                    <a:cubicBezTo>
                      <a:pt x="4543" y="5182"/>
                      <a:pt x="4931" y="5137"/>
                      <a:pt x="5319" y="5068"/>
                    </a:cubicBezTo>
                    <a:cubicBezTo>
                      <a:pt x="5981" y="4954"/>
                      <a:pt x="6711" y="4749"/>
                      <a:pt x="7533" y="4429"/>
                    </a:cubicBezTo>
                    <a:cubicBezTo>
                      <a:pt x="8012" y="4246"/>
                      <a:pt x="8491" y="4041"/>
                      <a:pt x="9016" y="3790"/>
                    </a:cubicBezTo>
                    <a:lnTo>
                      <a:pt x="8948" y="3699"/>
                    </a:lnTo>
                    <a:cubicBezTo>
                      <a:pt x="8879" y="3653"/>
                      <a:pt x="8834" y="3585"/>
                      <a:pt x="8765" y="3539"/>
                    </a:cubicBezTo>
                    <a:cubicBezTo>
                      <a:pt x="7966" y="3904"/>
                      <a:pt x="7259" y="4178"/>
                      <a:pt x="6574" y="4383"/>
                    </a:cubicBezTo>
                    <a:cubicBezTo>
                      <a:pt x="5684" y="4657"/>
                      <a:pt x="4908" y="4817"/>
                      <a:pt x="4177" y="4840"/>
                    </a:cubicBezTo>
                    <a:lnTo>
                      <a:pt x="3995" y="4840"/>
                    </a:lnTo>
                    <a:cubicBezTo>
                      <a:pt x="3561" y="4840"/>
                      <a:pt x="3150" y="4794"/>
                      <a:pt x="2785" y="4726"/>
                    </a:cubicBezTo>
                    <a:cubicBezTo>
                      <a:pt x="2443" y="4634"/>
                      <a:pt x="2123" y="4520"/>
                      <a:pt x="1826" y="4361"/>
                    </a:cubicBezTo>
                    <a:cubicBezTo>
                      <a:pt x="1553" y="4201"/>
                      <a:pt x="1301" y="4018"/>
                      <a:pt x="1073" y="3813"/>
                    </a:cubicBezTo>
                    <a:cubicBezTo>
                      <a:pt x="1050" y="3790"/>
                      <a:pt x="1050" y="3790"/>
                      <a:pt x="1028" y="3790"/>
                    </a:cubicBezTo>
                    <a:cubicBezTo>
                      <a:pt x="891" y="3630"/>
                      <a:pt x="754" y="3493"/>
                      <a:pt x="662" y="3356"/>
                    </a:cubicBezTo>
                    <a:cubicBezTo>
                      <a:pt x="571" y="3219"/>
                      <a:pt x="503" y="3037"/>
                      <a:pt x="434" y="2877"/>
                    </a:cubicBezTo>
                    <a:cubicBezTo>
                      <a:pt x="388" y="2717"/>
                      <a:pt x="366" y="2580"/>
                      <a:pt x="366" y="2443"/>
                    </a:cubicBezTo>
                    <a:cubicBezTo>
                      <a:pt x="366" y="2283"/>
                      <a:pt x="366" y="2147"/>
                      <a:pt x="411" y="2010"/>
                    </a:cubicBezTo>
                    <a:cubicBezTo>
                      <a:pt x="434" y="1873"/>
                      <a:pt x="480" y="1759"/>
                      <a:pt x="548" y="1622"/>
                    </a:cubicBezTo>
                    <a:cubicBezTo>
                      <a:pt x="617" y="1485"/>
                      <a:pt x="708" y="1370"/>
                      <a:pt x="799" y="1256"/>
                    </a:cubicBezTo>
                    <a:cubicBezTo>
                      <a:pt x="913" y="1142"/>
                      <a:pt x="1028" y="1051"/>
                      <a:pt x="1165" y="937"/>
                    </a:cubicBezTo>
                    <a:cubicBezTo>
                      <a:pt x="1347" y="846"/>
                      <a:pt x="1553" y="754"/>
                      <a:pt x="1781" y="663"/>
                    </a:cubicBezTo>
                    <a:cubicBezTo>
                      <a:pt x="2146" y="572"/>
                      <a:pt x="2557" y="503"/>
                      <a:pt x="3127" y="480"/>
                    </a:cubicBezTo>
                    <a:lnTo>
                      <a:pt x="5456" y="480"/>
                    </a:lnTo>
                    <a:cubicBezTo>
                      <a:pt x="5981" y="480"/>
                      <a:pt x="6688" y="457"/>
                      <a:pt x="7373" y="343"/>
                    </a:cubicBezTo>
                    <a:lnTo>
                      <a:pt x="7373" y="229"/>
                    </a:lnTo>
                    <a:cubicBezTo>
                      <a:pt x="7373" y="161"/>
                      <a:pt x="7396" y="92"/>
                      <a:pt x="7396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7147158" y="3455412"/>
                <a:ext cx="248054" cy="144394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5342" extrusionOk="0">
                    <a:moveTo>
                      <a:pt x="3653" y="0"/>
                    </a:moveTo>
                    <a:cubicBezTo>
                      <a:pt x="3470" y="68"/>
                      <a:pt x="3287" y="160"/>
                      <a:pt x="3128" y="228"/>
                    </a:cubicBezTo>
                    <a:lnTo>
                      <a:pt x="3219" y="251"/>
                    </a:lnTo>
                    <a:lnTo>
                      <a:pt x="3265" y="274"/>
                    </a:lnTo>
                    <a:lnTo>
                      <a:pt x="3265" y="274"/>
                    </a:lnTo>
                    <a:lnTo>
                      <a:pt x="3242" y="251"/>
                    </a:lnTo>
                    <a:lnTo>
                      <a:pt x="3287" y="274"/>
                    </a:lnTo>
                    <a:cubicBezTo>
                      <a:pt x="3538" y="320"/>
                      <a:pt x="3790" y="365"/>
                      <a:pt x="3995" y="411"/>
                    </a:cubicBezTo>
                    <a:cubicBezTo>
                      <a:pt x="4452" y="479"/>
                      <a:pt x="4908" y="525"/>
                      <a:pt x="5342" y="593"/>
                    </a:cubicBezTo>
                    <a:lnTo>
                      <a:pt x="5479" y="593"/>
                    </a:lnTo>
                    <a:cubicBezTo>
                      <a:pt x="5753" y="639"/>
                      <a:pt x="6026" y="685"/>
                      <a:pt x="6300" y="730"/>
                    </a:cubicBezTo>
                    <a:cubicBezTo>
                      <a:pt x="6848" y="822"/>
                      <a:pt x="7259" y="936"/>
                      <a:pt x="7624" y="1096"/>
                    </a:cubicBezTo>
                    <a:cubicBezTo>
                      <a:pt x="7830" y="1210"/>
                      <a:pt x="8012" y="1324"/>
                      <a:pt x="8172" y="1461"/>
                    </a:cubicBezTo>
                    <a:cubicBezTo>
                      <a:pt x="8309" y="1575"/>
                      <a:pt x="8400" y="1689"/>
                      <a:pt x="8492" y="1803"/>
                    </a:cubicBezTo>
                    <a:cubicBezTo>
                      <a:pt x="8583" y="1940"/>
                      <a:pt x="8651" y="2077"/>
                      <a:pt x="8697" y="2214"/>
                    </a:cubicBezTo>
                    <a:cubicBezTo>
                      <a:pt x="8743" y="2351"/>
                      <a:pt x="8788" y="2488"/>
                      <a:pt x="8788" y="2602"/>
                    </a:cubicBezTo>
                    <a:lnTo>
                      <a:pt x="8788" y="2648"/>
                    </a:lnTo>
                    <a:cubicBezTo>
                      <a:pt x="8788" y="2785"/>
                      <a:pt x="8788" y="2922"/>
                      <a:pt x="8765" y="3036"/>
                    </a:cubicBezTo>
                    <a:cubicBezTo>
                      <a:pt x="8743" y="3196"/>
                      <a:pt x="8697" y="3310"/>
                      <a:pt x="8629" y="3469"/>
                    </a:cubicBezTo>
                    <a:cubicBezTo>
                      <a:pt x="8560" y="3629"/>
                      <a:pt x="8469" y="3766"/>
                      <a:pt x="8355" y="3903"/>
                    </a:cubicBezTo>
                    <a:cubicBezTo>
                      <a:pt x="8218" y="4040"/>
                      <a:pt x="8081" y="4177"/>
                      <a:pt x="7898" y="4291"/>
                    </a:cubicBezTo>
                    <a:cubicBezTo>
                      <a:pt x="7624" y="4497"/>
                      <a:pt x="7350" y="4634"/>
                      <a:pt x="7054" y="4748"/>
                    </a:cubicBezTo>
                    <a:cubicBezTo>
                      <a:pt x="6757" y="4862"/>
                      <a:pt x="6414" y="4930"/>
                      <a:pt x="6049" y="4976"/>
                    </a:cubicBezTo>
                    <a:cubicBezTo>
                      <a:pt x="5912" y="4976"/>
                      <a:pt x="5775" y="4999"/>
                      <a:pt x="5638" y="4999"/>
                    </a:cubicBezTo>
                    <a:cubicBezTo>
                      <a:pt x="5319" y="4999"/>
                      <a:pt x="4999" y="4953"/>
                      <a:pt x="4680" y="4907"/>
                    </a:cubicBezTo>
                    <a:cubicBezTo>
                      <a:pt x="3949" y="4770"/>
                      <a:pt x="3173" y="4519"/>
                      <a:pt x="2352" y="4131"/>
                    </a:cubicBezTo>
                    <a:cubicBezTo>
                      <a:pt x="1690" y="3812"/>
                      <a:pt x="1028" y="3424"/>
                      <a:pt x="297" y="2967"/>
                    </a:cubicBezTo>
                    <a:lnTo>
                      <a:pt x="229" y="3013"/>
                    </a:lnTo>
                    <a:cubicBezTo>
                      <a:pt x="160" y="3059"/>
                      <a:pt x="92" y="3127"/>
                      <a:pt x="1" y="3173"/>
                    </a:cubicBezTo>
                    <a:cubicBezTo>
                      <a:pt x="457" y="3469"/>
                      <a:pt x="914" y="3766"/>
                      <a:pt x="1393" y="4040"/>
                    </a:cubicBezTo>
                    <a:cubicBezTo>
                      <a:pt x="2169" y="4451"/>
                      <a:pt x="2854" y="4748"/>
                      <a:pt x="3493" y="4953"/>
                    </a:cubicBezTo>
                    <a:cubicBezTo>
                      <a:pt x="3881" y="5090"/>
                      <a:pt x="4246" y="5181"/>
                      <a:pt x="4588" y="5250"/>
                    </a:cubicBezTo>
                    <a:cubicBezTo>
                      <a:pt x="4954" y="5318"/>
                      <a:pt x="5273" y="5341"/>
                      <a:pt x="5593" y="5341"/>
                    </a:cubicBezTo>
                    <a:lnTo>
                      <a:pt x="5661" y="5341"/>
                    </a:lnTo>
                    <a:cubicBezTo>
                      <a:pt x="6049" y="5341"/>
                      <a:pt x="6414" y="5295"/>
                      <a:pt x="6734" y="5204"/>
                    </a:cubicBezTo>
                    <a:cubicBezTo>
                      <a:pt x="7099" y="5113"/>
                      <a:pt x="7442" y="4976"/>
                      <a:pt x="7738" y="4816"/>
                    </a:cubicBezTo>
                    <a:cubicBezTo>
                      <a:pt x="8149" y="4588"/>
                      <a:pt x="8423" y="4360"/>
                      <a:pt x="8651" y="4086"/>
                    </a:cubicBezTo>
                    <a:cubicBezTo>
                      <a:pt x="8902" y="3766"/>
                      <a:pt x="9062" y="3401"/>
                      <a:pt x="9131" y="3036"/>
                    </a:cubicBezTo>
                    <a:cubicBezTo>
                      <a:pt x="9176" y="2648"/>
                      <a:pt x="9108" y="2237"/>
                      <a:pt x="8948" y="1895"/>
                    </a:cubicBezTo>
                    <a:cubicBezTo>
                      <a:pt x="8765" y="1552"/>
                      <a:pt x="8514" y="1255"/>
                      <a:pt x="8218" y="1050"/>
                    </a:cubicBezTo>
                    <a:cubicBezTo>
                      <a:pt x="7601" y="616"/>
                      <a:pt x="6825" y="457"/>
                      <a:pt x="6095" y="342"/>
                    </a:cubicBezTo>
                    <a:cubicBezTo>
                      <a:pt x="5844" y="297"/>
                      <a:pt x="5593" y="274"/>
                      <a:pt x="5342" y="228"/>
                    </a:cubicBezTo>
                    <a:lnTo>
                      <a:pt x="4976" y="183"/>
                    </a:lnTo>
                    <a:cubicBezTo>
                      <a:pt x="4520" y="114"/>
                      <a:pt x="4086" y="68"/>
                      <a:pt x="3653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6762791" y="2399755"/>
                <a:ext cx="49384" cy="46924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36" extrusionOk="0">
                    <a:moveTo>
                      <a:pt x="1826" y="868"/>
                    </a:moveTo>
                    <a:cubicBezTo>
                      <a:pt x="1826" y="1348"/>
                      <a:pt x="1416" y="1736"/>
                      <a:pt x="913" y="1736"/>
                    </a:cubicBezTo>
                    <a:cubicBezTo>
                      <a:pt x="411" y="1736"/>
                      <a:pt x="0" y="1348"/>
                      <a:pt x="0" y="868"/>
                    </a:cubicBezTo>
                    <a:cubicBezTo>
                      <a:pt x="0" y="389"/>
                      <a:pt x="411" y="1"/>
                      <a:pt x="913" y="1"/>
                    </a:cubicBezTo>
                    <a:cubicBezTo>
                      <a:pt x="1416" y="1"/>
                      <a:pt x="1826" y="389"/>
                      <a:pt x="1826" y="868"/>
                    </a:cubicBezTo>
                    <a:close/>
                  </a:path>
                </a:pathLst>
              </a:custGeom>
              <a:solidFill>
                <a:srgbClr val="FEC4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7139130" y="2518849"/>
                <a:ext cx="49384" cy="46897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35" extrusionOk="0">
                    <a:moveTo>
                      <a:pt x="914" y="0"/>
                    </a:moveTo>
                    <a:cubicBezTo>
                      <a:pt x="412" y="0"/>
                      <a:pt x="1" y="388"/>
                      <a:pt x="1" y="868"/>
                    </a:cubicBezTo>
                    <a:cubicBezTo>
                      <a:pt x="1" y="1347"/>
                      <a:pt x="412" y="1735"/>
                      <a:pt x="914" y="1735"/>
                    </a:cubicBezTo>
                    <a:cubicBezTo>
                      <a:pt x="1416" y="1735"/>
                      <a:pt x="1827" y="1347"/>
                      <a:pt x="1827" y="868"/>
                    </a:cubicBezTo>
                    <a:cubicBezTo>
                      <a:pt x="1827" y="388"/>
                      <a:pt x="1416" y="0"/>
                      <a:pt x="914" y="0"/>
                    </a:cubicBezTo>
                    <a:close/>
                  </a:path>
                </a:pathLst>
              </a:custGeom>
              <a:solidFill>
                <a:srgbClr val="FEC4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6173591" y="1194839"/>
                <a:ext cx="2487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 extrusionOk="0">
                    <a:moveTo>
                      <a:pt x="92" y="0"/>
                    </a:move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6092150" y="1312662"/>
                <a:ext cx="1865" cy="3730"/>
              </a:xfrm>
              <a:custGeom>
                <a:avLst/>
                <a:gdLst/>
                <a:ahLst/>
                <a:cxnLst/>
                <a:rect l="l" t="t" r="r" b="b"/>
                <a:pathLst>
                  <a:path w="69" h="138" extrusionOk="0">
                    <a:moveTo>
                      <a:pt x="69" y="1"/>
                    </a:move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6113125" y="1343531"/>
                <a:ext cx="3730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3" extrusionOk="0">
                    <a:moveTo>
                      <a:pt x="0" y="23"/>
                    </a:move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6090285" y="1316365"/>
                <a:ext cx="1892" cy="3108"/>
              </a:xfrm>
              <a:custGeom>
                <a:avLst/>
                <a:gdLst/>
                <a:ahLst/>
                <a:cxnLst/>
                <a:rect l="l" t="t" r="r" b="b"/>
                <a:pathLst>
                  <a:path w="70" h="115" extrusionOk="0">
                    <a:moveTo>
                      <a:pt x="1" y="115"/>
                    </a:moveTo>
                    <a:lnTo>
                      <a:pt x="1" y="11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6176051" y="1192352"/>
                <a:ext cx="2487" cy="2514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92" y="1"/>
                    </a:move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6109422" y="1344125"/>
                <a:ext cx="3730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4" extrusionOk="0">
                    <a:moveTo>
                      <a:pt x="0" y="24"/>
                    </a:move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6080068" y="1183486"/>
                <a:ext cx="193481" cy="191021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7067" extrusionOk="0">
                    <a:moveTo>
                      <a:pt x="4230" y="1"/>
                    </a:moveTo>
                    <a:cubicBezTo>
                      <a:pt x="4050" y="1"/>
                      <a:pt x="3847" y="107"/>
                      <a:pt x="3643" y="329"/>
                    </a:cubicBezTo>
                    <a:lnTo>
                      <a:pt x="3552" y="420"/>
                    </a:lnTo>
                    <a:lnTo>
                      <a:pt x="3460" y="512"/>
                    </a:lnTo>
                    <a:lnTo>
                      <a:pt x="2570" y="1493"/>
                    </a:lnTo>
                    <a:lnTo>
                      <a:pt x="1155" y="1265"/>
                    </a:lnTo>
                    <a:lnTo>
                      <a:pt x="995" y="1242"/>
                    </a:lnTo>
                    <a:cubicBezTo>
                      <a:pt x="930" y="1234"/>
                      <a:pt x="868" y="1230"/>
                      <a:pt x="809" y="1230"/>
                    </a:cubicBezTo>
                    <a:cubicBezTo>
                      <a:pt x="217" y="1230"/>
                      <a:pt x="1" y="1640"/>
                      <a:pt x="333" y="2201"/>
                    </a:cubicBezTo>
                    <a:lnTo>
                      <a:pt x="447" y="2452"/>
                    </a:lnTo>
                    <a:lnTo>
                      <a:pt x="1086" y="3616"/>
                    </a:lnTo>
                    <a:lnTo>
                      <a:pt x="516" y="4780"/>
                    </a:lnTo>
                    <a:lnTo>
                      <a:pt x="447" y="4917"/>
                    </a:lnTo>
                    <a:lnTo>
                      <a:pt x="379" y="5031"/>
                    </a:lnTo>
                    <a:cubicBezTo>
                      <a:pt x="101" y="5607"/>
                      <a:pt x="307" y="5993"/>
                      <a:pt x="831" y="5993"/>
                    </a:cubicBezTo>
                    <a:cubicBezTo>
                      <a:pt x="910" y="5993"/>
                      <a:pt x="995" y="5985"/>
                      <a:pt x="1086" y="5967"/>
                    </a:cubicBezTo>
                    <a:lnTo>
                      <a:pt x="1223" y="5944"/>
                    </a:lnTo>
                    <a:lnTo>
                      <a:pt x="1360" y="5921"/>
                    </a:lnTo>
                    <a:lnTo>
                      <a:pt x="2661" y="5670"/>
                    </a:lnTo>
                    <a:lnTo>
                      <a:pt x="3711" y="6674"/>
                    </a:lnTo>
                    <a:lnTo>
                      <a:pt x="3803" y="6766"/>
                    </a:lnTo>
                    <a:cubicBezTo>
                      <a:pt x="3997" y="6969"/>
                      <a:pt x="4192" y="7067"/>
                      <a:pt x="4363" y="7067"/>
                    </a:cubicBezTo>
                    <a:cubicBezTo>
                      <a:pt x="4633" y="7067"/>
                      <a:pt x="4842" y="6825"/>
                      <a:pt x="4898" y="6378"/>
                    </a:cubicBezTo>
                    <a:lnTo>
                      <a:pt x="5104" y="4803"/>
                    </a:lnTo>
                    <a:lnTo>
                      <a:pt x="6268" y="4186"/>
                    </a:lnTo>
                    <a:lnTo>
                      <a:pt x="6405" y="4118"/>
                    </a:lnTo>
                    <a:lnTo>
                      <a:pt x="6519" y="4072"/>
                    </a:lnTo>
                    <a:cubicBezTo>
                      <a:pt x="7158" y="3730"/>
                      <a:pt x="7135" y="3205"/>
                      <a:pt x="6473" y="2908"/>
                    </a:cubicBezTo>
                    <a:lnTo>
                      <a:pt x="6405" y="2863"/>
                    </a:lnTo>
                    <a:lnTo>
                      <a:pt x="5035" y="2223"/>
                    </a:lnTo>
                    <a:lnTo>
                      <a:pt x="4807" y="900"/>
                    </a:lnTo>
                    <a:lnTo>
                      <a:pt x="4784" y="649"/>
                    </a:lnTo>
                    <a:cubicBezTo>
                      <a:pt x="4703" y="228"/>
                      <a:pt x="4492" y="1"/>
                      <a:pt x="42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6512926" y="996168"/>
                <a:ext cx="622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23" h="92" extrusionOk="0">
                    <a:moveTo>
                      <a:pt x="23" y="1"/>
                    </a:move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6503033" y="1091800"/>
                <a:ext cx="27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1" h="92" extrusionOk="0">
                    <a:moveTo>
                      <a:pt x="1" y="0"/>
                    </a:move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6524035" y="1101666"/>
                <a:ext cx="1865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0" y="69"/>
                    </a:move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6503033" y="1094260"/>
                <a:ext cx="27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1" h="70" extrusionOk="0">
                    <a:moveTo>
                      <a:pt x="1" y="69"/>
                    </a:moveTo>
                    <a:lnTo>
                      <a:pt x="1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6513521" y="994330"/>
                <a:ext cx="649" cy="1865"/>
              </a:xfrm>
              <a:custGeom>
                <a:avLst/>
                <a:gdLst/>
                <a:ahLst/>
                <a:cxnLst/>
                <a:rect l="l" t="t" r="r" b="b"/>
                <a:pathLst>
                  <a:path w="24" h="69" extrusionOk="0">
                    <a:moveTo>
                      <a:pt x="24" y="0"/>
                    </a:moveTo>
                    <a:lnTo>
                      <a:pt x="1" y="69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6522170" y="1103531"/>
                <a:ext cx="1865" cy="124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6" extrusionOk="0">
                    <a:moveTo>
                      <a:pt x="1" y="46"/>
                    </a:move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6466651" y="983221"/>
                <a:ext cx="131771" cy="126203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669" extrusionOk="0">
                    <a:moveTo>
                      <a:pt x="2121" y="0"/>
                    </a:moveTo>
                    <a:cubicBezTo>
                      <a:pt x="1960" y="0"/>
                      <a:pt x="1822" y="140"/>
                      <a:pt x="1758" y="411"/>
                    </a:cubicBezTo>
                    <a:lnTo>
                      <a:pt x="1735" y="480"/>
                    </a:lnTo>
                    <a:lnTo>
                      <a:pt x="1712" y="571"/>
                    </a:lnTo>
                    <a:lnTo>
                      <a:pt x="1484" y="1438"/>
                    </a:lnTo>
                    <a:lnTo>
                      <a:pt x="617" y="1758"/>
                    </a:lnTo>
                    <a:lnTo>
                      <a:pt x="502" y="1781"/>
                    </a:lnTo>
                    <a:cubicBezTo>
                      <a:pt x="46" y="1963"/>
                      <a:pt x="0" y="2306"/>
                      <a:pt x="411" y="2557"/>
                    </a:cubicBezTo>
                    <a:lnTo>
                      <a:pt x="571" y="2648"/>
                    </a:lnTo>
                    <a:lnTo>
                      <a:pt x="1301" y="3127"/>
                    </a:lnTo>
                    <a:lnTo>
                      <a:pt x="1347" y="4017"/>
                    </a:lnTo>
                    <a:lnTo>
                      <a:pt x="1347" y="4109"/>
                    </a:lnTo>
                    <a:lnTo>
                      <a:pt x="1347" y="4177"/>
                    </a:lnTo>
                    <a:cubicBezTo>
                      <a:pt x="1361" y="4497"/>
                      <a:pt x="1496" y="4669"/>
                      <a:pt x="1687" y="4669"/>
                    </a:cubicBezTo>
                    <a:cubicBezTo>
                      <a:pt x="1795" y="4669"/>
                      <a:pt x="1922" y="4613"/>
                      <a:pt x="2055" y="4497"/>
                    </a:cubicBezTo>
                    <a:lnTo>
                      <a:pt x="2123" y="4451"/>
                    </a:lnTo>
                    <a:lnTo>
                      <a:pt x="2191" y="4383"/>
                    </a:lnTo>
                    <a:lnTo>
                      <a:pt x="2876" y="3835"/>
                    </a:lnTo>
                    <a:lnTo>
                      <a:pt x="3812" y="4109"/>
                    </a:lnTo>
                    <a:lnTo>
                      <a:pt x="3881" y="4132"/>
                    </a:lnTo>
                    <a:cubicBezTo>
                      <a:pt x="3965" y="4156"/>
                      <a:pt x="4041" y="4167"/>
                      <a:pt x="4109" y="4167"/>
                    </a:cubicBezTo>
                    <a:cubicBezTo>
                      <a:pt x="4427" y="4167"/>
                      <a:pt x="4556" y="3915"/>
                      <a:pt x="4406" y="3538"/>
                    </a:cubicBezTo>
                    <a:lnTo>
                      <a:pt x="4018" y="2557"/>
                    </a:lnTo>
                    <a:lnTo>
                      <a:pt x="4520" y="1826"/>
                    </a:lnTo>
                    <a:lnTo>
                      <a:pt x="4565" y="1758"/>
                    </a:lnTo>
                    <a:lnTo>
                      <a:pt x="4611" y="1689"/>
                    </a:lnTo>
                    <a:cubicBezTo>
                      <a:pt x="4875" y="1293"/>
                      <a:pt x="4715" y="1003"/>
                      <a:pt x="4274" y="1003"/>
                    </a:cubicBezTo>
                    <a:cubicBezTo>
                      <a:pt x="4257" y="1003"/>
                      <a:pt x="4240" y="1004"/>
                      <a:pt x="4223" y="1004"/>
                    </a:cubicBezTo>
                    <a:lnTo>
                      <a:pt x="4177" y="1027"/>
                    </a:lnTo>
                    <a:lnTo>
                      <a:pt x="3173" y="1073"/>
                    </a:lnTo>
                    <a:lnTo>
                      <a:pt x="2625" y="365"/>
                    </a:lnTo>
                    <a:lnTo>
                      <a:pt x="2511" y="251"/>
                    </a:lnTo>
                    <a:cubicBezTo>
                      <a:pt x="2382" y="83"/>
                      <a:pt x="2245" y="0"/>
                      <a:pt x="2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6512926" y="996168"/>
                <a:ext cx="622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23" h="92" extrusionOk="0">
                    <a:moveTo>
                      <a:pt x="23" y="1"/>
                    </a:move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6503033" y="1091800"/>
                <a:ext cx="27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1" h="92" extrusionOk="0">
                    <a:moveTo>
                      <a:pt x="1" y="0"/>
                    </a:move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6524035" y="1101666"/>
                <a:ext cx="1865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0" y="69"/>
                    </a:move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6503033" y="1094260"/>
                <a:ext cx="27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1" h="70" extrusionOk="0">
                    <a:moveTo>
                      <a:pt x="1" y="69"/>
                    </a:moveTo>
                    <a:lnTo>
                      <a:pt x="1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6513521" y="994330"/>
                <a:ext cx="649" cy="1865"/>
              </a:xfrm>
              <a:custGeom>
                <a:avLst/>
                <a:gdLst/>
                <a:ahLst/>
                <a:cxnLst/>
                <a:rect l="l" t="t" r="r" b="b"/>
                <a:pathLst>
                  <a:path w="24" h="69" extrusionOk="0">
                    <a:moveTo>
                      <a:pt x="24" y="0"/>
                    </a:moveTo>
                    <a:lnTo>
                      <a:pt x="1" y="69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6522170" y="1103531"/>
                <a:ext cx="1865" cy="124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6" extrusionOk="0">
                    <a:moveTo>
                      <a:pt x="1" y="46"/>
                    </a:move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7474140" y="1817015"/>
                <a:ext cx="170316" cy="156504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5790" extrusionOk="0">
                    <a:moveTo>
                      <a:pt x="3280" y="1"/>
                    </a:moveTo>
                    <a:cubicBezTo>
                      <a:pt x="3107" y="1"/>
                      <a:pt x="2928" y="127"/>
                      <a:pt x="2786" y="378"/>
                    </a:cubicBezTo>
                    <a:lnTo>
                      <a:pt x="2740" y="469"/>
                    </a:lnTo>
                    <a:lnTo>
                      <a:pt x="2672" y="584"/>
                    </a:lnTo>
                    <a:lnTo>
                      <a:pt x="2124" y="1542"/>
                    </a:lnTo>
                    <a:lnTo>
                      <a:pt x="937" y="1634"/>
                    </a:lnTo>
                    <a:lnTo>
                      <a:pt x="777" y="1656"/>
                    </a:lnTo>
                    <a:cubicBezTo>
                      <a:pt x="184" y="1702"/>
                      <a:pt x="1" y="2113"/>
                      <a:pt x="412" y="2569"/>
                    </a:cubicBezTo>
                    <a:lnTo>
                      <a:pt x="572" y="2729"/>
                    </a:lnTo>
                    <a:lnTo>
                      <a:pt x="1325" y="3574"/>
                    </a:lnTo>
                    <a:lnTo>
                      <a:pt x="1074" y="4646"/>
                    </a:lnTo>
                    <a:lnTo>
                      <a:pt x="1051" y="4761"/>
                    </a:lnTo>
                    <a:lnTo>
                      <a:pt x="1005" y="4875"/>
                    </a:lnTo>
                    <a:cubicBezTo>
                      <a:pt x="903" y="5319"/>
                      <a:pt x="1069" y="5584"/>
                      <a:pt x="1398" y="5584"/>
                    </a:cubicBezTo>
                    <a:cubicBezTo>
                      <a:pt x="1509" y="5584"/>
                      <a:pt x="1638" y="5554"/>
                      <a:pt x="1781" y="5491"/>
                    </a:cubicBezTo>
                    <a:lnTo>
                      <a:pt x="1873" y="5445"/>
                    </a:lnTo>
                    <a:lnTo>
                      <a:pt x="1987" y="5400"/>
                    </a:lnTo>
                    <a:lnTo>
                      <a:pt x="2991" y="4943"/>
                    </a:lnTo>
                    <a:lnTo>
                      <a:pt x="4041" y="5582"/>
                    </a:lnTo>
                    <a:lnTo>
                      <a:pt x="4155" y="5651"/>
                    </a:lnTo>
                    <a:cubicBezTo>
                      <a:pt x="4310" y="5745"/>
                      <a:pt x="4452" y="5790"/>
                      <a:pt x="4572" y="5790"/>
                    </a:cubicBezTo>
                    <a:cubicBezTo>
                      <a:pt x="4858" y="5790"/>
                      <a:pt x="5025" y="5537"/>
                      <a:pt x="4977" y="5103"/>
                    </a:cubicBezTo>
                    <a:lnTo>
                      <a:pt x="4840" y="3779"/>
                    </a:lnTo>
                    <a:lnTo>
                      <a:pt x="5684" y="3049"/>
                    </a:lnTo>
                    <a:lnTo>
                      <a:pt x="5776" y="2957"/>
                    </a:lnTo>
                    <a:lnTo>
                      <a:pt x="5844" y="2912"/>
                    </a:lnTo>
                    <a:cubicBezTo>
                      <a:pt x="6301" y="2501"/>
                      <a:pt x="6209" y="2067"/>
                      <a:pt x="5593" y="1953"/>
                    </a:cubicBezTo>
                    <a:lnTo>
                      <a:pt x="5525" y="1930"/>
                    </a:lnTo>
                    <a:lnTo>
                      <a:pt x="4292" y="1679"/>
                    </a:lnTo>
                    <a:lnTo>
                      <a:pt x="3858" y="629"/>
                    </a:lnTo>
                    <a:lnTo>
                      <a:pt x="3767" y="447"/>
                    </a:lnTo>
                    <a:cubicBezTo>
                      <a:pt x="3648" y="149"/>
                      <a:pt x="3467" y="1"/>
                      <a:pt x="3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5266032" y="2620617"/>
                <a:ext cx="135096" cy="13342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4936" extrusionOk="0">
                    <a:moveTo>
                      <a:pt x="1926" y="1"/>
                    </a:moveTo>
                    <a:cubicBezTo>
                      <a:pt x="1730" y="1"/>
                      <a:pt x="1580" y="171"/>
                      <a:pt x="1552" y="481"/>
                    </a:cubicBezTo>
                    <a:lnTo>
                      <a:pt x="1530" y="572"/>
                    </a:lnTo>
                    <a:lnTo>
                      <a:pt x="1530" y="663"/>
                    </a:lnTo>
                    <a:lnTo>
                      <a:pt x="1438" y="1576"/>
                    </a:lnTo>
                    <a:lnTo>
                      <a:pt x="548" y="2056"/>
                    </a:lnTo>
                    <a:lnTo>
                      <a:pt x="457" y="2101"/>
                    </a:lnTo>
                    <a:cubicBezTo>
                      <a:pt x="0" y="2352"/>
                      <a:pt x="23" y="2718"/>
                      <a:pt x="480" y="2923"/>
                    </a:cubicBezTo>
                    <a:lnTo>
                      <a:pt x="639" y="3014"/>
                    </a:lnTo>
                    <a:lnTo>
                      <a:pt x="1484" y="3380"/>
                    </a:lnTo>
                    <a:lnTo>
                      <a:pt x="1644" y="4293"/>
                    </a:lnTo>
                    <a:lnTo>
                      <a:pt x="1666" y="4384"/>
                    </a:lnTo>
                    <a:lnTo>
                      <a:pt x="1689" y="4475"/>
                    </a:lnTo>
                    <a:cubicBezTo>
                      <a:pt x="1744" y="4774"/>
                      <a:pt x="1887" y="4935"/>
                      <a:pt x="2066" y="4935"/>
                    </a:cubicBezTo>
                    <a:cubicBezTo>
                      <a:pt x="2188" y="4935"/>
                      <a:pt x="2327" y="4861"/>
                      <a:pt x="2465" y="4703"/>
                    </a:cubicBezTo>
                    <a:lnTo>
                      <a:pt x="2534" y="4635"/>
                    </a:lnTo>
                    <a:lnTo>
                      <a:pt x="2602" y="4566"/>
                    </a:lnTo>
                    <a:lnTo>
                      <a:pt x="3219" y="3882"/>
                    </a:lnTo>
                    <a:lnTo>
                      <a:pt x="4223" y="4019"/>
                    </a:lnTo>
                    <a:lnTo>
                      <a:pt x="4314" y="4042"/>
                    </a:lnTo>
                    <a:cubicBezTo>
                      <a:pt x="4363" y="4048"/>
                      <a:pt x="4408" y="4051"/>
                      <a:pt x="4451" y="4051"/>
                    </a:cubicBezTo>
                    <a:cubicBezTo>
                      <a:pt x="4852" y="4051"/>
                      <a:pt x="4998" y="3769"/>
                      <a:pt x="4771" y="3357"/>
                    </a:cubicBezTo>
                    <a:lnTo>
                      <a:pt x="4223" y="2398"/>
                    </a:lnTo>
                    <a:lnTo>
                      <a:pt x="4634" y="1554"/>
                    </a:lnTo>
                    <a:lnTo>
                      <a:pt x="4679" y="1462"/>
                    </a:lnTo>
                    <a:lnTo>
                      <a:pt x="4702" y="1394"/>
                    </a:lnTo>
                    <a:cubicBezTo>
                      <a:pt x="4897" y="1004"/>
                      <a:pt x="4759" y="730"/>
                      <a:pt x="4401" y="730"/>
                    </a:cubicBezTo>
                    <a:cubicBezTo>
                      <a:pt x="4340" y="730"/>
                      <a:pt x="4273" y="738"/>
                      <a:pt x="4200" y="755"/>
                    </a:cubicBezTo>
                    <a:lnTo>
                      <a:pt x="4154" y="755"/>
                    </a:lnTo>
                    <a:lnTo>
                      <a:pt x="3127" y="983"/>
                    </a:lnTo>
                    <a:lnTo>
                      <a:pt x="2443" y="321"/>
                    </a:lnTo>
                    <a:lnTo>
                      <a:pt x="2328" y="207"/>
                    </a:lnTo>
                    <a:cubicBezTo>
                      <a:pt x="2188" y="67"/>
                      <a:pt x="2048" y="1"/>
                      <a:pt x="19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7991602" y="2872050"/>
                <a:ext cx="136556" cy="133123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925" extrusionOk="0">
                    <a:moveTo>
                      <a:pt x="2898" y="0"/>
                    </a:moveTo>
                    <a:cubicBezTo>
                      <a:pt x="2770" y="0"/>
                      <a:pt x="2629" y="79"/>
                      <a:pt x="2495" y="240"/>
                    </a:cubicBezTo>
                    <a:lnTo>
                      <a:pt x="2427" y="309"/>
                    </a:lnTo>
                    <a:lnTo>
                      <a:pt x="2381" y="377"/>
                    </a:lnTo>
                    <a:lnTo>
                      <a:pt x="1788" y="1085"/>
                    </a:lnTo>
                    <a:lnTo>
                      <a:pt x="783" y="994"/>
                    </a:lnTo>
                    <a:lnTo>
                      <a:pt x="669" y="971"/>
                    </a:lnTo>
                    <a:cubicBezTo>
                      <a:pt x="637" y="968"/>
                      <a:pt x="606" y="966"/>
                      <a:pt x="577" y="966"/>
                    </a:cubicBezTo>
                    <a:cubicBezTo>
                      <a:pt x="146" y="966"/>
                      <a:pt x="1" y="1272"/>
                      <a:pt x="236" y="1678"/>
                    </a:cubicBezTo>
                    <a:lnTo>
                      <a:pt x="350" y="1838"/>
                    </a:lnTo>
                    <a:lnTo>
                      <a:pt x="829" y="2614"/>
                    </a:lnTo>
                    <a:lnTo>
                      <a:pt x="464" y="3459"/>
                    </a:lnTo>
                    <a:lnTo>
                      <a:pt x="418" y="3550"/>
                    </a:lnTo>
                    <a:lnTo>
                      <a:pt x="373" y="3641"/>
                    </a:lnTo>
                    <a:cubicBezTo>
                      <a:pt x="218" y="4028"/>
                      <a:pt x="358" y="4284"/>
                      <a:pt x="709" y="4284"/>
                    </a:cubicBezTo>
                    <a:cubicBezTo>
                      <a:pt x="773" y="4284"/>
                      <a:pt x="843" y="4275"/>
                      <a:pt x="920" y="4258"/>
                    </a:cubicBezTo>
                    <a:lnTo>
                      <a:pt x="989" y="4235"/>
                    </a:lnTo>
                    <a:lnTo>
                      <a:pt x="1080" y="4212"/>
                    </a:lnTo>
                    <a:lnTo>
                      <a:pt x="1993" y="3984"/>
                    </a:lnTo>
                    <a:lnTo>
                      <a:pt x="2746" y="4668"/>
                    </a:lnTo>
                    <a:lnTo>
                      <a:pt x="2815" y="4737"/>
                    </a:lnTo>
                    <a:cubicBezTo>
                      <a:pt x="2959" y="4864"/>
                      <a:pt x="3096" y="4925"/>
                      <a:pt x="3213" y="4925"/>
                    </a:cubicBezTo>
                    <a:cubicBezTo>
                      <a:pt x="3413" y="4925"/>
                      <a:pt x="3554" y="4748"/>
                      <a:pt x="3568" y="4417"/>
                    </a:cubicBezTo>
                    <a:lnTo>
                      <a:pt x="3659" y="3322"/>
                    </a:lnTo>
                    <a:lnTo>
                      <a:pt x="4458" y="2842"/>
                    </a:lnTo>
                    <a:lnTo>
                      <a:pt x="4550" y="2797"/>
                    </a:lnTo>
                    <a:lnTo>
                      <a:pt x="4618" y="2751"/>
                    </a:lnTo>
                    <a:cubicBezTo>
                      <a:pt x="5052" y="2500"/>
                      <a:pt x="5029" y="2135"/>
                      <a:pt x="4550" y="1929"/>
                    </a:cubicBezTo>
                    <a:lnTo>
                      <a:pt x="4504" y="1907"/>
                    </a:lnTo>
                    <a:lnTo>
                      <a:pt x="3523" y="1519"/>
                    </a:lnTo>
                    <a:lnTo>
                      <a:pt x="3317" y="606"/>
                    </a:lnTo>
                    <a:lnTo>
                      <a:pt x="3294" y="446"/>
                    </a:lnTo>
                    <a:cubicBezTo>
                      <a:pt x="3228" y="153"/>
                      <a:pt x="3076" y="0"/>
                      <a:pt x="28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5793198" y="2474033"/>
                <a:ext cx="216294" cy="204401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7562" extrusionOk="0">
                    <a:moveTo>
                      <a:pt x="5400" y="0"/>
                    </a:moveTo>
                    <a:cubicBezTo>
                      <a:pt x="5228" y="0"/>
                      <a:pt x="5025" y="79"/>
                      <a:pt x="4806" y="243"/>
                    </a:cubicBezTo>
                    <a:lnTo>
                      <a:pt x="4692" y="334"/>
                    </a:lnTo>
                    <a:lnTo>
                      <a:pt x="4578" y="426"/>
                    </a:lnTo>
                    <a:lnTo>
                      <a:pt x="3437" y="1270"/>
                    </a:lnTo>
                    <a:lnTo>
                      <a:pt x="1976" y="791"/>
                    </a:lnTo>
                    <a:lnTo>
                      <a:pt x="1816" y="745"/>
                    </a:lnTo>
                    <a:cubicBezTo>
                      <a:pt x="1661" y="694"/>
                      <a:pt x="1521" y="669"/>
                      <a:pt x="1398" y="669"/>
                    </a:cubicBezTo>
                    <a:cubicBezTo>
                      <a:pt x="923" y="669"/>
                      <a:pt x="708" y="1037"/>
                      <a:pt x="926" y="1635"/>
                    </a:cubicBezTo>
                    <a:lnTo>
                      <a:pt x="1017" y="1909"/>
                    </a:lnTo>
                    <a:lnTo>
                      <a:pt x="1474" y="3256"/>
                    </a:lnTo>
                    <a:lnTo>
                      <a:pt x="629" y="4420"/>
                    </a:lnTo>
                    <a:lnTo>
                      <a:pt x="538" y="4534"/>
                    </a:lnTo>
                    <a:lnTo>
                      <a:pt x="447" y="4648"/>
                    </a:lnTo>
                    <a:cubicBezTo>
                      <a:pt x="0" y="5273"/>
                      <a:pt x="230" y="5768"/>
                      <a:pt x="988" y="5768"/>
                    </a:cubicBezTo>
                    <a:cubicBezTo>
                      <a:pt x="1005" y="5768"/>
                      <a:pt x="1022" y="5767"/>
                      <a:pt x="1040" y="5767"/>
                    </a:cubicBezTo>
                    <a:lnTo>
                      <a:pt x="1337" y="5767"/>
                    </a:lnTo>
                    <a:lnTo>
                      <a:pt x="2752" y="5744"/>
                    </a:lnTo>
                    <a:lnTo>
                      <a:pt x="3665" y="7022"/>
                    </a:lnTo>
                    <a:lnTo>
                      <a:pt x="3756" y="7136"/>
                    </a:lnTo>
                    <a:cubicBezTo>
                      <a:pt x="3960" y="7422"/>
                      <a:pt x="4187" y="7562"/>
                      <a:pt x="4396" y="7562"/>
                    </a:cubicBezTo>
                    <a:cubicBezTo>
                      <a:pt x="4654" y="7562"/>
                      <a:pt x="4885" y="7348"/>
                      <a:pt x="5012" y="6931"/>
                    </a:cubicBezTo>
                    <a:lnTo>
                      <a:pt x="5514" y="5287"/>
                    </a:lnTo>
                    <a:lnTo>
                      <a:pt x="6883" y="4854"/>
                    </a:lnTo>
                    <a:lnTo>
                      <a:pt x="7043" y="4808"/>
                    </a:lnTo>
                    <a:lnTo>
                      <a:pt x="7157" y="4762"/>
                    </a:lnTo>
                    <a:cubicBezTo>
                      <a:pt x="7910" y="4534"/>
                      <a:pt x="8002" y="3964"/>
                      <a:pt x="7340" y="3530"/>
                    </a:cubicBezTo>
                    <a:lnTo>
                      <a:pt x="7271" y="3461"/>
                    </a:lnTo>
                    <a:lnTo>
                      <a:pt x="5925" y="2526"/>
                    </a:lnTo>
                    <a:lnTo>
                      <a:pt x="5947" y="1088"/>
                    </a:lnTo>
                    <a:lnTo>
                      <a:pt x="5947" y="814"/>
                    </a:lnTo>
                    <a:cubicBezTo>
                      <a:pt x="5947" y="289"/>
                      <a:pt x="5731" y="0"/>
                      <a:pt x="5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7679595" y="1455327"/>
                <a:ext cx="93821" cy="8865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280" extrusionOk="0">
                    <a:moveTo>
                      <a:pt x="1149" y="1"/>
                    </a:moveTo>
                    <a:cubicBezTo>
                      <a:pt x="1009" y="1"/>
                      <a:pt x="914" y="117"/>
                      <a:pt x="914" y="338"/>
                    </a:cubicBezTo>
                    <a:lnTo>
                      <a:pt x="914" y="475"/>
                    </a:lnTo>
                    <a:lnTo>
                      <a:pt x="914" y="1091"/>
                    </a:lnTo>
                    <a:lnTo>
                      <a:pt x="389" y="1434"/>
                    </a:lnTo>
                    <a:lnTo>
                      <a:pt x="343" y="1479"/>
                    </a:lnTo>
                    <a:lnTo>
                      <a:pt x="298" y="1502"/>
                    </a:lnTo>
                    <a:cubicBezTo>
                      <a:pt x="1" y="1685"/>
                      <a:pt x="46" y="1936"/>
                      <a:pt x="366" y="2050"/>
                    </a:cubicBezTo>
                    <a:lnTo>
                      <a:pt x="412" y="2073"/>
                    </a:lnTo>
                    <a:lnTo>
                      <a:pt x="480" y="2095"/>
                    </a:lnTo>
                    <a:lnTo>
                      <a:pt x="1074" y="2301"/>
                    </a:lnTo>
                    <a:lnTo>
                      <a:pt x="1256" y="2940"/>
                    </a:lnTo>
                    <a:lnTo>
                      <a:pt x="1279" y="3008"/>
                    </a:lnTo>
                    <a:cubicBezTo>
                      <a:pt x="1330" y="3187"/>
                      <a:pt x="1423" y="3280"/>
                      <a:pt x="1532" y="3280"/>
                    </a:cubicBezTo>
                    <a:cubicBezTo>
                      <a:pt x="1618" y="3280"/>
                      <a:pt x="1713" y="3221"/>
                      <a:pt x="1804" y="3100"/>
                    </a:cubicBezTo>
                    <a:lnTo>
                      <a:pt x="2261" y="2506"/>
                    </a:lnTo>
                    <a:lnTo>
                      <a:pt x="2877" y="2529"/>
                    </a:lnTo>
                    <a:lnTo>
                      <a:pt x="2945" y="2552"/>
                    </a:lnTo>
                    <a:lnTo>
                      <a:pt x="3014" y="2552"/>
                    </a:lnTo>
                    <a:cubicBezTo>
                      <a:pt x="3333" y="2552"/>
                      <a:pt x="3470" y="2347"/>
                      <a:pt x="3265" y="2050"/>
                    </a:cubicBezTo>
                    <a:lnTo>
                      <a:pt x="3242" y="2027"/>
                    </a:lnTo>
                    <a:lnTo>
                      <a:pt x="2831" y="1456"/>
                    </a:lnTo>
                    <a:lnTo>
                      <a:pt x="3059" y="863"/>
                    </a:lnTo>
                    <a:lnTo>
                      <a:pt x="3105" y="749"/>
                    </a:lnTo>
                    <a:cubicBezTo>
                      <a:pt x="3196" y="494"/>
                      <a:pt x="3099" y="327"/>
                      <a:pt x="2894" y="327"/>
                    </a:cubicBezTo>
                    <a:cubicBezTo>
                      <a:pt x="2841" y="327"/>
                      <a:pt x="2782" y="337"/>
                      <a:pt x="2717" y="361"/>
                    </a:cubicBezTo>
                    <a:lnTo>
                      <a:pt x="2649" y="361"/>
                    </a:lnTo>
                    <a:lnTo>
                      <a:pt x="2603" y="384"/>
                    </a:lnTo>
                    <a:lnTo>
                      <a:pt x="2009" y="566"/>
                    </a:lnTo>
                    <a:lnTo>
                      <a:pt x="1484" y="155"/>
                    </a:lnTo>
                    <a:lnTo>
                      <a:pt x="1416" y="110"/>
                    </a:lnTo>
                    <a:cubicBezTo>
                      <a:pt x="1318" y="37"/>
                      <a:pt x="1227" y="1"/>
                      <a:pt x="1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8179353" y="2842128"/>
                <a:ext cx="59250" cy="83333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083" extrusionOk="0">
                    <a:moveTo>
                      <a:pt x="1005" y="1"/>
                    </a:moveTo>
                    <a:lnTo>
                      <a:pt x="845" y="503"/>
                    </a:lnTo>
                    <a:cubicBezTo>
                      <a:pt x="754" y="800"/>
                      <a:pt x="525" y="1142"/>
                      <a:pt x="343" y="1325"/>
                    </a:cubicBezTo>
                    <a:lnTo>
                      <a:pt x="0" y="1598"/>
                    </a:lnTo>
                    <a:lnTo>
                      <a:pt x="366" y="1850"/>
                    </a:lnTo>
                    <a:cubicBezTo>
                      <a:pt x="571" y="2009"/>
                      <a:pt x="845" y="2329"/>
                      <a:pt x="959" y="2603"/>
                    </a:cubicBezTo>
                    <a:lnTo>
                      <a:pt x="1187" y="3082"/>
                    </a:lnTo>
                    <a:lnTo>
                      <a:pt x="1347" y="2580"/>
                    </a:lnTo>
                    <a:cubicBezTo>
                      <a:pt x="1438" y="2306"/>
                      <a:pt x="1667" y="1941"/>
                      <a:pt x="1849" y="1781"/>
                    </a:cubicBezTo>
                    <a:lnTo>
                      <a:pt x="2192" y="1484"/>
                    </a:lnTo>
                    <a:lnTo>
                      <a:pt x="1826" y="1233"/>
                    </a:lnTo>
                    <a:cubicBezTo>
                      <a:pt x="1621" y="1096"/>
                      <a:pt x="1347" y="754"/>
                      <a:pt x="1233" y="480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7633320" y="2039472"/>
                <a:ext cx="59871" cy="8330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082" extrusionOk="0">
                    <a:moveTo>
                      <a:pt x="1005" y="0"/>
                    </a:moveTo>
                    <a:lnTo>
                      <a:pt x="845" y="502"/>
                    </a:lnTo>
                    <a:cubicBezTo>
                      <a:pt x="754" y="799"/>
                      <a:pt x="526" y="1164"/>
                      <a:pt x="343" y="1324"/>
                    </a:cubicBezTo>
                    <a:lnTo>
                      <a:pt x="1" y="1598"/>
                    </a:lnTo>
                    <a:lnTo>
                      <a:pt x="389" y="1872"/>
                    </a:lnTo>
                    <a:cubicBezTo>
                      <a:pt x="594" y="2009"/>
                      <a:pt x="845" y="2328"/>
                      <a:pt x="982" y="2602"/>
                    </a:cubicBezTo>
                    <a:lnTo>
                      <a:pt x="1188" y="3081"/>
                    </a:lnTo>
                    <a:lnTo>
                      <a:pt x="1370" y="2579"/>
                    </a:lnTo>
                    <a:cubicBezTo>
                      <a:pt x="1462" y="2305"/>
                      <a:pt x="1690" y="1940"/>
                      <a:pt x="1873" y="1780"/>
                    </a:cubicBezTo>
                    <a:lnTo>
                      <a:pt x="2215" y="1484"/>
                    </a:lnTo>
                    <a:lnTo>
                      <a:pt x="1827" y="1233"/>
                    </a:lnTo>
                    <a:cubicBezTo>
                      <a:pt x="1622" y="1096"/>
                      <a:pt x="1370" y="753"/>
                      <a:pt x="1233" y="479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7332854" y="1779092"/>
                <a:ext cx="68521" cy="96903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585" extrusionOk="0">
                    <a:moveTo>
                      <a:pt x="2398" y="1"/>
                    </a:moveTo>
                    <a:lnTo>
                      <a:pt x="1804" y="434"/>
                    </a:lnTo>
                    <a:cubicBezTo>
                      <a:pt x="1485" y="663"/>
                      <a:pt x="937" y="891"/>
                      <a:pt x="594" y="937"/>
                    </a:cubicBezTo>
                    <a:lnTo>
                      <a:pt x="1" y="982"/>
                    </a:lnTo>
                    <a:lnTo>
                      <a:pt x="206" y="1553"/>
                    </a:lnTo>
                    <a:cubicBezTo>
                      <a:pt x="321" y="1872"/>
                      <a:pt x="366" y="2466"/>
                      <a:pt x="275" y="2854"/>
                    </a:cubicBezTo>
                    <a:lnTo>
                      <a:pt x="138" y="3584"/>
                    </a:lnTo>
                    <a:lnTo>
                      <a:pt x="731" y="3128"/>
                    </a:lnTo>
                    <a:cubicBezTo>
                      <a:pt x="1051" y="2900"/>
                      <a:pt x="1599" y="2671"/>
                      <a:pt x="1918" y="2649"/>
                    </a:cubicBezTo>
                    <a:lnTo>
                      <a:pt x="2535" y="2580"/>
                    </a:lnTo>
                    <a:lnTo>
                      <a:pt x="2329" y="2009"/>
                    </a:lnTo>
                    <a:cubicBezTo>
                      <a:pt x="2215" y="1690"/>
                      <a:pt x="2169" y="1119"/>
                      <a:pt x="2261" y="708"/>
                    </a:cubicBez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8005982" y="957299"/>
                <a:ext cx="71602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3744" extrusionOk="0">
                    <a:moveTo>
                      <a:pt x="320" y="1"/>
                    </a:moveTo>
                    <a:lnTo>
                      <a:pt x="411" y="731"/>
                    </a:lnTo>
                    <a:cubicBezTo>
                      <a:pt x="457" y="1119"/>
                      <a:pt x="388" y="1712"/>
                      <a:pt x="251" y="2009"/>
                    </a:cubicBezTo>
                    <a:lnTo>
                      <a:pt x="0" y="2580"/>
                    </a:lnTo>
                    <a:lnTo>
                      <a:pt x="594" y="2671"/>
                    </a:lnTo>
                    <a:cubicBezTo>
                      <a:pt x="936" y="2740"/>
                      <a:pt x="1438" y="2991"/>
                      <a:pt x="1758" y="3265"/>
                    </a:cubicBezTo>
                    <a:lnTo>
                      <a:pt x="2306" y="3744"/>
                    </a:lnTo>
                    <a:lnTo>
                      <a:pt x="2214" y="3013"/>
                    </a:lnTo>
                    <a:cubicBezTo>
                      <a:pt x="2169" y="2603"/>
                      <a:pt x="2260" y="2032"/>
                      <a:pt x="2397" y="1735"/>
                    </a:cubicBezTo>
                    <a:lnTo>
                      <a:pt x="2648" y="1165"/>
                    </a:lnTo>
                    <a:lnTo>
                      <a:pt x="2055" y="1073"/>
                    </a:lnTo>
                    <a:cubicBezTo>
                      <a:pt x="1712" y="1005"/>
                      <a:pt x="1187" y="754"/>
                      <a:pt x="891" y="480"/>
                    </a:cubicBez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6364234" y="1320069"/>
                <a:ext cx="47519" cy="6727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489" extrusionOk="0">
                    <a:moveTo>
                      <a:pt x="1027" y="1"/>
                    </a:moveTo>
                    <a:lnTo>
                      <a:pt x="822" y="389"/>
                    </a:lnTo>
                    <a:cubicBezTo>
                      <a:pt x="708" y="594"/>
                      <a:pt x="480" y="845"/>
                      <a:pt x="320" y="959"/>
                    </a:cubicBezTo>
                    <a:lnTo>
                      <a:pt x="0" y="1142"/>
                    </a:lnTo>
                    <a:lnTo>
                      <a:pt x="251" y="1393"/>
                    </a:lnTo>
                    <a:cubicBezTo>
                      <a:pt x="411" y="1530"/>
                      <a:pt x="571" y="1827"/>
                      <a:pt x="639" y="2055"/>
                    </a:cubicBezTo>
                    <a:lnTo>
                      <a:pt x="731" y="2489"/>
                    </a:lnTo>
                    <a:lnTo>
                      <a:pt x="936" y="2101"/>
                    </a:lnTo>
                    <a:cubicBezTo>
                      <a:pt x="1050" y="1895"/>
                      <a:pt x="1278" y="1621"/>
                      <a:pt x="1461" y="1530"/>
                    </a:cubicBezTo>
                    <a:lnTo>
                      <a:pt x="1758" y="1347"/>
                    </a:lnTo>
                    <a:lnTo>
                      <a:pt x="1507" y="1096"/>
                    </a:lnTo>
                    <a:cubicBezTo>
                      <a:pt x="1370" y="959"/>
                      <a:pt x="1187" y="640"/>
                      <a:pt x="1142" y="412"/>
                    </a:cubicBez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6391372" y="1093044"/>
                <a:ext cx="54330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2831" extrusionOk="0">
                    <a:moveTo>
                      <a:pt x="503" y="0"/>
                    </a:moveTo>
                    <a:lnTo>
                      <a:pt x="503" y="525"/>
                    </a:lnTo>
                    <a:cubicBezTo>
                      <a:pt x="480" y="822"/>
                      <a:pt x="366" y="1210"/>
                      <a:pt x="252" y="1415"/>
                    </a:cubicBezTo>
                    <a:lnTo>
                      <a:pt x="1" y="1780"/>
                    </a:lnTo>
                    <a:lnTo>
                      <a:pt x="434" y="1917"/>
                    </a:lnTo>
                    <a:cubicBezTo>
                      <a:pt x="663" y="1986"/>
                      <a:pt x="982" y="2214"/>
                      <a:pt x="1187" y="2442"/>
                    </a:cubicBezTo>
                    <a:lnTo>
                      <a:pt x="1530" y="2830"/>
                    </a:lnTo>
                    <a:lnTo>
                      <a:pt x="1530" y="2305"/>
                    </a:lnTo>
                    <a:cubicBezTo>
                      <a:pt x="1530" y="2032"/>
                      <a:pt x="1644" y="1621"/>
                      <a:pt x="1781" y="1438"/>
                    </a:cubicBezTo>
                    <a:lnTo>
                      <a:pt x="2009" y="1073"/>
                    </a:lnTo>
                    <a:lnTo>
                      <a:pt x="1598" y="936"/>
                    </a:lnTo>
                    <a:cubicBezTo>
                      <a:pt x="1370" y="845"/>
                      <a:pt x="1028" y="616"/>
                      <a:pt x="845" y="411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5718866" y="2758848"/>
                <a:ext cx="54330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2831" extrusionOk="0">
                    <a:moveTo>
                      <a:pt x="503" y="0"/>
                    </a:moveTo>
                    <a:lnTo>
                      <a:pt x="480" y="525"/>
                    </a:lnTo>
                    <a:cubicBezTo>
                      <a:pt x="480" y="799"/>
                      <a:pt x="366" y="1210"/>
                      <a:pt x="229" y="1393"/>
                    </a:cubicBezTo>
                    <a:lnTo>
                      <a:pt x="1" y="1758"/>
                    </a:lnTo>
                    <a:lnTo>
                      <a:pt x="412" y="1895"/>
                    </a:lnTo>
                    <a:cubicBezTo>
                      <a:pt x="640" y="1986"/>
                      <a:pt x="982" y="2214"/>
                      <a:pt x="1165" y="2420"/>
                    </a:cubicBezTo>
                    <a:lnTo>
                      <a:pt x="1507" y="2831"/>
                    </a:lnTo>
                    <a:lnTo>
                      <a:pt x="1530" y="2306"/>
                    </a:lnTo>
                    <a:cubicBezTo>
                      <a:pt x="1530" y="2009"/>
                      <a:pt x="1644" y="1621"/>
                      <a:pt x="1781" y="1415"/>
                    </a:cubicBezTo>
                    <a:lnTo>
                      <a:pt x="2010" y="1050"/>
                    </a:lnTo>
                    <a:lnTo>
                      <a:pt x="1599" y="913"/>
                    </a:lnTo>
                    <a:cubicBezTo>
                      <a:pt x="1371" y="845"/>
                      <a:pt x="1028" y="617"/>
                      <a:pt x="846" y="388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5540576" y="2867428"/>
                <a:ext cx="66656" cy="93794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470" extrusionOk="0">
                    <a:moveTo>
                      <a:pt x="2100" y="1"/>
                    </a:moveTo>
                    <a:lnTo>
                      <a:pt x="1598" y="457"/>
                    </a:lnTo>
                    <a:cubicBezTo>
                      <a:pt x="1324" y="708"/>
                      <a:pt x="845" y="959"/>
                      <a:pt x="548" y="1028"/>
                    </a:cubicBezTo>
                    <a:lnTo>
                      <a:pt x="0" y="1142"/>
                    </a:lnTo>
                    <a:lnTo>
                      <a:pt x="252" y="1644"/>
                    </a:lnTo>
                    <a:cubicBezTo>
                      <a:pt x="389" y="1918"/>
                      <a:pt x="480" y="2443"/>
                      <a:pt x="434" y="2808"/>
                    </a:cubicBezTo>
                    <a:lnTo>
                      <a:pt x="389" y="3470"/>
                    </a:lnTo>
                    <a:lnTo>
                      <a:pt x="389" y="3470"/>
                    </a:lnTo>
                    <a:lnTo>
                      <a:pt x="868" y="3013"/>
                    </a:lnTo>
                    <a:cubicBezTo>
                      <a:pt x="1142" y="2762"/>
                      <a:pt x="1621" y="2511"/>
                      <a:pt x="1918" y="2466"/>
                    </a:cubicBezTo>
                    <a:lnTo>
                      <a:pt x="2466" y="2352"/>
                    </a:lnTo>
                    <a:lnTo>
                      <a:pt x="2215" y="1849"/>
                    </a:lnTo>
                    <a:cubicBezTo>
                      <a:pt x="2078" y="1575"/>
                      <a:pt x="2009" y="1050"/>
                      <a:pt x="2032" y="662"/>
                    </a:cubicBezTo>
                    <a:lnTo>
                      <a:pt x="2100" y="1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0" name="Google Shape;1760;p22"/>
              <p:cNvGrpSpPr/>
              <p:nvPr/>
            </p:nvGrpSpPr>
            <p:grpSpPr>
              <a:xfrm>
                <a:off x="4896454" y="199085"/>
                <a:ext cx="358499" cy="447941"/>
                <a:chOff x="4896454" y="199085"/>
                <a:chExt cx="358499" cy="447941"/>
              </a:xfrm>
            </p:grpSpPr>
            <p:sp>
              <p:nvSpPr>
                <p:cNvPr id="1761" name="Google Shape;1761;p22"/>
                <p:cNvSpPr/>
                <p:nvPr/>
              </p:nvSpPr>
              <p:spPr>
                <a:xfrm>
                  <a:off x="4923619" y="395269"/>
                  <a:ext cx="46897" cy="3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1462" extrusionOk="0">
                      <a:moveTo>
                        <a:pt x="868" y="1"/>
                      </a:moveTo>
                      <a:cubicBezTo>
                        <a:pt x="754" y="24"/>
                        <a:pt x="662" y="46"/>
                        <a:pt x="548" y="115"/>
                      </a:cubicBezTo>
                      <a:cubicBezTo>
                        <a:pt x="480" y="161"/>
                        <a:pt x="388" y="206"/>
                        <a:pt x="320" y="275"/>
                      </a:cubicBezTo>
                      <a:cubicBezTo>
                        <a:pt x="251" y="320"/>
                        <a:pt x="183" y="389"/>
                        <a:pt x="137" y="457"/>
                      </a:cubicBezTo>
                      <a:cubicBezTo>
                        <a:pt x="69" y="526"/>
                        <a:pt x="23" y="640"/>
                        <a:pt x="0" y="754"/>
                      </a:cubicBezTo>
                      <a:cubicBezTo>
                        <a:pt x="0" y="754"/>
                        <a:pt x="0" y="777"/>
                        <a:pt x="0" y="800"/>
                      </a:cubicBezTo>
                      <a:cubicBezTo>
                        <a:pt x="0" y="845"/>
                        <a:pt x="0" y="914"/>
                        <a:pt x="23" y="959"/>
                      </a:cubicBezTo>
                      <a:cubicBezTo>
                        <a:pt x="23" y="1051"/>
                        <a:pt x="69" y="1142"/>
                        <a:pt x="137" y="1211"/>
                      </a:cubicBezTo>
                      <a:cubicBezTo>
                        <a:pt x="183" y="1302"/>
                        <a:pt x="297" y="1348"/>
                        <a:pt x="388" y="1393"/>
                      </a:cubicBezTo>
                      <a:cubicBezTo>
                        <a:pt x="457" y="1439"/>
                        <a:pt x="548" y="1439"/>
                        <a:pt x="639" y="1462"/>
                      </a:cubicBezTo>
                      <a:lnTo>
                        <a:pt x="890" y="1462"/>
                      </a:lnTo>
                      <a:cubicBezTo>
                        <a:pt x="982" y="1439"/>
                        <a:pt x="1073" y="1393"/>
                        <a:pt x="1164" y="1348"/>
                      </a:cubicBezTo>
                      <a:cubicBezTo>
                        <a:pt x="1256" y="1325"/>
                        <a:pt x="1324" y="1256"/>
                        <a:pt x="1393" y="1188"/>
                      </a:cubicBezTo>
                      <a:cubicBezTo>
                        <a:pt x="1461" y="1119"/>
                        <a:pt x="1552" y="1074"/>
                        <a:pt x="1598" y="1005"/>
                      </a:cubicBezTo>
                      <a:cubicBezTo>
                        <a:pt x="1667" y="891"/>
                        <a:pt x="1735" y="754"/>
                        <a:pt x="1735" y="640"/>
                      </a:cubicBezTo>
                      <a:cubicBezTo>
                        <a:pt x="1735" y="571"/>
                        <a:pt x="1712" y="526"/>
                        <a:pt x="1689" y="457"/>
                      </a:cubicBezTo>
                      <a:cubicBezTo>
                        <a:pt x="1667" y="412"/>
                        <a:pt x="1644" y="366"/>
                        <a:pt x="1621" y="320"/>
                      </a:cubicBezTo>
                      <a:cubicBezTo>
                        <a:pt x="1575" y="252"/>
                        <a:pt x="1507" y="183"/>
                        <a:pt x="1461" y="138"/>
                      </a:cubicBezTo>
                      <a:cubicBezTo>
                        <a:pt x="1324" y="46"/>
                        <a:pt x="1164" y="1"/>
                        <a:pt x="1005" y="1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2"/>
                <p:cNvSpPr/>
                <p:nvPr/>
              </p:nvSpPr>
              <p:spPr>
                <a:xfrm>
                  <a:off x="5076014" y="266957"/>
                  <a:ext cx="172154" cy="18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6894" extrusionOk="0">
                      <a:moveTo>
                        <a:pt x="2283" y="0"/>
                      </a:moveTo>
                      <a:cubicBezTo>
                        <a:pt x="2214" y="0"/>
                        <a:pt x="2146" y="0"/>
                        <a:pt x="2077" y="23"/>
                      </a:cubicBezTo>
                      <a:cubicBezTo>
                        <a:pt x="1917" y="46"/>
                        <a:pt x="1780" y="91"/>
                        <a:pt x="1575" y="183"/>
                      </a:cubicBezTo>
                      <a:cubicBezTo>
                        <a:pt x="1438" y="228"/>
                        <a:pt x="1301" y="297"/>
                        <a:pt x="1164" y="388"/>
                      </a:cubicBezTo>
                      <a:cubicBezTo>
                        <a:pt x="1096" y="434"/>
                        <a:pt x="1004" y="480"/>
                        <a:pt x="936" y="525"/>
                      </a:cubicBezTo>
                      <a:cubicBezTo>
                        <a:pt x="867" y="594"/>
                        <a:pt x="799" y="639"/>
                        <a:pt x="753" y="708"/>
                      </a:cubicBezTo>
                      <a:lnTo>
                        <a:pt x="708" y="753"/>
                      </a:lnTo>
                      <a:cubicBezTo>
                        <a:pt x="594" y="890"/>
                        <a:pt x="502" y="1004"/>
                        <a:pt x="434" y="1119"/>
                      </a:cubicBezTo>
                      <a:cubicBezTo>
                        <a:pt x="388" y="1164"/>
                        <a:pt x="320" y="1233"/>
                        <a:pt x="297" y="1324"/>
                      </a:cubicBezTo>
                      <a:cubicBezTo>
                        <a:pt x="274" y="1393"/>
                        <a:pt x="251" y="1438"/>
                        <a:pt x="251" y="1507"/>
                      </a:cubicBezTo>
                      <a:cubicBezTo>
                        <a:pt x="228" y="1552"/>
                        <a:pt x="206" y="1598"/>
                        <a:pt x="183" y="1621"/>
                      </a:cubicBezTo>
                      <a:cubicBezTo>
                        <a:pt x="183" y="1666"/>
                        <a:pt x="160" y="1689"/>
                        <a:pt x="160" y="1735"/>
                      </a:cubicBezTo>
                      <a:cubicBezTo>
                        <a:pt x="137" y="1826"/>
                        <a:pt x="114" y="1918"/>
                        <a:pt x="91" y="1986"/>
                      </a:cubicBezTo>
                      <a:lnTo>
                        <a:pt x="91" y="2032"/>
                      </a:lnTo>
                      <a:cubicBezTo>
                        <a:pt x="69" y="2146"/>
                        <a:pt x="23" y="2328"/>
                        <a:pt x="23" y="2511"/>
                      </a:cubicBezTo>
                      <a:cubicBezTo>
                        <a:pt x="0" y="2671"/>
                        <a:pt x="23" y="2853"/>
                        <a:pt x="69" y="3013"/>
                      </a:cubicBezTo>
                      <a:lnTo>
                        <a:pt x="91" y="3150"/>
                      </a:lnTo>
                      <a:cubicBezTo>
                        <a:pt x="91" y="3241"/>
                        <a:pt x="114" y="3333"/>
                        <a:pt x="137" y="3424"/>
                      </a:cubicBezTo>
                      <a:cubicBezTo>
                        <a:pt x="160" y="3584"/>
                        <a:pt x="206" y="3744"/>
                        <a:pt x="251" y="3903"/>
                      </a:cubicBezTo>
                      <a:lnTo>
                        <a:pt x="274" y="3926"/>
                      </a:lnTo>
                      <a:cubicBezTo>
                        <a:pt x="320" y="4086"/>
                        <a:pt x="365" y="4223"/>
                        <a:pt x="434" y="4360"/>
                      </a:cubicBezTo>
                      <a:cubicBezTo>
                        <a:pt x="548" y="4588"/>
                        <a:pt x="685" y="4793"/>
                        <a:pt x="822" y="4976"/>
                      </a:cubicBezTo>
                      <a:lnTo>
                        <a:pt x="913" y="5136"/>
                      </a:lnTo>
                      <a:cubicBezTo>
                        <a:pt x="1050" y="5318"/>
                        <a:pt x="1210" y="5501"/>
                        <a:pt x="1438" y="5684"/>
                      </a:cubicBezTo>
                      <a:cubicBezTo>
                        <a:pt x="1529" y="5752"/>
                        <a:pt x="1621" y="5843"/>
                        <a:pt x="1735" y="5912"/>
                      </a:cubicBezTo>
                      <a:cubicBezTo>
                        <a:pt x="1780" y="6026"/>
                        <a:pt x="1849" y="6117"/>
                        <a:pt x="1986" y="6209"/>
                      </a:cubicBezTo>
                      <a:cubicBezTo>
                        <a:pt x="2077" y="6254"/>
                        <a:pt x="2169" y="6300"/>
                        <a:pt x="2237" y="6368"/>
                      </a:cubicBezTo>
                      <a:lnTo>
                        <a:pt x="2305" y="6414"/>
                      </a:lnTo>
                      <a:lnTo>
                        <a:pt x="2351" y="6437"/>
                      </a:lnTo>
                      <a:cubicBezTo>
                        <a:pt x="2465" y="6505"/>
                        <a:pt x="2579" y="6574"/>
                        <a:pt x="2716" y="6642"/>
                      </a:cubicBezTo>
                      <a:cubicBezTo>
                        <a:pt x="2808" y="6688"/>
                        <a:pt x="2922" y="6734"/>
                        <a:pt x="3013" y="6779"/>
                      </a:cubicBezTo>
                      <a:cubicBezTo>
                        <a:pt x="3173" y="6825"/>
                        <a:pt x="3333" y="6848"/>
                        <a:pt x="3492" y="6871"/>
                      </a:cubicBezTo>
                      <a:cubicBezTo>
                        <a:pt x="3652" y="6871"/>
                        <a:pt x="3789" y="6893"/>
                        <a:pt x="3949" y="6893"/>
                      </a:cubicBezTo>
                      <a:cubicBezTo>
                        <a:pt x="4109" y="6893"/>
                        <a:pt x="4268" y="6871"/>
                        <a:pt x="4428" y="6871"/>
                      </a:cubicBezTo>
                      <a:cubicBezTo>
                        <a:pt x="4542" y="6848"/>
                        <a:pt x="4702" y="6825"/>
                        <a:pt x="4862" y="6779"/>
                      </a:cubicBezTo>
                      <a:cubicBezTo>
                        <a:pt x="4953" y="6756"/>
                        <a:pt x="4999" y="6734"/>
                        <a:pt x="5067" y="6711"/>
                      </a:cubicBezTo>
                      <a:cubicBezTo>
                        <a:pt x="5113" y="6688"/>
                        <a:pt x="5136" y="6665"/>
                        <a:pt x="5159" y="6665"/>
                      </a:cubicBezTo>
                      <a:lnTo>
                        <a:pt x="5181" y="6642"/>
                      </a:lnTo>
                      <a:cubicBezTo>
                        <a:pt x="5250" y="6620"/>
                        <a:pt x="5318" y="6597"/>
                        <a:pt x="5364" y="6551"/>
                      </a:cubicBezTo>
                      <a:cubicBezTo>
                        <a:pt x="5410" y="6505"/>
                        <a:pt x="5433" y="6437"/>
                        <a:pt x="5455" y="6391"/>
                      </a:cubicBezTo>
                      <a:cubicBezTo>
                        <a:pt x="5478" y="6391"/>
                        <a:pt x="5501" y="6368"/>
                        <a:pt x="5524" y="6346"/>
                      </a:cubicBezTo>
                      <a:cubicBezTo>
                        <a:pt x="5661" y="6277"/>
                        <a:pt x="5775" y="6186"/>
                        <a:pt x="5889" y="6049"/>
                      </a:cubicBezTo>
                      <a:cubicBezTo>
                        <a:pt x="5958" y="5958"/>
                        <a:pt x="6003" y="5866"/>
                        <a:pt x="6049" y="5752"/>
                      </a:cubicBezTo>
                      <a:cubicBezTo>
                        <a:pt x="6094" y="5638"/>
                        <a:pt x="6163" y="5501"/>
                        <a:pt x="6209" y="5364"/>
                      </a:cubicBezTo>
                      <a:cubicBezTo>
                        <a:pt x="6254" y="5227"/>
                        <a:pt x="6277" y="5090"/>
                        <a:pt x="6300" y="4953"/>
                      </a:cubicBezTo>
                      <a:lnTo>
                        <a:pt x="6323" y="4839"/>
                      </a:lnTo>
                      <a:cubicBezTo>
                        <a:pt x="6346" y="4771"/>
                        <a:pt x="6368" y="4702"/>
                        <a:pt x="6368" y="4634"/>
                      </a:cubicBezTo>
                      <a:cubicBezTo>
                        <a:pt x="6368" y="4565"/>
                        <a:pt x="6368" y="4474"/>
                        <a:pt x="6368" y="4383"/>
                      </a:cubicBezTo>
                      <a:lnTo>
                        <a:pt x="6346" y="4337"/>
                      </a:lnTo>
                      <a:cubicBezTo>
                        <a:pt x="6346" y="4291"/>
                        <a:pt x="6346" y="4223"/>
                        <a:pt x="6346" y="4177"/>
                      </a:cubicBezTo>
                      <a:cubicBezTo>
                        <a:pt x="6346" y="4086"/>
                        <a:pt x="6323" y="3995"/>
                        <a:pt x="6323" y="3926"/>
                      </a:cubicBezTo>
                      <a:cubicBezTo>
                        <a:pt x="6323" y="3835"/>
                        <a:pt x="6300" y="3766"/>
                        <a:pt x="6277" y="3698"/>
                      </a:cubicBezTo>
                      <a:cubicBezTo>
                        <a:pt x="6277" y="3629"/>
                        <a:pt x="6254" y="3561"/>
                        <a:pt x="6254" y="3492"/>
                      </a:cubicBezTo>
                      <a:cubicBezTo>
                        <a:pt x="6231" y="3447"/>
                        <a:pt x="6231" y="3401"/>
                        <a:pt x="6231" y="3355"/>
                      </a:cubicBezTo>
                      <a:cubicBezTo>
                        <a:pt x="6231" y="3333"/>
                        <a:pt x="6231" y="3287"/>
                        <a:pt x="6209" y="3264"/>
                      </a:cubicBezTo>
                      <a:lnTo>
                        <a:pt x="6209" y="3219"/>
                      </a:lnTo>
                      <a:cubicBezTo>
                        <a:pt x="6186" y="3150"/>
                        <a:pt x="6186" y="3082"/>
                        <a:pt x="6163" y="3013"/>
                      </a:cubicBezTo>
                      <a:cubicBezTo>
                        <a:pt x="6163" y="2945"/>
                        <a:pt x="6140" y="2876"/>
                        <a:pt x="6117" y="2785"/>
                      </a:cubicBezTo>
                      <a:cubicBezTo>
                        <a:pt x="6094" y="2716"/>
                        <a:pt x="6072" y="2625"/>
                        <a:pt x="6049" y="2534"/>
                      </a:cubicBezTo>
                      <a:cubicBezTo>
                        <a:pt x="6003" y="2465"/>
                        <a:pt x="5980" y="2397"/>
                        <a:pt x="5935" y="2328"/>
                      </a:cubicBezTo>
                      <a:lnTo>
                        <a:pt x="5866" y="2214"/>
                      </a:lnTo>
                      <a:cubicBezTo>
                        <a:pt x="5775" y="2077"/>
                        <a:pt x="5706" y="1940"/>
                        <a:pt x="5592" y="1803"/>
                      </a:cubicBezTo>
                      <a:cubicBezTo>
                        <a:pt x="5569" y="1758"/>
                        <a:pt x="5524" y="1689"/>
                        <a:pt x="5478" y="1644"/>
                      </a:cubicBezTo>
                      <a:lnTo>
                        <a:pt x="5433" y="1598"/>
                      </a:lnTo>
                      <a:cubicBezTo>
                        <a:pt x="5410" y="1552"/>
                        <a:pt x="5364" y="1529"/>
                        <a:pt x="5341" y="1484"/>
                      </a:cubicBezTo>
                      <a:cubicBezTo>
                        <a:pt x="5318" y="1461"/>
                        <a:pt x="5273" y="1415"/>
                        <a:pt x="5250" y="1370"/>
                      </a:cubicBezTo>
                      <a:cubicBezTo>
                        <a:pt x="4908" y="1004"/>
                        <a:pt x="4474" y="753"/>
                        <a:pt x="4177" y="594"/>
                      </a:cubicBezTo>
                      <a:lnTo>
                        <a:pt x="4177" y="594"/>
                      </a:lnTo>
                      <a:lnTo>
                        <a:pt x="4223" y="639"/>
                      </a:lnTo>
                      <a:lnTo>
                        <a:pt x="4154" y="594"/>
                      </a:lnTo>
                      <a:lnTo>
                        <a:pt x="3926" y="457"/>
                      </a:lnTo>
                      <a:cubicBezTo>
                        <a:pt x="3812" y="388"/>
                        <a:pt x="3675" y="320"/>
                        <a:pt x="3538" y="274"/>
                      </a:cubicBezTo>
                      <a:cubicBezTo>
                        <a:pt x="3401" y="206"/>
                        <a:pt x="3264" y="160"/>
                        <a:pt x="3127" y="114"/>
                      </a:cubicBezTo>
                      <a:cubicBezTo>
                        <a:pt x="2945" y="69"/>
                        <a:pt x="2762" y="23"/>
                        <a:pt x="2602" y="23"/>
                      </a:cubicBezTo>
                      <a:cubicBezTo>
                        <a:pt x="2534" y="0"/>
                        <a:pt x="2465" y="0"/>
                        <a:pt x="2374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2"/>
                <p:cNvSpPr/>
                <p:nvPr/>
              </p:nvSpPr>
              <p:spPr>
                <a:xfrm>
                  <a:off x="5144481" y="598886"/>
                  <a:ext cx="46924" cy="4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" h="1585" extrusionOk="0">
                      <a:moveTo>
                        <a:pt x="845" y="0"/>
                      </a:moveTo>
                      <a:cubicBezTo>
                        <a:pt x="777" y="0"/>
                        <a:pt x="731" y="0"/>
                        <a:pt x="663" y="23"/>
                      </a:cubicBezTo>
                      <a:cubicBezTo>
                        <a:pt x="571" y="23"/>
                        <a:pt x="480" y="69"/>
                        <a:pt x="412" y="91"/>
                      </a:cubicBezTo>
                      <a:cubicBezTo>
                        <a:pt x="366" y="114"/>
                        <a:pt x="343" y="137"/>
                        <a:pt x="320" y="137"/>
                      </a:cubicBezTo>
                      <a:cubicBezTo>
                        <a:pt x="275" y="183"/>
                        <a:pt x="229" y="206"/>
                        <a:pt x="183" y="228"/>
                      </a:cubicBezTo>
                      <a:cubicBezTo>
                        <a:pt x="92" y="320"/>
                        <a:pt x="24" y="434"/>
                        <a:pt x="24" y="571"/>
                      </a:cubicBezTo>
                      <a:cubicBezTo>
                        <a:pt x="1" y="616"/>
                        <a:pt x="1" y="662"/>
                        <a:pt x="24" y="731"/>
                      </a:cubicBezTo>
                      <a:cubicBezTo>
                        <a:pt x="24" y="753"/>
                        <a:pt x="24" y="776"/>
                        <a:pt x="24" y="822"/>
                      </a:cubicBezTo>
                      <a:cubicBezTo>
                        <a:pt x="46" y="845"/>
                        <a:pt x="46" y="868"/>
                        <a:pt x="46" y="890"/>
                      </a:cubicBezTo>
                      <a:cubicBezTo>
                        <a:pt x="92" y="1004"/>
                        <a:pt x="138" y="1096"/>
                        <a:pt x="206" y="1187"/>
                      </a:cubicBezTo>
                      <a:cubicBezTo>
                        <a:pt x="275" y="1278"/>
                        <a:pt x="343" y="1347"/>
                        <a:pt x="434" y="1415"/>
                      </a:cubicBezTo>
                      <a:cubicBezTo>
                        <a:pt x="503" y="1461"/>
                        <a:pt x="571" y="1507"/>
                        <a:pt x="640" y="1529"/>
                      </a:cubicBezTo>
                      <a:cubicBezTo>
                        <a:pt x="731" y="1575"/>
                        <a:pt x="845" y="1575"/>
                        <a:pt x="937" y="1575"/>
                      </a:cubicBezTo>
                      <a:cubicBezTo>
                        <a:pt x="963" y="1582"/>
                        <a:pt x="992" y="1585"/>
                        <a:pt x="1022" y="1585"/>
                      </a:cubicBezTo>
                      <a:cubicBezTo>
                        <a:pt x="1093" y="1585"/>
                        <a:pt x="1169" y="1568"/>
                        <a:pt x="1233" y="1552"/>
                      </a:cubicBezTo>
                      <a:cubicBezTo>
                        <a:pt x="1325" y="1529"/>
                        <a:pt x="1393" y="1484"/>
                        <a:pt x="1484" y="1438"/>
                      </a:cubicBezTo>
                      <a:cubicBezTo>
                        <a:pt x="1553" y="1393"/>
                        <a:pt x="1621" y="1301"/>
                        <a:pt x="1667" y="1210"/>
                      </a:cubicBezTo>
                      <a:cubicBezTo>
                        <a:pt x="1735" y="1073"/>
                        <a:pt x="1735" y="890"/>
                        <a:pt x="1735" y="731"/>
                      </a:cubicBezTo>
                      <a:cubicBezTo>
                        <a:pt x="1713" y="571"/>
                        <a:pt x="1621" y="434"/>
                        <a:pt x="1507" y="320"/>
                      </a:cubicBezTo>
                      <a:cubicBezTo>
                        <a:pt x="1439" y="251"/>
                        <a:pt x="1347" y="160"/>
                        <a:pt x="1256" y="114"/>
                      </a:cubicBezTo>
                      <a:cubicBezTo>
                        <a:pt x="1142" y="46"/>
                        <a:pt x="982" y="0"/>
                        <a:pt x="845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2"/>
                <p:cNvSpPr/>
                <p:nvPr/>
              </p:nvSpPr>
              <p:spPr>
                <a:xfrm>
                  <a:off x="5162375" y="358265"/>
                  <a:ext cx="43843" cy="4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795" extrusionOk="0">
                      <a:moveTo>
                        <a:pt x="229" y="0"/>
                      </a:moveTo>
                      <a:cubicBezTo>
                        <a:pt x="206" y="0"/>
                        <a:pt x="160" y="23"/>
                        <a:pt x="138" y="23"/>
                      </a:cubicBezTo>
                      <a:cubicBezTo>
                        <a:pt x="46" y="69"/>
                        <a:pt x="1" y="183"/>
                        <a:pt x="46" y="297"/>
                      </a:cubicBezTo>
                      <a:cubicBezTo>
                        <a:pt x="92" y="434"/>
                        <a:pt x="160" y="571"/>
                        <a:pt x="229" y="708"/>
                      </a:cubicBezTo>
                      <a:cubicBezTo>
                        <a:pt x="320" y="891"/>
                        <a:pt x="412" y="1050"/>
                        <a:pt x="548" y="1210"/>
                      </a:cubicBezTo>
                      <a:cubicBezTo>
                        <a:pt x="640" y="1324"/>
                        <a:pt x="754" y="1415"/>
                        <a:pt x="868" y="1530"/>
                      </a:cubicBezTo>
                      <a:cubicBezTo>
                        <a:pt x="982" y="1621"/>
                        <a:pt x="1142" y="1712"/>
                        <a:pt x="1302" y="1781"/>
                      </a:cubicBezTo>
                      <a:cubicBezTo>
                        <a:pt x="1326" y="1790"/>
                        <a:pt x="1350" y="1795"/>
                        <a:pt x="1374" y="1795"/>
                      </a:cubicBezTo>
                      <a:cubicBezTo>
                        <a:pt x="1461" y="1795"/>
                        <a:pt x="1540" y="1733"/>
                        <a:pt x="1576" y="1644"/>
                      </a:cubicBezTo>
                      <a:cubicBezTo>
                        <a:pt x="1621" y="1530"/>
                        <a:pt x="1576" y="1415"/>
                        <a:pt x="1461" y="1370"/>
                      </a:cubicBezTo>
                      <a:cubicBezTo>
                        <a:pt x="1416" y="1347"/>
                        <a:pt x="1347" y="1324"/>
                        <a:pt x="1302" y="1301"/>
                      </a:cubicBezTo>
                      <a:cubicBezTo>
                        <a:pt x="1188" y="1233"/>
                        <a:pt x="1051" y="1142"/>
                        <a:pt x="959" y="1027"/>
                      </a:cubicBezTo>
                      <a:cubicBezTo>
                        <a:pt x="845" y="936"/>
                        <a:pt x="754" y="822"/>
                        <a:pt x="663" y="685"/>
                      </a:cubicBezTo>
                      <a:cubicBezTo>
                        <a:pt x="571" y="525"/>
                        <a:pt x="480" y="320"/>
                        <a:pt x="412" y="114"/>
                      </a:cubicBezTo>
                      <a:cubicBezTo>
                        <a:pt x="366" y="46"/>
                        <a:pt x="297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2"/>
                <p:cNvSpPr/>
                <p:nvPr/>
              </p:nvSpPr>
              <p:spPr>
                <a:xfrm>
                  <a:off x="5102531" y="298420"/>
                  <a:ext cx="69143" cy="128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" h="4761" extrusionOk="0">
                      <a:moveTo>
                        <a:pt x="571" y="0"/>
                      </a:moveTo>
                      <a:cubicBezTo>
                        <a:pt x="480" y="0"/>
                        <a:pt x="366" y="23"/>
                        <a:pt x="297" y="92"/>
                      </a:cubicBezTo>
                      <a:cubicBezTo>
                        <a:pt x="183" y="183"/>
                        <a:pt x="160" y="274"/>
                        <a:pt x="138" y="388"/>
                      </a:cubicBezTo>
                      <a:cubicBezTo>
                        <a:pt x="92" y="594"/>
                        <a:pt x="46" y="776"/>
                        <a:pt x="23" y="982"/>
                      </a:cubicBezTo>
                      <a:cubicBezTo>
                        <a:pt x="1" y="1187"/>
                        <a:pt x="23" y="1393"/>
                        <a:pt x="46" y="1598"/>
                      </a:cubicBezTo>
                      <a:cubicBezTo>
                        <a:pt x="46" y="1781"/>
                        <a:pt x="69" y="1963"/>
                        <a:pt x="92" y="2146"/>
                      </a:cubicBezTo>
                      <a:cubicBezTo>
                        <a:pt x="138" y="2351"/>
                        <a:pt x="206" y="2580"/>
                        <a:pt x="275" y="2785"/>
                      </a:cubicBezTo>
                      <a:cubicBezTo>
                        <a:pt x="389" y="3173"/>
                        <a:pt x="594" y="3515"/>
                        <a:pt x="799" y="3858"/>
                      </a:cubicBezTo>
                      <a:cubicBezTo>
                        <a:pt x="914" y="4040"/>
                        <a:pt x="1051" y="4200"/>
                        <a:pt x="1210" y="4360"/>
                      </a:cubicBezTo>
                      <a:cubicBezTo>
                        <a:pt x="1393" y="4520"/>
                        <a:pt x="1576" y="4611"/>
                        <a:pt x="1804" y="4725"/>
                      </a:cubicBezTo>
                      <a:cubicBezTo>
                        <a:pt x="1859" y="4750"/>
                        <a:pt x="1919" y="4761"/>
                        <a:pt x="1979" y="4761"/>
                      </a:cubicBezTo>
                      <a:cubicBezTo>
                        <a:pt x="2145" y="4761"/>
                        <a:pt x="2314" y="4676"/>
                        <a:pt x="2397" y="4542"/>
                      </a:cubicBezTo>
                      <a:cubicBezTo>
                        <a:pt x="2557" y="4337"/>
                        <a:pt x="2534" y="3972"/>
                        <a:pt x="2283" y="3835"/>
                      </a:cubicBezTo>
                      <a:cubicBezTo>
                        <a:pt x="2123" y="3721"/>
                        <a:pt x="1986" y="3607"/>
                        <a:pt x="1849" y="3493"/>
                      </a:cubicBezTo>
                      <a:cubicBezTo>
                        <a:pt x="1690" y="3310"/>
                        <a:pt x="1553" y="3127"/>
                        <a:pt x="1439" y="2945"/>
                      </a:cubicBezTo>
                      <a:cubicBezTo>
                        <a:pt x="1279" y="2694"/>
                        <a:pt x="1165" y="2420"/>
                        <a:pt x="1096" y="2169"/>
                      </a:cubicBezTo>
                      <a:cubicBezTo>
                        <a:pt x="1005" y="1826"/>
                        <a:pt x="959" y="1484"/>
                        <a:pt x="936" y="1164"/>
                      </a:cubicBezTo>
                      <a:cubicBezTo>
                        <a:pt x="936" y="936"/>
                        <a:pt x="982" y="708"/>
                        <a:pt x="1028" y="502"/>
                      </a:cubicBezTo>
                      <a:cubicBezTo>
                        <a:pt x="1073" y="388"/>
                        <a:pt x="1005" y="251"/>
                        <a:pt x="936" y="160"/>
                      </a:cubicBezTo>
                      <a:cubicBezTo>
                        <a:pt x="868" y="69"/>
                        <a:pt x="754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2"/>
                <p:cNvSpPr/>
                <p:nvPr/>
              </p:nvSpPr>
              <p:spPr>
                <a:xfrm>
                  <a:off x="4900779" y="205248"/>
                  <a:ext cx="97524" cy="9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3463" extrusionOk="0">
                      <a:moveTo>
                        <a:pt x="1644" y="1"/>
                      </a:moveTo>
                      <a:cubicBezTo>
                        <a:pt x="1462" y="1"/>
                        <a:pt x="1302" y="23"/>
                        <a:pt x="1119" y="69"/>
                      </a:cubicBezTo>
                      <a:cubicBezTo>
                        <a:pt x="1005" y="115"/>
                        <a:pt x="891" y="160"/>
                        <a:pt x="777" y="252"/>
                      </a:cubicBezTo>
                      <a:cubicBezTo>
                        <a:pt x="731" y="297"/>
                        <a:pt x="685" y="320"/>
                        <a:pt x="663" y="366"/>
                      </a:cubicBezTo>
                      <a:cubicBezTo>
                        <a:pt x="571" y="457"/>
                        <a:pt x="503" y="548"/>
                        <a:pt x="503" y="663"/>
                      </a:cubicBezTo>
                      <a:cubicBezTo>
                        <a:pt x="434" y="754"/>
                        <a:pt x="366" y="822"/>
                        <a:pt x="297" y="914"/>
                      </a:cubicBezTo>
                      <a:cubicBezTo>
                        <a:pt x="229" y="1028"/>
                        <a:pt x="183" y="1142"/>
                        <a:pt x="138" y="1256"/>
                      </a:cubicBezTo>
                      <a:cubicBezTo>
                        <a:pt x="138" y="1256"/>
                        <a:pt x="138" y="1279"/>
                        <a:pt x="138" y="1279"/>
                      </a:cubicBezTo>
                      <a:cubicBezTo>
                        <a:pt x="115" y="1347"/>
                        <a:pt x="69" y="1393"/>
                        <a:pt x="46" y="1461"/>
                      </a:cubicBezTo>
                      <a:cubicBezTo>
                        <a:pt x="24" y="1530"/>
                        <a:pt x="24" y="1621"/>
                        <a:pt x="1" y="1690"/>
                      </a:cubicBezTo>
                      <a:cubicBezTo>
                        <a:pt x="1" y="1804"/>
                        <a:pt x="24" y="1895"/>
                        <a:pt x="46" y="2009"/>
                      </a:cubicBezTo>
                      <a:cubicBezTo>
                        <a:pt x="92" y="2169"/>
                        <a:pt x="138" y="2329"/>
                        <a:pt x="206" y="2466"/>
                      </a:cubicBezTo>
                      <a:cubicBezTo>
                        <a:pt x="297" y="2603"/>
                        <a:pt x="412" y="2740"/>
                        <a:pt x="549" y="2877"/>
                      </a:cubicBezTo>
                      <a:cubicBezTo>
                        <a:pt x="663" y="2991"/>
                        <a:pt x="800" y="3105"/>
                        <a:pt x="959" y="3196"/>
                      </a:cubicBezTo>
                      <a:cubicBezTo>
                        <a:pt x="1119" y="3310"/>
                        <a:pt x="1279" y="3379"/>
                        <a:pt x="1462" y="3424"/>
                      </a:cubicBezTo>
                      <a:cubicBezTo>
                        <a:pt x="1582" y="3451"/>
                        <a:pt x="1694" y="3462"/>
                        <a:pt x="1808" y="3462"/>
                      </a:cubicBezTo>
                      <a:cubicBezTo>
                        <a:pt x="1889" y="3462"/>
                        <a:pt x="1970" y="3457"/>
                        <a:pt x="2055" y="3447"/>
                      </a:cubicBezTo>
                      <a:cubicBezTo>
                        <a:pt x="2397" y="3402"/>
                        <a:pt x="2740" y="3287"/>
                        <a:pt x="2991" y="3059"/>
                      </a:cubicBezTo>
                      <a:cubicBezTo>
                        <a:pt x="3242" y="2854"/>
                        <a:pt x="3447" y="2580"/>
                        <a:pt x="3539" y="2260"/>
                      </a:cubicBezTo>
                      <a:cubicBezTo>
                        <a:pt x="3584" y="2078"/>
                        <a:pt x="3607" y="1895"/>
                        <a:pt x="3607" y="1713"/>
                      </a:cubicBezTo>
                      <a:cubicBezTo>
                        <a:pt x="3607" y="1621"/>
                        <a:pt x="3607" y="1530"/>
                        <a:pt x="3584" y="1439"/>
                      </a:cubicBezTo>
                      <a:cubicBezTo>
                        <a:pt x="3584" y="1347"/>
                        <a:pt x="3539" y="1279"/>
                        <a:pt x="3516" y="1188"/>
                      </a:cubicBezTo>
                      <a:cubicBezTo>
                        <a:pt x="3447" y="959"/>
                        <a:pt x="3265" y="822"/>
                        <a:pt x="3105" y="685"/>
                      </a:cubicBezTo>
                      <a:cubicBezTo>
                        <a:pt x="3105" y="663"/>
                        <a:pt x="3082" y="663"/>
                        <a:pt x="3082" y="640"/>
                      </a:cubicBezTo>
                      <a:cubicBezTo>
                        <a:pt x="3059" y="571"/>
                        <a:pt x="3014" y="480"/>
                        <a:pt x="2945" y="434"/>
                      </a:cubicBezTo>
                      <a:cubicBezTo>
                        <a:pt x="2877" y="389"/>
                        <a:pt x="2808" y="343"/>
                        <a:pt x="2740" y="297"/>
                      </a:cubicBezTo>
                      <a:cubicBezTo>
                        <a:pt x="2694" y="275"/>
                        <a:pt x="2626" y="229"/>
                        <a:pt x="2557" y="206"/>
                      </a:cubicBezTo>
                      <a:cubicBezTo>
                        <a:pt x="2397" y="115"/>
                        <a:pt x="2238" y="46"/>
                        <a:pt x="20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2"/>
                <p:cNvSpPr/>
                <p:nvPr/>
              </p:nvSpPr>
              <p:spPr>
                <a:xfrm>
                  <a:off x="4896454" y="199085"/>
                  <a:ext cx="106768" cy="10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0" h="3919" extrusionOk="0">
                      <a:moveTo>
                        <a:pt x="2169" y="320"/>
                      </a:moveTo>
                      <a:cubicBezTo>
                        <a:pt x="2329" y="343"/>
                        <a:pt x="2466" y="388"/>
                        <a:pt x="2603" y="457"/>
                      </a:cubicBezTo>
                      <a:cubicBezTo>
                        <a:pt x="2740" y="503"/>
                        <a:pt x="2854" y="571"/>
                        <a:pt x="2968" y="640"/>
                      </a:cubicBezTo>
                      <a:cubicBezTo>
                        <a:pt x="3082" y="731"/>
                        <a:pt x="3174" y="845"/>
                        <a:pt x="3265" y="959"/>
                      </a:cubicBezTo>
                      <a:cubicBezTo>
                        <a:pt x="3356" y="1073"/>
                        <a:pt x="3425" y="1187"/>
                        <a:pt x="3470" y="1301"/>
                      </a:cubicBezTo>
                      <a:cubicBezTo>
                        <a:pt x="3539" y="1461"/>
                        <a:pt x="3585" y="1598"/>
                        <a:pt x="3607" y="1758"/>
                      </a:cubicBezTo>
                      <a:cubicBezTo>
                        <a:pt x="3607" y="1918"/>
                        <a:pt x="3607" y="2078"/>
                        <a:pt x="3585" y="2214"/>
                      </a:cubicBezTo>
                      <a:cubicBezTo>
                        <a:pt x="3585" y="2214"/>
                        <a:pt x="3585" y="2192"/>
                        <a:pt x="3585" y="2192"/>
                      </a:cubicBezTo>
                      <a:cubicBezTo>
                        <a:pt x="3562" y="2329"/>
                        <a:pt x="3539" y="2466"/>
                        <a:pt x="3470" y="2602"/>
                      </a:cubicBezTo>
                      <a:cubicBezTo>
                        <a:pt x="3425" y="2739"/>
                        <a:pt x="3356" y="2854"/>
                        <a:pt x="3265" y="2945"/>
                      </a:cubicBezTo>
                      <a:cubicBezTo>
                        <a:pt x="3174" y="3059"/>
                        <a:pt x="3082" y="3173"/>
                        <a:pt x="2968" y="3264"/>
                      </a:cubicBezTo>
                      <a:cubicBezTo>
                        <a:pt x="2854" y="3333"/>
                        <a:pt x="2740" y="3401"/>
                        <a:pt x="2626" y="3470"/>
                      </a:cubicBezTo>
                      <a:cubicBezTo>
                        <a:pt x="2489" y="3515"/>
                        <a:pt x="2329" y="3561"/>
                        <a:pt x="2169" y="3584"/>
                      </a:cubicBezTo>
                      <a:cubicBezTo>
                        <a:pt x="2089" y="3595"/>
                        <a:pt x="2010" y="3601"/>
                        <a:pt x="1930" y="3601"/>
                      </a:cubicBezTo>
                      <a:cubicBezTo>
                        <a:pt x="1850" y="3601"/>
                        <a:pt x="1770" y="3595"/>
                        <a:pt x="1690" y="3584"/>
                      </a:cubicBezTo>
                      <a:lnTo>
                        <a:pt x="1736" y="3584"/>
                      </a:lnTo>
                      <a:cubicBezTo>
                        <a:pt x="1599" y="3561"/>
                        <a:pt x="1462" y="3515"/>
                        <a:pt x="1325" y="3470"/>
                      </a:cubicBezTo>
                      <a:cubicBezTo>
                        <a:pt x="1188" y="3401"/>
                        <a:pt x="1074" y="3333"/>
                        <a:pt x="960" y="3264"/>
                      </a:cubicBezTo>
                      <a:cubicBezTo>
                        <a:pt x="845" y="3173"/>
                        <a:pt x="754" y="3059"/>
                        <a:pt x="663" y="2945"/>
                      </a:cubicBezTo>
                      <a:cubicBezTo>
                        <a:pt x="572" y="2831"/>
                        <a:pt x="503" y="2717"/>
                        <a:pt x="457" y="2580"/>
                      </a:cubicBezTo>
                      <a:cubicBezTo>
                        <a:pt x="389" y="2443"/>
                        <a:pt x="366" y="2306"/>
                        <a:pt x="343" y="2169"/>
                      </a:cubicBezTo>
                      <a:cubicBezTo>
                        <a:pt x="343" y="2100"/>
                        <a:pt x="321" y="2009"/>
                        <a:pt x="321" y="1941"/>
                      </a:cubicBezTo>
                      <a:cubicBezTo>
                        <a:pt x="321" y="1872"/>
                        <a:pt x="343" y="1804"/>
                        <a:pt x="343" y="1735"/>
                      </a:cubicBezTo>
                      <a:cubicBezTo>
                        <a:pt x="366" y="1598"/>
                        <a:pt x="389" y="1484"/>
                        <a:pt x="457" y="1347"/>
                      </a:cubicBezTo>
                      <a:cubicBezTo>
                        <a:pt x="457" y="1347"/>
                        <a:pt x="457" y="1324"/>
                        <a:pt x="457" y="1324"/>
                      </a:cubicBezTo>
                      <a:cubicBezTo>
                        <a:pt x="480" y="1279"/>
                        <a:pt x="503" y="1233"/>
                        <a:pt x="526" y="1187"/>
                      </a:cubicBezTo>
                      <a:lnTo>
                        <a:pt x="526" y="1164"/>
                      </a:lnTo>
                      <a:cubicBezTo>
                        <a:pt x="572" y="1096"/>
                        <a:pt x="617" y="1028"/>
                        <a:pt x="663" y="959"/>
                      </a:cubicBezTo>
                      <a:cubicBezTo>
                        <a:pt x="686" y="936"/>
                        <a:pt x="709" y="913"/>
                        <a:pt x="709" y="891"/>
                      </a:cubicBezTo>
                      <a:cubicBezTo>
                        <a:pt x="800" y="799"/>
                        <a:pt x="891" y="731"/>
                        <a:pt x="982" y="640"/>
                      </a:cubicBezTo>
                      <a:cubicBezTo>
                        <a:pt x="1097" y="571"/>
                        <a:pt x="1211" y="503"/>
                        <a:pt x="1325" y="457"/>
                      </a:cubicBezTo>
                      <a:cubicBezTo>
                        <a:pt x="1462" y="388"/>
                        <a:pt x="1599" y="343"/>
                        <a:pt x="1759" y="320"/>
                      </a:cubicBezTo>
                      <a:close/>
                      <a:moveTo>
                        <a:pt x="1964" y="0"/>
                      </a:moveTo>
                      <a:cubicBezTo>
                        <a:pt x="1804" y="0"/>
                        <a:pt x="1667" y="0"/>
                        <a:pt x="1530" y="46"/>
                      </a:cubicBezTo>
                      <a:lnTo>
                        <a:pt x="1462" y="46"/>
                      </a:lnTo>
                      <a:cubicBezTo>
                        <a:pt x="1302" y="92"/>
                        <a:pt x="1142" y="160"/>
                        <a:pt x="1005" y="251"/>
                      </a:cubicBezTo>
                      <a:cubicBezTo>
                        <a:pt x="982" y="251"/>
                        <a:pt x="982" y="251"/>
                        <a:pt x="960" y="274"/>
                      </a:cubicBezTo>
                      <a:cubicBezTo>
                        <a:pt x="845" y="343"/>
                        <a:pt x="731" y="434"/>
                        <a:pt x="617" y="525"/>
                      </a:cubicBezTo>
                      <a:cubicBezTo>
                        <a:pt x="594" y="548"/>
                        <a:pt x="572" y="571"/>
                        <a:pt x="572" y="571"/>
                      </a:cubicBezTo>
                      <a:cubicBezTo>
                        <a:pt x="503" y="640"/>
                        <a:pt x="435" y="708"/>
                        <a:pt x="389" y="776"/>
                      </a:cubicBezTo>
                      <a:cubicBezTo>
                        <a:pt x="343" y="845"/>
                        <a:pt x="298" y="936"/>
                        <a:pt x="252" y="1005"/>
                      </a:cubicBezTo>
                      <a:cubicBezTo>
                        <a:pt x="161" y="1164"/>
                        <a:pt x="92" y="1324"/>
                        <a:pt x="47" y="1507"/>
                      </a:cubicBezTo>
                      <a:cubicBezTo>
                        <a:pt x="24" y="1644"/>
                        <a:pt x="1" y="1781"/>
                        <a:pt x="1" y="1918"/>
                      </a:cubicBezTo>
                      <a:lnTo>
                        <a:pt x="1" y="1941"/>
                      </a:lnTo>
                      <a:cubicBezTo>
                        <a:pt x="1" y="2169"/>
                        <a:pt x="47" y="2397"/>
                        <a:pt x="115" y="2602"/>
                      </a:cubicBezTo>
                      <a:cubicBezTo>
                        <a:pt x="161" y="2717"/>
                        <a:pt x="206" y="2831"/>
                        <a:pt x="252" y="2922"/>
                      </a:cubicBezTo>
                      <a:cubicBezTo>
                        <a:pt x="298" y="3013"/>
                        <a:pt x="389" y="3105"/>
                        <a:pt x="457" y="3196"/>
                      </a:cubicBezTo>
                      <a:cubicBezTo>
                        <a:pt x="572" y="3379"/>
                        <a:pt x="754" y="3493"/>
                        <a:pt x="914" y="3607"/>
                      </a:cubicBezTo>
                      <a:cubicBezTo>
                        <a:pt x="1119" y="3744"/>
                        <a:pt x="1370" y="3835"/>
                        <a:pt x="1599" y="3881"/>
                      </a:cubicBezTo>
                      <a:cubicBezTo>
                        <a:pt x="1719" y="3907"/>
                        <a:pt x="1847" y="3919"/>
                        <a:pt x="1979" y="3919"/>
                      </a:cubicBezTo>
                      <a:cubicBezTo>
                        <a:pt x="2072" y="3919"/>
                        <a:pt x="2166" y="3913"/>
                        <a:pt x="2261" y="3904"/>
                      </a:cubicBezTo>
                      <a:cubicBezTo>
                        <a:pt x="2489" y="3858"/>
                        <a:pt x="2717" y="3789"/>
                        <a:pt x="2945" y="3675"/>
                      </a:cubicBezTo>
                      <a:cubicBezTo>
                        <a:pt x="3105" y="3584"/>
                        <a:pt x="3265" y="3447"/>
                        <a:pt x="3402" y="3287"/>
                      </a:cubicBezTo>
                      <a:cubicBezTo>
                        <a:pt x="3562" y="3127"/>
                        <a:pt x="3699" y="2922"/>
                        <a:pt x="3790" y="2717"/>
                      </a:cubicBezTo>
                      <a:cubicBezTo>
                        <a:pt x="3836" y="2602"/>
                        <a:pt x="3858" y="2488"/>
                        <a:pt x="3881" y="2374"/>
                      </a:cubicBezTo>
                      <a:cubicBezTo>
                        <a:pt x="3904" y="2260"/>
                        <a:pt x="3927" y="2146"/>
                        <a:pt x="3927" y="2055"/>
                      </a:cubicBezTo>
                      <a:cubicBezTo>
                        <a:pt x="3950" y="1781"/>
                        <a:pt x="3904" y="1530"/>
                        <a:pt x="3813" y="1301"/>
                      </a:cubicBezTo>
                      <a:cubicBezTo>
                        <a:pt x="3767" y="1119"/>
                        <a:pt x="3653" y="936"/>
                        <a:pt x="3539" y="776"/>
                      </a:cubicBezTo>
                      <a:cubicBezTo>
                        <a:pt x="3402" y="594"/>
                        <a:pt x="3242" y="434"/>
                        <a:pt x="3037" y="297"/>
                      </a:cubicBezTo>
                      <a:cubicBezTo>
                        <a:pt x="2900" y="206"/>
                        <a:pt x="2740" y="137"/>
                        <a:pt x="2580" y="92"/>
                      </a:cubicBezTo>
                      <a:cubicBezTo>
                        <a:pt x="2398" y="23"/>
                        <a:pt x="2215" y="0"/>
                        <a:pt x="20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2"/>
                <p:cNvSpPr/>
                <p:nvPr/>
              </p:nvSpPr>
              <p:spPr>
                <a:xfrm>
                  <a:off x="5072906" y="262011"/>
                  <a:ext cx="182047" cy="196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7274" extrusionOk="0">
                      <a:moveTo>
                        <a:pt x="1759" y="492"/>
                      </a:moveTo>
                      <a:cubicBezTo>
                        <a:pt x="1751" y="495"/>
                        <a:pt x="1743" y="499"/>
                        <a:pt x="1736" y="503"/>
                      </a:cubicBezTo>
                      <a:lnTo>
                        <a:pt x="1759" y="503"/>
                      </a:lnTo>
                      <a:cubicBezTo>
                        <a:pt x="1759" y="498"/>
                        <a:pt x="1759" y="495"/>
                        <a:pt x="1759" y="492"/>
                      </a:cubicBezTo>
                      <a:close/>
                      <a:moveTo>
                        <a:pt x="2051" y="6210"/>
                      </a:moveTo>
                      <a:cubicBezTo>
                        <a:pt x="2060" y="6217"/>
                        <a:pt x="2069" y="6225"/>
                        <a:pt x="2078" y="6232"/>
                      </a:cubicBezTo>
                      <a:cubicBezTo>
                        <a:pt x="2064" y="6217"/>
                        <a:pt x="2058" y="6212"/>
                        <a:pt x="2051" y="6210"/>
                      </a:cubicBezTo>
                      <a:close/>
                      <a:moveTo>
                        <a:pt x="4452" y="6917"/>
                      </a:moveTo>
                      <a:lnTo>
                        <a:pt x="4452" y="6917"/>
                      </a:lnTo>
                      <a:cubicBezTo>
                        <a:pt x="4452" y="6917"/>
                        <a:pt x="4447" y="6917"/>
                        <a:pt x="4440" y="6919"/>
                      </a:cubicBezTo>
                      <a:lnTo>
                        <a:pt x="4440" y="6919"/>
                      </a:lnTo>
                      <a:cubicBezTo>
                        <a:pt x="4444" y="6918"/>
                        <a:pt x="4448" y="6917"/>
                        <a:pt x="4452" y="6917"/>
                      </a:cubicBezTo>
                      <a:close/>
                      <a:moveTo>
                        <a:pt x="2623" y="317"/>
                      </a:moveTo>
                      <a:cubicBezTo>
                        <a:pt x="2766" y="317"/>
                        <a:pt x="2905" y="330"/>
                        <a:pt x="3037" y="343"/>
                      </a:cubicBezTo>
                      <a:cubicBezTo>
                        <a:pt x="3311" y="389"/>
                        <a:pt x="3585" y="457"/>
                        <a:pt x="3836" y="571"/>
                      </a:cubicBezTo>
                      <a:cubicBezTo>
                        <a:pt x="4132" y="685"/>
                        <a:pt x="4429" y="868"/>
                        <a:pt x="4703" y="1073"/>
                      </a:cubicBezTo>
                      <a:cubicBezTo>
                        <a:pt x="4977" y="1302"/>
                        <a:pt x="5251" y="1553"/>
                        <a:pt x="5479" y="1849"/>
                      </a:cubicBezTo>
                      <a:cubicBezTo>
                        <a:pt x="5479" y="1849"/>
                        <a:pt x="5479" y="1849"/>
                        <a:pt x="5479" y="1849"/>
                      </a:cubicBezTo>
                      <a:lnTo>
                        <a:pt x="5479" y="1849"/>
                      </a:lnTo>
                      <a:cubicBezTo>
                        <a:pt x="5479" y="1865"/>
                        <a:pt x="5489" y="1870"/>
                        <a:pt x="5496" y="1871"/>
                      </a:cubicBezTo>
                      <a:lnTo>
                        <a:pt x="5496" y="1871"/>
                      </a:lnTo>
                      <a:cubicBezTo>
                        <a:pt x="5490" y="1864"/>
                        <a:pt x="5485" y="1857"/>
                        <a:pt x="5479" y="1849"/>
                      </a:cubicBezTo>
                      <a:lnTo>
                        <a:pt x="5479" y="1849"/>
                      </a:lnTo>
                      <a:lnTo>
                        <a:pt x="5502" y="1872"/>
                      </a:lnTo>
                      <a:cubicBezTo>
                        <a:pt x="5502" y="1872"/>
                        <a:pt x="5499" y="1872"/>
                        <a:pt x="5496" y="1871"/>
                      </a:cubicBezTo>
                      <a:lnTo>
                        <a:pt x="5496" y="1871"/>
                      </a:lnTo>
                      <a:cubicBezTo>
                        <a:pt x="5717" y="2163"/>
                        <a:pt x="5917" y="2498"/>
                        <a:pt x="6073" y="2854"/>
                      </a:cubicBezTo>
                      <a:cubicBezTo>
                        <a:pt x="6209" y="3196"/>
                        <a:pt x="6301" y="3538"/>
                        <a:pt x="6369" y="3904"/>
                      </a:cubicBezTo>
                      <a:cubicBezTo>
                        <a:pt x="6392" y="4200"/>
                        <a:pt x="6415" y="4497"/>
                        <a:pt x="6369" y="4794"/>
                      </a:cubicBezTo>
                      <a:cubicBezTo>
                        <a:pt x="6324" y="5068"/>
                        <a:pt x="6278" y="5319"/>
                        <a:pt x="6164" y="5570"/>
                      </a:cubicBezTo>
                      <a:cubicBezTo>
                        <a:pt x="6073" y="5775"/>
                        <a:pt x="5981" y="5935"/>
                        <a:pt x="5867" y="6095"/>
                      </a:cubicBezTo>
                      <a:cubicBezTo>
                        <a:pt x="5730" y="6255"/>
                        <a:pt x="5616" y="6392"/>
                        <a:pt x="5456" y="6506"/>
                      </a:cubicBezTo>
                      <a:cubicBezTo>
                        <a:pt x="5296" y="6620"/>
                        <a:pt x="5160" y="6688"/>
                        <a:pt x="4977" y="6780"/>
                      </a:cubicBezTo>
                      <a:cubicBezTo>
                        <a:pt x="4794" y="6848"/>
                        <a:pt x="4612" y="6894"/>
                        <a:pt x="4406" y="6939"/>
                      </a:cubicBezTo>
                      <a:cubicBezTo>
                        <a:pt x="4419" y="6927"/>
                        <a:pt x="4431" y="6921"/>
                        <a:pt x="4440" y="6919"/>
                      </a:cubicBezTo>
                      <a:lnTo>
                        <a:pt x="4440" y="6919"/>
                      </a:lnTo>
                      <a:cubicBezTo>
                        <a:pt x="4318" y="6940"/>
                        <a:pt x="4197" y="6951"/>
                        <a:pt x="4072" y="6951"/>
                      </a:cubicBezTo>
                      <a:cubicBezTo>
                        <a:pt x="3944" y="6951"/>
                        <a:pt x="3813" y="6939"/>
                        <a:pt x="3676" y="6917"/>
                      </a:cubicBezTo>
                      <a:cubicBezTo>
                        <a:pt x="3402" y="6871"/>
                        <a:pt x="3128" y="6803"/>
                        <a:pt x="2877" y="6688"/>
                      </a:cubicBezTo>
                      <a:cubicBezTo>
                        <a:pt x="2580" y="6551"/>
                        <a:pt x="2306" y="6392"/>
                        <a:pt x="2032" y="6209"/>
                      </a:cubicBezTo>
                      <a:cubicBezTo>
                        <a:pt x="2041" y="6209"/>
                        <a:pt x="2046" y="6209"/>
                        <a:pt x="2051" y="6210"/>
                      </a:cubicBezTo>
                      <a:lnTo>
                        <a:pt x="2051" y="6210"/>
                      </a:lnTo>
                      <a:cubicBezTo>
                        <a:pt x="1743" y="5965"/>
                        <a:pt x="1478" y="5698"/>
                        <a:pt x="1256" y="5410"/>
                      </a:cubicBezTo>
                      <a:cubicBezTo>
                        <a:pt x="1005" y="5091"/>
                        <a:pt x="823" y="4771"/>
                        <a:pt x="663" y="4406"/>
                      </a:cubicBezTo>
                      <a:cubicBezTo>
                        <a:pt x="617" y="4292"/>
                        <a:pt x="572" y="4155"/>
                        <a:pt x="526" y="4041"/>
                      </a:cubicBezTo>
                      <a:cubicBezTo>
                        <a:pt x="526" y="4018"/>
                        <a:pt x="503" y="3995"/>
                        <a:pt x="503" y="3972"/>
                      </a:cubicBezTo>
                      <a:cubicBezTo>
                        <a:pt x="503" y="3949"/>
                        <a:pt x="503" y="3927"/>
                        <a:pt x="480" y="3904"/>
                      </a:cubicBezTo>
                      <a:cubicBezTo>
                        <a:pt x="435" y="3721"/>
                        <a:pt x="389" y="3516"/>
                        <a:pt x="366" y="3333"/>
                      </a:cubicBezTo>
                      <a:cubicBezTo>
                        <a:pt x="366" y="3265"/>
                        <a:pt x="343" y="3219"/>
                        <a:pt x="343" y="3150"/>
                      </a:cubicBezTo>
                      <a:cubicBezTo>
                        <a:pt x="343" y="2899"/>
                        <a:pt x="343" y="2648"/>
                        <a:pt x="366" y="2397"/>
                      </a:cubicBezTo>
                      <a:cubicBezTo>
                        <a:pt x="366" y="2352"/>
                        <a:pt x="389" y="2306"/>
                        <a:pt x="389" y="2260"/>
                      </a:cubicBezTo>
                      <a:cubicBezTo>
                        <a:pt x="389" y="2260"/>
                        <a:pt x="389" y="2260"/>
                        <a:pt x="389" y="2237"/>
                      </a:cubicBezTo>
                      <a:cubicBezTo>
                        <a:pt x="389" y="2237"/>
                        <a:pt x="412" y="2237"/>
                        <a:pt x="412" y="2215"/>
                      </a:cubicBezTo>
                      <a:cubicBezTo>
                        <a:pt x="412" y="2215"/>
                        <a:pt x="412" y="2192"/>
                        <a:pt x="412" y="2192"/>
                      </a:cubicBezTo>
                      <a:cubicBezTo>
                        <a:pt x="412" y="2192"/>
                        <a:pt x="412" y="2192"/>
                        <a:pt x="412" y="2169"/>
                      </a:cubicBezTo>
                      <a:cubicBezTo>
                        <a:pt x="458" y="2009"/>
                        <a:pt x="503" y="1849"/>
                        <a:pt x="572" y="1690"/>
                      </a:cubicBezTo>
                      <a:cubicBezTo>
                        <a:pt x="594" y="1621"/>
                        <a:pt x="617" y="1576"/>
                        <a:pt x="640" y="1530"/>
                      </a:cubicBezTo>
                      <a:cubicBezTo>
                        <a:pt x="640" y="1507"/>
                        <a:pt x="663" y="1507"/>
                        <a:pt x="663" y="1507"/>
                      </a:cubicBezTo>
                      <a:cubicBezTo>
                        <a:pt x="663" y="1484"/>
                        <a:pt x="663" y="1484"/>
                        <a:pt x="663" y="1484"/>
                      </a:cubicBezTo>
                      <a:cubicBezTo>
                        <a:pt x="663" y="1484"/>
                        <a:pt x="663" y="1484"/>
                        <a:pt x="686" y="1461"/>
                      </a:cubicBezTo>
                      <a:cubicBezTo>
                        <a:pt x="686" y="1439"/>
                        <a:pt x="686" y="1439"/>
                        <a:pt x="686" y="1439"/>
                      </a:cubicBezTo>
                      <a:cubicBezTo>
                        <a:pt x="709" y="1439"/>
                        <a:pt x="709" y="1416"/>
                        <a:pt x="709" y="1416"/>
                      </a:cubicBezTo>
                      <a:cubicBezTo>
                        <a:pt x="709" y="1416"/>
                        <a:pt x="709" y="1416"/>
                        <a:pt x="709" y="1393"/>
                      </a:cubicBezTo>
                      <a:cubicBezTo>
                        <a:pt x="709" y="1393"/>
                        <a:pt x="731" y="1393"/>
                        <a:pt x="731" y="1370"/>
                      </a:cubicBezTo>
                      <a:cubicBezTo>
                        <a:pt x="731" y="1370"/>
                        <a:pt x="754" y="1347"/>
                        <a:pt x="754" y="1347"/>
                      </a:cubicBezTo>
                      <a:cubicBezTo>
                        <a:pt x="800" y="1279"/>
                        <a:pt x="823" y="1233"/>
                        <a:pt x="868" y="1165"/>
                      </a:cubicBezTo>
                      <a:cubicBezTo>
                        <a:pt x="982" y="1028"/>
                        <a:pt x="1119" y="891"/>
                        <a:pt x="1256" y="777"/>
                      </a:cubicBezTo>
                      <a:cubicBezTo>
                        <a:pt x="1302" y="754"/>
                        <a:pt x="1325" y="731"/>
                        <a:pt x="1348" y="708"/>
                      </a:cubicBezTo>
                      <a:cubicBezTo>
                        <a:pt x="1485" y="617"/>
                        <a:pt x="1599" y="548"/>
                        <a:pt x="1736" y="503"/>
                      </a:cubicBezTo>
                      <a:cubicBezTo>
                        <a:pt x="1759" y="480"/>
                        <a:pt x="1759" y="480"/>
                        <a:pt x="1759" y="480"/>
                      </a:cubicBezTo>
                      <a:cubicBezTo>
                        <a:pt x="1759" y="480"/>
                        <a:pt x="1759" y="480"/>
                        <a:pt x="1759" y="492"/>
                      </a:cubicBezTo>
                      <a:lnTo>
                        <a:pt x="1759" y="492"/>
                      </a:lnTo>
                      <a:cubicBezTo>
                        <a:pt x="1890" y="429"/>
                        <a:pt x="2041" y="387"/>
                        <a:pt x="2192" y="366"/>
                      </a:cubicBezTo>
                      <a:cubicBezTo>
                        <a:pt x="2192" y="366"/>
                        <a:pt x="2215" y="366"/>
                        <a:pt x="2215" y="343"/>
                      </a:cubicBezTo>
                      <a:lnTo>
                        <a:pt x="2306" y="343"/>
                      </a:lnTo>
                      <a:cubicBezTo>
                        <a:pt x="2412" y="324"/>
                        <a:pt x="2519" y="317"/>
                        <a:pt x="2623" y="317"/>
                      </a:cubicBezTo>
                      <a:close/>
                      <a:moveTo>
                        <a:pt x="2329" y="1"/>
                      </a:moveTo>
                      <a:cubicBezTo>
                        <a:pt x="2238" y="23"/>
                        <a:pt x="2147" y="46"/>
                        <a:pt x="2055" y="46"/>
                      </a:cubicBezTo>
                      <a:cubicBezTo>
                        <a:pt x="1941" y="69"/>
                        <a:pt x="1827" y="115"/>
                        <a:pt x="1736" y="160"/>
                      </a:cubicBezTo>
                      <a:cubicBezTo>
                        <a:pt x="1622" y="183"/>
                        <a:pt x="1507" y="252"/>
                        <a:pt x="1393" y="297"/>
                      </a:cubicBezTo>
                      <a:cubicBezTo>
                        <a:pt x="1211" y="411"/>
                        <a:pt x="1051" y="526"/>
                        <a:pt x="891" y="663"/>
                      </a:cubicBezTo>
                      <a:cubicBezTo>
                        <a:pt x="709" y="822"/>
                        <a:pt x="572" y="1028"/>
                        <a:pt x="435" y="1210"/>
                      </a:cubicBezTo>
                      <a:cubicBezTo>
                        <a:pt x="435" y="1210"/>
                        <a:pt x="435" y="1233"/>
                        <a:pt x="435" y="1233"/>
                      </a:cubicBezTo>
                      <a:cubicBezTo>
                        <a:pt x="435" y="1233"/>
                        <a:pt x="435" y="1233"/>
                        <a:pt x="412" y="1256"/>
                      </a:cubicBezTo>
                      <a:cubicBezTo>
                        <a:pt x="321" y="1439"/>
                        <a:pt x="229" y="1621"/>
                        <a:pt x="184" y="1804"/>
                      </a:cubicBezTo>
                      <a:cubicBezTo>
                        <a:pt x="184" y="1804"/>
                        <a:pt x="161" y="1827"/>
                        <a:pt x="161" y="1849"/>
                      </a:cubicBezTo>
                      <a:cubicBezTo>
                        <a:pt x="138" y="1918"/>
                        <a:pt x="115" y="1964"/>
                        <a:pt x="115" y="2032"/>
                      </a:cubicBezTo>
                      <a:cubicBezTo>
                        <a:pt x="69" y="2215"/>
                        <a:pt x="47" y="2374"/>
                        <a:pt x="24" y="2557"/>
                      </a:cubicBezTo>
                      <a:cubicBezTo>
                        <a:pt x="1" y="2762"/>
                        <a:pt x="1" y="2968"/>
                        <a:pt x="24" y="3173"/>
                      </a:cubicBezTo>
                      <a:cubicBezTo>
                        <a:pt x="47" y="3402"/>
                        <a:pt x="92" y="3630"/>
                        <a:pt x="138" y="3858"/>
                      </a:cubicBezTo>
                      <a:cubicBezTo>
                        <a:pt x="161" y="3949"/>
                        <a:pt x="184" y="4063"/>
                        <a:pt x="229" y="4155"/>
                      </a:cubicBezTo>
                      <a:cubicBezTo>
                        <a:pt x="298" y="4383"/>
                        <a:pt x="389" y="4588"/>
                        <a:pt x="480" y="4794"/>
                      </a:cubicBezTo>
                      <a:cubicBezTo>
                        <a:pt x="594" y="5045"/>
                        <a:pt x="754" y="5273"/>
                        <a:pt x="914" y="5501"/>
                      </a:cubicBezTo>
                      <a:cubicBezTo>
                        <a:pt x="914" y="5501"/>
                        <a:pt x="914" y="5524"/>
                        <a:pt x="937" y="5524"/>
                      </a:cubicBezTo>
                      <a:cubicBezTo>
                        <a:pt x="1097" y="5753"/>
                        <a:pt x="1279" y="5958"/>
                        <a:pt x="1485" y="6141"/>
                      </a:cubicBezTo>
                      <a:cubicBezTo>
                        <a:pt x="1485" y="6163"/>
                        <a:pt x="1507" y="6186"/>
                        <a:pt x="1530" y="6209"/>
                      </a:cubicBezTo>
                      <a:lnTo>
                        <a:pt x="1553" y="6209"/>
                      </a:lnTo>
                      <a:cubicBezTo>
                        <a:pt x="1622" y="6278"/>
                        <a:pt x="1713" y="6346"/>
                        <a:pt x="1804" y="6414"/>
                      </a:cubicBezTo>
                      <a:cubicBezTo>
                        <a:pt x="2169" y="6711"/>
                        <a:pt x="2603" y="6962"/>
                        <a:pt x="3060" y="7099"/>
                      </a:cubicBezTo>
                      <a:cubicBezTo>
                        <a:pt x="3265" y="7191"/>
                        <a:pt x="3493" y="7236"/>
                        <a:pt x="3722" y="7259"/>
                      </a:cubicBezTo>
                      <a:cubicBezTo>
                        <a:pt x="3826" y="7268"/>
                        <a:pt x="3933" y="7274"/>
                        <a:pt x="4042" y="7274"/>
                      </a:cubicBezTo>
                      <a:cubicBezTo>
                        <a:pt x="4196" y="7274"/>
                        <a:pt x="4351" y="7263"/>
                        <a:pt x="4498" y="7236"/>
                      </a:cubicBezTo>
                      <a:cubicBezTo>
                        <a:pt x="4726" y="7213"/>
                        <a:pt x="4931" y="7145"/>
                        <a:pt x="5137" y="7054"/>
                      </a:cubicBezTo>
                      <a:cubicBezTo>
                        <a:pt x="5251" y="7008"/>
                        <a:pt x="5342" y="6962"/>
                        <a:pt x="5433" y="6894"/>
                      </a:cubicBezTo>
                      <a:cubicBezTo>
                        <a:pt x="5548" y="6848"/>
                        <a:pt x="5662" y="6757"/>
                        <a:pt x="5753" y="6688"/>
                      </a:cubicBezTo>
                      <a:cubicBezTo>
                        <a:pt x="5913" y="6551"/>
                        <a:pt x="6050" y="6369"/>
                        <a:pt x="6187" y="6209"/>
                      </a:cubicBezTo>
                      <a:cubicBezTo>
                        <a:pt x="6324" y="6004"/>
                        <a:pt x="6438" y="5798"/>
                        <a:pt x="6529" y="5570"/>
                      </a:cubicBezTo>
                      <a:cubicBezTo>
                        <a:pt x="6598" y="5342"/>
                        <a:pt x="6666" y="5113"/>
                        <a:pt x="6689" y="4885"/>
                      </a:cubicBezTo>
                      <a:cubicBezTo>
                        <a:pt x="6712" y="4634"/>
                        <a:pt x="6734" y="4360"/>
                        <a:pt x="6712" y="4109"/>
                      </a:cubicBezTo>
                      <a:cubicBezTo>
                        <a:pt x="6666" y="3630"/>
                        <a:pt x="6552" y="3173"/>
                        <a:pt x="6369" y="2740"/>
                      </a:cubicBezTo>
                      <a:cubicBezTo>
                        <a:pt x="6278" y="2534"/>
                        <a:pt x="6187" y="2329"/>
                        <a:pt x="6073" y="2123"/>
                      </a:cubicBezTo>
                      <a:cubicBezTo>
                        <a:pt x="5936" y="1941"/>
                        <a:pt x="5799" y="1735"/>
                        <a:pt x="5662" y="1553"/>
                      </a:cubicBezTo>
                      <a:cubicBezTo>
                        <a:pt x="5365" y="1187"/>
                        <a:pt x="5000" y="845"/>
                        <a:pt x="4589" y="594"/>
                      </a:cubicBezTo>
                      <a:cubicBezTo>
                        <a:pt x="4178" y="320"/>
                        <a:pt x="3699" y="138"/>
                        <a:pt x="3219" y="46"/>
                      </a:cubicBezTo>
                      <a:cubicBezTo>
                        <a:pt x="3060" y="1"/>
                        <a:pt x="2900" y="1"/>
                        <a:pt x="2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2"/>
                <p:cNvSpPr/>
                <p:nvPr/>
              </p:nvSpPr>
              <p:spPr>
                <a:xfrm>
                  <a:off x="5140156" y="591480"/>
                  <a:ext cx="55574" cy="55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2055" extrusionOk="0">
                      <a:moveTo>
                        <a:pt x="1119" y="320"/>
                      </a:moveTo>
                      <a:cubicBezTo>
                        <a:pt x="1188" y="343"/>
                        <a:pt x="1234" y="365"/>
                        <a:pt x="1302" y="365"/>
                      </a:cubicBezTo>
                      <a:cubicBezTo>
                        <a:pt x="1348" y="411"/>
                        <a:pt x="1416" y="434"/>
                        <a:pt x="1462" y="480"/>
                      </a:cubicBezTo>
                      <a:cubicBezTo>
                        <a:pt x="1507" y="502"/>
                        <a:pt x="1553" y="548"/>
                        <a:pt x="1599" y="594"/>
                      </a:cubicBezTo>
                      <a:cubicBezTo>
                        <a:pt x="1622" y="639"/>
                        <a:pt x="1644" y="685"/>
                        <a:pt x="1690" y="754"/>
                      </a:cubicBezTo>
                      <a:cubicBezTo>
                        <a:pt x="1713" y="822"/>
                        <a:pt x="1713" y="890"/>
                        <a:pt x="1736" y="959"/>
                      </a:cubicBezTo>
                      <a:cubicBezTo>
                        <a:pt x="1736" y="1005"/>
                        <a:pt x="1736" y="1050"/>
                        <a:pt x="1736" y="1119"/>
                      </a:cubicBezTo>
                      <a:cubicBezTo>
                        <a:pt x="1713" y="1187"/>
                        <a:pt x="1713" y="1233"/>
                        <a:pt x="1690" y="1301"/>
                      </a:cubicBezTo>
                      <a:cubicBezTo>
                        <a:pt x="1667" y="1370"/>
                        <a:pt x="1622" y="1415"/>
                        <a:pt x="1599" y="1461"/>
                      </a:cubicBezTo>
                      <a:cubicBezTo>
                        <a:pt x="1553" y="1507"/>
                        <a:pt x="1507" y="1552"/>
                        <a:pt x="1485" y="1575"/>
                      </a:cubicBezTo>
                      <a:cubicBezTo>
                        <a:pt x="1416" y="1621"/>
                        <a:pt x="1370" y="1644"/>
                        <a:pt x="1325" y="1667"/>
                      </a:cubicBezTo>
                      <a:cubicBezTo>
                        <a:pt x="1256" y="1689"/>
                        <a:pt x="1188" y="1712"/>
                        <a:pt x="1142" y="1735"/>
                      </a:cubicBezTo>
                      <a:lnTo>
                        <a:pt x="960" y="1735"/>
                      </a:lnTo>
                      <a:cubicBezTo>
                        <a:pt x="891" y="1712"/>
                        <a:pt x="823" y="1712"/>
                        <a:pt x="754" y="1667"/>
                      </a:cubicBezTo>
                      <a:cubicBezTo>
                        <a:pt x="709" y="1644"/>
                        <a:pt x="663" y="1621"/>
                        <a:pt x="594" y="1598"/>
                      </a:cubicBezTo>
                      <a:cubicBezTo>
                        <a:pt x="594" y="1575"/>
                        <a:pt x="572" y="1552"/>
                        <a:pt x="549" y="1530"/>
                      </a:cubicBezTo>
                      <a:cubicBezTo>
                        <a:pt x="526" y="1507"/>
                        <a:pt x="480" y="1484"/>
                        <a:pt x="457" y="1461"/>
                      </a:cubicBezTo>
                      <a:cubicBezTo>
                        <a:pt x="457" y="1438"/>
                        <a:pt x="457" y="1438"/>
                        <a:pt x="457" y="1438"/>
                      </a:cubicBezTo>
                      <a:cubicBezTo>
                        <a:pt x="435" y="1393"/>
                        <a:pt x="412" y="1347"/>
                        <a:pt x="389" y="1301"/>
                      </a:cubicBezTo>
                      <a:cubicBezTo>
                        <a:pt x="366" y="1256"/>
                        <a:pt x="343" y="1210"/>
                        <a:pt x="343" y="1164"/>
                      </a:cubicBezTo>
                      <a:cubicBezTo>
                        <a:pt x="343" y="1142"/>
                        <a:pt x="343" y="1119"/>
                        <a:pt x="321" y="1119"/>
                      </a:cubicBezTo>
                      <a:cubicBezTo>
                        <a:pt x="321" y="1050"/>
                        <a:pt x="321" y="1005"/>
                        <a:pt x="321" y="959"/>
                      </a:cubicBezTo>
                      <a:cubicBezTo>
                        <a:pt x="343" y="913"/>
                        <a:pt x="343" y="868"/>
                        <a:pt x="366" y="799"/>
                      </a:cubicBezTo>
                      <a:cubicBezTo>
                        <a:pt x="366" y="799"/>
                        <a:pt x="366" y="776"/>
                        <a:pt x="389" y="754"/>
                      </a:cubicBezTo>
                      <a:cubicBezTo>
                        <a:pt x="389" y="731"/>
                        <a:pt x="389" y="731"/>
                        <a:pt x="412" y="708"/>
                      </a:cubicBezTo>
                      <a:cubicBezTo>
                        <a:pt x="412" y="708"/>
                        <a:pt x="412" y="708"/>
                        <a:pt x="412" y="685"/>
                      </a:cubicBezTo>
                      <a:cubicBezTo>
                        <a:pt x="435" y="662"/>
                        <a:pt x="435" y="639"/>
                        <a:pt x="457" y="617"/>
                      </a:cubicBezTo>
                      <a:cubicBezTo>
                        <a:pt x="457" y="617"/>
                        <a:pt x="457" y="617"/>
                        <a:pt x="457" y="594"/>
                      </a:cubicBezTo>
                      <a:cubicBezTo>
                        <a:pt x="503" y="548"/>
                        <a:pt x="549" y="502"/>
                        <a:pt x="594" y="480"/>
                      </a:cubicBezTo>
                      <a:cubicBezTo>
                        <a:pt x="663" y="434"/>
                        <a:pt x="709" y="388"/>
                        <a:pt x="777" y="365"/>
                      </a:cubicBezTo>
                      <a:lnTo>
                        <a:pt x="800" y="365"/>
                      </a:lnTo>
                      <a:cubicBezTo>
                        <a:pt x="845" y="343"/>
                        <a:pt x="891" y="343"/>
                        <a:pt x="937" y="320"/>
                      </a:cubicBezTo>
                      <a:close/>
                      <a:moveTo>
                        <a:pt x="891" y="0"/>
                      </a:moveTo>
                      <a:cubicBezTo>
                        <a:pt x="891" y="0"/>
                        <a:pt x="868" y="0"/>
                        <a:pt x="868" y="23"/>
                      </a:cubicBezTo>
                      <a:lnTo>
                        <a:pt x="823" y="23"/>
                      </a:lnTo>
                      <a:cubicBezTo>
                        <a:pt x="777" y="23"/>
                        <a:pt x="754" y="46"/>
                        <a:pt x="709" y="46"/>
                      </a:cubicBezTo>
                      <a:cubicBezTo>
                        <a:pt x="686" y="46"/>
                        <a:pt x="663" y="69"/>
                        <a:pt x="663" y="69"/>
                      </a:cubicBezTo>
                      <a:cubicBezTo>
                        <a:pt x="640" y="69"/>
                        <a:pt x="617" y="92"/>
                        <a:pt x="594" y="92"/>
                      </a:cubicBezTo>
                      <a:cubicBezTo>
                        <a:pt x="572" y="114"/>
                        <a:pt x="549" y="114"/>
                        <a:pt x="526" y="137"/>
                      </a:cubicBezTo>
                      <a:cubicBezTo>
                        <a:pt x="457" y="160"/>
                        <a:pt x="412" y="206"/>
                        <a:pt x="366" y="229"/>
                      </a:cubicBezTo>
                      <a:cubicBezTo>
                        <a:pt x="366" y="251"/>
                        <a:pt x="366" y="251"/>
                        <a:pt x="366" y="251"/>
                      </a:cubicBezTo>
                      <a:cubicBezTo>
                        <a:pt x="343" y="251"/>
                        <a:pt x="321" y="274"/>
                        <a:pt x="298" y="297"/>
                      </a:cubicBezTo>
                      <a:cubicBezTo>
                        <a:pt x="252" y="343"/>
                        <a:pt x="206" y="411"/>
                        <a:pt x="161" y="457"/>
                      </a:cubicBezTo>
                      <a:cubicBezTo>
                        <a:pt x="161" y="457"/>
                        <a:pt x="161" y="457"/>
                        <a:pt x="161" y="480"/>
                      </a:cubicBezTo>
                      <a:cubicBezTo>
                        <a:pt x="161" y="480"/>
                        <a:pt x="138" y="502"/>
                        <a:pt x="138" y="502"/>
                      </a:cubicBezTo>
                      <a:cubicBezTo>
                        <a:pt x="115" y="548"/>
                        <a:pt x="92" y="594"/>
                        <a:pt x="69" y="662"/>
                      </a:cubicBezTo>
                      <a:cubicBezTo>
                        <a:pt x="69" y="685"/>
                        <a:pt x="47" y="731"/>
                        <a:pt x="47" y="754"/>
                      </a:cubicBezTo>
                      <a:cubicBezTo>
                        <a:pt x="47" y="776"/>
                        <a:pt x="24" y="776"/>
                        <a:pt x="24" y="776"/>
                      </a:cubicBezTo>
                      <a:cubicBezTo>
                        <a:pt x="1" y="868"/>
                        <a:pt x="1" y="959"/>
                        <a:pt x="1" y="1050"/>
                      </a:cubicBezTo>
                      <a:cubicBezTo>
                        <a:pt x="1" y="1050"/>
                        <a:pt x="1" y="1050"/>
                        <a:pt x="1" y="1073"/>
                      </a:cubicBezTo>
                      <a:cubicBezTo>
                        <a:pt x="1" y="1073"/>
                        <a:pt x="1" y="1073"/>
                        <a:pt x="1" y="1096"/>
                      </a:cubicBezTo>
                      <a:cubicBezTo>
                        <a:pt x="1" y="1142"/>
                        <a:pt x="1" y="1187"/>
                        <a:pt x="24" y="1233"/>
                      </a:cubicBezTo>
                      <a:cubicBezTo>
                        <a:pt x="24" y="1278"/>
                        <a:pt x="47" y="1347"/>
                        <a:pt x="69" y="1393"/>
                      </a:cubicBezTo>
                      <a:cubicBezTo>
                        <a:pt x="92" y="1438"/>
                        <a:pt x="115" y="1484"/>
                        <a:pt x="115" y="1530"/>
                      </a:cubicBezTo>
                      <a:cubicBezTo>
                        <a:pt x="138" y="1552"/>
                        <a:pt x="161" y="1598"/>
                        <a:pt x="184" y="1621"/>
                      </a:cubicBezTo>
                      <a:cubicBezTo>
                        <a:pt x="206" y="1667"/>
                        <a:pt x="252" y="1689"/>
                        <a:pt x="275" y="1735"/>
                      </a:cubicBezTo>
                      <a:cubicBezTo>
                        <a:pt x="343" y="1803"/>
                        <a:pt x="435" y="1872"/>
                        <a:pt x="503" y="1918"/>
                      </a:cubicBezTo>
                      <a:cubicBezTo>
                        <a:pt x="594" y="1963"/>
                        <a:pt x="686" y="2009"/>
                        <a:pt x="777" y="2032"/>
                      </a:cubicBezTo>
                      <a:cubicBezTo>
                        <a:pt x="891" y="2055"/>
                        <a:pt x="1005" y="2055"/>
                        <a:pt x="1119" y="2055"/>
                      </a:cubicBezTo>
                      <a:cubicBezTo>
                        <a:pt x="1507" y="2032"/>
                        <a:pt x="1850" y="1758"/>
                        <a:pt x="1987" y="1415"/>
                      </a:cubicBezTo>
                      <a:cubicBezTo>
                        <a:pt x="2032" y="1324"/>
                        <a:pt x="2055" y="1233"/>
                        <a:pt x="2055" y="1142"/>
                      </a:cubicBezTo>
                      <a:cubicBezTo>
                        <a:pt x="2055" y="1096"/>
                        <a:pt x="2055" y="1050"/>
                        <a:pt x="2055" y="1005"/>
                      </a:cubicBezTo>
                      <a:cubicBezTo>
                        <a:pt x="2055" y="959"/>
                        <a:pt x="2055" y="890"/>
                        <a:pt x="2055" y="845"/>
                      </a:cubicBezTo>
                      <a:cubicBezTo>
                        <a:pt x="2032" y="754"/>
                        <a:pt x="2010" y="662"/>
                        <a:pt x="1964" y="594"/>
                      </a:cubicBezTo>
                      <a:cubicBezTo>
                        <a:pt x="1918" y="502"/>
                        <a:pt x="1873" y="434"/>
                        <a:pt x="1827" y="365"/>
                      </a:cubicBezTo>
                      <a:cubicBezTo>
                        <a:pt x="1713" y="229"/>
                        <a:pt x="1576" y="114"/>
                        <a:pt x="1393" y="69"/>
                      </a:cubicBezTo>
                      <a:cubicBezTo>
                        <a:pt x="1325" y="46"/>
                        <a:pt x="1256" y="23"/>
                        <a:pt x="11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2"/>
                <p:cNvSpPr/>
                <p:nvPr/>
              </p:nvSpPr>
              <p:spPr>
                <a:xfrm>
                  <a:off x="4916835" y="388484"/>
                  <a:ext cx="59871" cy="5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999" extrusionOk="0">
                      <a:moveTo>
                        <a:pt x="1438" y="320"/>
                      </a:moveTo>
                      <a:cubicBezTo>
                        <a:pt x="1484" y="343"/>
                        <a:pt x="1552" y="343"/>
                        <a:pt x="1598" y="366"/>
                      </a:cubicBezTo>
                      <a:cubicBezTo>
                        <a:pt x="1621" y="389"/>
                        <a:pt x="1666" y="412"/>
                        <a:pt x="1712" y="434"/>
                      </a:cubicBezTo>
                      <a:cubicBezTo>
                        <a:pt x="1735" y="457"/>
                        <a:pt x="1758" y="480"/>
                        <a:pt x="1758" y="503"/>
                      </a:cubicBezTo>
                      <a:cubicBezTo>
                        <a:pt x="1803" y="526"/>
                        <a:pt x="1826" y="571"/>
                        <a:pt x="1826" y="617"/>
                      </a:cubicBezTo>
                      <a:cubicBezTo>
                        <a:pt x="1849" y="663"/>
                        <a:pt x="1849" y="686"/>
                        <a:pt x="1872" y="731"/>
                      </a:cubicBezTo>
                      <a:cubicBezTo>
                        <a:pt x="1872" y="777"/>
                        <a:pt x="1872" y="822"/>
                        <a:pt x="1872" y="891"/>
                      </a:cubicBezTo>
                      <a:cubicBezTo>
                        <a:pt x="1849" y="937"/>
                        <a:pt x="1826" y="982"/>
                        <a:pt x="1826" y="1051"/>
                      </a:cubicBezTo>
                      <a:cubicBezTo>
                        <a:pt x="1781" y="1119"/>
                        <a:pt x="1735" y="1188"/>
                        <a:pt x="1689" y="1256"/>
                      </a:cubicBezTo>
                      <a:cubicBezTo>
                        <a:pt x="1621" y="1325"/>
                        <a:pt x="1575" y="1393"/>
                        <a:pt x="1507" y="1439"/>
                      </a:cubicBezTo>
                      <a:cubicBezTo>
                        <a:pt x="1415" y="1507"/>
                        <a:pt x="1347" y="1553"/>
                        <a:pt x="1256" y="1599"/>
                      </a:cubicBezTo>
                      <a:cubicBezTo>
                        <a:pt x="1164" y="1621"/>
                        <a:pt x="1096" y="1644"/>
                        <a:pt x="1005" y="1667"/>
                      </a:cubicBezTo>
                      <a:lnTo>
                        <a:pt x="776" y="1667"/>
                      </a:lnTo>
                      <a:cubicBezTo>
                        <a:pt x="731" y="1667"/>
                        <a:pt x="662" y="1644"/>
                        <a:pt x="616" y="1621"/>
                      </a:cubicBezTo>
                      <a:cubicBezTo>
                        <a:pt x="594" y="1599"/>
                        <a:pt x="548" y="1599"/>
                        <a:pt x="525" y="1576"/>
                      </a:cubicBezTo>
                      <a:cubicBezTo>
                        <a:pt x="480" y="1553"/>
                        <a:pt x="457" y="1507"/>
                        <a:pt x="434" y="1484"/>
                      </a:cubicBezTo>
                      <a:cubicBezTo>
                        <a:pt x="411" y="1462"/>
                        <a:pt x="388" y="1416"/>
                        <a:pt x="365" y="1393"/>
                      </a:cubicBezTo>
                      <a:cubicBezTo>
                        <a:pt x="365" y="1347"/>
                        <a:pt x="343" y="1302"/>
                        <a:pt x="343" y="1256"/>
                      </a:cubicBezTo>
                      <a:cubicBezTo>
                        <a:pt x="343" y="1210"/>
                        <a:pt x="343" y="1165"/>
                        <a:pt x="343" y="1142"/>
                      </a:cubicBezTo>
                      <a:cubicBezTo>
                        <a:pt x="365" y="1074"/>
                        <a:pt x="365" y="1005"/>
                        <a:pt x="388" y="937"/>
                      </a:cubicBezTo>
                      <a:cubicBezTo>
                        <a:pt x="434" y="868"/>
                        <a:pt x="480" y="800"/>
                        <a:pt x="525" y="731"/>
                      </a:cubicBezTo>
                      <a:cubicBezTo>
                        <a:pt x="571" y="663"/>
                        <a:pt x="639" y="594"/>
                        <a:pt x="708" y="549"/>
                      </a:cubicBezTo>
                      <a:cubicBezTo>
                        <a:pt x="799" y="480"/>
                        <a:pt x="868" y="434"/>
                        <a:pt x="959" y="389"/>
                      </a:cubicBezTo>
                      <a:cubicBezTo>
                        <a:pt x="1050" y="366"/>
                        <a:pt x="1119" y="343"/>
                        <a:pt x="1210" y="320"/>
                      </a:cubicBezTo>
                      <a:close/>
                      <a:moveTo>
                        <a:pt x="1141" y="1"/>
                      </a:moveTo>
                      <a:cubicBezTo>
                        <a:pt x="1119" y="24"/>
                        <a:pt x="1096" y="24"/>
                        <a:pt x="1073" y="24"/>
                      </a:cubicBezTo>
                      <a:lnTo>
                        <a:pt x="1050" y="24"/>
                      </a:lnTo>
                      <a:cubicBezTo>
                        <a:pt x="1027" y="24"/>
                        <a:pt x="1027" y="46"/>
                        <a:pt x="1005" y="46"/>
                      </a:cubicBezTo>
                      <a:cubicBezTo>
                        <a:pt x="959" y="46"/>
                        <a:pt x="936" y="69"/>
                        <a:pt x="890" y="69"/>
                      </a:cubicBezTo>
                      <a:cubicBezTo>
                        <a:pt x="845" y="92"/>
                        <a:pt x="776" y="115"/>
                        <a:pt x="708" y="161"/>
                      </a:cubicBezTo>
                      <a:cubicBezTo>
                        <a:pt x="708" y="161"/>
                        <a:pt x="685" y="161"/>
                        <a:pt x="685" y="183"/>
                      </a:cubicBezTo>
                      <a:cubicBezTo>
                        <a:pt x="548" y="252"/>
                        <a:pt x="434" y="343"/>
                        <a:pt x="320" y="457"/>
                      </a:cubicBezTo>
                      <a:cubicBezTo>
                        <a:pt x="274" y="503"/>
                        <a:pt x="251" y="571"/>
                        <a:pt x="206" y="617"/>
                      </a:cubicBezTo>
                      <a:cubicBezTo>
                        <a:pt x="206" y="640"/>
                        <a:pt x="183" y="663"/>
                        <a:pt x="183" y="663"/>
                      </a:cubicBezTo>
                      <a:cubicBezTo>
                        <a:pt x="160" y="686"/>
                        <a:pt x="160" y="686"/>
                        <a:pt x="160" y="708"/>
                      </a:cubicBezTo>
                      <a:cubicBezTo>
                        <a:pt x="114" y="754"/>
                        <a:pt x="91" y="822"/>
                        <a:pt x="69" y="891"/>
                      </a:cubicBezTo>
                      <a:cubicBezTo>
                        <a:pt x="23" y="982"/>
                        <a:pt x="23" y="1074"/>
                        <a:pt x="23" y="1165"/>
                      </a:cubicBezTo>
                      <a:cubicBezTo>
                        <a:pt x="0" y="1256"/>
                        <a:pt x="23" y="1347"/>
                        <a:pt x="46" y="1439"/>
                      </a:cubicBezTo>
                      <a:cubicBezTo>
                        <a:pt x="69" y="1507"/>
                        <a:pt x="114" y="1576"/>
                        <a:pt x="137" y="1644"/>
                      </a:cubicBezTo>
                      <a:cubicBezTo>
                        <a:pt x="183" y="1690"/>
                        <a:pt x="228" y="1735"/>
                        <a:pt x="274" y="1781"/>
                      </a:cubicBezTo>
                      <a:cubicBezTo>
                        <a:pt x="388" y="1895"/>
                        <a:pt x="548" y="1964"/>
                        <a:pt x="708" y="1987"/>
                      </a:cubicBezTo>
                      <a:cubicBezTo>
                        <a:pt x="763" y="1994"/>
                        <a:pt x="818" y="1998"/>
                        <a:pt x="874" y="1998"/>
                      </a:cubicBezTo>
                      <a:cubicBezTo>
                        <a:pt x="1143" y="1998"/>
                        <a:pt x="1417" y="1910"/>
                        <a:pt x="1644" y="1758"/>
                      </a:cubicBezTo>
                      <a:cubicBezTo>
                        <a:pt x="1918" y="1553"/>
                        <a:pt x="2123" y="1279"/>
                        <a:pt x="2169" y="959"/>
                      </a:cubicBezTo>
                      <a:cubicBezTo>
                        <a:pt x="2214" y="800"/>
                        <a:pt x="2191" y="617"/>
                        <a:pt x="2123" y="480"/>
                      </a:cubicBezTo>
                      <a:cubicBezTo>
                        <a:pt x="2100" y="389"/>
                        <a:pt x="2054" y="343"/>
                        <a:pt x="2009" y="275"/>
                      </a:cubicBezTo>
                      <a:cubicBezTo>
                        <a:pt x="1940" y="206"/>
                        <a:pt x="1872" y="161"/>
                        <a:pt x="1803" y="115"/>
                      </a:cubicBezTo>
                      <a:cubicBezTo>
                        <a:pt x="1735" y="69"/>
                        <a:pt x="1666" y="46"/>
                        <a:pt x="1598" y="24"/>
                      </a:cubicBezTo>
                      <a:cubicBezTo>
                        <a:pt x="1529" y="1"/>
                        <a:pt x="1438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2"/>
                <p:cNvSpPr/>
                <p:nvPr/>
              </p:nvSpPr>
              <p:spPr>
                <a:xfrm>
                  <a:off x="4918673" y="226223"/>
                  <a:ext cx="36436" cy="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2004" extrusionOk="0">
                      <a:moveTo>
                        <a:pt x="275" y="1"/>
                      </a:moveTo>
                      <a:cubicBezTo>
                        <a:pt x="183" y="24"/>
                        <a:pt x="115" y="69"/>
                        <a:pt x="46" y="138"/>
                      </a:cubicBezTo>
                      <a:cubicBezTo>
                        <a:pt x="1" y="206"/>
                        <a:pt x="1" y="297"/>
                        <a:pt x="1" y="389"/>
                      </a:cubicBezTo>
                      <a:cubicBezTo>
                        <a:pt x="1" y="685"/>
                        <a:pt x="23" y="1005"/>
                        <a:pt x="160" y="1302"/>
                      </a:cubicBezTo>
                      <a:cubicBezTo>
                        <a:pt x="229" y="1439"/>
                        <a:pt x="320" y="1553"/>
                        <a:pt x="412" y="1644"/>
                      </a:cubicBezTo>
                      <a:cubicBezTo>
                        <a:pt x="480" y="1713"/>
                        <a:pt x="548" y="1781"/>
                        <a:pt x="640" y="1827"/>
                      </a:cubicBezTo>
                      <a:cubicBezTo>
                        <a:pt x="731" y="1895"/>
                        <a:pt x="822" y="1941"/>
                        <a:pt x="914" y="1987"/>
                      </a:cubicBezTo>
                      <a:cubicBezTo>
                        <a:pt x="943" y="1998"/>
                        <a:pt x="976" y="2004"/>
                        <a:pt x="1009" y="2004"/>
                      </a:cubicBezTo>
                      <a:cubicBezTo>
                        <a:pt x="1106" y="2004"/>
                        <a:pt x="1211" y="1957"/>
                        <a:pt x="1279" y="1872"/>
                      </a:cubicBezTo>
                      <a:cubicBezTo>
                        <a:pt x="1325" y="1804"/>
                        <a:pt x="1347" y="1735"/>
                        <a:pt x="1325" y="1644"/>
                      </a:cubicBezTo>
                      <a:cubicBezTo>
                        <a:pt x="1325" y="1576"/>
                        <a:pt x="1279" y="1484"/>
                        <a:pt x="1210" y="1439"/>
                      </a:cubicBezTo>
                      <a:cubicBezTo>
                        <a:pt x="1119" y="1393"/>
                        <a:pt x="1028" y="1325"/>
                        <a:pt x="937" y="1256"/>
                      </a:cubicBezTo>
                      <a:cubicBezTo>
                        <a:pt x="891" y="1188"/>
                        <a:pt x="822" y="1119"/>
                        <a:pt x="777" y="1051"/>
                      </a:cubicBezTo>
                      <a:cubicBezTo>
                        <a:pt x="754" y="1005"/>
                        <a:pt x="731" y="959"/>
                        <a:pt x="708" y="914"/>
                      </a:cubicBezTo>
                      <a:cubicBezTo>
                        <a:pt x="663" y="708"/>
                        <a:pt x="640" y="503"/>
                        <a:pt x="640" y="275"/>
                      </a:cubicBezTo>
                      <a:cubicBezTo>
                        <a:pt x="640" y="206"/>
                        <a:pt x="571" y="115"/>
                        <a:pt x="503" y="69"/>
                      </a:cubicBezTo>
                      <a:cubicBezTo>
                        <a:pt x="457" y="24"/>
                        <a:pt x="389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2" name="Google Shape;1772;p22"/>
              <p:cNvSpPr/>
              <p:nvPr/>
            </p:nvSpPr>
            <p:spPr>
              <a:xfrm>
                <a:off x="6816473" y="1963572"/>
                <a:ext cx="396125" cy="300330"/>
              </a:xfrm>
              <a:custGeom>
                <a:avLst/>
                <a:gdLst/>
                <a:ahLst/>
                <a:cxnLst/>
                <a:rect l="l" t="t" r="r" b="b"/>
                <a:pathLst>
                  <a:path w="14655" h="11111" extrusionOk="0">
                    <a:moveTo>
                      <a:pt x="4839" y="9701"/>
                    </a:moveTo>
                    <a:cubicBezTo>
                      <a:pt x="4862" y="9724"/>
                      <a:pt x="4862" y="9724"/>
                      <a:pt x="4885" y="9724"/>
                    </a:cubicBezTo>
                    <a:cubicBezTo>
                      <a:pt x="4862" y="9724"/>
                      <a:pt x="4839" y="9724"/>
                      <a:pt x="4839" y="9701"/>
                    </a:cubicBezTo>
                    <a:close/>
                    <a:moveTo>
                      <a:pt x="1552" y="1"/>
                    </a:moveTo>
                    <a:cubicBezTo>
                      <a:pt x="1530" y="1"/>
                      <a:pt x="1484" y="1"/>
                      <a:pt x="1461" y="23"/>
                    </a:cubicBezTo>
                    <a:cubicBezTo>
                      <a:pt x="1415" y="69"/>
                      <a:pt x="1347" y="115"/>
                      <a:pt x="1301" y="160"/>
                    </a:cubicBezTo>
                    <a:cubicBezTo>
                      <a:pt x="1278" y="206"/>
                      <a:pt x="1233" y="274"/>
                      <a:pt x="1187" y="320"/>
                    </a:cubicBezTo>
                    <a:cubicBezTo>
                      <a:pt x="1096" y="457"/>
                      <a:pt x="1005" y="571"/>
                      <a:pt x="913" y="708"/>
                    </a:cubicBezTo>
                    <a:cubicBezTo>
                      <a:pt x="822" y="845"/>
                      <a:pt x="753" y="982"/>
                      <a:pt x="685" y="1142"/>
                    </a:cubicBezTo>
                    <a:cubicBezTo>
                      <a:pt x="616" y="1279"/>
                      <a:pt x="548" y="1416"/>
                      <a:pt x="480" y="1575"/>
                    </a:cubicBezTo>
                    <a:cubicBezTo>
                      <a:pt x="480" y="1598"/>
                      <a:pt x="457" y="1621"/>
                      <a:pt x="457" y="1644"/>
                    </a:cubicBezTo>
                    <a:lnTo>
                      <a:pt x="434" y="1644"/>
                    </a:lnTo>
                    <a:cubicBezTo>
                      <a:pt x="365" y="1644"/>
                      <a:pt x="274" y="1690"/>
                      <a:pt x="228" y="1735"/>
                    </a:cubicBezTo>
                    <a:cubicBezTo>
                      <a:pt x="160" y="1827"/>
                      <a:pt x="114" y="1918"/>
                      <a:pt x="92" y="2009"/>
                    </a:cubicBezTo>
                    <a:cubicBezTo>
                      <a:pt x="69" y="2078"/>
                      <a:pt x="46" y="2146"/>
                      <a:pt x="46" y="2215"/>
                    </a:cubicBezTo>
                    <a:cubicBezTo>
                      <a:pt x="23" y="2397"/>
                      <a:pt x="0" y="2580"/>
                      <a:pt x="0" y="2762"/>
                    </a:cubicBezTo>
                    <a:cubicBezTo>
                      <a:pt x="0" y="2922"/>
                      <a:pt x="23" y="3082"/>
                      <a:pt x="46" y="3242"/>
                    </a:cubicBezTo>
                    <a:cubicBezTo>
                      <a:pt x="46" y="3333"/>
                      <a:pt x="69" y="3401"/>
                      <a:pt x="69" y="3493"/>
                    </a:cubicBezTo>
                    <a:cubicBezTo>
                      <a:pt x="92" y="3607"/>
                      <a:pt x="114" y="3721"/>
                      <a:pt x="137" y="3835"/>
                    </a:cubicBezTo>
                    <a:cubicBezTo>
                      <a:pt x="137" y="3904"/>
                      <a:pt x="160" y="3949"/>
                      <a:pt x="160" y="3995"/>
                    </a:cubicBezTo>
                    <a:cubicBezTo>
                      <a:pt x="183" y="4041"/>
                      <a:pt x="183" y="4086"/>
                      <a:pt x="183" y="4132"/>
                    </a:cubicBezTo>
                    <a:cubicBezTo>
                      <a:pt x="228" y="4497"/>
                      <a:pt x="297" y="4862"/>
                      <a:pt x="411" y="5228"/>
                    </a:cubicBezTo>
                    <a:cubicBezTo>
                      <a:pt x="434" y="5296"/>
                      <a:pt x="457" y="5387"/>
                      <a:pt x="480" y="5479"/>
                    </a:cubicBezTo>
                    <a:cubicBezTo>
                      <a:pt x="502" y="5570"/>
                      <a:pt x="525" y="5661"/>
                      <a:pt x="571" y="5730"/>
                    </a:cubicBezTo>
                    <a:cubicBezTo>
                      <a:pt x="639" y="5935"/>
                      <a:pt x="708" y="6118"/>
                      <a:pt x="799" y="6300"/>
                    </a:cubicBezTo>
                    <a:cubicBezTo>
                      <a:pt x="890" y="6460"/>
                      <a:pt x="982" y="6643"/>
                      <a:pt x="1096" y="6802"/>
                    </a:cubicBezTo>
                    <a:cubicBezTo>
                      <a:pt x="1141" y="6894"/>
                      <a:pt x="1210" y="7008"/>
                      <a:pt x="1278" y="7099"/>
                    </a:cubicBezTo>
                    <a:cubicBezTo>
                      <a:pt x="1347" y="7168"/>
                      <a:pt x="1415" y="7259"/>
                      <a:pt x="1484" y="7350"/>
                    </a:cubicBezTo>
                    <a:cubicBezTo>
                      <a:pt x="1552" y="7442"/>
                      <a:pt x="1621" y="7533"/>
                      <a:pt x="1712" y="7601"/>
                    </a:cubicBezTo>
                    <a:cubicBezTo>
                      <a:pt x="1781" y="7693"/>
                      <a:pt x="1849" y="7761"/>
                      <a:pt x="1918" y="7830"/>
                    </a:cubicBezTo>
                    <a:cubicBezTo>
                      <a:pt x="2032" y="7944"/>
                      <a:pt x="2123" y="8058"/>
                      <a:pt x="2237" y="8149"/>
                    </a:cubicBezTo>
                    <a:cubicBezTo>
                      <a:pt x="2328" y="8218"/>
                      <a:pt x="2397" y="8286"/>
                      <a:pt x="2465" y="8355"/>
                    </a:cubicBezTo>
                    <a:cubicBezTo>
                      <a:pt x="2602" y="8469"/>
                      <a:pt x="2716" y="8583"/>
                      <a:pt x="2853" y="8674"/>
                    </a:cubicBezTo>
                    <a:cubicBezTo>
                      <a:pt x="3013" y="8788"/>
                      <a:pt x="3173" y="8925"/>
                      <a:pt x="3333" y="9017"/>
                    </a:cubicBezTo>
                    <a:cubicBezTo>
                      <a:pt x="3424" y="9085"/>
                      <a:pt x="3515" y="9131"/>
                      <a:pt x="3607" y="9199"/>
                    </a:cubicBezTo>
                    <a:cubicBezTo>
                      <a:pt x="3675" y="9245"/>
                      <a:pt x="3744" y="9290"/>
                      <a:pt x="3835" y="9336"/>
                    </a:cubicBezTo>
                    <a:cubicBezTo>
                      <a:pt x="3881" y="9359"/>
                      <a:pt x="3949" y="9405"/>
                      <a:pt x="4017" y="9427"/>
                    </a:cubicBezTo>
                    <a:cubicBezTo>
                      <a:pt x="4086" y="9473"/>
                      <a:pt x="4177" y="9541"/>
                      <a:pt x="4269" y="9564"/>
                    </a:cubicBezTo>
                    <a:cubicBezTo>
                      <a:pt x="4428" y="9656"/>
                      <a:pt x="4611" y="9724"/>
                      <a:pt x="4794" y="9793"/>
                    </a:cubicBezTo>
                    <a:cubicBezTo>
                      <a:pt x="4908" y="9838"/>
                      <a:pt x="5045" y="9884"/>
                      <a:pt x="5182" y="9907"/>
                    </a:cubicBezTo>
                    <a:cubicBezTo>
                      <a:pt x="5204" y="9930"/>
                      <a:pt x="5250" y="9952"/>
                      <a:pt x="5273" y="9952"/>
                    </a:cubicBezTo>
                    <a:cubicBezTo>
                      <a:pt x="5387" y="9998"/>
                      <a:pt x="5501" y="10066"/>
                      <a:pt x="5592" y="10112"/>
                    </a:cubicBezTo>
                    <a:cubicBezTo>
                      <a:pt x="5707" y="10135"/>
                      <a:pt x="5821" y="10181"/>
                      <a:pt x="5935" y="10226"/>
                    </a:cubicBezTo>
                    <a:cubicBezTo>
                      <a:pt x="6117" y="10295"/>
                      <a:pt x="6277" y="10340"/>
                      <a:pt x="6437" y="10386"/>
                    </a:cubicBezTo>
                    <a:cubicBezTo>
                      <a:pt x="6597" y="10454"/>
                      <a:pt x="6779" y="10500"/>
                      <a:pt x="6939" y="10546"/>
                    </a:cubicBezTo>
                    <a:cubicBezTo>
                      <a:pt x="7122" y="10591"/>
                      <a:pt x="7304" y="10637"/>
                      <a:pt x="7464" y="10683"/>
                    </a:cubicBezTo>
                    <a:cubicBezTo>
                      <a:pt x="8172" y="10820"/>
                      <a:pt x="8879" y="11002"/>
                      <a:pt x="9587" y="11025"/>
                    </a:cubicBezTo>
                    <a:lnTo>
                      <a:pt x="9678" y="11025"/>
                    </a:lnTo>
                    <a:cubicBezTo>
                      <a:pt x="9701" y="11037"/>
                      <a:pt x="9729" y="11042"/>
                      <a:pt x="9758" y="11042"/>
                    </a:cubicBezTo>
                    <a:cubicBezTo>
                      <a:pt x="9787" y="11042"/>
                      <a:pt x="9815" y="11037"/>
                      <a:pt x="9838" y="11025"/>
                    </a:cubicBezTo>
                    <a:cubicBezTo>
                      <a:pt x="9884" y="11025"/>
                      <a:pt x="9929" y="11025"/>
                      <a:pt x="9998" y="11048"/>
                    </a:cubicBezTo>
                    <a:lnTo>
                      <a:pt x="10043" y="11048"/>
                    </a:lnTo>
                    <a:cubicBezTo>
                      <a:pt x="10135" y="11071"/>
                      <a:pt x="10226" y="11094"/>
                      <a:pt x="10317" y="11094"/>
                    </a:cubicBezTo>
                    <a:cubicBezTo>
                      <a:pt x="10443" y="11105"/>
                      <a:pt x="10563" y="11111"/>
                      <a:pt x="10682" y="11111"/>
                    </a:cubicBezTo>
                    <a:cubicBezTo>
                      <a:pt x="10802" y="11111"/>
                      <a:pt x="10922" y="11105"/>
                      <a:pt x="11048" y="11094"/>
                    </a:cubicBezTo>
                    <a:cubicBezTo>
                      <a:pt x="11207" y="11071"/>
                      <a:pt x="11390" y="11071"/>
                      <a:pt x="11550" y="11048"/>
                    </a:cubicBezTo>
                    <a:cubicBezTo>
                      <a:pt x="11550" y="11025"/>
                      <a:pt x="11573" y="11025"/>
                      <a:pt x="11573" y="11025"/>
                    </a:cubicBezTo>
                    <a:cubicBezTo>
                      <a:pt x="11664" y="11025"/>
                      <a:pt x="11755" y="11025"/>
                      <a:pt x="11847" y="11002"/>
                    </a:cubicBezTo>
                    <a:cubicBezTo>
                      <a:pt x="11983" y="11002"/>
                      <a:pt x="12098" y="10979"/>
                      <a:pt x="12235" y="10957"/>
                    </a:cubicBezTo>
                    <a:cubicBezTo>
                      <a:pt x="12303" y="10957"/>
                      <a:pt x="12372" y="10934"/>
                      <a:pt x="12463" y="10911"/>
                    </a:cubicBezTo>
                    <a:cubicBezTo>
                      <a:pt x="12508" y="10911"/>
                      <a:pt x="12554" y="10911"/>
                      <a:pt x="12600" y="10888"/>
                    </a:cubicBezTo>
                    <a:cubicBezTo>
                      <a:pt x="12623" y="10888"/>
                      <a:pt x="12645" y="10865"/>
                      <a:pt x="12668" y="10865"/>
                    </a:cubicBezTo>
                    <a:cubicBezTo>
                      <a:pt x="13011" y="10820"/>
                      <a:pt x="13376" y="10751"/>
                      <a:pt x="13718" y="10660"/>
                    </a:cubicBezTo>
                    <a:cubicBezTo>
                      <a:pt x="13832" y="10614"/>
                      <a:pt x="13946" y="10591"/>
                      <a:pt x="14038" y="10523"/>
                    </a:cubicBezTo>
                    <a:cubicBezTo>
                      <a:pt x="14083" y="10500"/>
                      <a:pt x="14129" y="10454"/>
                      <a:pt x="14152" y="10409"/>
                    </a:cubicBezTo>
                    <a:cubicBezTo>
                      <a:pt x="14198" y="10386"/>
                      <a:pt x="14243" y="10386"/>
                      <a:pt x="14266" y="10363"/>
                    </a:cubicBezTo>
                    <a:cubicBezTo>
                      <a:pt x="14334" y="10340"/>
                      <a:pt x="14380" y="10340"/>
                      <a:pt x="14426" y="10318"/>
                    </a:cubicBezTo>
                    <a:cubicBezTo>
                      <a:pt x="14494" y="10295"/>
                      <a:pt x="14540" y="10272"/>
                      <a:pt x="14586" y="10226"/>
                    </a:cubicBezTo>
                    <a:cubicBezTo>
                      <a:pt x="14631" y="10158"/>
                      <a:pt x="14654" y="10112"/>
                      <a:pt x="14654" y="10021"/>
                    </a:cubicBezTo>
                    <a:cubicBezTo>
                      <a:pt x="14654" y="9952"/>
                      <a:pt x="14586" y="9861"/>
                      <a:pt x="14517" y="9815"/>
                    </a:cubicBezTo>
                    <a:cubicBezTo>
                      <a:pt x="14449" y="9793"/>
                      <a:pt x="14403" y="9793"/>
                      <a:pt x="14334" y="9770"/>
                    </a:cubicBezTo>
                    <a:cubicBezTo>
                      <a:pt x="14243" y="9770"/>
                      <a:pt x="14129" y="9770"/>
                      <a:pt x="14038" y="9793"/>
                    </a:cubicBezTo>
                    <a:cubicBezTo>
                      <a:pt x="13969" y="9793"/>
                      <a:pt x="13901" y="9815"/>
                      <a:pt x="13832" y="9815"/>
                    </a:cubicBezTo>
                    <a:cubicBezTo>
                      <a:pt x="13695" y="9838"/>
                      <a:pt x="13581" y="9861"/>
                      <a:pt x="13444" y="9884"/>
                    </a:cubicBezTo>
                    <a:cubicBezTo>
                      <a:pt x="13330" y="9930"/>
                      <a:pt x="13193" y="9952"/>
                      <a:pt x="13079" y="9998"/>
                    </a:cubicBezTo>
                    <a:lnTo>
                      <a:pt x="13033" y="9998"/>
                    </a:lnTo>
                    <a:cubicBezTo>
                      <a:pt x="12965" y="9975"/>
                      <a:pt x="12897" y="9969"/>
                      <a:pt x="12831" y="9969"/>
                    </a:cubicBezTo>
                    <a:cubicBezTo>
                      <a:pt x="12765" y="9969"/>
                      <a:pt x="12702" y="9975"/>
                      <a:pt x="12645" y="9975"/>
                    </a:cubicBezTo>
                    <a:lnTo>
                      <a:pt x="12394" y="9975"/>
                    </a:lnTo>
                    <a:cubicBezTo>
                      <a:pt x="12257" y="9998"/>
                      <a:pt x="12098" y="9998"/>
                      <a:pt x="11938" y="9998"/>
                    </a:cubicBezTo>
                    <a:cubicBezTo>
                      <a:pt x="11915" y="10021"/>
                      <a:pt x="11869" y="10021"/>
                      <a:pt x="11824" y="10021"/>
                    </a:cubicBezTo>
                    <a:cubicBezTo>
                      <a:pt x="11687" y="9998"/>
                      <a:pt x="11573" y="9975"/>
                      <a:pt x="11436" y="9975"/>
                    </a:cubicBezTo>
                    <a:cubicBezTo>
                      <a:pt x="11185" y="9930"/>
                      <a:pt x="10934" y="9884"/>
                      <a:pt x="10682" y="9861"/>
                    </a:cubicBezTo>
                    <a:cubicBezTo>
                      <a:pt x="10409" y="9815"/>
                      <a:pt x="10157" y="9770"/>
                      <a:pt x="9906" y="9747"/>
                    </a:cubicBezTo>
                    <a:cubicBezTo>
                      <a:pt x="9769" y="9724"/>
                      <a:pt x="9632" y="9701"/>
                      <a:pt x="9496" y="9678"/>
                    </a:cubicBezTo>
                    <a:cubicBezTo>
                      <a:pt x="9404" y="9678"/>
                      <a:pt x="9313" y="9656"/>
                      <a:pt x="9222" y="9656"/>
                    </a:cubicBezTo>
                    <a:cubicBezTo>
                      <a:pt x="9161" y="9656"/>
                      <a:pt x="9090" y="9645"/>
                      <a:pt x="9015" y="9645"/>
                    </a:cubicBezTo>
                    <a:cubicBezTo>
                      <a:pt x="8978" y="9645"/>
                      <a:pt x="8940" y="9648"/>
                      <a:pt x="8902" y="9656"/>
                    </a:cubicBezTo>
                    <a:lnTo>
                      <a:pt x="8834" y="9656"/>
                    </a:lnTo>
                    <a:cubicBezTo>
                      <a:pt x="8788" y="9656"/>
                      <a:pt x="8742" y="9633"/>
                      <a:pt x="8697" y="9610"/>
                    </a:cubicBezTo>
                    <a:cubicBezTo>
                      <a:pt x="8697" y="9564"/>
                      <a:pt x="8697" y="9541"/>
                      <a:pt x="8674" y="9496"/>
                    </a:cubicBezTo>
                    <a:cubicBezTo>
                      <a:pt x="8651" y="9450"/>
                      <a:pt x="8628" y="9405"/>
                      <a:pt x="8583" y="9359"/>
                    </a:cubicBezTo>
                    <a:cubicBezTo>
                      <a:pt x="8537" y="9313"/>
                      <a:pt x="8491" y="9290"/>
                      <a:pt x="8446" y="9268"/>
                    </a:cubicBezTo>
                    <a:cubicBezTo>
                      <a:pt x="8400" y="9245"/>
                      <a:pt x="8354" y="9222"/>
                      <a:pt x="8309" y="9199"/>
                    </a:cubicBezTo>
                    <a:cubicBezTo>
                      <a:pt x="8217" y="9153"/>
                      <a:pt x="8126" y="9108"/>
                      <a:pt x="8035" y="9062"/>
                    </a:cubicBezTo>
                    <a:cubicBezTo>
                      <a:pt x="7852" y="8971"/>
                      <a:pt x="7670" y="8857"/>
                      <a:pt x="7487" y="8765"/>
                    </a:cubicBezTo>
                    <a:cubicBezTo>
                      <a:pt x="7327" y="8674"/>
                      <a:pt x="7145" y="8560"/>
                      <a:pt x="6985" y="8469"/>
                    </a:cubicBezTo>
                    <a:cubicBezTo>
                      <a:pt x="6825" y="8355"/>
                      <a:pt x="6665" y="8263"/>
                      <a:pt x="6528" y="8149"/>
                    </a:cubicBezTo>
                    <a:cubicBezTo>
                      <a:pt x="6368" y="8058"/>
                      <a:pt x="6232" y="7967"/>
                      <a:pt x="6095" y="7852"/>
                    </a:cubicBezTo>
                    <a:cubicBezTo>
                      <a:pt x="6072" y="7807"/>
                      <a:pt x="6049" y="7784"/>
                      <a:pt x="6026" y="7761"/>
                    </a:cubicBezTo>
                    <a:cubicBezTo>
                      <a:pt x="5775" y="7579"/>
                      <a:pt x="5547" y="7396"/>
                      <a:pt x="5296" y="7213"/>
                    </a:cubicBezTo>
                    <a:cubicBezTo>
                      <a:pt x="5250" y="7190"/>
                      <a:pt x="5227" y="7168"/>
                      <a:pt x="5182" y="7122"/>
                    </a:cubicBezTo>
                    <a:cubicBezTo>
                      <a:pt x="4953" y="6939"/>
                      <a:pt x="4725" y="6734"/>
                      <a:pt x="4497" y="6551"/>
                    </a:cubicBezTo>
                    <a:cubicBezTo>
                      <a:pt x="4383" y="6460"/>
                      <a:pt x="4291" y="6369"/>
                      <a:pt x="4200" y="6277"/>
                    </a:cubicBezTo>
                    <a:lnTo>
                      <a:pt x="4063" y="6163"/>
                    </a:lnTo>
                    <a:cubicBezTo>
                      <a:pt x="3972" y="6095"/>
                      <a:pt x="3903" y="6026"/>
                      <a:pt x="3835" y="5981"/>
                    </a:cubicBezTo>
                    <a:cubicBezTo>
                      <a:pt x="3766" y="5912"/>
                      <a:pt x="3675" y="5867"/>
                      <a:pt x="3607" y="5821"/>
                    </a:cubicBezTo>
                    <a:cubicBezTo>
                      <a:pt x="3566" y="5794"/>
                      <a:pt x="3526" y="5783"/>
                      <a:pt x="3486" y="5783"/>
                    </a:cubicBezTo>
                    <a:cubicBezTo>
                      <a:pt x="3458" y="5783"/>
                      <a:pt x="3430" y="5789"/>
                      <a:pt x="3401" y="5798"/>
                    </a:cubicBezTo>
                    <a:cubicBezTo>
                      <a:pt x="3310" y="5821"/>
                      <a:pt x="3219" y="5912"/>
                      <a:pt x="3196" y="6004"/>
                    </a:cubicBezTo>
                    <a:cubicBezTo>
                      <a:pt x="3196" y="6004"/>
                      <a:pt x="3196" y="6004"/>
                      <a:pt x="3196" y="6026"/>
                    </a:cubicBezTo>
                    <a:lnTo>
                      <a:pt x="3173" y="6026"/>
                    </a:lnTo>
                    <a:cubicBezTo>
                      <a:pt x="3127" y="6049"/>
                      <a:pt x="3104" y="6049"/>
                      <a:pt x="3082" y="6072"/>
                    </a:cubicBezTo>
                    <a:cubicBezTo>
                      <a:pt x="3036" y="6095"/>
                      <a:pt x="3013" y="6141"/>
                      <a:pt x="2990" y="6186"/>
                    </a:cubicBezTo>
                    <a:cubicBezTo>
                      <a:pt x="2922" y="6277"/>
                      <a:pt x="2945" y="6392"/>
                      <a:pt x="2990" y="6506"/>
                    </a:cubicBezTo>
                    <a:cubicBezTo>
                      <a:pt x="3013" y="6529"/>
                      <a:pt x="3013" y="6529"/>
                      <a:pt x="3036" y="6551"/>
                    </a:cubicBezTo>
                    <a:cubicBezTo>
                      <a:pt x="3036" y="6574"/>
                      <a:pt x="3013" y="6597"/>
                      <a:pt x="3013" y="6620"/>
                    </a:cubicBezTo>
                    <a:cubicBezTo>
                      <a:pt x="3013" y="6688"/>
                      <a:pt x="3013" y="6780"/>
                      <a:pt x="3036" y="6825"/>
                    </a:cubicBezTo>
                    <a:cubicBezTo>
                      <a:pt x="3036" y="6848"/>
                      <a:pt x="3013" y="6848"/>
                      <a:pt x="3013" y="6848"/>
                    </a:cubicBezTo>
                    <a:cubicBezTo>
                      <a:pt x="2967" y="6871"/>
                      <a:pt x="2945" y="6917"/>
                      <a:pt x="2922" y="6962"/>
                    </a:cubicBezTo>
                    <a:cubicBezTo>
                      <a:pt x="2876" y="7031"/>
                      <a:pt x="2853" y="7122"/>
                      <a:pt x="2899" y="7190"/>
                    </a:cubicBezTo>
                    <a:cubicBezTo>
                      <a:pt x="2899" y="7236"/>
                      <a:pt x="2922" y="7259"/>
                      <a:pt x="2945" y="7305"/>
                    </a:cubicBezTo>
                    <a:cubicBezTo>
                      <a:pt x="2967" y="7350"/>
                      <a:pt x="3013" y="7396"/>
                      <a:pt x="3059" y="7419"/>
                    </a:cubicBezTo>
                    <a:cubicBezTo>
                      <a:pt x="3059" y="7423"/>
                      <a:pt x="3059" y="7426"/>
                      <a:pt x="3061" y="7429"/>
                    </a:cubicBezTo>
                    <a:lnTo>
                      <a:pt x="3061" y="7429"/>
                    </a:lnTo>
                    <a:cubicBezTo>
                      <a:pt x="2954" y="7362"/>
                      <a:pt x="2846" y="7278"/>
                      <a:pt x="2739" y="7213"/>
                    </a:cubicBezTo>
                    <a:cubicBezTo>
                      <a:pt x="2694" y="7145"/>
                      <a:pt x="2648" y="7099"/>
                      <a:pt x="2602" y="7054"/>
                    </a:cubicBezTo>
                    <a:cubicBezTo>
                      <a:pt x="2397" y="6802"/>
                      <a:pt x="2214" y="6551"/>
                      <a:pt x="2077" y="6255"/>
                    </a:cubicBezTo>
                    <a:cubicBezTo>
                      <a:pt x="2009" y="6163"/>
                      <a:pt x="1963" y="6049"/>
                      <a:pt x="1918" y="5958"/>
                    </a:cubicBezTo>
                    <a:lnTo>
                      <a:pt x="1735" y="5593"/>
                    </a:lnTo>
                    <a:lnTo>
                      <a:pt x="1735" y="5593"/>
                    </a:lnTo>
                    <a:cubicBezTo>
                      <a:pt x="1758" y="5616"/>
                      <a:pt x="1758" y="5638"/>
                      <a:pt x="1781" y="5661"/>
                    </a:cubicBezTo>
                    <a:cubicBezTo>
                      <a:pt x="1712" y="5479"/>
                      <a:pt x="1621" y="5296"/>
                      <a:pt x="1575" y="5113"/>
                    </a:cubicBezTo>
                    <a:cubicBezTo>
                      <a:pt x="1484" y="4908"/>
                      <a:pt x="1415" y="4680"/>
                      <a:pt x="1347" y="4451"/>
                    </a:cubicBezTo>
                    <a:cubicBezTo>
                      <a:pt x="1256" y="4063"/>
                      <a:pt x="1164" y="3675"/>
                      <a:pt x="1096" y="3287"/>
                    </a:cubicBezTo>
                    <a:lnTo>
                      <a:pt x="1096" y="3287"/>
                    </a:lnTo>
                    <a:lnTo>
                      <a:pt x="1119" y="3356"/>
                    </a:lnTo>
                    <a:cubicBezTo>
                      <a:pt x="1096" y="3265"/>
                      <a:pt x="1096" y="3150"/>
                      <a:pt x="1073" y="3059"/>
                    </a:cubicBezTo>
                    <a:cubicBezTo>
                      <a:pt x="1050" y="2968"/>
                      <a:pt x="1050" y="2854"/>
                      <a:pt x="1050" y="2762"/>
                    </a:cubicBezTo>
                    <a:cubicBezTo>
                      <a:pt x="1050" y="2671"/>
                      <a:pt x="1027" y="2580"/>
                      <a:pt x="1027" y="2488"/>
                    </a:cubicBezTo>
                    <a:cubicBezTo>
                      <a:pt x="1027" y="2352"/>
                      <a:pt x="1027" y="2192"/>
                      <a:pt x="1005" y="2078"/>
                    </a:cubicBezTo>
                    <a:cubicBezTo>
                      <a:pt x="982" y="2009"/>
                      <a:pt x="959" y="1963"/>
                      <a:pt x="913" y="1941"/>
                    </a:cubicBezTo>
                    <a:cubicBezTo>
                      <a:pt x="936" y="1895"/>
                      <a:pt x="936" y="1849"/>
                      <a:pt x="936" y="1827"/>
                    </a:cubicBezTo>
                    <a:cubicBezTo>
                      <a:pt x="982" y="1712"/>
                      <a:pt x="1027" y="1598"/>
                      <a:pt x="1050" y="1507"/>
                    </a:cubicBezTo>
                    <a:cubicBezTo>
                      <a:pt x="1096" y="1393"/>
                      <a:pt x="1119" y="1302"/>
                      <a:pt x="1164" y="1187"/>
                    </a:cubicBezTo>
                    <a:cubicBezTo>
                      <a:pt x="1210" y="1028"/>
                      <a:pt x="1278" y="891"/>
                      <a:pt x="1370" y="731"/>
                    </a:cubicBezTo>
                    <a:cubicBezTo>
                      <a:pt x="1393" y="662"/>
                      <a:pt x="1438" y="594"/>
                      <a:pt x="1461" y="526"/>
                    </a:cubicBezTo>
                    <a:cubicBezTo>
                      <a:pt x="1507" y="457"/>
                      <a:pt x="1530" y="389"/>
                      <a:pt x="1552" y="343"/>
                    </a:cubicBezTo>
                    <a:cubicBezTo>
                      <a:pt x="1575" y="320"/>
                      <a:pt x="1575" y="320"/>
                      <a:pt x="1575" y="297"/>
                    </a:cubicBezTo>
                    <a:cubicBezTo>
                      <a:pt x="1598" y="297"/>
                      <a:pt x="1621" y="297"/>
                      <a:pt x="1621" y="274"/>
                    </a:cubicBezTo>
                    <a:cubicBezTo>
                      <a:pt x="1689" y="229"/>
                      <a:pt x="1712" y="137"/>
                      <a:pt x="1666" y="69"/>
                    </a:cubicBezTo>
                    <a:cubicBezTo>
                      <a:pt x="1644" y="23"/>
                      <a:pt x="1598" y="1"/>
                      <a:pt x="1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6839286" y="1940137"/>
                <a:ext cx="383799" cy="301087"/>
              </a:xfrm>
              <a:custGeom>
                <a:avLst/>
                <a:gdLst/>
                <a:ahLst/>
                <a:cxnLst/>
                <a:rect l="l" t="t" r="r" b="b"/>
                <a:pathLst>
                  <a:path w="14199" h="11139" extrusionOk="0">
                    <a:moveTo>
                      <a:pt x="1553" y="0"/>
                    </a:moveTo>
                    <a:cubicBezTo>
                      <a:pt x="1507" y="0"/>
                      <a:pt x="1439" y="23"/>
                      <a:pt x="1393" y="69"/>
                    </a:cubicBezTo>
                    <a:cubicBezTo>
                      <a:pt x="1302" y="160"/>
                      <a:pt x="1210" y="274"/>
                      <a:pt x="1096" y="365"/>
                    </a:cubicBezTo>
                    <a:cubicBezTo>
                      <a:pt x="1005" y="479"/>
                      <a:pt x="914" y="571"/>
                      <a:pt x="845" y="685"/>
                    </a:cubicBezTo>
                    <a:cubicBezTo>
                      <a:pt x="731" y="822"/>
                      <a:pt x="640" y="959"/>
                      <a:pt x="549" y="1119"/>
                    </a:cubicBezTo>
                    <a:cubicBezTo>
                      <a:pt x="457" y="1233"/>
                      <a:pt x="389" y="1370"/>
                      <a:pt x="343" y="1507"/>
                    </a:cubicBezTo>
                    <a:cubicBezTo>
                      <a:pt x="275" y="1644"/>
                      <a:pt x="206" y="1803"/>
                      <a:pt x="161" y="1963"/>
                    </a:cubicBezTo>
                    <a:cubicBezTo>
                      <a:pt x="92" y="2123"/>
                      <a:pt x="92" y="2283"/>
                      <a:pt x="69" y="2442"/>
                    </a:cubicBezTo>
                    <a:cubicBezTo>
                      <a:pt x="46" y="2625"/>
                      <a:pt x="24" y="2785"/>
                      <a:pt x="24" y="2967"/>
                    </a:cubicBezTo>
                    <a:cubicBezTo>
                      <a:pt x="1" y="3127"/>
                      <a:pt x="1" y="3287"/>
                      <a:pt x="1" y="3470"/>
                    </a:cubicBezTo>
                    <a:cubicBezTo>
                      <a:pt x="1" y="3629"/>
                      <a:pt x="24" y="3766"/>
                      <a:pt x="24" y="3926"/>
                    </a:cubicBezTo>
                    <a:cubicBezTo>
                      <a:pt x="24" y="4109"/>
                      <a:pt x="69" y="4291"/>
                      <a:pt x="92" y="4474"/>
                    </a:cubicBezTo>
                    <a:cubicBezTo>
                      <a:pt x="161" y="4793"/>
                      <a:pt x="252" y="5113"/>
                      <a:pt x="343" y="5455"/>
                    </a:cubicBezTo>
                    <a:cubicBezTo>
                      <a:pt x="412" y="5752"/>
                      <a:pt x="526" y="6049"/>
                      <a:pt x="663" y="6346"/>
                    </a:cubicBezTo>
                    <a:cubicBezTo>
                      <a:pt x="800" y="6665"/>
                      <a:pt x="982" y="6985"/>
                      <a:pt x="1165" y="7281"/>
                    </a:cubicBezTo>
                    <a:cubicBezTo>
                      <a:pt x="1325" y="7555"/>
                      <a:pt x="1507" y="7806"/>
                      <a:pt x="1690" y="8057"/>
                    </a:cubicBezTo>
                    <a:cubicBezTo>
                      <a:pt x="1804" y="8194"/>
                      <a:pt x="1918" y="8331"/>
                      <a:pt x="2032" y="8446"/>
                    </a:cubicBezTo>
                    <a:cubicBezTo>
                      <a:pt x="2146" y="8560"/>
                      <a:pt x="2260" y="8651"/>
                      <a:pt x="2375" y="8765"/>
                    </a:cubicBezTo>
                    <a:cubicBezTo>
                      <a:pt x="2648" y="8970"/>
                      <a:pt x="2900" y="9176"/>
                      <a:pt x="3173" y="9359"/>
                    </a:cubicBezTo>
                    <a:cubicBezTo>
                      <a:pt x="3310" y="9427"/>
                      <a:pt x="3447" y="9495"/>
                      <a:pt x="3584" y="9564"/>
                    </a:cubicBezTo>
                    <a:cubicBezTo>
                      <a:pt x="3653" y="9610"/>
                      <a:pt x="3721" y="9632"/>
                      <a:pt x="3767" y="9678"/>
                    </a:cubicBezTo>
                    <a:cubicBezTo>
                      <a:pt x="3790" y="9701"/>
                      <a:pt x="3835" y="9701"/>
                      <a:pt x="3858" y="9724"/>
                    </a:cubicBezTo>
                    <a:cubicBezTo>
                      <a:pt x="3881" y="9747"/>
                      <a:pt x="3904" y="9747"/>
                      <a:pt x="3904" y="9747"/>
                    </a:cubicBezTo>
                    <a:lnTo>
                      <a:pt x="3927" y="9747"/>
                    </a:lnTo>
                    <a:cubicBezTo>
                      <a:pt x="3950" y="9769"/>
                      <a:pt x="3972" y="9769"/>
                      <a:pt x="3995" y="9792"/>
                    </a:cubicBezTo>
                    <a:cubicBezTo>
                      <a:pt x="4064" y="9792"/>
                      <a:pt x="4109" y="9792"/>
                      <a:pt x="4155" y="9769"/>
                    </a:cubicBezTo>
                    <a:cubicBezTo>
                      <a:pt x="4246" y="9747"/>
                      <a:pt x="4315" y="9701"/>
                      <a:pt x="4360" y="9610"/>
                    </a:cubicBezTo>
                    <a:cubicBezTo>
                      <a:pt x="4406" y="9541"/>
                      <a:pt x="4406" y="9450"/>
                      <a:pt x="4383" y="9381"/>
                    </a:cubicBezTo>
                    <a:cubicBezTo>
                      <a:pt x="4360" y="9290"/>
                      <a:pt x="4292" y="9222"/>
                      <a:pt x="4223" y="9176"/>
                    </a:cubicBezTo>
                    <a:cubicBezTo>
                      <a:pt x="4018" y="9039"/>
                      <a:pt x="3790" y="8902"/>
                      <a:pt x="3584" y="8788"/>
                    </a:cubicBezTo>
                    <a:cubicBezTo>
                      <a:pt x="3493" y="8719"/>
                      <a:pt x="3402" y="8628"/>
                      <a:pt x="3333" y="8560"/>
                    </a:cubicBezTo>
                    <a:cubicBezTo>
                      <a:pt x="3242" y="8491"/>
                      <a:pt x="3173" y="8400"/>
                      <a:pt x="3082" y="8331"/>
                    </a:cubicBezTo>
                    <a:cubicBezTo>
                      <a:pt x="2945" y="8126"/>
                      <a:pt x="2785" y="7921"/>
                      <a:pt x="2671" y="7692"/>
                    </a:cubicBezTo>
                    <a:cubicBezTo>
                      <a:pt x="2648" y="7624"/>
                      <a:pt x="2626" y="7555"/>
                      <a:pt x="2603" y="7487"/>
                    </a:cubicBezTo>
                    <a:cubicBezTo>
                      <a:pt x="2580" y="7418"/>
                      <a:pt x="2557" y="7350"/>
                      <a:pt x="2557" y="7281"/>
                    </a:cubicBezTo>
                    <a:cubicBezTo>
                      <a:pt x="2557" y="7236"/>
                      <a:pt x="2557" y="7190"/>
                      <a:pt x="2557" y="7167"/>
                    </a:cubicBezTo>
                    <a:cubicBezTo>
                      <a:pt x="2557" y="7099"/>
                      <a:pt x="2557" y="7053"/>
                      <a:pt x="2580" y="7008"/>
                    </a:cubicBezTo>
                    <a:lnTo>
                      <a:pt x="2648" y="7008"/>
                    </a:lnTo>
                    <a:cubicBezTo>
                      <a:pt x="2694" y="7008"/>
                      <a:pt x="2717" y="7030"/>
                      <a:pt x="2740" y="7030"/>
                    </a:cubicBezTo>
                    <a:cubicBezTo>
                      <a:pt x="2902" y="7111"/>
                      <a:pt x="3045" y="7210"/>
                      <a:pt x="3187" y="7295"/>
                    </a:cubicBezTo>
                    <a:lnTo>
                      <a:pt x="3187" y="7295"/>
                    </a:lnTo>
                    <a:cubicBezTo>
                      <a:pt x="3183" y="7291"/>
                      <a:pt x="3178" y="7286"/>
                      <a:pt x="3173" y="7281"/>
                    </a:cubicBezTo>
                    <a:lnTo>
                      <a:pt x="3173" y="7281"/>
                    </a:lnTo>
                    <a:cubicBezTo>
                      <a:pt x="3196" y="7296"/>
                      <a:pt x="3218" y="7311"/>
                      <a:pt x="3240" y="7326"/>
                    </a:cubicBezTo>
                    <a:lnTo>
                      <a:pt x="3240" y="7326"/>
                    </a:lnTo>
                    <a:cubicBezTo>
                      <a:pt x="3223" y="7316"/>
                      <a:pt x="3205" y="7306"/>
                      <a:pt x="3187" y="7295"/>
                    </a:cubicBezTo>
                    <a:lnTo>
                      <a:pt x="3187" y="7295"/>
                    </a:lnTo>
                    <a:cubicBezTo>
                      <a:pt x="3205" y="7312"/>
                      <a:pt x="3224" y="7327"/>
                      <a:pt x="3242" y="7327"/>
                    </a:cubicBezTo>
                    <a:lnTo>
                      <a:pt x="3242" y="7327"/>
                    </a:lnTo>
                    <a:cubicBezTo>
                      <a:pt x="3241" y="7327"/>
                      <a:pt x="3241" y="7326"/>
                      <a:pt x="3240" y="7326"/>
                    </a:cubicBezTo>
                    <a:lnTo>
                      <a:pt x="3240" y="7326"/>
                    </a:lnTo>
                    <a:cubicBezTo>
                      <a:pt x="3241" y="7326"/>
                      <a:pt x="3241" y="7327"/>
                      <a:pt x="3242" y="7327"/>
                    </a:cubicBezTo>
                    <a:cubicBezTo>
                      <a:pt x="3242" y="7327"/>
                      <a:pt x="3242" y="7327"/>
                      <a:pt x="3242" y="7327"/>
                    </a:cubicBezTo>
                    <a:lnTo>
                      <a:pt x="3242" y="7327"/>
                    </a:lnTo>
                    <a:cubicBezTo>
                      <a:pt x="3355" y="7404"/>
                      <a:pt x="3466" y="7483"/>
                      <a:pt x="3561" y="7578"/>
                    </a:cubicBezTo>
                    <a:cubicBezTo>
                      <a:pt x="3698" y="7669"/>
                      <a:pt x="3835" y="7784"/>
                      <a:pt x="3950" y="7898"/>
                    </a:cubicBezTo>
                    <a:cubicBezTo>
                      <a:pt x="4201" y="8080"/>
                      <a:pt x="4475" y="8286"/>
                      <a:pt x="4726" y="8468"/>
                    </a:cubicBezTo>
                    <a:cubicBezTo>
                      <a:pt x="4840" y="8582"/>
                      <a:pt x="4954" y="8674"/>
                      <a:pt x="5091" y="8765"/>
                    </a:cubicBezTo>
                    <a:cubicBezTo>
                      <a:pt x="5205" y="8879"/>
                      <a:pt x="5342" y="8970"/>
                      <a:pt x="5456" y="9062"/>
                    </a:cubicBezTo>
                    <a:cubicBezTo>
                      <a:pt x="5707" y="9244"/>
                      <a:pt x="5958" y="9427"/>
                      <a:pt x="6209" y="9587"/>
                    </a:cubicBezTo>
                    <a:cubicBezTo>
                      <a:pt x="6483" y="9792"/>
                      <a:pt x="6757" y="9975"/>
                      <a:pt x="7031" y="10135"/>
                    </a:cubicBezTo>
                    <a:cubicBezTo>
                      <a:pt x="7191" y="10203"/>
                      <a:pt x="7328" y="10294"/>
                      <a:pt x="7465" y="10363"/>
                    </a:cubicBezTo>
                    <a:cubicBezTo>
                      <a:pt x="7624" y="10431"/>
                      <a:pt x="7784" y="10500"/>
                      <a:pt x="7944" y="10568"/>
                    </a:cubicBezTo>
                    <a:cubicBezTo>
                      <a:pt x="8104" y="10637"/>
                      <a:pt x="8286" y="10728"/>
                      <a:pt x="8469" y="10797"/>
                    </a:cubicBezTo>
                    <a:cubicBezTo>
                      <a:pt x="8606" y="10842"/>
                      <a:pt x="8766" y="10865"/>
                      <a:pt x="8903" y="10911"/>
                    </a:cubicBezTo>
                    <a:cubicBezTo>
                      <a:pt x="9062" y="10956"/>
                      <a:pt x="9222" y="11002"/>
                      <a:pt x="9382" y="11025"/>
                    </a:cubicBezTo>
                    <a:cubicBezTo>
                      <a:pt x="9519" y="11070"/>
                      <a:pt x="9679" y="11093"/>
                      <a:pt x="9816" y="11093"/>
                    </a:cubicBezTo>
                    <a:cubicBezTo>
                      <a:pt x="10021" y="11116"/>
                      <a:pt x="10226" y="11139"/>
                      <a:pt x="10432" y="11139"/>
                    </a:cubicBezTo>
                    <a:lnTo>
                      <a:pt x="10980" y="11139"/>
                    </a:lnTo>
                    <a:cubicBezTo>
                      <a:pt x="11185" y="11139"/>
                      <a:pt x="11391" y="11116"/>
                      <a:pt x="11596" y="11093"/>
                    </a:cubicBezTo>
                    <a:cubicBezTo>
                      <a:pt x="11687" y="11093"/>
                      <a:pt x="11801" y="11070"/>
                      <a:pt x="11916" y="11070"/>
                    </a:cubicBezTo>
                    <a:cubicBezTo>
                      <a:pt x="12007" y="11048"/>
                      <a:pt x="12098" y="11048"/>
                      <a:pt x="12189" y="11025"/>
                    </a:cubicBezTo>
                    <a:cubicBezTo>
                      <a:pt x="12372" y="11002"/>
                      <a:pt x="12532" y="10956"/>
                      <a:pt x="12692" y="10933"/>
                    </a:cubicBezTo>
                    <a:cubicBezTo>
                      <a:pt x="12851" y="10888"/>
                      <a:pt x="13011" y="10842"/>
                      <a:pt x="13171" y="10797"/>
                    </a:cubicBezTo>
                    <a:cubicBezTo>
                      <a:pt x="13308" y="10751"/>
                      <a:pt x="13468" y="10705"/>
                      <a:pt x="13605" y="10637"/>
                    </a:cubicBezTo>
                    <a:cubicBezTo>
                      <a:pt x="13764" y="10591"/>
                      <a:pt x="13901" y="10500"/>
                      <a:pt x="14061" y="10431"/>
                    </a:cubicBezTo>
                    <a:cubicBezTo>
                      <a:pt x="14152" y="10386"/>
                      <a:pt x="14198" y="10249"/>
                      <a:pt x="14152" y="10135"/>
                    </a:cubicBezTo>
                    <a:cubicBezTo>
                      <a:pt x="14133" y="10015"/>
                      <a:pt x="14008" y="9948"/>
                      <a:pt x="13886" y="9948"/>
                    </a:cubicBezTo>
                    <a:cubicBezTo>
                      <a:pt x="13868" y="9948"/>
                      <a:pt x="13850" y="9949"/>
                      <a:pt x="13833" y="9952"/>
                    </a:cubicBezTo>
                    <a:cubicBezTo>
                      <a:pt x="13764" y="9975"/>
                      <a:pt x="13696" y="9998"/>
                      <a:pt x="13627" y="10020"/>
                    </a:cubicBezTo>
                    <a:cubicBezTo>
                      <a:pt x="13559" y="10020"/>
                      <a:pt x="13513" y="10043"/>
                      <a:pt x="13445" y="10066"/>
                    </a:cubicBezTo>
                    <a:cubicBezTo>
                      <a:pt x="13308" y="10112"/>
                      <a:pt x="13171" y="10135"/>
                      <a:pt x="13034" y="10180"/>
                    </a:cubicBezTo>
                    <a:cubicBezTo>
                      <a:pt x="12783" y="10249"/>
                      <a:pt x="12509" y="10317"/>
                      <a:pt x="12235" y="10363"/>
                    </a:cubicBezTo>
                    <a:lnTo>
                      <a:pt x="12053" y="10386"/>
                    </a:lnTo>
                    <a:cubicBezTo>
                      <a:pt x="11710" y="10454"/>
                      <a:pt x="11368" y="10477"/>
                      <a:pt x="11003" y="10477"/>
                    </a:cubicBezTo>
                    <a:cubicBezTo>
                      <a:pt x="10843" y="10488"/>
                      <a:pt x="10683" y="10494"/>
                      <a:pt x="10520" y="10494"/>
                    </a:cubicBezTo>
                    <a:cubicBezTo>
                      <a:pt x="10358" y="10494"/>
                      <a:pt x="10192" y="10488"/>
                      <a:pt x="10021" y="10477"/>
                    </a:cubicBezTo>
                    <a:cubicBezTo>
                      <a:pt x="9930" y="10454"/>
                      <a:pt x="9838" y="10454"/>
                      <a:pt x="9747" y="10431"/>
                    </a:cubicBezTo>
                    <a:cubicBezTo>
                      <a:pt x="9633" y="10431"/>
                      <a:pt x="9496" y="10386"/>
                      <a:pt x="9382" y="10363"/>
                    </a:cubicBezTo>
                    <a:cubicBezTo>
                      <a:pt x="9131" y="10294"/>
                      <a:pt x="8903" y="10249"/>
                      <a:pt x="8674" y="10157"/>
                    </a:cubicBezTo>
                    <a:cubicBezTo>
                      <a:pt x="8492" y="10112"/>
                      <a:pt x="8332" y="10020"/>
                      <a:pt x="8172" y="9952"/>
                    </a:cubicBezTo>
                    <a:cubicBezTo>
                      <a:pt x="7990" y="9884"/>
                      <a:pt x="7807" y="9815"/>
                      <a:pt x="7624" y="9701"/>
                    </a:cubicBezTo>
                    <a:cubicBezTo>
                      <a:pt x="7350" y="9541"/>
                      <a:pt x="7054" y="9381"/>
                      <a:pt x="6780" y="9199"/>
                    </a:cubicBezTo>
                    <a:cubicBezTo>
                      <a:pt x="6529" y="9039"/>
                      <a:pt x="6301" y="8856"/>
                      <a:pt x="6049" y="8697"/>
                    </a:cubicBezTo>
                    <a:cubicBezTo>
                      <a:pt x="5821" y="8514"/>
                      <a:pt x="5547" y="8331"/>
                      <a:pt x="5319" y="8126"/>
                    </a:cubicBezTo>
                    <a:cubicBezTo>
                      <a:pt x="5068" y="7921"/>
                      <a:pt x="4817" y="7738"/>
                      <a:pt x="4566" y="7533"/>
                    </a:cubicBezTo>
                    <a:cubicBezTo>
                      <a:pt x="4315" y="7350"/>
                      <a:pt x="4064" y="7122"/>
                      <a:pt x="3790" y="6939"/>
                    </a:cubicBezTo>
                    <a:cubicBezTo>
                      <a:pt x="3653" y="6825"/>
                      <a:pt x="3493" y="6711"/>
                      <a:pt x="3333" y="6619"/>
                    </a:cubicBezTo>
                    <a:cubicBezTo>
                      <a:pt x="3265" y="6574"/>
                      <a:pt x="3196" y="6528"/>
                      <a:pt x="3128" y="6505"/>
                    </a:cubicBezTo>
                    <a:cubicBezTo>
                      <a:pt x="3037" y="6460"/>
                      <a:pt x="2945" y="6414"/>
                      <a:pt x="2854" y="6391"/>
                    </a:cubicBezTo>
                    <a:cubicBezTo>
                      <a:pt x="2781" y="6369"/>
                      <a:pt x="2708" y="6359"/>
                      <a:pt x="2635" y="6359"/>
                    </a:cubicBezTo>
                    <a:cubicBezTo>
                      <a:pt x="2482" y="6359"/>
                      <a:pt x="2332" y="6405"/>
                      <a:pt x="2192" y="6483"/>
                    </a:cubicBezTo>
                    <a:cubicBezTo>
                      <a:pt x="2123" y="6528"/>
                      <a:pt x="2055" y="6619"/>
                      <a:pt x="2009" y="6711"/>
                    </a:cubicBezTo>
                    <a:cubicBezTo>
                      <a:pt x="1987" y="6756"/>
                      <a:pt x="1964" y="6802"/>
                      <a:pt x="1941" y="6871"/>
                    </a:cubicBezTo>
                    <a:cubicBezTo>
                      <a:pt x="1918" y="6939"/>
                      <a:pt x="1918" y="7053"/>
                      <a:pt x="1918" y="7122"/>
                    </a:cubicBezTo>
                    <a:cubicBezTo>
                      <a:pt x="1895" y="7167"/>
                      <a:pt x="1895" y="7190"/>
                      <a:pt x="1895" y="7236"/>
                    </a:cubicBezTo>
                    <a:cubicBezTo>
                      <a:pt x="1850" y="7144"/>
                      <a:pt x="1781" y="7053"/>
                      <a:pt x="1713" y="6962"/>
                    </a:cubicBezTo>
                    <a:cubicBezTo>
                      <a:pt x="1553" y="6688"/>
                      <a:pt x="1416" y="6437"/>
                      <a:pt x="1279" y="6163"/>
                    </a:cubicBezTo>
                    <a:cubicBezTo>
                      <a:pt x="1210" y="6003"/>
                      <a:pt x="1142" y="5843"/>
                      <a:pt x="1096" y="5684"/>
                    </a:cubicBezTo>
                    <a:cubicBezTo>
                      <a:pt x="1028" y="5524"/>
                      <a:pt x="982" y="5341"/>
                      <a:pt x="937" y="5181"/>
                    </a:cubicBezTo>
                    <a:cubicBezTo>
                      <a:pt x="845" y="4839"/>
                      <a:pt x="754" y="4497"/>
                      <a:pt x="686" y="4154"/>
                    </a:cubicBezTo>
                    <a:cubicBezTo>
                      <a:pt x="640" y="3858"/>
                      <a:pt x="640" y="3561"/>
                      <a:pt x="640" y="3264"/>
                    </a:cubicBezTo>
                    <a:cubicBezTo>
                      <a:pt x="640" y="2967"/>
                      <a:pt x="663" y="2671"/>
                      <a:pt x="686" y="2397"/>
                    </a:cubicBezTo>
                    <a:cubicBezTo>
                      <a:pt x="708" y="2191"/>
                      <a:pt x="777" y="2009"/>
                      <a:pt x="845" y="1826"/>
                    </a:cubicBezTo>
                    <a:cubicBezTo>
                      <a:pt x="914" y="1621"/>
                      <a:pt x="1005" y="1415"/>
                      <a:pt x="1119" y="1210"/>
                    </a:cubicBezTo>
                    <a:cubicBezTo>
                      <a:pt x="1233" y="1004"/>
                      <a:pt x="1347" y="822"/>
                      <a:pt x="1462" y="639"/>
                    </a:cubicBezTo>
                    <a:cubicBezTo>
                      <a:pt x="1553" y="525"/>
                      <a:pt x="1621" y="434"/>
                      <a:pt x="1713" y="343"/>
                    </a:cubicBezTo>
                    <a:cubicBezTo>
                      <a:pt x="1804" y="274"/>
                      <a:pt x="1781" y="114"/>
                      <a:pt x="1690" y="46"/>
                    </a:cubicBezTo>
                    <a:cubicBezTo>
                      <a:pt x="1667" y="0"/>
                      <a:pt x="1599" y="0"/>
                      <a:pt x="1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7198975" y="2802025"/>
                <a:ext cx="106776" cy="355088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13513" extrusionOk="0">
                    <a:moveTo>
                      <a:pt x="503" y="0"/>
                    </a:moveTo>
                    <a:cubicBezTo>
                      <a:pt x="388" y="46"/>
                      <a:pt x="274" y="69"/>
                      <a:pt x="160" y="115"/>
                    </a:cubicBezTo>
                    <a:cubicBezTo>
                      <a:pt x="114" y="137"/>
                      <a:pt x="46" y="160"/>
                      <a:pt x="0" y="160"/>
                    </a:cubicBezTo>
                    <a:cubicBezTo>
                      <a:pt x="229" y="229"/>
                      <a:pt x="480" y="320"/>
                      <a:pt x="708" y="434"/>
                    </a:cubicBezTo>
                    <a:cubicBezTo>
                      <a:pt x="1028" y="594"/>
                      <a:pt x="1347" y="777"/>
                      <a:pt x="1644" y="1028"/>
                    </a:cubicBezTo>
                    <a:cubicBezTo>
                      <a:pt x="1941" y="1279"/>
                      <a:pt x="2214" y="1575"/>
                      <a:pt x="2466" y="1895"/>
                    </a:cubicBezTo>
                    <a:cubicBezTo>
                      <a:pt x="2466" y="1895"/>
                      <a:pt x="2466" y="1895"/>
                      <a:pt x="2466" y="1918"/>
                    </a:cubicBezTo>
                    <a:cubicBezTo>
                      <a:pt x="2717" y="2260"/>
                      <a:pt x="2922" y="2648"/>
                      <a:pt x="3082" y="3059"/>
                    </a:cubicBezTo>
                    <a:cubicBezTo>
                      <a:pt x="3310" y="3652"/>
                      <a:pt x="3424" y="4269"/>
                      <a:pt x="3493" y="4908"/>
                    </a:cubicBezTo>
                    <a:cubicBezTo>
                      <a:pt x="3493" y="4908"/>
                      <a:pt x="3493" y="4885"/>
                      <a:pt x="3493" y="4885"/>
                    </a:cubicBezTo>
                    <a:lnTo>
                      <a:pt x="3493" y="4885"/>
                    </a:lnTo>
                    <a:cubicBezTo>
                      <a:pt x="3584" y="5935"/>
                      <a:pt x="3538" y="6985"/>
                      <a:pt x="3356" y="8012"/>
                    </a:cubicBezTo>
                    <a:cubicBezTo>
                      <a:pt x="3356" y="8012"/>
                      <a:pt x="3356" y="8035"/>
                      <a:pt x="3356" y="8035"/>
                    </a:cubicBezTo>
                    <a:cubicBezTo>
                      <a:pt x="3150" y="9199"/>
                      <a:pt x="2785" y="10317"/>
                      <a:pt x="2306" y="11390"/>
                    </a:cubicBezTo>
                    <a:cubicBezTo>
                      <a:pt x="1963" y="12121"/>
                      <a:pt x="1552" y="12828"/>
                      <a:pt x="1096" y="13513"/>
                    </a:cubicBezTo>
                    <a:cubicBezTo>
                      <a:pt x="1164" y="13490"/>
                      <a:pt x="1233" y="13467"/>
                      <a:pt x="1324" y="13445"/>
                    </a:cubicBezTo>
                    <a:cubicBezTo>
                      <a:pt x="1393" y="13422"/>
                      <a:pt x="1484" y="13399"/>
                      <a:pt x="1575" y="13376"/>
                    </a:cubicBezTo>
                    <a:cubicBezTo>
                      <a:pt x="2488" y="11961"/>
                      <a:pt x="3173" y="10409"/>
                      <a:pt x="3538" y="8765"/>
                    </a:cubicBezTo>
                    <a:cubicBezTo>
                      <a:pt x="3744" y="7921"/>
                      <a:pt x="3835" y="7053"/>
                      <a:pt x="3858" y="6186"/>
                    </a:cubicBezTo>
                    <a:cubicBezTo>
                      <a:pt x="3881" y="5319"/>
                      <a:pt x="3812" y="4451"/>
                      <a:pt x="3584" y="3607"/>
                    </a:cubicBezTo>
                    <a:cubicBezTo>
                      <a:pt x="3493" y="3196"/>
                      <a:pt x="3333" y="2785"/>
                      <a:pt x="3150" y="2420"/>
                    </a:cubicBezTo>
                    <a:cubicBezTo>
                      <a:pt x="2945" y="2032"/>
                      <a:pt x="2717" y="1667"/>
                      <a:pt x="2420" y="1324"/>
                    </a:cubicBezTo>
                    <a:cubicBezTo>
                      <a:pt x="2146" y="1005"/>
                      <a:pt x="1826" y="731"/>
                      <a:pt x="1461" y="480"/>
                    </a:cubicBezTo>
                    <a:cubicBezTo>
                      <a:pt x="1164" y="274"/>
                      <a:pt x="845" y="115"/>
                      <a:pt x="5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6824475" y="2794425"/>
                <a:ext cx="133921" cy="342906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3103" extrusionOk="0">
                    <a:moveTo>
                      <a:pt x="4338" y="1"/>
                    </a:moveTo>
                    <a:cubicBezTo>
                      <a:pt x="4041" y="92"/>
                      <a:pt x="3767" y="206"/>
                      <a:pt x="3493" y="343"/>
                    </a:cubicBezTo>
                    <a:cubicBezTo>
                      <a:pt x="2877" y="640"/>
                      <a:pt x="2329" y="1096"/>
                      <a:pt x="1895" y="1621"/>
                    </a:cubicBezTo>
                    <a:cubicBezTo>
                      <a:pt x="1439" y="2169"/>
                      <a:pt x="1074" y="2763"/>
                      <a:pt x="777" y="3425"/>
                    </a:cubicBezTo>
                    <a:cubicBezTo>
                      <a:pt x="480" y="4064"/>
                      <a:pt x="298" y="4748"/>
                      <a:pt x="161" y="5456"/>
                    </a:cubicBezTo>
                    <a:cubicBezTo>
                      <a:pt x="24" y="6255"/>
                      <a:pt x="1" y="7054"/>
                      <a:pt x="24" y="7853"/>
                    </a:cubicBezTo>
                    <a:cubicBezTo>
                      <a:pt x="47" y="8743"/>
                      <a:pt x="161" y="9610"/>
                      <a:pt x="366" y="10455"/>
                    </a:cubicBezTo>
                    <a:cubicBezTo>
                      <a:pt x="526" y="11231"/>
                      <a:pt x="777" y="11984"/>
                      <a:pt x="1097" y="12737"/>
                    </a:cubicBezTo>
                    <a:cubicBezTo>
                      <a:pt x="1256" y="12851"/>
                      <a:pt x="1439" y="12965"/>
                      <a:pt x="1599" y="13102"/>
                    </a:cubicBezTo>
                    <a:cubicBezTo>
                      <a:pt x="1485" y="12806"/>
                      <a:pt x="1348" y="12532"/>
                      <a:pt x="1234" y="12235"/>
                    </a:cubicBezTo>
                    <a:cubicBezTo>
                      <a:pt x="800" y="11071"/>
                      <a:pt x="526" y="9884"/>
                      <a:pt x="412" y="8652"/>
                    </a:cubicBezTo>
                    <a:cubicBezTo>
                      <a:pt x="412" y="8674"/>
                      <a:pt x="412" y="8697"/>
                      <a:pt x="412" y="8697"/>
                    </a:cubicBezTo>
                    <a:cubicBezTo>
                      <a:pt x="366" y="8149"/>
                      <a:pt x="343" y="7602"/>
                      <a:pt x="343" y="7054"/>
                    </a:cubicBezTo>
                    <a:cubicBezTo>
                      <a:pt x="366" y="6552"/>
                      <a:pt x="389" y="6049"/>
                      <a:pt x="480" y="5547"/>
                    </a:cubicBezTo>
                    <a:cubicBezTo>
                      <a:pt x="480" y="5524"/>
                      <a:pt x="480" y="5524"/>
                      <a:pt x="480" y="5524"/>
                    </a:cubicBezTo>
                    <a:cubicBezTo>
                      <a:pt x="480" y="5524"/>
                      <a:pt x="480" y="5502"/>
                      <a:pt x="480" y="5502"/>
                    </a:cubicBezTo>
                    <a:cubicBezTo>
                      <a:pt x="617" y="4771"/>
                      <a:pt x="823" y="4086"/>
                      <a:pt x="1142" y="3402"/>
                    </a:cubicBezTo>
                    <a:cubicBezTo>
                      <a:pt x="1393" y="2877"/>
                      <a:pt x="1690" y="2375"/>
                      <a:pt x="2078" y="1918"/>
                    </a:cubicBezTo>
                    <a:cubicBezTo>
                      <a:pt x="2078" y="1918"/>
                      <a:pt x="2078" y="1918"/>
                      <a:pt x="2078" y="1895"/>
                    </a:cubicBezTo>
                    <a:cubicBezTo>
                      <a:pt x="2375" y="1553"/>
                      <a:pt x="2717" y="1233"/>
                      <a:pt x="3082" y="959"/>
                    </a:cubicBezTo>
                    <a:lnTo>
                      <a:pt x="3082" y="959"/>
                    </a:lnTo>
                    <a:cubicBezTo>
                      <a:pt x="3082" y="959"/>
                      <a:pt x="3060" y="982"/>
                      <a:pt x="3060" y="982"/>
                    </a:cubicBezTo>
                    <a:cubicBezTo>
                      <a:pt x="3356" y="754"/>
                      <a:pt x="3699" y="571"/>
                      <a:pt x="4064" y="434"/>
                    </a:cubicBezTo>
                    <a:cubicBezTo>
                      <a:pt x="4361" y="320"/>
                      <a:pt x="4657" y="252"/>
                      <a:pt x="4954" y="206"/>
                    </a:cubicBezTo>
                    <a:cubicBezTo>
                      <a:pt x="4863" y="183"/>
                      <a:pt x="4794" y="161"/>
                      <a:pt x="4726" y="138"/>
                    </a:cubicBezTo>
                    <a:cubicBezTo>
                      <a:pt x="4612" y="115"/>
                      <a:pt x="4498" y="69"/>
                      <a:pt x="4383" y="46"/>
                    </a:cubicBezTo>
                    <a:cubicBezTo>
                      <a:pt x="4361" y="46"/>
                      <a:pt x="4338" y="24"/>
                      <a:pt x="4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735802" cy="572700"/>
          </a:xfrm>
        </p:spPr>
        <p:txBody>
          <a:bodyPr/>
          <a:lstStyle/>
          <a:p>
            <a:r>
              <a:rPr lang="bg-BG" dirty="0" smtClean="0"/>
              <a:t>ПЛАН-ГРАФИК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На </a:t>
            </a:r>
            <a:r>
              <a:rPr lang="bg-BG" dirty="0"/>
              <a:t>24.05.2021 г. ще се свържем с отделните издателства по електронен път</a:t>
            </a:r>
            <a:r>
              <a:rPr lang="bg-BG" dirty="0" smtClean="0"/>
              <a:t>.</a:t>
            </a:r>
          </a:p>
          <a:p>
            <a:endParaRPr lang="bg-BG" dirty="0"/>
          </a:p>
          <a:p>
            <a:r>
              <a:rPr lang="bg-BG" dirty="0" smtClean="0"/>
              <a:t>В </a:t>
            </a:r>
            <a:r>
              <a:rPr lang="bg-BG" dirty="0"/>
              <a:t>периода 04.06.2021 г. до 06.06.2021 г. ще бъдат изработени рекламни постери на кампанията, които ще бъдат </a:t>
            </a:r>
            <a:r>
              <a:rPr lang="bg-BG" dirty="0" smtClean="0"/>
              <a:t>споделяни </a:t>
            </a:r>
            <a:r>
              <a:rPr lang="bg-BG" dirty="0"/>
              <a:t>в социалните </a:t>
            </a:r>
            <a:r>
              <a:rPr lang="bg-BG" dirty="0" smtClean="0"/>
              <a:t>мрежи</a:t>
            </a:r>
            <a:r>
              <a:rPr lang="en-US" dirty="0" smtClean="0"/>
              <a:t> </a:t>
            </a:r>
            <a:r>
              <a:rPr lang="bg-BG" dirty="0" smtClean="0"/>
              <a:t>и ще бъдат поставяни в града.</a:t>
            </a:r>
          </a:p>
          <a:p>
            <a:endParaRPr lang="bg-BG" dirty="0"/>
          </a:p>
          <a:p>
            <a:r>
              <a:rPr lang="bg-BG" dirty="0" smtClean="0"/>
              <a:t>Няма </a:t>
            </a:r>
            <a:r>
              <a:rPr lang="bg-BG" dirty="0"/>
              <a:t>конкретна дата за доставянето на книгите на съответните места, защото не се знае за какъв период от време ще бъде събрана необходимата сума.</a:t>
            </a:r>
          </a:p>
        </p:txBody>
      </p:sp>
    </p:spTree>
    <p:extLst>
      <p:ext uri="{BB962C8B-B14F-4D97-AF65-F5344CB8AC3E}">
        <p14:creationId xmlns:p14="http://schemas.microsoft.com/office/powerpoint/2010/main" val="1080342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735802" cy="572700"/>
          </a:xfrm>
        </p:spPr>
        <p:txBody>
          <a:bodyPr/>
          <a:lstStyle/>
          <a:p>
            <a:r>
              <a:rPr lang="bg-BG" dirty="0" smtClean="0"/>
              <a:t>РЕСУРСИ ЗА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Обща сума: 4960.00 лв., която ще е разделена на 4 (колкото е броя на издателствата), т.е. </a:t>
            </a:r>
            <a:r>
              <a:rPr lang="bg-BG" dirty="0"/>
              <a:t>в</a:t>
            </a:r>
            <a:r>
              <a:rPr lang="bg-BG" dirty="0" smtClean="0"/>
              <a:t>сяко издателство трябва да спонсорира проекта с 1240.00 лв.</a:t>
            </a:r>
          </a:p>
          <a:p>
            <a:endParaRPr lang="bg-BG" dirty="0"/>
          </a:p>
          <a:p>
            <a:r>
              <a:rPr lang="bg-BG" dirty="0" smtClean="0"/>
              <a:t>Средствата за направата на рекламни ресурси ще бъдат на инициаторите на проекта.</a:t>
            </a:r>
          </a:p>
          <a:p>
            <a:endParaRPr lang="bg-BG" dirty="0"/>
          </a:p>
          <a:p>
            <a:r>
              <a:rPr lang="bg-BG" dirty="0"/>
              <a:t>Печалбата ще бъде разпределена по следният начин: 30% от цената на една книга отиват за съответното издателство, 20% - за заплащането на назначеният работник</a:t>
            </a:r>
            <a:r>
              <a:rPr lang="bg-BG" dirty="0" smtClean="0"/>
              <a:t>, а </a:t>
            </a:r>
            <a:r>
              <a:rPr lang="bg-BG" dirty="0"/>
              <a:t>останалите </a:t>
            </a:r>
            <a:r>
              <a:rPr lang="bg-BG" dirty="0" smtClean="0"/>
              <a:t>50% се </a:t>
            </a:r>
            <a:r>
              <a:rPr lang="bg-BG" dirty="0"/>
              <a:t>събират </a:t>
            </a:r>
            <a:r>
              <a:rPr lang="bg-BG" dirty="0" smtClean="0"/>
              <a:t>за </a:t>
            </a:r>
            <a:r>
              <a:rPr lang="bg-BG" dirty="0"/>
              <a:t>закупуването на ресурсите за дарение.</a:t>
            </a:r>
            <a:endParaRPr lang="bg-BG" dirty="0" smtClean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30770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685656"/>
            <a:ext cx="5878693" cy="572700"/>
          </a:xfrm>
        </p:spPr>
        <p:txBody>
          <a:bodyPr/>
          <a:lstStyle/>
          <a:p>
            <a:r>
              <a:rPr lang="bg-BG" dirty="0" smtClean="0"/>
              <a:t>РАБОТЕН ЕКИП ПО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Двамата инициатори ще работят по изготвянето на различни дейности, свързани с изпълнението и осъществяването на проекта.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1346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685656"/>
            <a:ext cx="5878693" cy="572700"/>
          </a:xfrm>
        </p:spPr>
        <p:txBody>
          <a:bodyPr/>
          <a:lstStyle/>
          <a:p>
            <a:r>
              <a:rPr lang="bg-BG" dirty="0" smtClean="0"/>
              <a:t>РЕЗУЛТАТИ ПО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Критериите за резултати по проекта са 3 вида: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Успешен проект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Средноуспешен проект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Неуспешен проект</a:t>
            </a:r>
          </a:p>
          <a:p>
            <a:pPr>
              <a:buFont typeface="Wingdings" panose="05000000000000000000" pitchFamily="2" charset="2"/>
              <a:buChar char="Ø"/>
            </a:pPr>
            <a:endParaRPr lang="bg-BG" dirty="0"/>
          </a:p>
          <a:p>
            <a:r>
              <a:rPr lang="bg-BG" dirty="0" smtClean="0"/>
              <a:t>Критериите включват брой дарени книги и брой локации, на които те са предадени.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7487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685656"/>
            <a:ext cx="6711207" cy="572700"/>
          </a:xfrm>
        </p:spPr>
        <p:txBody>
          <a:bodyPr/>
          <a:lstStyle/>
          <a:p>
            <a:r>
              <a:rPr lang="bg-BG" dirty="0" smtClean="0"/>
              <a:t>БЪДЕЩО РАЗВИТИЕ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Искаме да имаме повече от 1 една машина в столицата. Бихме искали да се разрастнем и в други градове из България, като Пловдив, Варна, Бургас и Плевен.</a:t>
            </a:r>
          </a:p>
          <a:p>
            <a:endParaRPr lang="bg-BG" dirty="0"/>
          </a:p>
          <a:p>
            <a:r>
              <a:rPr lang="bg-BG" dirty="0" smtClean="0"/>
              <a:t>Да направим опция хората да могат сами да даряват книги, които да отиват директно за нуждаещите се.</a:t>
            </a:r>
          </a:p>
          <a:p>
            <a:endParaRPr lang="bg-BG" dirty="0"/>
          </a:p>
          <a:p>
            <a:r>
              <a:rPr lang="bg-BG" dirty="0" smtClean="0"/>
              <a:t>Обсъждане </a:t>
            </a:r>
            <a:r>
              <a:rPr lang="bg-BG" dirty="0"/>
              <a:t>н</a:t>
            </a:r>
            <a:r>
              <a:rPr lang="bg-BG" dirty="0" smtClean="0"/>
              <a:t>а кодове за отсъпка, които да бъдат предоставени във всяка книга. Намалението за покупка на следваща книга ще е между 5 – 15 %.</a:t>
            </a:r>
          </a:p>
        </p:txBody>
      </p:sp>
    </p:spTree>
    <p:extLst>
      <p:ext uri="{BB962C8B-B14F-4D97-AF65-F5344CB8AC3E}">
        <p14:creationId xmlns:p14="http://schemas.microsoft.com/office/powerpoint/2010/main" val="39140315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685656"/>
            <a:ext cx="5878693" cy="572700"/>
          </a:xfrm>
        </p:spPr>
        <p:txBody>
          <a:bodyPr/>
          <a:lstStyle/>
          <a:p>
            <a:r>
              <a:rPr lang="bg-BG" dirty="0" smtClean="0"/>
              <a:t>ЗАКЛЮЧЕНИЕ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Очаква се проектът да е </a:t>
            </a:r>
            <a:r>
              <a:rPr lang="bg-BG" dirty="0" smtClean="0"/>
              <a:t>средно</a:t>
            </a:r>
            <a:r>
              <a:rPr lang="en-US" smtClean="0"/>
              <a:t> </a:t>
            </a:r>
            <a:r>
              <a:rPr lang="bg-BG" smtClean="0"/>
              <a:t>успешен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Цели </a:t>
            </a:r>
            <a:r>
              <a:rPr lang="bg-BG" dirty="0"/>
              <a:t>се интерес към вендинг машината, както и закупуване на книги от нея, което ще доведе до по-голям интерес на децата, подрастващите и по-възрастните към четенето</a:t>
            </a:r>
            <a:r>
              <a:rPr lang="bg-BG" dirty="0" smtClean="0"/>
              <a:t>.</a:t>
            </a:r>
          </a:p>
          <a:p>
            <a:endParaRPr lang="bg-BG" dirty="0"/>
          </a:p>
          <a:p>
            <a:r>
              <a:rPr lang="bg-BG" dirty="0" smtClean="0"/>
              <a:t>Кампанията ще допринесе за добрия имидж на издателствата.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6169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236" y="2285400"/>
            <a:ext cx="2203528" cy="572700"/>
          </a:xfrm>
        </p:spPr>
        <p:txBody>
          <a:bodyPr/>
          <a:lstStyle/>
          <a:p>
            <a:r>
              <a:rPr lang="bg-BG" dirty="0" smtClean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08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99" y="2285400"/>
            <a:ext cx="7392602" cy="572700"/>
          </a:xfrm>
        </p:spPr>
        <p:txBody>
          <a:bodyPr/>
          <a:lstStyle/>
          <a:p>
            <a:r>
              <a:rPr lang="bg-BG" dirty="0" smtClean="0"/>
              <a:t>БЛАГОДАРИМ ВИ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47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СЪДЪРЖАНИЕ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81" name="Google Shape;1781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bg-BG" dirty="0" smtClean="0"/>
              <a:t>Въведение в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/>
              <a:t> </a:t>
            </a:r>
            <a:r>
              <a:rPr lang="en-US" dirty="0" smtClean="0"/>
              <a:t>Vending </a:t>
            </a:r>
            <a:r>
              <a:rPr lang="bg-BG" dirty="0" smtClean="0"/>
              <a:t>машината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/>
              <a:t> </a:t>
            </a:r>
            <a:r>
              <a:rPr lang="bg-BG" dirty="0" smtClean="0"/>
              <a:t>Цели на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/>
              <a:t> </a:t>
            </a:r>
            <a:r>
              <a:rPr lang="bg-BG" dirty="0" smtClean="0"/>
              <a:t>Задачи на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Целева група на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Подход за развитие на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Дейности по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План-график на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Ресурси за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Работен екип по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Резултати по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Бъдещо развитие на проекта</a:t>
            </a:r>
          </a:p>
          <a:p>
            <a:pPr marL="171450" indent="-171450">
              <a:lnSpc>
                <a:spcPct val="150000"/>
              </a:lnSpc>
            </a:pPr>
            <a:r>
              <a:rPr lang="bg-BG" dirty="0" smtClean="0"/>
              <a:t>Заключение</a:t>
            </a:r>
          </a:p>
          <a:p>
            <a:pPr marL="171450" indent="-171450">
              <a:lnSpc>
                <a:spcPct val="150000"/>
              </a:lnSpc>
            </a:pPr>
            <a:endParaRPr lang="bg-BG" dirty="0" smtClean="0"/>
          </a:p>
          <a:p>
            <a:pPr marL="171450" indent="-171450"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476200" cy="572700"/>
          </a:xfrm>
        </p:spPr>
        <p:txBody>
          <a:bodyPr/>
          <a:lstStyle/>
          <a:p>
            <a:r>
              <a:rPr lang="bg-BG" dirty="0" smtClean="0"/>
              <a:t>ВЪВЕДЕНИЕ В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60"/>
            <a:ext cx="5309540" cy="1783230"/>
          </a:xfrm>
        </p:spPr>
        <p:txBody>
          <a:bodyPr anchor="t"/>
          <a:lstStyle/>
          <a:p>
            <a:r>
              <a:rPr lang="bg-BG" dirty="0" smtClean="0"/>
              <a:t>Събирането на средства за закупуване на книги за училища в малки населени места и домове за деца.</a:t>
            </a:r>
          </a:p>
          <a:p>
            <a:endParaRPr lang="bg-BG" dirty="0" smtClean="0"/>
          </a:p>
          <a:p>
            <a:r>
              <a:rPr lang="bg-BG" dirty="0" smtClean="0"/>
              <a:t>Според статистиката от тест на ПИЗА за 2018 г., България е на последно място сред държавите в Европейския съюз и на 54-то  място сред държавите, в които е проведен тестът. </a:t>
            </a:r>
          </a:p>
          <a:p>
            <a:endParaRPr lang="bg-BG" dirty="0"/>
          </a:p>
          <a:p>
            <a:r>
              <a:rPr lang="bg-BG" dirty="0" smtClean="0"/>
              <a:t>Чрез този проект искаме да помогнем за справянето с проблема с неграмотността.</a:t>
            </a:r>
          </a:p>
          <a:p>
            <a:endParaRPr lang="bg-B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8" y="1152475"/>
            <a:ext cx="15822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5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476200" cy="572700"/>
          </a:xfrm>
        </p:spPr>
        <p:txBody>
          <a:bodyPr/>
          <a:lstStyle/>
          <a:p>
            <a:r>
              <a:rPr lang="en-US" dirty="0" smtClean="0"/>
              <a:t>VENDING </a:t>
            </a:r>
            <a:r>
              <a:rPr lang="bg-BG" dirty="0" smtClean="0"/>
              <a:t>МАШИНАТА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60"/>
            <a:ext cx="5309540" cy="1783230"/>
          </a:xfrm>
        </p:spPr>
        <p:txBody>
          <a:bodyPr anchor="t"/>
          <a:lstStyle/>
          <a:p>
            <a:r>
              <a:rPr lang="bg-BG" dirty="0" smtClean="0"/>
              <a:t>Подобни машини за книги има и в други държави, като например в Обединеното кралство, САЩ, Япония, Сингапур, Канада, Полша и други.</a:t>
            </a:r>
          </a:p>
          <a:p>
            <a:endParaRPr lang="bg-BG" dirty="0" smtClean="0"/>
          </a:p>
          <a:p>
            <a:r>
              <a:rPr lang="bg-BG" dirty="0" smtClean="0"/>
              <a:t>Подобна машина за книги в България не съществува. Това е интересен начин за популяризиране на идеята, както и за продажба на книги.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20" y="1549417"/>
            <a:ext cx="2419917" cy="26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73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476200" cy="572700"/>
          </a:xfrm>
        </p:spPr>
        <p:txBody>
          <a:bodyPr/>
          <a:lstStyle/>
          <a:p>
            <a:r>
              <a:rPr lang="bg-BG" dirty="0" smtClean="0"/>
              <a:t>ЦЕЛИ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60"/>
            <a:ext cx="7750232" cy="1783230"/>
          </a:xfrm>
        </p:spPr>
        <p:txBody>
          <a:bodyPr anchor="t"/>
          <a:lstStyle/>
          <a:p>
            <a:r>
              <a:rPr lang="bg-BG" dirty="0" smtClean="0"/>
              <a:t>Основната цел на проекта е събирането на парични средства за закупуването на книги, енциклопедии</a:t>
            </a:r>
            <a:r>
              <a:rPr lang="es-ES" dirty="0" smtClean="0"/>
              <a:t> </a:t>
            </a:r>
            <a:r>
              <a:rPr lang="bg-BG" dirty="0" smtClean="0"/>
              <a:t>и различни произведения от задължителната за всеки клас литература.</a:t>
            </a:r>
          </a:p>
          <a:p>
            <a:endParaRPr lang="bg-BG" dirty="0"/>
          </a:p>
          <a:p>
            <a:r>
              <a:rPr lang="bg-BG" dirty="0" smtClean="0"/>
              <a:t>Книгите ще бъдат дарявани на домове за деца и училища в малки населени места, в които не се отделят достатъчно средства за закупуване на подобни ресурси.</a:t>
            </a:r>
          </a:p>
          <a:p>
            <a:endParaRPr lang="bg-BG" dirty="0"/>
          </a:p>
          <a:p>
            <a:r>
              <a:rPr lang="bg-BG" dirty="0" smtClean="0"/>
              <a:t>Втора цел е и стимулиране на четенето чрез привличане на най-вече подрастващите към </a:t>
            </a:r>
            <a:r>
              <a:rPr lang="es-ES" dirty="0" smtClean="0"/>
              <a:t>vending </a:t>
            </a:r>
            <a:r>
              <a:rPr lang="bg-BG" dirty="0" smtClean="0"/>
              <a:t>машината.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971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476200" cy="572700"/>
          </a:xfrm>
        </p:spPr>
        <p:txBody>
          <a:bodyPr/>
          <a:lstStyle/>
          <a:p>
            <a:r>
              <a:rPr lang="bg-BG" dirty="0" smtClean="0"/>
              <a:t>ЗАДАЧИ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60"/>
            <a:ext cx="7750232" cy="1783230"/>
          </a:xfrm>
        </p:spPr>
        <p:txBody>
          <a:bodyPr anchor="t"/>
          <a:lstStyle/>
          <a:p>
            <a:r>
              <a:rPr lang="bg-BG" dirty="0" smtClean="0"/>
              <a:t>Определяне и привличане на спонсори – 4 български издателства.</a:t>
            </a:r>
          </a:p>
          <a:p>
            <a:endParaRPr lang="bg-BG" dirty="0"/>
          </a:p>
          <a:p>
            <a:r>
              <a:rPr lang="bg-BG" dirty="0" smtClean="0"/>
              <a:t>Следва поръчване и закупуване на </a:t>
            </a:r>
            <a:r>
              <a:rPr lang="es-ES" dirty="0" smtClean="0"/>
              <a:t>vending </a:t>
            </a:r>
            <a:r>
              <a:rPr lang="bg-BG" dirty="0" smtClean="0"/>
              <a:t>машина.</a:t>
            </a:r>
          </a:p>
          <a:p>
            <a:endParaRPr lang="bg-BG" dirty="0"/>
          </a:p>
          <a:p>
            <a:r>
              <a:rPr lang="bg-BG" dirty="0" smtClean="0"/>
              <a:t>Стартиране на рекламна кампания.</a:t>
            </a:r>
          </a:p>
          <a:p>
            <a:endParaRPr lang="bg-BG" dirty="0" smtClean="0"/>
          </a:p>
          <a:p>
            <a:r>
              <a:rPr lang="bg-BG" dirty="0" smtClean="0"/>
              <a:t>Накрая, при достигане на определена сума, предстои закупуване на необходимите книги за определените локации.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730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667050" cy="572700"/>
          </a:xfrm>
        </p:spPr>
        <p:txBody>
          <a:bodyPr/>
          <a:lstStyle/>
          <a:p>
            <a:r>
              <a:rPr lang="bg-BG" dirty="0" smtClean="0"/>
              <a:t>ЦЕЛЕВА ГРУПА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Целевата група на проекта включва хора на различна възраст - от малки до големи. Няма ограничения във възрастовата насоченост.</a:t>
            </a:r>
          </a:p>
          <a:p>
            <a:endParaRPr lang="bg-BG" dirty="0"/>
          </a:p>
          <a:p>
            <a:r>
              <a:rPr lang="bg-BG" dirty="0" smtClean="0"/>
              <a:t>Потребностите на проекта биват познавателни и икономически.</a:t>
            </a:r>
          </a:p>
          <a:p>
            <a:endParaRPr lang="bg-BG" dirty="0"/>
          </a:p>
          <a:p>
            <a:r>
              <a:rPr lang="bg-BG" dirty="0" smtClean="0"/>
              <a:t>Познавателни – от една страна, хората могат да си купуват образователни книги, а от друга – хората, за които ще бъдат закупени книгите също ще могат да се образоват от тях.</a:t>
            </a:r>
          </a:p>
          <a:p>
            <a:endParaRPr lang="bg-BG" dirty="0"/>
          </a:p>
          <a:p>
            <a:r>
              <a:rPr lang="bg-BG" dirty="0" smtClean="0"/>
              <a:t>Икономически – компаниите от съответното издателство, които ще спонсорират проекта, също ще получат процент от продажбата на една книга.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046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685656"/>
            <a:ext cx="4780151" cy="572700"/>
          </a:xfrm>
        </p:spPr>
        <p:txBody>
          <a:bodyPr/>
          <a:lstStyle/>
          <a:p>
            <a:r>
              <a:rPr lang="bg-BG" dirty="0" smtClean="0"/>
              <a:t>ПОДХОД ЗА РАЗВИТИЕ НА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2182190"/>
            <a:ext cx="7750232" cy="2396685"/>
          </a:xfrm>
        </p:spPr>
        <p:txBody>
          <a:bodyPr anchor="t"/>
          <a:lstStyle/>
          <a:p>
            <a:r>
              <a:rPr lang="bg-BG" dirty="0" smtClean="0"/>
              <a:t>Със спонсорството от страна на издателствата ще бъде възможно закупуването на машината за продажба на книги.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5 дни преди поставянето на машината ще започне рекламна кампания в интернет и социалните мрежи, както и ще бъдат поставени постери из столицата.</a:t>
            </a:r>
          </a:p>
          <a:p>
            <a:endParaRPr lang="bg-BG" dirty="0"/>
          </a:p>
          <a:p>
            <a:r>
              <a:rPr lang="bg-BG" dirty="0" smtClean="0"/>
              <a:t>Машината трябва да бъде поставена на оживено място, като сред предложенията са около булевард Витоша и Националния дворец на културата.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459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85656"/>
            <a:ext cx="5667050" cy="572700"/>
          </a:xfrm>
        </p:spPr>
        <p:txBody>
          <a:bodyPr/>
          <a:lstStyle/>
          <a:p>
            <a:r>
              <a:rPr lang="bg-BG" dirty="0" smtClean="0"/>
              <a:t>ДЕЙНОСТИ ПО ПРОЕКТА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969059"/>
            <a:ext cx="7750232" cy="2396685"/>
          </a:xfrm>
        </p:spPr>
        <p:txBody>
          <a:bodyPr anchor="t"/>
          <a:lstStyle/>
          <a:p>
            <a:r>
              <a:rPr lang="bg-BG" dirty="0" smtClean="0"/>
              <a:t>Свързване с издателствата по електронен път и поканване на обща среща за обсъждане на съвместната работа.</a:t>
            </a:r>
            <a:endParaRPr lang="en-US" dirty="0" smtClean="0"/>
          </a:p>
          <a:p>
            <a:endParaRPr lang="en-US" dirty="0"/>
          </a:p>
          <a:p>
            <a:r>
              <a:rPr lang="bg-BG" dirty="0" smtClean="0"/>
              <a:t>Част </a:t>
            </a:r>
            <a:r>
              <a:rPr lang="bg-BG" dirty="0"/>
              <a:t>от </a:t>
            </a:r>
            <a:r>
              <a:rPr lang="bg-BG" dirty="0" smtClean="0"/>
              <a:t>срещата </a:t>
            </a:r>
            <a:r>
              <a:rPr lang="bg-BG" dirty="0"/>
              <a:t>ще включва </a:t>
            </a:r>
            <a:r>
              <a:rPr lang="bg-BG" dirty="0" smtClean="0"/>
              <a:t>представяне на проекта, както и </a:t>
            </a:r>
            <a:r>
              <a:rPr lang="bg-BG" dirty="0"/>
              <a:t>точни дати за започване на рекламната кампания и поставяне на вендинг машината на конкретно </a:t>
            </a:r>
            <a:r>
              <a:rPr lang="bg-BG" dirty="0" smtClean="0"/>
              <a:t>място.</a:t>
            </a:r>
          </a:p>
          <a:p>
            <a:endParaRPr lang="bg-BG" dirty="0" smtClean="0"/>
          </a:p>
          <a:p>
            <a:r>
              <a:rPr lang="bg-BG" dirty="0" smtClean="0"/>
              <a:t>Начало на рекламна кампания.</a:t>
            </a:r>
          </a:p>
          <a:p>
            <a:endParaRPr lang="bg-BG" dirty="0"/>
          </a:p>
          <a:p>
            <a:r>
              <a:rPr lang="bg-BG" dirty="0" smtClean="0"/>
              <a:t>Поръчка и закупуване на машината.</a:t>
            </a:r>
          </a:p>
          <a:p>
            <a:endParaRPr lang="bg-BG" dirty="0"/>
          </a:p>
          <a:p>
            <a:r>
              <a:rPr lang="bg-BG" dirty="0" smtClean="0"/>
              <a:t>Закарване на закупените ресурси до определените локации.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0455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ding Workshop by Slidesgo">
  <a:themeElements>
    <a:clrScheme name="Simple Light">
      <a:dk1>
        <a:srgbClr val="0C0044"/>
      </a:dk1>
      <a:lt1>
        <a:srgbClr val="FFFFFF"/>
      </a:lt1>
      <a:dk2>
        <a:srgbClr val="1B6480"/>
      </a:dk2>
      <a:lt2>
        <a:srgbClr val="FFFFFF"/>
      </a:lt2>
      <a:accent1>
        <a:srgbClr val="9F4C89"/>
      </a:accent1>
      <a:accent2>
        <a:srgbClr val="58C3C4"/>
      </a:accent2>
      <a:accent3>
        <a:srgbClr val="503156"/>
      </a:accent3>
      <a:accent4>
        <a:srgbClr val="FBCF62"/>
      </a:accent4>
      <a:accent5>
        <a:srgbClr val="424077"/>
      </a:accent5>
      <a:accent6>
        <a:srgbClr val="EB7C9D"/>
      </a:accent6>
      <a:hlink>
        <a:srgbClr val="9F4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872</Words>
  <Application>Microsoft Office PowerPoint</Application>
  <PresentationFormat>On-screen Show (16:9)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Wingdings</vt:lpstr>
      <vt:lpstr>Mitr</vt:lpstr>
      <vt:lpstr>Didact Gothic</vt:lpstr>
      <vt:lpstr>Varela</vt:lpstr>
      <vt:lpstr>Reading Workshop by Slidesgo</vt:lpstr>
      <vt:lpstr>Книжка за всеки</vt:lpstr>
      <vt:lpstr>СЪДЪРЖАНИЕ</vt:lpstr>
      <vt:lpstr>ВЪВЕДЕНИЕ В ПРОЕКТА</vt:lpstr>
      <vt:lpstr>VENDING МАШИНАТА</vt:lpstr>
      <vt:lpstr>ЦЕЛИ НА ПРОЕКТА</vt:lpstr>
      <vt:lpstr>ЗАДАЧИ НА ПРОЕКТА</vt:lpstr>
      <vt:lpstr>ЦЕЛЕВА ГРУПА НА ПРОЕКТА</vt:lpstr>
      <vt:lpstr>ПОДХОД ЗА РАЗВИТИЕ НА ПРОЕКТА</vt:lpstr>
      <vt:lpstr>ДЕЙНОСТИ ПО ПРОЕКТА</vt:lpstr>
      <vt:lpstr>ПЛАН-ГРАФИК НА ПРОЕКТА</vt:lpstr>
      <vt:lpstr>РЕСУРСИ ЗА ПРОЕКТА</vt:lpstr>
      <vt:lpstr>РАБОТЕН ЕКИП ПО ПРОЕКТА</vt:lpstr>
      <vt:lpstr>РЕЗУЛТАТИ ПО ПРОЕКТА</vt:lpstr>
      <vt:lpstr>БЪДЕЩО РАЗВИТИЕ НА ПРОЕКТА</vt:lpstr>
      <vt:lpstr>ЗАКЛЮЧЕНИЕ</vt:lpstr>
      <vt:lpstr>ВЪПРОСИ?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Книжка за всеки</dc:title>
  <cp:lastModifiedBy>Христо Бояджиев</cp:lastModifiedBy>
  <cp:revision>49</cp:revision>
  <dcterms:modified xsi:type="dcterms:W3CDTF">2021-03-14T16:36:21Z</dcterms:modified>
</cp:coreProperties>
</file>