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0"/>
  </p:sldMasterIdLst>
  <p:sldIdLst>
    <p:sldId id="259" r:id="rId101"/>
    <p:sldId id="256" r:id="rId102"/>
    <p:sldId id="257" r:id="rId103"/>
    <p:sldId id="258" r:id="rId10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0" autoAdjust="0"/>
    <p:restoredTop sz="94660"/>
  </p:normalViewPr>
  <p:slideViewPr>
    <p:cSldViewPr snapToGrid="0">
      <p:cViewPr>
        <p:scale>
          <a:sx n="69" d="100"/>
          <a:sy n="69" d="100"/>
        </p:scale>
        <p:origin x="46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2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Master" Target="slideMasters/slideMaster1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9E1-5BDA-31D5-EFBE-2700825F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BCA8B-E59C-A548-D9B9-9536F0335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756B-E15F-52BF-0768-26E301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6893-3D00-F357-73A4-7D766BD0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2B46-4566-EFAF-A176-AF4AA1D1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40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175F-5C6D-92F7-78A1-6AE76315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D670-82C5-C265-1830-A0FE70980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E5BC-DF4F-F7D5-CD7C-C3AA310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152B-6990-1FBC-E5F4-02B4A965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2CBC-1655-D5D1-FE3C-9AA294AD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977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E5D7-E4A5-7CB9-BEDA-74A3FAB07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85A69-185B-C781-E8CD-BCF97B02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588A-B09C-D699-D593-0100CB19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CFA2-2A53-DA28-11BE-E74B896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558A-3ABD-4450-4444-76D2C446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14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E163-121A-4BDD-1F0E-3D9CDFB1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36B8-DB38-DF61-A8AF-B82ECDF1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B7E1-2F14-E602-C1DC-F732F22D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4DAD-DB40-063F-FAB5-3F63E5DB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A5A6-FF46-6B8A-361A-54B68D5D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2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5A5-84EA-A7FB-5701-61C9C69A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A8CA-6BCA-A2BE-F05A-8E3D2B2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7B5A-9D65-223F-D35C-E4C81C9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C9C8-8DAE-0CC0-EE54-0126BDDA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DDC6-6C24-BE71-DACF-4AF57A58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54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AE18-5E58-910B-E9C7-3E3222C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14-256C-D5F6-68D4-0BCF9563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7D826-7EE3-36F0-6E39-48B907BC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6C72-2361-41E9-9AEC-244624B7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89148-4673-1E03-B0D2-3B6DC92D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EEBD8-E46D-68AD-EC70-951785E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8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AC56-20BB-0E70-1DCF-6216C8D7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B772-4335-EA39-A159-11A5ECE0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C013-407C-9F7C-033A-A13D5472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1857-CDF3-2AA7-8D73-A7CCFD7C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5CE0E-C148-6EDA-7A4A-854E124EC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EC1BE-74F5-E0BB-E424-58D009FD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5F7F9-81A3-0548-5BDF-4EDA1B87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DD1D8-AFB4-0493-4DC9-C626F26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97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82B-DF39-AE85-9559-AD0D5794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B53B8-3F71-5E5A-6158-922B4CA0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DB196-2C20-EE91-46ED-BBCB3C60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E53F5-FFEE-2E19-4157-1EEC2F92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21FBF-9DD9-ADBD-E53F-6060256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B139-B3B4-73F2-CF61-15A64D7D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B174-790D-DA89-24B8-E697E125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7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D551-F05C-FA1F-B51E-35AEF209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F72F-864C-633A-690A-128AEB0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11B6-1D2C-5DC4-CF54-97802445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C7003-CE08-B3E2-4D05-33FD2636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7051-F8CC-6B0B-5D69-906DEBE1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D4AA-ED43-824A-1597-314527EC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04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EF56-D807-3786-EF09-EC43CAD8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3C82C-F64C-1FA2-FDD0-817F30853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135D-88DB-688E-3FED-9A3DA0399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6E08-EA4B-B1A5-5E9C-B473E97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78A7-B817-A0B1-77C7-97E07C73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B6BF-80CE-E3D3-8CDA-76C6813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6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15D-C052-AD43-BABD-44F40AAC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50CEE-974D-BD5C-056E-DCB3186C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D43C-9AAB-9D49-05CF-62B1794C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0AB5-7BF1-425E-B6EC-57060E6EEEF5}" type="datetimeFigureOut">
              <a:rPr lang="es-PE" smtClean="0"/>
              <a:t>14/09/2022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CDE1-1EE4-B112-16DB-9C11F9894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8FFF-D5BD-FD8D-9CDC-E6E43AD6A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763-A5FF-43BF-8141-C31BDAB5937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5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8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91.xml"/><Relationship Id="rId5" Type="http://schemas.openxmlformats.org/officeDocument/2006/relationships/customXml" Target="../../customXml/item90.xml"/><Relationship Id="rId4" Type="http://schemas.openxmlformats.org/officeDocument/2006/relationships/customXml" Target="../../customXml/item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26" Type="http://schemas.openxmlformats.org/officeDocument/2006/relationships/slideLayout" Target="../slideLayouts/slideLayout1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1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95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20.xml"/><Relationship Id="rId29" Type="http://schemas.openxmlformats.org/officeDocument/2006/relationships/image" Target="../media/image4.emf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customXml" Target="../../customXml/item93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23" Type="http://schemas.openxmlformats.org/officeDocument/2006/relationships/customXml" Target="../../customXml/item92.xml"/><Relationship Id="rId28" Type="http://schemas.openxmlformats.org/officeDocument/2006/relationships/image" Target="../media/image3.emf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1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2.xml"/><Relationship Id="rId27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43.xml"/><Relationship Id="rId26" Type="http://schemas.openxmlformats.org/officeDocument/2006/relationships/customXml" Target="../../customXml/item51.xml"/><Relationship Id="rId3" Type="http://schemas.openxmlformats.org/officeDocument/2006/relationships/customXml" Target="../../customXml/item25.xml"/><Relationship Id="rId21" Type="http://schemas.openxmlformats.org/officeDocument/2006/relationships/customXml" Target="../../customXml/item46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27.xml"/><Relationship Id="rId17" Type="http://schemas.openxmlformats.org/officeDocument/2006/relationships/customXml" Target="../../customXml/item42.xml"/><Relationship Id="rId25" Type="http://schemas.openxmlformats.org/officeDocument/2006/relationships/customXml" Target="../../customXml/item50.xml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41.xml"/><Relationship Id="rId20" Type="http://schemas.openxmlformats.org/officeDocument/2006/relationships/customXml" Target="../../customXml/item45.xml"/><Relationship Id="rId29" Type="http://schemas.openxmlformats.org/officeDocument/2006/relationships/customXml" Target="../../customXml/item83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33.xml"/><Relationship Id="rId24" Type="http://schemas.openxmlformats.org/officeDocument/2006/relationships/customXml" Target="../../customXml/item49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28.xml"/><Relationship Id="rId23" Type="http://schemas.openxmlformats.org/officeDocument/2006/relationships/customXml" Target="../../customXml/item48.xml"/><Relationship Id="rId28" Type="http://schemas.openxmlformats.org/officeDocument/2006/relationships/customXml" Target="../../customXml/item54.xml"/><Relationship Id="rId10" Type="http://schemas.openxmlformats.org/officeDocument/2006/relationships/customXml" Target="../../customXml/item36.xml"/><Relationship Id="rId19" Type="http://schemas.openxmlformats.org/officeDocument/2006/relationships/customXml" Target="../../customXml/item44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30.xml"/><Relationship Id="rId22" Type="http://schemas.openxmlformats.org/officeDocument/2006/relationships/customXml" Target="../../customXml/item47.xml"/><Relationship Id="rId27" Type="http://schemas.openxmlformats.org/officeDocument/2006/relationships/customXml" Target="../../customXml/item52.xml"/><Relationship Id="rId30" Type="http://schemas.openxmlformats.org/officeDocument/2006/relationships/customXml" Target="../../customXml/item9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77.xml"/><Relationship Id="rId26" Type="http://schemas.openxmlformats.org/officeDocument/2006/relationships/customXml" Target="../../customXml/item82.xml"/><Relationship Id="rId3" Type="http://schemas.openxmlformats.org/officeDocument/2006/relationships/customXml" Target="../../customXml/item59.xml"/><Relationship Id="rId21" Type="http://schemas.openxmlformats.org/officeDocument/2006/relationships/customXml" Target="../../customXml/item81.xml"/><Relationship Id="rId7" Type="http://schemas.openxmlformats.org/officeDocument/2006/relationships/customXml" Target="../../customXml/item61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57.xml"/><Relationship Id="rId25" Type="http://schemas.openxmlformats.org/officeDocument/2006/relationships/customXml" Target="../../customXml/item58.xml"/><Relationship Id="rId33" Type="http://schemas.openxmlformats.org/officeDocument/2006/relationships/image" Target="../media/image2.png"/><Relationship Id="rId2" Type="http://schemas.openxmlformats.org/officeDocument/2006/relationships/customXml" Target="../../customXml/item65.xml"/><Relationship Id="rId16" Type="http://schemas.openxmlformats.org/officeDocument/2006/relationships/customXml" Target="../../customXml/item63.xml"/><Relationship Id="rId20" Type="http://schemas.openxmlformats.org/officeDocument/2006/relationships/customXml" Target="../../customXml/item60.xml"/><Relationship Id="rId29" Type="http://schemas.openxmlformats.org/officeDocument/2006/relationships/customXml" Target="../../customXml/item85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70.xml"/><Relationship Id="rId24" Type="http://schemas.openxmlformats.org/officeDocument/2006/relationships/customXml" Target="../../customXml/item64.xml"/><Relationship Id="rId32" Type="http://schemas.openxmlformats.org/officeDocument/2006/relationships/slideLayout" Target="../slideLayouts/slideLayout1.xml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66.xml"/><Relationship Id="rId23" Type="http://schemas.openxmlformats.org/officeDocument/2006/relationships/customXml" Target="../../customXml/item71.xml"/><Relationship Id="rId28" Type="http://schemas.openxmlformats.org/officeDocument/2006/relationships/customXml" Target="../../customXml/item84.xml"/><Relationship Id="rId10" Type="http://schemas.openxmlformats.org/officeDocument/2006/relationships/customXml" Target="../../customXml/item76.xml"/><Relationship Id="rId19" Type="http://schemas.openxmlformats.org/officeDocument/2006/relationships/customXml" Target="../../customXml/item67.xml"/><Relationship Id="rId31" Type="http://schemas.openxmlformats.org/officeDocument/2006/relationships/customXml" Target="../../customXml/item99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80.xml"/><Relationship Id="rId22" Type="http://schemas.openxmlformats.org/officeDocument/2006/relationships/customXml" Target="../../customXml/item74.xml"/><Relationship Id="rId27" Type="http://schemas.openxmlformats.org/officeDocument/2006/relationships/customXml" Target="../../customXml/item75.xml"/><Relationship Id="rId30" Type="http://schemas.openxmlformats.org/officeDocument/2006/relationships/customXml" Target="../../customXml/item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7773D5BC-4665-DDED-68F4-D5E42F71F4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400C5A-AB24-3B32-2116-C37C4BCE483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0E440C-4E36-ED6E-C603-8643324A66A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D2F633-7C5A-642A-7A33-0DD205C8A35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13BB078E-10DE-58A9-3C1C-84AF472A239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10392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51436DEE-F1F4-F28E-C29E-8102C15354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376F6CC9-BEFF-80C4-C95B-6AF625405CF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6BA6705-9D2A-4733-9627-A605F0C0708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5C4BFAF0-59B1-FA67-BE07-6BA8D2F2E4B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E1BDFE0D-D6F1-BE7B-7B5D-F2E17FD46E2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84A9146-37E0-D440-CEF7-35722369751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07A68A-7F65-DEB7-9C97-41404E7C304E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3A576-E82F-60F2-230D-C87101641AB4}"/>
              </a:ext>
            </a:extLst>
          </p:cNvPr>
          <p:cNvSpPr/>
          <p:nvPr/>
        </p:nvSpPr>
        <p:spPr>
          <a:xfrm>
            <a:off x="3155795" y="1516566"/>
            <a:ext cx="5620215" cy="45385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705A87A-4190-26E3-4FC6-B38FFAC636E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89072" y="3441289"/>
            <a:ext cx="9509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9C64DEF1-93FD-F066-1F4E-FF0C0D69DD4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289073" y="3007132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C3ADC180-7DAD-22EB-F148-F0AA8FB8397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702199" y="3412934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				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F8F55AB-2D7B-AE44-97E6-EBAFC070E6B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702199" y="3007132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JBALLADARES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86131-B745-8CA8-EAC2-02450E4E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82" y="1568625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">
            <a:extLst>
              <a:ext uri="{FF2B5EF4-FFF2-40B4-BE49-F238E27FC236}">
                <a16:creationId xmlns:a16="http://schemas.microsoft.com/office/drawing/2014/main" id="{DAA28A24-F075-BFDF-19B9-5BA74ED676B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324593" y="4070054"/>
            <a:ext cx="19704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Olvidé mi contraseña</a:t>
            </a:r>
          </a:p>
        </p:txBody>
      </p:sp>
    </p:spTree>
    <p:extLst>
      <p:ext uri="{BB962C8B-B14F-4D97-AF65-F5344CB8AC3E}">
        <p14:creationId xmlns:p14="http://schemas.microsoft.com/office/powerpoint/2010/main" val="304742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F61FD68-62CB-C231-EFF7-10F7B7DF331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3191"/>
            <a:ext cx="12192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0546C-E40E-1E29-61FA-5FD6EEB82F34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44C4DA-62E6-57C1-90F6-DA53D73E270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2D4706-88FE-9669-841D-0630B125787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002726-3493-D81D-D9E5-8C0E61A52E0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150265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Consultar Empleado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51E4F787-87FF-DE55-686C-82DCE57C17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FF9469A9-D6E7-D7B5-09D4-95D2D477A4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5C12ABF-CF32-C6D4-C91F-C615A8229F3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B5D485FD-8291-8752-C112-D21BF88E105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A3D06A6-41A1-974F-BF67-24591A1F1A5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6CE4A0C8-67D3-180C-D411-7B342C9611A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868137-3E5B-C7B5-5D31-149F7F97A2B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B4771218-27DA-24B9-9058-2A7A6ED5DF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14009" y="379419"/>
            <a:ext cx="11808441" cy="1299435"/>
            <a:chOff x="3168650" y="2447065"/>
            <a:chExt cx="2616200" cy="1299435"/>
          </a:xfrm>
        </p:grpSpPr>
        <p:sp useBgFill="1">
          <p:nvSpPr>
            <p:cNvPr id="17" name="Container">
              <a:extLst>
                <a:ext uri="{FF2B5EF4-FFF2-40B4-BE49-F238E27FC236}">
                  <a16:creationId xmlns:a16="http://schemas.microsoft.com/office/drawing/2014/main" id="{1824FE27-91B5-CA7B-6100-BA3B7922A459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8" name="Content">
              <a:extLst>
                <a:ext uri="{FF2B5EF4-FFF2-40B4-BE49-F238E27FC236}">
                  <a16:creationId xmlns:a16="http://schemas.microsoft.com/office/drawing/2014/main" id="{4F32DD10-93B9-5E67-658D-613497D3D4FA}"/>
                </a:ext>
              </a:extLst>
            </p:cNvPr>
            <p:cNvSpPr txBox="1"/>
            <p:nvPr/>
          </p:nvSpPr>
          <p:spPr>
            <a:xfrm>
              <a:off x="3172572" y="2447065"/>
              <a:ext cx="354383" cy="27699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Filtros de búsqueda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0820200-9770-2707-A75F-FEF2E2D8BFE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5653" y="767636"/>
            <a:ext cx="8114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Apellidos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D986BCC-EA68-E4D0-39D0-C32E700EB30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866701" y="767636"/>
            <a:ext cx="809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Nombres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6F5A7B9-0ED8-F2A4-C33A-83F5BDCA19A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8725" y="767636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Balladares Guerrero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8B19A2B-201E-9C1B-9E8C-419C6F60EFE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647532" y="767636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Jussara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39BFE95-91B5-8D3B-0717-5D04B28FB71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628536" y="781952"/>
            <a:ext cx="13183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Documento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EF2A8F-8373-6463-8115-47B6393981B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975966" y="796269"/>
            <a:ext cx="11949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N° Documento</a:t>
            </a:r>
          </a:p>
        </p:txBody>
      </p: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2CC2F0CB-2907-C376-8EE0-91B5DE0A880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919321" y="786398"/>
            <a:ext cx="1853758" cy="230832"/>
            <a:chOff x="4016824" y="3329200"/>
            <a:chExt cx="1097652" cy="228600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01454CAC-A25C-E32D-9C8B-10BF65C615D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DNI</a:t>
              </a: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77B2BDBE-4907-C149-1D3F-FC50B6D89C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994C97C-6862-C328-BBA7-CFB235B1217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108445" y="791680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76BB5C1-7241-C56F-B285-DD30B16FA0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58330" y="1216458"/>
            <a:ext cx="4812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</a:p>
        </p:txBody>
      </p: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97F3B52B-1B78-60F4-A02B-2DC5134BB01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04369" y="1220904"/>
            <a:ext cx="1853758" cy="230832"/>
            <a:chOff x="4016824" y="3329200"/>
            <a:chExt cx="1097652" cy="228600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0DF2953-B644-0F87-803B-BD943BFB9CC4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RRHH</a:t>
              </a: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9292E77D-5EBA-B2FB-D0EA-8AC67531591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8C72BD01-459E-EC60-8418-A278BF2CBB83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853574" y="1223245"/>
            <a:ext cx="6094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Desde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6DD18F6B-543B-476E-74D1-06A54E98A7A6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628536" y="1218119"/>
            <a:ext cx="5693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Hasta</a:t>
            </a:r>
          </a:p>
        </p:txBody>
      </p:sp>
      <p:grpSp>
        <p:nvGrpSpPr>
          <p:cNvPr id="35" name="DatePicker">
            <a:extLst>
              <a:ext uri="{FF2B5EF4-FFF2-40B4-BE49-F238E27FC236}">
                <a16:creationId xmlns:a16="http://schemas.microsoft.com/office/drawing/2014/main" id="{9F7B6338-8163-CCCB-DE5F-B6EFF2167CA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658696" y="1197575"/>
            <a:ext cx="969302" cy="228600"/>
            <a:chOff x="3790801" y="3347719"/>
            <a:chExt cx="969299" cy="228600"/>
          </a:xfrm>
        </p:grpSpPr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1B8B16C1-13F7-C2DD-9680-EF61F8A4F628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7" name="Icon" descr="C:\Users\t-dantay\Documents\First24\calendar1.png">
              <a:extLst>
                <a:ext uri="{FF2B5EF4-FFF2-40B4-BE49-F238E27FC236}">
                  <a16:creationId xmlns:a16="http://schemas.microsoft.com/office/drawing/2014/main" id="{32AC83E8-F621-0731-5F1B-CEEE23F0C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DatePicker">
            <a:extLst>
              <a:ext uri="{FF2B5EF4-FFF2-40B4-BE49-F238E27FC236}">
                <a16:creationId xmlns:a16="http://schemas.microsoft.com/office/drawing/2014/main" id="{9D351739-B539-BF37-7071-C0F36BB7D4F9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6933676" y="1194332"/>
            <a:ext cx="969302" cy="228600"/>
            <a:chOff x="3790801" y="3347719"/>
            <a:chExt cx="969299" cy="228600"/>
          </a:xfrm>
        </p:grpSpPr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3FC2880-ABE2-B678-0A95-A12738FB3A1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40" name="Icon" descr="C:\Users\t-dantay\Documents\First24\calendar1.png">
              <a:extLst>
                <a:ext uri="{FF2B5EF4-FFF2-40B4-BE49-F238E27FC236}">
                  <a16:creationId xmlns:a16="http://schemas.microsoft.com/office/drawing/2014/main" id="{56321D5D-87A2-0D2B-BFF7-8C97BE88C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608EE8ED-8B47-1317-3CA1-B24EA768EC1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0855611" y="1217574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Buscar</a:t>
            </a:r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AF115AE9-6204-0846-E6DE-B7E53FC964A0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208326" y="2345381"/>
            <a:ext cx="11808441" cy="4014864"/>
            <a:chOff x="3168650" y="2971619"/>
            <a:chExt cx="2616200" cy="4014864"/>
          </a:xfrm>
        </p:grpSpPr>
        <p:sp useBgFill="1">
          <p:nvSpPr>
            <p:cNvPr id="43" name="Container">
              <a:extLst>
                <a:ext uri="{FF2B5EF4-FFF2-40B4-BE49-F238E27FC236}">
                  <a16:creationId xmlns:a16="http://schemas.microsoft.com/office/drawing/2014/main" id="{AC464923-6F11-F06E-B6D0-DBBD197D5751}"/>
                </a:ext>
              </a:extLst>
            </p:cNvPr>
            <p:cNvSpPr/>
            <p:nvPr/>
          </p:nvSpPr>
          <p:spPr>
            <a:xfrm>
              <a:off x="3168650" y="3139332"/>
              <a:ext cx="2616200" cy="3847151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95556F3D-7589-880F-993D-4C61937D1BE8}"/>
                </a:ext>
              </a:extLst>
            </p:cNvPr>
            <p:cNvSpPr txBox="1"/>
            <p:nvPr/>
          </p:nvSpPr>
          <p:spPr>
            <a:xfrm>
              <a:off x="3190146" y="2971619"/>
              <a:ext cx="4509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Resultado de la búsqueda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45" name="Table">
            <a:extLst>
              <a:ext uri="{FF2B5EF4-FFF2-40B4-BE49-F238E27FC236}">
                <a16:creationId xmlns:a16="http://schemas.microsoft.com/office/drawing/2014/main" id="{01031826-B6A7-08C6-88A3-FDBFACFF7633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359535824"/>
              </p:ext>
            </p:extLst>
          </p:nvPr>
        </p:nvGraphicFramePr>
        <p:xfrm>
          <a:off x="398941" y="2783304"/>
          <a:ext cx="11434083" cy="3307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1069571759"/>
                    </a:ext>
                  </a:extLst>
                </a:gridCol>
                <a:gridCol w="124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val="1800330833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489275157"/>
                    </a:ext>
                  </a:extLst>
                </a:gridCol>
                <a:gridCol w="1070043">
                  <a:extLst>
                    <a:ext uri="{9D8B030D-6E8A-4147-A177-3AD203B41FA5}">
                      <a16:colId xmlns:a16="http://schemas.microsoft.com/office/drawing/2014/main" val="3235754873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3100371868"/>
                    </a:ext>
                  </a:extLst>
                </a:gridCol>
                <a:gridCol w="636488">
                  <a:extLst>
                    <a:ext uri="{9D8B030D-6E8A-4147-A177-3AD203B41FA5}">
                      <a16:colId xmlns:a16="http://schemas.microsoft.com/office/drawing/2014/main" val="3361302834"/>
                    </a:ext>
                  </a:extLst>
                </a:gridCol>
              </a:tblGrid>
              <a:tr h="4133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Tipo Documento 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N° Documento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Apellidos y Nombres 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Tipo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Fecha de Ingreso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Correo Electrónico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Teléfono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Dirección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Editar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Eliminar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DNI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12345678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Balladares Guerrero Jussara 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RRHH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01/01/2022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jballadares@</a:t>
                      </a:r>
                      <a:r>
                        <a:rPr lang="es-PE" sz="1100" dirty="0">
                          <a:solidFill>
                            <a:srgbClr val="000000"/>
                          </a:solidFill>
                        </a:rPr>
                        <a:t>gmail.com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987654321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San Miguel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38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Content">
            <a:extLst>
              <a:ext uri="{FF2B5EF4-FFF2-40B4-BE49-F238E27FC236}">
                <a16:creationId xmlns:a16="http://schemas.microsoft.com/office/drawing/2014/main" id="{F0D710FE-C348-6E8D-4869-B89BB1D8D5AA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10850072" y="2152236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FBF8A5A-E24E-D773-E63A-319845FD5346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22" y="3216569"/>
            <a:ext cx="337500" cy="337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E0E7AF-DF27-6170-B113-769308BF9F2A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248" y="3306569"/>
            <a:ext cx="135000" cy="157500"/>
          </a:xfrm>
          <a:prstGeom prst="rect">
            <a:avLst/>
          </a:prstGeom>
        </p:spPr>
      </p:pic>
      <p:grpSp>
        <p:nvGrpSpPr>
          <p:cNvPr id="49" name="AlertDialog">
            <a:extLst>
              <a:ext uri="{FF2B5EF4-FFF2-40B4-BE49-F238E27FC236}">
                <a16:creationId xmlns:a16="http://schemas.microsoft.com/office/drawing/2014/main" id="{9792598D-D6B1-17BF-C4DF-0CB5350351B1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8118404" y="3987334"/>
            <a:ext cx="3458844" cy="1357313"/>
            <a:chOff x="2894331" y="2786062"/>
            <a:chExt cx="3458844" cy="13573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B3E73C-17FD-644B-920A-6150644C3696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9C2A1631-4952-8F40-8822-E409F93CE080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9" name="InnerArea">
                <a:extLst>
                  <a:ext uri="{FF2B5EF4-FFF2-40B4-BE49-F238E27FC236}">
                    <a16:creationId xmlns:a16="http://schemas.microsoft.com/office/drawing/2014/main" id="{11D6CDF6-688A-9350-B881-7839784EBF17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433F446C-4C40-1868-43D1-6A1DA710DD36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56" name="X2">
                <a:extLst>
                  <a:ext uri="{FF2B5EF4-FFF2-40B4-BE49-F238E27FC236}">
                    <a16:creationId xmlns:a16="http://schemas.microsoft.com/office/drawing/2014/main" id="{56F6FBD0-3916-2494-1533-356D638C75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7" name="X1">
                <a:extLst>
                  <a:ext uri="{FF2B5EF4-FFF2-40B4-BE49-F238E27FC236}">
                    <a16:creationId xmlns:a16="http://schemas.microsoft.com/office/drawing/2014/main" id="{10D7109D-3F71-A82D-3AF6-C20907B7AA1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52" name="AlertText">
              <a:extLst>
                <a:ext uri="{FF2B5EF4-FFF2-40B4-BE49-F238E27FC236}">
                  <a16:creationId xmlns:a16="http://schemas.microsoft.com/office/drawing/2014/main" id="{455DCA1B-FCA7-CAAC-8AB1-A9878969441C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s-PE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¿Estás seguro(a) de eliminar el registro del empleado?</a:t>
              </a:r>
            </a:p>
          </p:txBody>
        </p:sp>
        <p:sp>
          <p:nvSpPr>
            <p:cNvPr id="54" name="CancelButton">
              <a:extLst>
                <a:ext uri="{FF2B5EF4-FFF2-40B4-BE49-F238E27FC236}">
                  <a16:creationId xmlns:a16="http://schemas.microsoft.com/office/drawing/2014/main" id="{10BFC6FC-2CEE-9730-C7D0-5F9C08768781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No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OkButton">
              <a:extLst>
                <a:ext uri="{FF2B5EF4-FFF2-40B4-BE49-F238E27FC236}">
                  <a16:creationId xmlns:a16="http://schemas.microsoft.com/office/drawing/2014/main" id="{286FA20D-200C-6B42-748B-24480AE380A4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Si</a:t>
              </a:r>
            </a:p>
          </p:txBody>
        </p:sp>
      </p:grpSp>
      <p:sp>
        <p:nvSpPr>
          <p:cNvPr id="60" name="MouseClick">
            <a:extLst>
              <a:ext uri="{FF2B5EF4-FFF2-40B4-BE49-F238E27FC236}">
                <a16:creationId xmlns:a16="http://schemas.microsoft.com/office/drawing/2014/main" id="{C297DF8B-BD72-61FB-C0B2-B156BD975A74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 rot="20359169">
            <a:off x="10048287" y="4522338"/>
            <a:ext cx="120319" cy="168951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8" name="AlertDialog">
            <a:extLst>
              <a:ext uri="{FF2B5EF4-FFF2-40B4-BE49-F238E27FC236}">
                <a16:creationId xmlns:a16="http://schemas.microsoft.com/office/drawing/2014/main" id="{5A8B2CD9-E7A4-6CB6-2848-8BC9F3B0D6FC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8111864" y="5383074"/>
            <a:ext cx="3458844" cy="1357313"/>
            <a:chOff x="2894331" y="2786062"/>
            <a:chExt cx="3458844" cy="135731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12F89B5-2E7F-F810-0F5A-A6B536D83C43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77" name="Background">
                <a:extLst>
                  <a:ext uri="{FF2B5EF4-FFF2-40B4-BE49-F238E27FC236}">
                    <a16:creationId xmlns:a16="http://schemas.microsoft.com/office/drawing/2014/main" id="{031CCFE3-0AB4-750A-0E94-3D0EA188E872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Title</a:t>
                </a:r>
              </a:p>
            </p:txBody>
          </p:sp>
          <p:sp>
            <p:nvSpPr>
              <p:cNvPr id="78" name="InnerArea">
                <a:extLst>
                  <a:ext uri="{FF2B5EF4-FFF2-40B4-BE49-F238E27FC236}">
                    <a16:creationId xmlns:a16="http://schemas.microsoft.com/office/drawing/2014/main" id="{9FD599AD-DE81-413A-7C63-82E07BCC3B0D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Minimize - Maximize - Close">
              <a:extLst>
                <a:ext uri="{FF2B5EF4-FFF2-40B4-BE49-F238E27FC236}">
                  <a16:creationId xmlns:a16="http://schemas.microsoft.com/office/drawing/2014/main" id="{2C0EFA42-B58F-0378-DB7E-1BA4B66B2074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75" name="X2">
                <a:extLst>
                  <a:ext uri="{FF2B5EF4-FFF2-40B4-BE49-F238E27FC236}">
                    <a16:creationId xmlns:a16="http://schemas.microsoft.com/office/drawing/2014/main" id="{216AC135-67A8-4D42-30BD-64B9E41BB0F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X1">
                <a:extLst>
                  <a:ext uri="{FF2B5EF4-FFF2-40B4-BE49-F238E27FC236}">
                    <a16:creationId xmlns:a16="http://schemas.microsoft.com/office/drawing/2014/main" id="{143775A0-CC2B-FB9F-BC47-2F225E18C4A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1" name="AlertText">
              <a:extLst>
                <a:ext uri="{FF2B5EF4-FFF2-40B4-BE49-F238E27FC236}">
                  <a16:creationId xmlns:a16="http://schemas.microsoft.com/office/drawing/2014/main" id="{9065706D-AF12-FAEA-3A32-8DA617EBFF4B}"/>
                </a:ext>
              </a:extLst>
            </p:cNvPr>
            <p:cNvSpPr txBox="1"/>
            <p:nvPr/>
          </p:nvSpPr>
          <p:spPr>
            <a:xfrm>
              <a:off x="3469780" y="3258406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s-PE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 eliminó el empleado correctamente.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19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C 0.01028 -0.0007 0.02083 0.00093 0.03086 -0.00232 C 0.03854 -0.00486 0.04479 -0.01204 0.05169 -0.0169 C 0.07916 -0.03611 0.09075 -0.06366 0.10638 -0.09815 C 0.11106 -0.11991 0.11367 -0.14074 0.11367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F61FD68-62CB-C231-EFF7-10F7B7DF331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87549"/>
            <a:ext cx="12192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0546C-E40E-1E29-61FA-5FD6EEB82F34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44C4DA-62E6-57C1-90F6-DA53D73E270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2D4706-88FE-9669-841D-0630B125787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002726-3493-D81D-D9E5-8C0E61A52E0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109251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Registrar Empleado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51E4F787-87FF-DE55-686C-82DCE57C17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FF9469A9-D6E7-D7B5-09D4-95D2D477A4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5C12ABF-CF32-C6D4-C91F-C615A8229F3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B5D485FD-8291-8752-C112-D21BF88E105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A3D06A6-41A1-974F-BF67-24591A1F1A5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6CE4A0C8-67D3-180C-D411-7B342C9611A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868137-3E5B-C7B5-5D31-149F7F97A2B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B4771218-27DA-24B9-9058-2A7A6ED5DF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33118" y="352112"/>
            <a:ext cx="7490298" cy="5416390"/>
            <a:chOff x="3168650" y="2419758"/>
            <a:chExt cx="2616200" cy="1326742"/>
          </a:xfrm>
        </p:grpSpPr>
        <p:sp useBgFill="1">
          <p:nvSpPr>
            <p:cNvPr id="17" name="Container">
              <a:extLst>
                <a:ext uri="{FF2B5EF4-FFF2-40B4-BE49-F238E27FC236}">
                  <a16:creationId xmlns:a16="http://schemas.microsoft.com/office/drawing/2014/main" id="{1824FE27-91B5-CA7B-6100-BA3B7922A459}"/>
                </a:ext>
              </a:extLst>
            </p:cNvPr>
            <p:cNvSpPr/>
            <p:nvPr/>
          </p:nvSpPr>
          <p:spPr>
            <a:xfrm>
              <a:off x="3168650" y="2454882"/>
              <a:ext cx="2616200" cy="129161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8" name="Content">
              <a:extLst>
                <a:ext uri="{FF2B5EF4-FFF2-40B4-BE49-F238E27FC236}">
                  <a16:creationId xmlns:a16="http://schemas.microsoft.com/office/drawing/2014/main" id="{4F32DD10-93B9-5E67-658D-613497D3D4FA}"/>
                </a:ext>
              </a:extLst>
            </p:cNvPr>
            <p:cNvSpPr txBox="1"/>
            <p:nvPr/>
          </p:nvSpPr>
          <p:spPr>
            <a:xfrm>
              <a:off x="3316284" y="2419758"/>
              <a:ext cx="518888" cy="6913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Datos Empleado</a:t>
              </a:r>
              <a:endParaRPr lang="en-US" sz="105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0820200-9770-2707-A75F-FEF2E2D8BFE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09535" y="1367160"/>
            <a:ext cx="13499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 Paterno 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D986BCC-EA68-E4D0-39D0-C32E700EB30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09536" y="933003"/>
            <a:ext cx="809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Nombres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6F5A7B9-0ED8-F2A4-C33A-83F5BDCA19A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22662" y="1339132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Balladares 						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8B19A2B-201E-9C1B-9E8C-419C6F60EFE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122662" y="933003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Jussara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39BFE95-91B5-8D3B-0717-5D04B28FB71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09535" y="2220881"/>
            <a:ext cx="13183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Documento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EF2A8F-8373-6463-8115-47B6393981B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2845" y="2654774"/>
            <a:ext cx="11949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N° Documento</a:t>
            </a:r>
          </a:p>
        </p:txBody>
      </p: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2CC2F0CB-2907-C376-8EE0-91B5DE0A880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117051" y="2225327"/>
            <a:ext cx="1853758" cy="230832"/>
            <a:chOff x="4016824" y="3329200"/>
            <a:chExt cx="1097652" cy="228600"/>
          </a:xfrm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01454CAC-A25C-E32D-9C8B-10BF65C615D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DNI</a:t>
              </a: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77B2BDBE-4907-C149-1D3F-FC50B6D89C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994C97C-6862-C328-BBA7-CFB235B1217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112642" y="2650185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76BB5C1-7241-C56F-B285-DD30B16FA0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346204" y="929812"/>
            <a:ext cx="4812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</a:p>
        </p:txBody>
      </p: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97F3B52B-1B78-60F4-A02B-2DC5134BB01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82955" y="929812"/>
            <a:ext cx="1853758" cy="230832"/>
            <a:chOff x="4016824" y="3329200"/>
            <a:chExt cx="1097652" cy="228600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0DF2953-B644-0F87-803B-BD943BFB9CC4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RRHH</a:t>
              </a: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9292E77D-5EBA-B2FB-D0EA-8AC67531591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DD18F6B-543B-476E-74D1-06A54E98A7A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361797" y="1365702"/>
            <a:ext cx="11235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 Ingreso</a:t>
            </a:r>
          </a:p>
        </p:txBody>
      </p:sp>
      <p:grpSp>
        <p:nvGrpSpPr>
          <p:cNvPr id="38" name="DatePicker">
            <a:extLst>
              <a:ext uri="{FF2B5EF4-FFF2-40B4-BE49-F238E27FC236}">
                <a16:creationId xmlns:a16="http://schemas.microsoft.com/office/drawing/2014/main" id="{9D351739-B539-BF37-7071-C0F36BB7D4F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5582955" y="1365702"/>
            <a:ext cx="969302" cy="228600"/>
            <a:chOff x="3790801" y="3347719"/>
            <a:chExt cx="969299" cy="228600"/>
          </a:xfrm>
        </p:grpSpPr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3FC2880-ABE2-B678-0A95-A12738FB3A1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40" name="Icon" descr="C:\Users\t-dantay\Documents\First24\calendar1.png">
              <a:extLst>
                <a:ext uri="{FF2B5EF4-FFF2-40B4-BE49-F238E27FC236}">
                  <a16:creationId xmlns:a16="http://schemas.microsoft.com/office/drawing/2014/main" id="{56321D5D-87A2-0D2B-BFF7-8C97BE88C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608EE8ED-8B47-1317-3CA1-B24EA768EC1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439715" y="5377998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35C5828E-AD6F-83A3-777F-E5F192491FD7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09536" y="1801318"/>
            <a:ext cx="1406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 Materno 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E6D482-403E-9480-1E8B-43D9BAB81719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728081" y="3081651"/>
            <a:ext cx="962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Estado Civil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D80FF2D2-FF17-F782-CE56-BAC28FA19CB4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738255" y="3527234"/>
            <a:ext cx="8141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Dirección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FE1FC71A-EF4D-5CBB-0ABD-4F8CFB8222DF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731904" y="3957867"/>
            <a:ext cx="6426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Correo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47672135-7A5A-2E21-5391-FC1E1F047AEE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738254" y="4382767"/>
            <a:ext cx="7603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1796B02-4977-BD77-4C79-161696D4AD3B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748573" y="4771753"/>
            <a:ext cx="7990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Contacto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EEA9BBFD-A3AF-B68F-525B-541DEB91E63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2118092" y="1773598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Guerrero 						</a:t>
            </a:r>
          </a:p>
        </p:txBody>
      </p:sp>
      <p:grpSp>
        <p:nvGrpSpPr>
          <p:cNvPr id="54" name="DropdownBox">
            <a:extLst>
              <a:ext uri="{FF2B5EF4-FFF2-40B4-BE49-F238E27FC236}">
                <a16:creationId xmlns:a16="http://schemas.microsoft.com/office/drawing/2014/main" id="{E9B1F395-B32B-70C8-96DE-EF6B1A76A1F0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2094091" y="3079411"/>
            <a:ext cx="1853758" cy="230832"/>
            <a:chOff x="4016824" y="3329200"/>
            <a:chExt cx="1097652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6247F11-B9C8-84F0-DBB3-E5829F3276C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Soltero</a:t>
              </a:r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20132EC5-EF94-1BC7-3C42-870CBD4C1C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5958F255-AD5A-FBC0-CF94-080441CAC3D0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2087228" y="3521840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San Miguel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13918A8D-EB42-6799-67E2-80953A6BB4FC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2079359" y="3978356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jballadares@</a:t>
            </a:r>
            <a:r>
              <a:rPr lang="es-PE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gmail.com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866B0949-58E4-E76F-DE0E-4CE8DDEEC6F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2073316" y="4403256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987654321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44F7D9BE-601F-6C1F-E9A0-FA0AC42678AE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2065635" y="4771753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789654321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21AA7833-799D-015E-B271-598AEC074C4A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4369964" y="1773598"/>
            <a:ext cx="7557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Lactante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85835D-2513-1B85-7DC6-650F90D536AE}"/>
              </a:ext>
            </a:extLst>
          </p:cNvPr>
          <p:cNvGrpSpPr/>
          <p:nvPr/>
        </p:nvGrpSpPr>
        <p:grpSpPr>
          <a:xfrm>
            <a:off x="5620349" y="1790375"/>
            <a:ext cx="212430" cy="230832"/>
            <a:chOff x="5179843" y="2087451"/>
            <a:chExt cx="199089" cy="216403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7CDDA87A-EAA3-8176-C6FF-0D0E6114EA27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heckBox">
              <a:extLst>
                <a:ext uri="{FF2B5EF4-FFF2-40B4-BE49-F238E27FC236}">
                  <a16:creationId xmlns:a16="http://schemas.microsoft.com/office/drawing/2014/main" id="{83A57BC5-4317-7753-F772-1AF7E74C733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56DA3451-824F-2DCD-6863-D14295A22086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173268" y="5377998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3" name="AlertDialog">
            <a:extLst>
              <a:ext uri="{FF2B5EF4-FFF2-40B4-BE49-F238E27FC236}">
                <a16:creationId xmlns:a16="http://schemas.microsoft.com/office/drawing/2014/main" id="{7842EF1A-7787-4116-5CA0-7D3BF9BAB2E0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8172824" y="3429000"/>
            <a:ext cx="3458844" cy="1357313"/>
            <a:chOff x="2894331" y="2786062"/>
            <a:chExt cx="3458844" cy="13573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AF74DC-D6C9-F762-2ABE-BE73176DC631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81" name="Background">
                <a:extLst>
                  <a:ext uri="{FF2B5EF4-FFF2-40B4-BE49-F238E27FC236}">
                    <a16:creationId xmlns:a16="http://schemas.microsoft.com/office/drawing/2014/main" id="{5CE96978-DEDA-D796-9B07-C90CBD5A8A46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2" name="InnerArea">
                <a:extLst>
                  <a:ext uri="{FF2B5EF4-FFF2-40B4-BE49-F238E27FC236}">
                    <a16:creationId xmlns:a16="http://schemas.microsoft.com/office/drawing/2014/main" id="{BB6F924D-7B82-DA9B-A6EF-B31528F90106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Minimize - Maximize - Close">
              <a:extLst>
                <a:ext uri="{FF2B5EF4-FFF2-40B4-BE49-F238E27FC236}">
                  <a16:creationId xmlns:a16="http://schemas.microsoft.com/office/drawing/2014/main" id="{178CCA40-3454-42AB-253C-739A7C73DFB0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79" name="X2">
                <a:extLst>
                  <a:ext uri="{FF2B5EF4-FFF2-40B4-BE49-F238E27FC236}">
                    <a16:creationId xmlns:a16="http://schemas.microsoft.com/office/drawing/2014/main" id="{B6CBD9F9-D436-40C9-CD71-E1EE7C3CF68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0" name="X1">
                <a:extLst>
                  <a:ext uri="{FF2B5EF4-FFF2-40B4-BE49-F238E27FC236}">
                    <a16:creationId xmlns:a16="http://schemas.microsoft.com/office/drawing/2014/main" id="{0A6343B8-0308-5C96-5D9A-693F6DFA708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6" name="AlertText">
              <a:extLst>
                <a:ext uri="{FF2B5EF4-FFF2-40B4-BE49-F238E27FC236}">
                  <a16:creationId xmlns:a16="http://schemas.microsoft.com/office/drawing/2014/main" id="{12A00E19-9369-13D7-D886-469B486543C2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s-PE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Tu registro de empleado se ha realizado de manera exitosa.</a:t>
              </a:r>
            </a:p>
          </p:txBody>
        </p:sp>
        <p:sp>
          <p:nvSpPr>
            <p:cNvPr id="77" name="CancelButton">
              <a:extLst>
                <a:ext uri="{FF2B5EF4-FFF2-40B4-BE49-F238E27FC236}">
                  <a16:creationId xmlns:a16="http://schemas.microsoft.com/office/drawing/2014/main" id="{5B63F295-255D-3953-7CA2-BF189710FC3B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8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F61FD68-62CB-C231-EFF7-10F7B7DF331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18392"/>
            <a:ext cx="12192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0546C-E40E-1E29-61FA-5FD6EEB82F34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44C4DA-62E6-57C1-90F6-DA53D73E2703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2D4706-88FE-9669-841D-0630B125787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C7002726-3493-D81D-D9E5-8C0E61A52E0D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3703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Editar Empleado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51E4F787-87FF-DE55-686C-82DCE57C17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FF9469A9-D6E7-D7B5-09D4-95D2D477A4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5C12ABF-CF32-C6D4-C91F-C615A8229F3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B5D485FD-8291-8752-C112-D21BF88E105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A3D06A6-41A1-974F-BF67-24591A1F1A5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6CE4A0C8-67D3-180C-D411-7B342C9611A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868137-3E5B-C7B5-5D31-149F7F97A2B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B4771218-27DA-24B9-9058-2A7A6ED5DF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66567" y="452477"/>
            <a:ext cx="7490298" cy="5416390"/>
            <a:chOff x="3168650" y="2419758"/>
            <a:chExt cx="2616200" cy="1326742"/>
          </a:xfrm>
        </p:grpSpPr>
        <p:sp useBgFill="1">
          <p:nvSpPr>
            <p:cNvPr id="17" name="Container">
              <a:extLst>
                <a:ext uri="{FF2B5EF4-FFF2-40B4-BE49-F238E27FC236}">
                  <a16:creationId xmlns:a16="http://schemas.microsoft.com/office/drawing/2014/main" id="{1824FE27-91B5-CA7B-6100-BA3B7922A459}"/>
                </a:ext>
              </a:extLst>
            </p:cNvPr>
            <p:cNvSpPr/>
            <p:nvPr/>
          </p:nvSpPr>
          <p:spPr>
            <a:xfrm>
              <a:off x="3168650" y="2454882"/>
              <a:ext cx="2616200" cy="1291618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4F32DD10-93B9-5E67-658D-613497D3D4FA}"/>
                </a:ext>
              </a:extLst>
            </p:cNvPr>
            <p:cNvSpPr txBox="1"/>
            <p:nvPr/>
          </p:nvSpPr>
          <p:spPr>
            <a:xfrm>
              <a:off x="3316284" y="2419758"/>
              <a:ext cx="518888" cy="69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Datos Empleado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50820200-9770-2707-A75F-FEF2E2D8BFEF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42984" y="1467525"/>
            <a:ext cx="13499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 Paterno 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6D986BCC-EA68-E4D0-39D0-C32E700EB30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42985" y="1033368"/>
            <a:ext cx="809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Nombres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56F5A7B9-0ED8-F2A4-C33A-83F5BDCA19A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56111" y="1439497"/>
            <a:ext cx="1853758" cy="23083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Balladares 						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8B19A2B-201E-9C1B-9E8C-419C6F60EFE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156111" y="1033368"/>
            <a:ext cx="1853758" cy="23083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Jussara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139BFE95-91B5-8D3B-0717-5D04B28FB710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42984" y="2321246"/>
            <a:ext cx="13183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 Documento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EF2A8F-8373-6463-8115-47B6393981B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66294" y="2755139"/>
            <a:ext cx="11949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N° Documento</a:t>
            </a:r>
          </a:p>
        </p:txBody>
      </p:sp>
      <p:grpSp>
        <p:nvGrpSpPr>
          <p:cNvPr id="25" name="DropdownBox">
            <a:extLst>
              <a:ext uri="{FF2B5EF4-FFF2-40B4-BE49-F238E27FC236}">
                <a16:creationId xmlns:a16="http://schemas.microsoft.com/office/drawing/2014/main" id="{2CC2F0CB-2907-C376-8EE0-91B5DE0A880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150500" y="2325692"/>
            <a:ext cx="1853758" cy="230832"/>
            <a:chOff x="4016824" y="3329200"/>
            <a:chExt cx="1097652" cy="228600"/>
          </a:xfrm>
          <a:solidFill>
            <a:schemeClr val="bg2"/>
          </a:solidFill>
        </p:grpSpPr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01454CAC-A25C-E32D-9C8B-10BF65C615D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DNI</a:t>
              </a:r>
            </a:p>
          </p:txBody>
        </p:sp>
        <p:sp>
          <p:nvSpPr>
            <p:cNvPr id="27" name="DownArrow">
              <a:extLst>
                <a:ext uri="{FF2B5EF4-FFF2-40B4-BE49-F238E27FC236}">
                  <a16:creationId xmlns:a16="http://schemas.microsoft.com/office/drawing/2014/main" id="{77B2BDBE-4907-C149-1D3F-FC50B6D89C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5994C97C-6862-C328-BBA7-CFB235B1217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146091" y="2750550"/>
            <a:ext cx="1853758" cy="23083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12345678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76BB5C1-7241-C56F-B285-DD30B16FA06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379653" y="1030177"/>
            <a:ext cx="4812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Tipo</a:t>
            </a:r>
          </a:p>
        </p:txBody>
      </p:sp>
      <p:grpSp>
        <p:nvGrpSpPr>
          <p:cNvPr id="30" name="DropdownBox">
            <a:extLst>
              <a:ext uri="{FF2B5EF4-FFF2-40B4-BE49-F238E27FC236}">
                <a16:creationId xmlns:a16="http://schemas.microsoft.com/office/drawing/2014/main" id="{97F3B52B-1B78-60F4-A02B-2DC5134BB01C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616404" y="1030177"/>
            <a:ext cx="1853758" cy="230832"/>
            <a:chOff x="4016824" y="3329200"/>
            <a:chExt cx="1097652" cy="228600"/>
          </a:xfrm>
          <a:solidFill>
            <a:schemeClr val="bg2"/>
          </a:solidFill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0DF2953-B644-0F87-803B-BD943BFB9CC4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RRHH</a:t>
              </a:r>
            </a:p>
          </p:txBody>
        </p:sp>
        <p:sp>
          <p:nvSpPr>
            <p:cNvPr id="32" name="DownArrow">
              <a:extLst>
                <a:ext uri="{FF2B5EF4-FFF2-40B4-BE49-F238E27FC236}">
                  <a16:creationId xmlns:a16="http://schemas.microsoft.com/office/drawing/2014/main" id="{9292E77D-5EBA-B2FB-D0EA-8AC67531591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DD18F6B-543B-476E-74D1-06A54E98A7A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395246" y="1466067"/>
            <a:ext cx="11235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Fecha Ingreso</a:t>
            </a:r>
          </a:p>
        </p:txBody>
      </p:sp>
      <p:grpSp>
        <p:nvGrpSpPr>
          <p:cNvPr id="38" name="DatePicker">
            <a:extLst>
              <a:ext uri="{FF2B5EF4-FFF2-40B4-BE49-F238E27FC236}">
                <a16:creationId xmlns:a16="http://schemas.microsoft.com/office/drawing/2014/main" id="{9D351739-B539-BF37-7071-C0F36BB7D4F9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5616404" y="1466067"/>
            <a:ext cx="969302" cy="228600"/>
            <a:chOff x="3790801" y="3347719"/>
            <a:chExt cx="969299" cy="228600"/>
          </a:xfrm>
        </p:grpSpPr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3FC2880-ABE2-B678-0A95-A12738FB3A1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40" name="Icon" descr="C:\Users\t-dantay\Documents\First24\calendar1.png">
              <a:extLst>
                <a:ext uri="{FF2B5EF4-FFF2-40B4-BE49-F238E27FC236}">
                  <a16:creationId xmlns:a16="http://schemas.microsoft.com/office/drawing/2014/main" id="{56321D5D-87A2-0D2B-BFF7-8C97BE88C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ontent">
            <a:extLst>
              <a:ext uri="{FF2B5EF4-FFF2-40B4-BE49-F238E27FC236}">
                <a16:creationId xmlns:a16="http://schemas.microsoft.com/office/drawing/2014/main" id="{35C5828E-AD6F-83A3-777F-E5F192491FD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742985" y="1901683"/>
            <a:ext cx="1406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Apellido Materno 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E6D482-403E-9480-1E8B-43D9BAB81719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761530" y="3182016"/>
            <a:ext cx="9621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Estado Civil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D80FF2D2-FF17-F782-CE56-BAC28FA19CB4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771704" y="3627599"/>
            <a:ext cx="8141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Dirección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FE1FC71A-EF4D-5CBB-0ABD-4F8CFB8222D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765353" y="4058232"/>
            <a:ext cx="6426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Correo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47672135-7A5A-2E21-5391-FC1E1F047AE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771703" y="4483132"/>
            <a:ext cx="7603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1796B02-4977-BD77-4C79-161696D4AD3B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782022" y="4872118"/>
            <a:ext cx="7990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Contacto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EEA9BBFD-A3AF-B68F-525B-541DEB91E63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2151541" y="1873963"/>
            <a:ext cx="1853758" cy="23083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Guerrero 						</a:t>
            </a:r>
          </a:p>
        </p:txBody>
      </p:sp>
      <p:grpSp>
        <p:nvGrpSpPr>
          <p:cNvPr id="54" name="DropdownBox">
            <a:extLst>
              <a:ext uri="{FF2B5EF4-FFF2-40B4-BE49-F238E27FC236}">
                <a16:creationId xmlns:a16="http://schemas.microsoft.com/office/drawing/2014/main" id="{E9B1F395-B32B-70C8-96DE-EF6B1A76A1F0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2127540" y="3179776"/>
            <a:ext cx="1853758" cy="230832"/>
            <a:chOff x="4016824" y="3329200"/>
            <a:chExt cx="1097652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6247F11-B9C8-84F0-DBB3-E5829F3276C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Soltero</a:t>
              </a:r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20132EC5-EF94-1BC7-3C42-870CBD4C1C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5958F255-AD5A-FBC0-CF94-080441CAC3D0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2120677" y="3622205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San Miguel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13918A8D-EB42-6799-67E2-80953A6BB4FC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2112808" y="4078721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jballadares@</a:t>
            </a:r>
            <a:r>
              <a:rPr lang="es-PE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gmail.com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866B0949-58E4-E76F-DE0E-4CE8DDEEC6FE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2106765" y="4503621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987654321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44F7D9BE-601F-6C1F-E9A0-FA0AC42678A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2099084" y="4872118"/>
            <a:ext cx="1853758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789654321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21AA7833-799D-015E-B271-598AEC074C4A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4403413" y="1873963"/>
            <a:ext cx="7557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Lactante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85835D-2513-1B85-7DC6-650F90D536AE}"/>
              </a:ext>
            </a:extLst>
          </p:cNvPr>
          <p:cNvGrpSpPr/>
          <p:nvPr/>
        </p:nvGrpSpPr>
        <p:grpSpPr>
          <a:xfrm>
            <a:off x="5653798" y="1890740"/>
            <a:ext cx="212430" cy="230832"/>
            <a:chOff x="5179843" y="2087451"/>
            <a:chExt cx="199089" cy="216403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7CDDA87A-EAA3-8176-C6FF-0D0E6114EA27}"/>
                </a:ext>
              </a:extLst>
            </p:cNvPr>
            <p:cNvSpPr txBox="1"/>
            <p:nvPr/>
          </p:nvSpPr>
          <p:spPr>
            <a:xfrm>
              <a:off x="5179843" y="2087451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heckBox">
              <a:extLst>
                <a:ext uri="{FF2B5EF4-FFF2-40B4-BE49-F238E27FC236}">
                  <a16:creationId xmlns:a16="http://schemas.microsoft.com/office/drawing/2014/main" id="{83A57BC5-4317-7753-F772-1AF7E74C733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89AAAC7D-3F66-725C-CBBA-78B5D18208A4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6473164" y="5478363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BD187800-9C68-FBB9-36B9-D5ADA941420C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5206717" y="5478363"/>
            <a:ext cx="1106592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AlertDialog">
            <a:extLst>
              <a:ext uri="{FF2B5EF4-FFF2-40B4-BE49-F238E27FC236}">
                <a16:creationId xmlns:a16="http://schemas.microsoft.com/office/drawing/2014/main" id="{AE36CF12-5865-8BA6-81E2-15C91F7C29E5}"/>
              </a:ext>
            </a:extLst>
          </p:cNvPr>
          <p:cNvGrpSpPr/>
          <p:nvPr>
            <p:custDataLst>
              <p:custData r:id="rId30"/>
            </p:custDataLst>
          </p:nvPr>
        </p:nvGrpSpPr>
        <p:grpSpPr>
          <a:xfrm>
            <a:off x="8374179" y="3440801"/>
            <a:ext cx="3458844" cy="1357313"/>
            <a:chOff x="2894331" y="2786062"/>
            <a:chExt cx="3458844" cy="135731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3F79AB-3AC4-D7E6-58A2-90DDE7B3468C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47" name="Background">
                <a:extLst>
                  <a:ext uri="{FF2B5EF4-FFF2-40B4-BE49-F238E27FC236}">
                    <a16:creationId xmlns:a16="http://schemas.microsoft.com/office/drawing/2014/main" id="{15E8CC1D-AD14-8DF4-F222-3AE744B3ACD2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8" name="InnerArea">
                <a:extLst>
                  <a:ext uri="{FF2B5EF4-FFF2-40B4-BE49-F238E27FC236}">
                    <a16:creationId xmlns:a16="http://schemas.microsoft.com/office/drawing/2014/main" id="{E9C674F7-68FC-5FE0-5D60-5D817CB1687D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Minimize - Maximize - Close">
              <a:extLst>
                <a:ext uri="{FF2B5EF4-FFF2-40B4-BE49-F238E27FC236}">
                  <a16:creationId xmlns:a16="http://schemas.microsoft.com/office/drawing/2014/main" id="{CC2825F2-C867-98CE-B97B-50CC008E82AC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45" name="X2">
                <a:extLst>
                  <a:ext uri="{FF2B5EF4-FFF2-40B4-BE49-F238E27FC236}">
                    <a16:creationId xmlns:a16="http://schemas.microsoft.com/office/drawing/2014/main" id="{57522716-D221-7D60-DD98-8C35B9D0DE5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6" name="X1">
                <a:extLst>
                  <a:ext uri="{FF2B5EF4-FFF2-40B4-BE49-F238E27FC236}">
                    <a16:creationId xmlns:a16="http://schemas.microsoft.com/office/drawing/2014/main" id="{BB87345E-09EF-91D9-3852-DF08184E487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3" name="AlertText">
              <a:extLst>
                <a:ext uri="{FF2B5EF4-FFF2-40B4-BE49-F238E27FC236}">
                  <a16:creationId xmlns:a16="http://schemas.microsoft.com/office/drawing/2014/main" id="{0DE03612-96E8-6098-693B-1FE0598409A6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s-PE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Tu actualización de empleado se ha realizado de manera exitosa.</a:t>
              </a:r>
            </a:p>
          </p:txBody>
        </p:sp>
        <p:sp>
          <p:nvSpPr>
            <p:cNvPr id="44" name="CancelButton">
              <a:extLst>
                <a:ext uri="{FF2B5EF4-FFF2-40B4-BE49-F238E27FC236}">
                  <a16:creationId xmlns:a16="http://schemas.microsoft.com/office/drawing/2014/main" id="{C77365A7-B4FB-95E5-EC0E-07820AE16C91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1" name="AlertDialog">
            <a:extLst>
              <a:ext uri="{FF2B5EF4-FFF2-40B4-BE49-F238E27FC236}">
                <a16:creationId xmlns:a16="http://schemas.microsoft.com/office/drawing/2014/main" id="{9B36C979-78A0-C388-32EA-614E8E4FEA8E}"/>
              </a:ext>
            </a:extLst>
          </p:cNvPr>
          <p:cNvGrpSpPr/>
          <p:nvPr>
            <p:custDataLst>
              <p:custData r:id="rId31"/>
            </p:custDataLst>
          </p:nvPr>
        </p:nvGrpSpPr>
        <p:grpSpPr>
          <a:xfrm>
            <a:off x="8366589" y="1983044"/>
            <a:ext cx="3458844" cy="1357313"/>
            <a:chOff x="2894331" y="2786062"/>
            <a:chExt cx="3458844" cy="135731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B5A2DEF-B40F-833F-3C94-648506F0D117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73" name="Background">
                <a:extLst>
                  <a:ext uri="{FF2B5EF4-FFF2-40B4-BE49-F238E27FC236}">
                    <a16:creationId xmlns:a16="http://schemas.microsoft.com/office/drawing/2014/main" id="{0A2E1CF4-CAB9-9695-5A8E-45D5F5CC4270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4" name="InnerArea">
                <a:extLst>
                  <a:ext uri="{FF2B5EF4-FFF2-40B4-BE49-F238E27FC236}">
                    <a16:creationId xmlns:a16="http://schemas.microsoft.com/office/drawing/2014/main" id="{CD3D777C-688E-0B4B-04EA-865985C3EE1C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Minimize - Maximize - Close">
              <a:extLst>
                <a:ext uri="{FF2B5EF4-FFF2-40B4-BE49-F238E27FC236}">
                  <a16:creationId xmlns:a16="http://schemas.microsoft.com/office/drawing/2014/main" id="{3961888C-38E5-0E4A-0472-D2FFF93E4E06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69" name="X2">
                <a:extLst>
                  <a:ext uri="{FF2B5EF4-FFF2-40B4-BE49-F238E27FC236}">
                    <a16:creationId xmlns:a16="http://schemas.microsoft.com/office/drawing/2014/main" id="{2BA6F12B-75F3-14BA-02E2-41D3DF4F390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X1">
                <a:extLst>
                  <a:ext uri="{FF2B5EF4-FFF2-40B4-BE49-F238E27FC236}">
                    <a16:creationId xmlns:a16="http://schemas.microsoft.com/office/drawing/2014/main" id="{14C55209-ED8A-9079-FE2D-2CF39B389A0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64" name="AlertText">
              <a:extLst>
                <a:ext uri="{FF2B5EF4-FFF2-40B4-BE49-F238E27FC236}">
                  <a16:creationId xmlns:a16="http://schemas.microsoft.com/office/drawing/2014/main" id="{D05B1881-9418-33E1-66BD-3394CF6DB212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s-PE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¿Estás seguro(a) de editar el registro del empleado?</a:t>
              </a:r>
            </a:p>
          </p:txBody>
        </p:sp>
        <p:sp>
          <p:nvSpPr>
            <p:cNvPr id="65" name="CancelButton">
              <a:extLst>
                <a:ext uri="{FF2B5EF4-FFF2-40B4-BE49-F238E27FC236}">
                  <a16:creationId xmlns:a16="http://schemas.microsoft.com/office/drawing/2014/main" id="{549A5353-9A4E-A43C-4A57-58F38992075E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No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OkButton">
              <a:extLst>
                <a:ext uri="{FF2B5EF4-FFF2-40B4-BE49-F238E27FC236}">
                  <a16:creationId xmlns:a16="http://schemas.microsoft.com/office/drawing/2014/main" id="{50A32234-D72C-4A76-D3A7-F8547B9DB6DD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3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9BEF80BD-4054-4901-AA6A-847E28931A5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95DE281-4A99-4792-B950-F902258CF92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2AFAE63-0032-455F-AA76-27DCD896934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891A19-ED14-4B73-8ECE-CB7D72E0380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1A4257F-53C7-40F9-9041-4B349A47EE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7E94C33-C8A9-4420-B079-3AE009CA48B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2A917EB-53BC-4909-AF5A-80410CF6E99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AD500FC-B362-497F-8556-D462295EE50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2C35F60-5C5C-4185-9A0B-C3B17E7FE52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69200EA-0B2D-4AF9-B2BC-7CBE4434A65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79E02B-C7AB-483E-841B-C4270D93388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E6BCA1E-3549-45E6-8EC6-8A36501622A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01DC709-8DD7-4467-B472-CB93EF29A30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AEA8633-F672-434C-A460-F4D1DEDF945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309502E-DB56-4AAC-9774-47841609520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565BE7F-496E-455E-8B77-B4360450A05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8B645D4-A5DB-4764-B32F-D4B0CFD8A48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9753062-636C-4D3C-AEDB-567E6FAF78D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EA11439-A716-419F-810E-7F43827C6DE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85DD925-32D7-43F4-B98C-3C317244FC1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F9B0AD7-D940-417E-8D57-3BBDE661774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5520BA6-623D-4456-950A-92570C2356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8D6FD0-81EE-4F50-96EC-C1A4916464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8B68CD8-57C1-4E47-9DDF-5A59477643E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CA98091-2B98-4868-A23E-2C1F4679609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BDE2618-2485-40A1-B11F-87CC4B0E880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8F189F2-7CBA-4A40-BCA9-34FBD5A9D25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235810D-656C-4185-BD69-26812F6F958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C14A7A5-89BE-4BE2-975E-D057645320A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EDAB768-0426-4A23-9D15-E47E5956517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DEBC650-4CC8-4FD8-89ED-E52D026E039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69F5E4C-C5B9-48AB-9004-D60068912F8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F609250-745E-4C4E-97EF-8FD1251F553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14C3E40-C42F-4978-8B5B-D34B32E95B0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431236D-9BD7-49E3-8A32-56F3CE3B9E6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01F3414-3480-4ABD-8844-3129A4BBE23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F207802-DF11-473C-83CC-14D1EF60EFE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DA3E110-8EE4-4AFF-AF88-B73E0DD80B9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90F1EED-D8BB-44D8-8026-62AD6042E9C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079DA18-3895-456D-B40C-ADF3961FC32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3290A71-D683-4A87-9EB8-02E12AE4FD3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D75297B-2D39-48DC-BC53-428E8E66BC4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98298F6-D76D-47F4-A6C2-1F4AA042F72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EFB1AFB-573E-4CBF-BA15-BECFD3AB46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DD6AF9-18A5-4413-BEC3-9E5BF24361C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B0C5507-340D-4AC8-9709-7E32419D768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764119E-B29C-4718-A77E-0E5F971C259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07C8D45-9964-4E37-BB18-8685FD7DE6C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1EB34DD-C394-44E2-A1F1-6098B6AAFFA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B432BE5-DE1D-4435-B60B-61EE2295154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B41C3B9-00B0-4923-A1B0-2A96624360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74515EB-BC16-4DD0-B953-6667AAAED3D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3952972-315B-4BDF-A3C5-5BC0AA6B44C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662067D-FB6D-4231-8C7D-8B28D40B2FC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5AB375B-0CF7-453C-9BF3-AB198F3126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AFD7FC-1EAF-407C-80C2-600DD116429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88D0973-0D17-4144-BFAA-F4FC66027A3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F56622D-EAAD-4DB9-8FD6-D7DEF0D9356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B0A93A3-56DD-4DEC-A17A-FFE668405E5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F29279F-143F-4CCA-993D-17B07ED8EEB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D288409-234E-47BF-8CD2-0EB7BFFDB6D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9ABE54C-BA28-42F7-9AFA-37D212EEAA2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8E12208-6338-4FD8-B732-A60E2600E8D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ABED57C-4A6A-4420-9DF4-C6F595B017A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31D2B64-9A03-47FF-A9C4-FE2B2A8A048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4FC34F1-8F64-47BA-B1F0-3B0B65BB9C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79309D9-3D82-4B00-AED0-A1E1AA301B7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B982650-13D0-4065-AF01-E2623FDF2E1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1F556CA-CA09-46BA-B3C5-D6C35AD2B9A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0715651-972A-4CCD-935C-29B9583160C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4D906C8-4649-4C0C-A8EB-F0095296133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B106E64-1A3D-4008-8D1B-0D0ABC3B194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5474F68-1159-40A6-A2F8-06022E56695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A33858C-44B6-4162-81E3-DB7BF86E172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4EF1D27-67BD-474F-B28C-5AB19EE6E04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9D38566-B567-479E-9156-CBA5ED25669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C03F96C-4331-446E-9F99-C823495E4D6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64DA2A7-6A97-4DAB-99C3-7AB16167EA1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0ABFEDE-F97D-423D-9581-DE59CBC5C2C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80CAB80-C0E1-4B67-A8C2-1F7C9F2A4EC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7243CE6-D66F-4853-B2A1-84B193FEB56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1E08C1A-4A2A-4A79-B66C-0789FC44975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EE937AE-785C-4A0C-BF24-F6A72C3E10B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32400C1-8461-4B16-AEC1-21C77994D0D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EC79982-9747-491A-99B2-FC9835B3D95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D1E12A3-25BE-40D1-9D78-AE6A4C4FB8D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3340DE6-1874-4513-A361-F00C39EB4EF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03DFDF3-15B6-4244-9F81-598953A0B6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779233-2F0F-4022-852F-86A92CCCB9F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2E63D90-4421-42C7-B4A4-1A807CAF936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8220E23-A413-404F-90A5-14F9237CAE1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59FF271-7751-4272-866B-651F1507136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EFAB978-0BA9-4FDB-A08E-B9CAFFB733B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2CE67E1-973B-49AC-BDA3-DB826098E91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53BCB23-C65A-4A20-99DF-3744076C35C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28A911A-A9F0-4CC0-9BA6-ED40C884AB1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A341A40-7889-4C63-8DBB-320C0D39FB6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A40D35E-C629-4523-B453-790E75E3BE0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5E00A04-8878-46B7-9F43-A07D8C830CE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254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Jussara Balladares</dc:creator>
  <cp:lastModifiedBy>Jussara Balladares</cp:lastModifiedBy>
  <cp:revision>15</cp:revision>
  <dcterms:created xsi:type="dcterms:W3CDTF">2022-09-15T03:59:45Z</dcterms:created>
  <dcterms:modified xsi:type="dcterms:W3CDTF">2022-09-15T05:25:05Z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