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b1bdb159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b1bdb159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b1bdb159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b1bdb159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b1bdb1593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b1bdb1593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b1bdb1593_1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b1bdb1593_1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b1bdb1593_1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b1bdb1593_1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b1bdb1593_1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b1bdb1593_1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e175d939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e175d939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b1bdb1593_1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b1bdb1593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12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6.jp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FD4EA"/>
            </a:gs>
            <a:gs pos="43000">
              <a:srgbClr val="A2C5E5"/>
            </a:gs>
            <a:gs pos="100000">
              <a:srgbClr val="B495E4"/>
            </a:gs>
          </a:gsLst>
          <a:lin ang="18900044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Talents Season 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890900" y="4033400"/>
            <a:ext cx="53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Cadets in IT Talents season 14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25" y="1397525"/>
            <a:ext cx="1920075" cy="22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350" y="1397525"/>
            <a:ext cx="2448000" cy="22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1791663" y="3722550"/>
            <a:ext cx="16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Александър Бузов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5642850" y="3722550"/>
            <a:ext cx="16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Христо Мангарудов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FD4EA"/>
            </a:gs>
            <a:gs pos="43000">
              <a:srgbClr val="A2C5E5"/>
            </a:gs>
            <a:gs pos="100000">
              <a:srgbClr val="B495E4"/>
            </a:gs>
          </a:gsLst>
          <a:lin ang="18900044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Goodreads Project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976900" y="2205400"/>
            <a:ext cx="304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Register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ogin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Edit profile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Book search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Book browsing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Filter with all categories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4285000" y="2205400"/>
            <a:ext cx="432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Book review page including 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detailed book description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comments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rating/review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Bookshelf with respective read,want to read and read shelves for user books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306750" y="1581375"/>
            <a:ext cx="238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Main Functionalities: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FD4EA"/>
            </a:gs>
            <a:gs pos="43000">
              <a:srgbClr val="A2C5E5"/>
            </a:gs>
            <a:gs pos="100000">
              <a:srgbClr val="B495E4"/>
            </a:gs>
          </a:gsLst>
          <a:lin ang="18900044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Goodreads Project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250725" y="1500400"/>
            <a:ext cx="6993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Used Technologies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19650"/>
            <a:ext cx="1169175" cy="116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326938"/>
            <a:ext cx="1275249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650" y="3564458"/>
            <a:ext cx="1275251" cy="101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5700" y="2202550"/>
            <a:ext cx="1604499" cy="1203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738" y="3594275"/>
            <a:ext cx="1651075" cy="116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14950" y="2103750"/>
            <a:ext cx="1275249" cy="12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01475" y="3446263"/>
            <a:ext cx="960549" cy="1252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51650" y="3564447"/>
            <a:ext cx="1169174" cy="116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6719850" y="1383925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19850" y="710575"/>
            <a:ext cx="954574" cy="9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8481225" y="10139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59825" y="623663"/>
            <a:ext cx="1651075" cy="12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205175"/>
            <a:ext cx="8733749" cy="406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2440875" y="4167150"/>
            <a:ext cx="472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Link to miro wireframe: https://miro.com/app/board/uXjVPO7vrZw=/?share_link_id=438929078335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DEMO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Code review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&amp;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Questions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 for the attention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