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Source Sans Pr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740BDE-150E-444B-8D7B-ACA131720228}">
  <a:tblStyle styleId="{47740BDE-150E-444B-8D7B-ACA13172022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800"/>
            </a:lvl1pPr>
            <a:lvl2pPr lvl="1" algn="ctr" rtl="0">
              <a:spcBef>
                <a:spcPts val="0"/>
              </a:spcBef>
              <a:buSzPct val="100000"/>
              <a:defRPr sz="3800"/>
            </a:lvl2pPr>
            <a:lvl3pPr lvl="2" algn="ctr" rtl="0">
              <a:spcBef>
                <a:spcPts val="0"/>
              </a:spcBef>
              <a:buSzPct val="100000"/>
              <a:defRPr sz="3800"/>
            </a:lvl3pPr>
            <a:lvl4pPr lvl="3" algn="ctr" rtl="0">
              <a:spcBef>
                <a:spcPts val="0"/>
              </a:spcBef>
              <a:buSzPct val="100000"/>
              <a:defRPr sz="3800"/>
            </a:lvl4pPr>
            <a:lvl5pPr lvl="4" algn="ctr" rtl="0">
              <a:spcBef>
                <a:spcPts val="0"/>
              </a:spcBef>
              <a:buSzPct val="100000"/>
              <a:defRPr sz="3800"/>
            </a:lvl5pPr>
            <a:lvl6pPr lvl="5" algn="ctr" rtl="0">
              <a:spcBef>
                <a:spcPts val="0"/>
              </a:spcBef>
              <a:buSzPct val="100000"/>
              <a:defRPr sz="3800"/>
            </a:lvl6pPr>
            <a:lvl7pPr lvl="6" algn="ctr" rtl="0">
              <a:spcBef>
                <a:spcPts val="0"/>
              </a:spcBef>
              <a:buSzPct val="100000"/>
              <a:defRPr sz="3800"/>
            </a:lvl7pPr>
            <a:lvl8pPr lvl="7" algn="ctr" rtl="0">
              <a:spcBef>
                <a:spcPts val="0"/>
              </a:spcBef>
              <a:buSzPct val="100000"/>
              <a:defRPr sz="3800"/>
            </a:lvl8pPr>
            <a:lvl9pPr lvl="8" algn="ctr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Play Database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80150" y="3344675"/>
            <a:ext cx="81837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Problem: Toy and Game inventors, designers, creatives etc… are not recognized for the products they create.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85875" y="1834950"/>
            <a:ext cx="8183700" cy="7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</a:rPr>
              <a:t>The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Ideate: Frame your Design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306850"/>
            <a:ext cx="3045300" cy="34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377050" y="131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{47740BDE-150E-444B-8D7B-ACA131720228}</a:tableStyleId>
              </a:tblPr>
              <a:tblGrid>
                <a:gridCol w="20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6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Design Question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How might we recognize toy and game inventors?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</a:rPr>
                        <a:t>Impact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Improve our event goers awareness of the toy and game inventors that make the playthings they love.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Solutions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800" b="1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PlayDB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Fair signage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Inventor is credited on toy/game package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 b="1"/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Will they sign up?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Working with big companies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Signs cost money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Personas</a:t>
            </a:r>
          </a:p>
        </p:txBody>
      </p:sp>
      <p:sp>
        <p:nvSpPr>
          <p:cNvPr id="118" name="Shape 118"/>
          <p:cNvSpPr/>
          <p:nvPr/>
        </p:nvSpPr>
        <p:spPr>
          <a:xfrm>
            <a:off x="12349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719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54300" y="1369800"/>
            <a:ext cx="635400" cy="62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1913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2737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2107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863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Conference goer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7057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Gala goer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7251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Fair goer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3625" y="2831150"/>
            <a:ext cx="2211600" cy="5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“I want to learn about and connect with the TAGIEs nominees and winners.”</a:t>
            </a:r>
          </a:p>
        </p:txBody>
      </p:sp>
      <p:pic>
        <p:nvPicPr>
          <p:cNvPr id="132" name="Shape 132" descr="Displaying 2cdda5_f0b4bf99649f497c9cd1a28321e6ff9c-mv2_d_3840_5760_s_4_2.jpg"/>
          <p:cNvPicPr preferRelativeResize="0"/>
          <p:nvPr/>
        </p:nvPicPr>
        <p:blipFill rotWithShape="1">
          <a:blip r:embed="rId3">
            <a:alphaModFix/>
          </a:blip>
          <a:srcRect l="16136" r="5493" b="21414"/>
          <a:stretch/>
        </p:blipFill>
        <p:spPr>
          <a:xfrm>
            <a:off x="113625" y="826550"/>
            <a:ext cx="2211600" cy="20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Thomas Bahamas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3625" y="3564625"/>
            <a:ext cx="11160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Age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Occupation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Location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29625" y="3564625"/>
            <a:ext cx="10956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/>
              <a:t>35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/>
              <a:t>Toy Inventor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/>
              <a:t>Chicago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36" name="Shape 136"/>
          <p:cNvSpPr/>
          <p:nvPr/>
        </p:nvSpPr>
        <p:spPr>
          <a:xfrm>
            <a:off x="2719825" y="826550"/>
            <a:ext cx="2965200" cy="171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Bio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/>
              <a:t>Tom is a toy inventor who has been in the industry for 5 years. He joined the Professional Inventor Track and joined in on TAGIEs with many of his peers. Tom specializes in toys for visually impaired children. Tom is a good guy.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19825" y="2893000"/>
            <a:ext cx="2965200" cy="5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Brands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 descr="Image result for lekote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49" y="3475150"/>
            <a:ext cx="1498125" cy="64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 result for hasbr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662" y="3534012"/>
            <a:ext cx="669498" cy="7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SpecialNeedsToys.co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0337" y="4256875"/>
            <a:ext cx="1419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079625" y="2099500"/>
            <a:ext cx="2965200" cy="13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Frustrations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Spent a lot of money and time to be here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His latest toy idea isn’t taking off like he thought it wold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079625" y="826550"/>
            <a:ext cx="2965200" cy="13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Goals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Network with inventors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Celebrate his peers achievements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Learn about the greats in his industry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6079625" y="3475150"/>
            <a:ext cx="29652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Motivations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Money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Make great toys for the visually impaired children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 descr="Image result for playmonster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5800" y="4350525"/>
            <a:ext cx="1419224" cy="67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Gala goer user stories</a:t>
            </a:r>
          </a:p>
        </p:txBody>
      </p:sp>
      <p:sp>
        <p:nvSpPr>
          <p:cNvPr id="150" name="Shape 150"/>
          <p:cNvSpPr/>
          <p:nvPr/>
        </p:nvSpPr>
        <p:spPr>
          <a:xfrm>
            <a:off x="182100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Find TAGIEs nominee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As a…</a:t>
            </a:r>
            <a:r>
              <a:rPr lang="en" sz="1800"/>
              <a:t> Gala goer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I want to… </a:t>
            </a:r>
            <a:r>
              <a:rPr lang="en" sz="1800"/>
              <a:t>look up a TAGIEs award winner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So that… </a:t>
            </a:r>
            <a:r>
              <a:rPr lang="en" sz="1800"/>
              <a:t>Learn about an esteemed member of my community</a:t>
            </a:r>
          </a:p>
        </p:txBody>
      </p:sp>
      <p:sp>
        <p:nvSpPr>
          <p:cNvPr id="151" name="Shape 151"/>
          <p:cNvSpPr/>
          <p:nvPr/>
        </p:nvSpPr>
        <p:spPr>
          <a:xfrm>
            <a:off x="4698675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Find TAGIEs attender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As a…</a:t>
            </a:r>
            <a:r>
              <a:rPr lang="en" sz="1800"/>
              <a:t> Gala goer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I want to… </a:t>
            </a:r>
            <a:r>
              <a:rPr lang="en" sz="1800"/>
              <a:t>network with my TAGIEs attender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So that… </a:t>
            </a:r>
            <a:r>
              <a:rPr lang="en" sz="1800"/>
              <a:t>Ask advice, collaborate on projects, Find companies to pitch too...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Wireframing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5" y="1280425"/>
            <a:ext cx="2616501" cy="34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30162" y="1717577"/>
            <a:ext cx="3485821" cy="261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875" y="1281850"/>
            <a:ext cx="2614347" cy="348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 Sans Pro</vt:lpstr>
      <vt:lpstr>Arial</vt:lpstr>
      <vt:lpstr>Raleway</vt:lpstr>
      <vt:lpstr>simple-light-2</vt:lpstr>
      <vt:lpstr>plum</vt:lpstr>
      <vt:lpstr>Play Database</vt:lpstr>
      <vt:lpstr>Ideate: Frame your Design</vt:lpstr>
      <vt:lpstr>Personas</vt:lpstr>
      <vt:lpstr>PowerPoint Presentation</vt:lpstr>
      <vt:lpstr>PowerPoint Presentation</vt:lpstr>
      <vt:lpstr>Wireframing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Database</dc:title>
  <dc:creator>Hristo Vasilev</dc:creator>
  <cp:lastModifiedBy>Hristo Vasilev</cp:lastModifiedBy>
  <cp:revision>1</cp:revision>
  <dcterms:modified xsi:type="dcterms:W3CDTF">2017-04-18T15:18:58Z</dcterms:modified>
</cp:coreProperties>
</file>