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258" r:id="rId3"/>
    <p:sldId id="259" r:id="rId4"/>
    <p:sldId id="263" r:id="rId5"/>
    <p:sldId id="283" r:id="rId6"/>
    <p:sldId id="262" r:id="rId7"/>
    <p:sldId id="260" r:id="rId8"/>
    <p:sldId id="265" r:id="rId9"/>
    <p:sldId id="267" r:id="rId10"/>
    <p:sldId id="261" r:id="rId11"/>
    <p:sldId id="295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66" r:id="rId24"/>
    <p:sldId id="277" r:id="rId25"/>
    <p:sldId id="296" r:id="rId26"/>
    <p:sldId id="278" r:id="rId27"/>
  </p:sldIdLst>
  <p:sldSz cx="9144000" cy="5143500" type="screen16x9"/>
  <p:notesSz cx="6858000" cy="9144000"/>
  <p:embeddedFontLst>
    <p:embeddedFont>
      <p:font typeface="Abel" panose="020B0604020202020204" charset="0"/>
      <p:regular r:id="rId29"/>
    </p:embeddedFont>
    <p:embeddedFont>
      <p:font typeface="Roboto Slab Light" panose="020B0604020202020204" charset="0"/>
      <p:regular r:id="rId30"/>
      <p:bold r:id="rId31"/>
    </p:embeddedFont>
    <p:embeddedFont>
      <p:font typeface="Roboto Slab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2F40A8-1549-45B9-B13E-57C6899846E2}">
  <a:tblStyle styleId="{252F40A8-1549-45B9-B13E-57C6899846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07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07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648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432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451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407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969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383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469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969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981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140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4381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179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3593400" y="247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</a:rPr>
              <a:t>“</a:t>
            </a:r>
            <a:endParaRPr sz="7200" b="1">
              <a:solidFill>
                <a:srgbClr val="FFFFFF"/>
              </a:solidFill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2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l" t="t" r="r" b="b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l" t="t" r="r" b="b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l" t="t" r="r" b="b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l" t="t" r="r" b="b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l" t="t" r="r" b="b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l" t="t" r="r" b="b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ctrTitle"/>
          </p:nvPr>
        </p:nvSpPr>
        <p:spPr>
          <a:xfrm>
            <a:off x="1644926" y="1557132"/>
            <a:ext cx="5867400" cy="8481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 smtClean="0">
                <a:latin typeface="Arial" panose="020B0604020202020204" pitchFamily="34" charset="0"/>
                <a:ea typeface="Roboto Slab" panose="020B0604020202020204" charset="0"/>
                <a:cs typeface="Arial" panose="020B0604020202020204" pitchFamily="34" charset="0"/>
              </a:rPr>
              <a:t>SIPLAFT</a:t>
            </a:r>
            <a:endParaRPr sz="4000" dirty="0">
              <a:latin typeface="Arial" panose="020B0604020202020204" pitchFamily="34" charset="0"/>
              <a:ea typeface="Roboto Slab" panose="020B0604020202020204" charset="0"/>
              <a:cs typeface="Arial" panose="020B0604020202020204" pitchFamily="34" charset="0"/>
            </a:endParaRPr>
          </a:p>
        </p:txBody>
      </p:sp>
      <p:sp>
        <p:nvSpPr>
          <p:cNvPr id="3" name="Google Shape;141;p11"/>
          <p:cNvSpPr txBox="1">
            <a:spLocks/>
          </p:cNvSpPr>
          <p:nvPr/>
        </p:nvSpPr>
        <p:spPr>
          <a:xfrm>
            <a:off x="1733550" y="2405271"/>
            <a:ext cx="5690152" cy="86008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s-HN" sz="2400" dirty="0" smtClean="0">
                <a:latin typeface="Arial" panose="020B0604020202020204" pitchFamily="34" charset="0"/>
                <a:ea typeface="Roboto Slab" panose="020B0604020202020204" charset="0"/>
                <a:cs typeface="Arial" panose="020B0604020202020204" pitchFamily="34" charset="0"/>
              </a:rPr>
              <a:t>Sistema para la Prevención de Lavado de Activos y Financiación Terrorista</a:t>
            </a:r>
            <a:endParaRPr lang="es-HN" sz="2400" dirty="0">
              <a:latin typeface="Arial" panose="020B0604020202020204" pitchFamily="34" charset="0"/>
              <a:ea typeface="Roboto Slab" panose="020B0604020202020204" charset="0"/>
              <a:cs typeface="Arial" panose="020B0604020202020204" pitchFamily="34" charset="0"/>
            </a:endParaRPr>
          </a:p>
        </p:txBody>
      </p:sp>
      <p:sp>
        <p:nvSpPr>
          <p:cNvPr id="4" name="Google Shape;141;p11"/>
          <p:cNvSpPr txBox="1">
            <a:spLocks/>
          </p:cNvSpPr>
          <p:nvPr/>
        </p:nvSpPr>
        <p:spPr>
          <a:xfrm>
            <a:off x="5433392" y="4300330"/>
            <a:ext cx="1990310" cy="316742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s-HN" sz="1600" dirty="0" smtClean="0">
                <a:latin typeface="Arial" panose="020B0604020202020204" pitchFamily="34" charset="0"/>
                <a:ea typeface="Roboto Slab" panose="020B0604020202020204" charset="0"/>
                <a:cs typeface="Arial" panose="020B0604020202020204" pitchFamily="34" charset="0"/>
              </a:rPr>
              <a:t>Por: Hristo Oviedo</a:t>
            </a:r>
            <a:endParaRPr lang="es-HN" sz="1600" dirty="0">
              <a:latin typeface="Arial" panose="020B0604020202020204" pitchFamily="34" charset="0"/>
              <a:ea typeface="Roboto Slab" panose="020B060402020202020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061416" y="2067339"/>
            <a:ext cx="6915300" cy="5945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Flujogramas</a:t>
            </a:r>
            <a:endParaRPr sz="3200"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061416" y="2319135"/>
            <a:ext cx="6915300" cy="4620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Inicio de Sesión</a:t>
            </a:r>
            <a:endParaRPr sz="3200"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971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45593" t="23420" r="24074" b="32465"/>
          <a:stretch/>
        </p:blipFill>
        <p:spPr>
          <a:xfrm>
            <a:off x="2335585" y="652571"/>
            <a:ext cx="4677667" cy="382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5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061416" y="2319135"/>
            <a:ext cx="6915300" cy="4620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Recuperación de Contraseña</a:t>
            </a:r>
            <a:endParaRPr sz="3200"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0888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23963" t="10184" r="58630" b="5053"/>
          <a:stretch/>
        </p:blipFill>
        <p:spPr>
          <a:xfrm>
            <a:off x="3464993" y="0"/>
            <a:ext cx="1875633" cy="513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74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061416" y="2319135"/>
            <a:ext cx="6915300" cy="4620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Im</a:t>
            </a:r>
            <a:r>
              <a:rPr lang="en" sz="3200" dirty="0" smtClean="0"/>
              <a:t>portación de Datos</a:t>
            </a:r>
            <a:endParaRPr sz="3200"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7145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16333" t="14559" r="62630" b="13737"/>
          <a:stretch/>
        </p:blipFill>
        <p:spPr>
          <a:xfrm>
            <a:off x="3114259" y="-49"/>
            <a:ext cx="268274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35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981903" y="2252870"/>
            <a:ext cx="7141680" cy="5283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Búsqueda y Supervisión de Clientes</a:t>
            </a:r>
            <a:endParaRPr sz="3200"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427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49482" t="12160" r="10371" b="15148"/>
          <a:stretch/>
        </p:blipFill>
        <p:spPr>
          <a:xfrm>
            <a:off x="2027582" y="-49"/>
            <a:ext cx="50503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51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061416" y="2199861"/>
            <a:ext cx="6915300" cy="5813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Impresión de Ficha</a:t>
            </a:r>
            <a:endParaRPr sz="3200"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886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2880076"/>
            <a:ext cx="6593700" cy="1002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HN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Presentar los avances realizados en el proyecto según calendarización.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7" name="Google Shape;157;p13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500" y="440350"/>
            <a:ext cx="1425000" cy="142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8" name="Google Shape;158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19667" t="33593" r="65500" b="17222"/>
          <a:stretch/>
        </p:blipFill>
        <p:spPr>
          <a:xfrm>
            <a:off x="3048000" y="0"/>
            <a:ext cx="2773680" cy="517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60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061416" y="2319135"/>
            <a:ext cx="6915300" cy="4620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Creación de Reportes</a:t>
            </a:r>
            <a:endParaRPr sz="3200"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3984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41557" t="12275" r="36935" b="15062"/>
          <a:stretch/>
        </p:blipFill>
        <p:spPr>
          <a:xfrm>
            <a:off x="3373966" y="0"/>
            <a:ext cx="2706554" cy="51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76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>
            <a:spLocks noGrp="1"/>
          </p:cNvSpPr>
          <p:nvPr>
            <p:ph type="title" idx="4294967295"/>
          </p:nvPr>
        </p:nvSpPr>
        <p:spPr>
          <a:xfrm>
            <a:off x="2194950" y="1576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3200" b="0" dirty="0" smtClean="0">
                <a:solidFill>
                  <a:srgbClr val="073763"/>
                </a:solidFill>
              </a:rPr>
              <a:t>¿Eso es todo?</a:t>
            </a:r>
            <a:endParaRPr sz="3200" dirty="0">
              <a:solidFill>
                <a:srgbClr val="073763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"/>
          <p:cNvSpPr/>
          <p:nvPr/>
        </p:nvSpPr>
        <p:spPr>
          <a:xfrm>
            <a:off x="2644425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80" name="Google Shape;380;p32"/>
          <p:cNvSpPr txBox="1">
            <a:spLocks noGrp="1"/>
          </p:cNvSpPr>
          <p:nvPr>
            <p:ph type="body" idx="4294967295"/>
          </p:nvPr>
        </p:nvSpPr>
        <p:spPr>
          <a:xfrm>
            <a:off x="0" y="1323975"/>
            <a:ext cx="2369100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HN" dirty="0" smtClean="0">
                <a:latin typeface="Roboto Slab"/>
                <a:ea typeface="Roboto Slab"/>
                <a:cs typeface="Roboto Slab"/>
                <a:sym typeface="Roboto Slab"/>
              </a:rPr>
              <a:t>SIPLAFT</a:t>
            </a:r>
            <a:endParaRPr sz="24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81" name="Google Shape;381;p32"/>
          <p:cNvSpPr txBox="1">
            <a:spLocks noGrp="1"/>
          </p:cNvSpPr>
          <p:nvPr>
            <p:ph type="body" idx="4294967295"/>
          </p:nvPr>
        </p:nvSpPr>
        <p:spPr>
          <a:xfrm>
            <a:off x="6774900" y="1323975"/>
            <a:ext cx="2369100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Un pequeño vistazo al próximo avance.</a:t>
            </a:r>
            <a:endParaRPr sz="1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16214" t="11540" r="35428" b="33476"/>
          <a:stretch/>
        </p:blipFill>
        <p:spPr>
          <a:xfrm>
            <a:off x="2795451" y="1209008"/>
            <a:ext cx="3562888" cy="227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"/>
          <p:cNvSpPr/>
          <p:nvPr/>
        </p:nvSpPr>
        <p:spPr>
          <a:xfrm>
            <a:off x="2644425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80" name="Google Shape;380;p32"/>
          <p:cNvSpPr txBox="1">
            <a:spLocks noGrp="1"/>
          </p:cNvSpPr>
          <p:nvPr>
            <p:ph type="body" idx="4294967295"/>
          </p:nvPr>
        </p:nvSpPr>
        <p:spPr>
          <a:xfrm>
            <a:off x="0" y="1323975"/>
            <a:ext cx="2369100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HN" dirty="0" smtClean="0">
                <a:latin typeface="Roboto Slab"/>
                <a:ea typeface="Roboto Slab"/>
                <a:cs typeface="Roboto Slab"/>
                <a:sym typeface="Roboto Slab"/>
              </a:rPr>
              <a:t>SIPLAFT</a:t>
            </a:r>
            <a:endParaRPr sz="24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81" name="Google Shape;381;p32"/>
          <p:cNvSpPr txBox="1">
            <a:spLocks noGrp="1"/>
          </p:cNvSpPr>
          <p:nvPr>
            <p:ph type="body" idx="4294967295"/>
          </p:nvPr>
        </p:nvSpPr>
        <p:spPr>
          <a:xfrm>
            <a:off x="6774900" y="1323975"/>
            <a:ext cx="2369100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Un pequeño vistazo al próximo avance.</a:t>
            </a:r>
            <a:endParaRPr sz="1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20809" t="34369" r="39030" b="29354"/>
          <a:stretch/>
        </p:blipFill>
        <p:spPr>
          <a:xfrm>
            <a:off x="2800350" y="1452776"/>
            <a:ext cx="3543300" cy="17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87" name="Google Shape;387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¡Gracias</a:t>
            </a:r>
            <a:r>
              <a:rPr lang="en" sz="4800" dirty="0" smtClean="0"/>
              <a:t>!</a:t>
            </a:r>
            <a:endParaRPr sz="4800" dirty="0"/>
          </a:p>
        </p:txBody>
      </p:sp>
      <p:sp>
        <p:nvSpPr>
          <p:cNvPr id="388" name="Google Shape;388;p33"/>
          <p:cNvSpPr txBox="1">
            <a:spLocks noGrp="1"/>
          </p:cNvSpPr>
          <p:nvPr>
            <p:ph type="subTitle" idx="4294967295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¿Preguntas?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Pueden escribirme a </a:t>
            </a:r>
            <a:r>
              <a:rPr lang="en" b="1" dirty="0" smtClean="0"/>
              <a:t>hristo.oviedo@postensa.hn</a:t>
            </a:r>
            <a:endParaRPr b="1" dirty="0"/>
          </a:p>
        </p:txBody>
      </p:sp>
      <p:grpSp>
        <p:nvGrpSpPr>
          <p:cNvPr id="389" name="Google Shape;389;p33"/>
          <p:cNvGrpSpPr/>
          <p:nvPr/>
        </p:nvGrpSpPr>
        <p:grpSpPr>
          <a:xfrm>
            <a:off x="4080265" y="875670"/>
            <a:ext cx="983454" cy="925239"/>
            <a:chOff x="5972700" y="2330200"/>
            <a:chExt cx="411625" cy="387275"/>
          </a:xfrm>
        </p:grpSpPr>
        <p:sp>
          <p:nvSpPr>
            <p:cNvPr id="390" name="Google Shape;390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Antecedentes</a:t>
            </a:r>
            <a:endParaRPr dirty="0"/>
          </a:p>
        </p:txBody>
      </p:sp>
      <p:sp>
        <p:nvSpPr>
          <p:cNvPr id="164" name="Google Shape;164;p14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¿Por qué es necesario SIPLAFT?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>
            <a:spLocks noGrp="1"/>
          </p:cNvSpPr>
          <p:nvPr>
            <p:ph type="body" idx="1"/>
          </p:nvPr>
        </p:nvSpPr>
        <p:spPr>
          <a:xfrm>
            <a:off x="1817616" y="1643272"/>
            <a:ext cx="2946538" cy="6361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HN" b="1" dirty="0" smtClean="0"/>
              <a:t>1. Protección de la empresa</a:t>
            </a:r>
            <a:endParaRPr b="1" dirty="0"/>
          </a:p>
        </p:txBody>
      </p:sp>
      <p:sp>
        <p:nvSpPr>
          <p:cNvPr id="202" name="Google Shape;202;p18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Basicamente por las siguientes razones</a:t>
            </a:r>
            <a:endParaRPr dirty="0"/>
          </a:p>
        </p:txBody>
      </p:sp>
      <p:sp>
        <p:nvSpPr>
          <p:cNvPr id="203" name="Google Shape;203;p18"/>
          <p:cNvSpPr txBox="1">
            <a:spLocks noGrp="1"/>
          </p:cNvSpPr>
          <p:nvPr>
            <p:ph type="body" idx="2"/>
          </p:nvPr>
        </p:nvSpPr>
        <p:spPr>
          <a:xfrm>
            <a:off x="5082267" y="1643272"/>
            <a:ext cx="1861873" cy="6361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2. La ley lo exige</a:t>
            </a:r>
            <a:endParaRPr b="1" dirty="0"/>
          </a:p>
        </p:txBody>
      </p:sp>
      <p:sp>
        <p:nvSpPr>
          <p:cNvPr id="204" name="Google Shape;204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 descr=" Protection symbol on computer sc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13116"/>
            <a:ext cx="2613853" cy="174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mmer, Books, Law, Court, Lawyer, Paragraphs, Rul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1" b="3333"/>
          <a:stretch/>
        </p:blipFill>
        <p:spPr bwMode="auto">
          <a:xfrm>
            <a:off x="4927738" y="2213116"/>
            <a:ext cx="2613853" cy="174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dirty="0" smtClean="0"/>
              <a:t>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Propuesta</a:t>
            </a:r>
            <a:endParaRPr dirty="0"/>
          </a:p>
        </p:txBody>
      </p:sp>
      <p:sp>
        <p:nvSpPr>
          <p:cNvPr id="164" name="Google Shape;164;p14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¿Qué se espera de SIPLAFT?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824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ctrTitle" idx="4294967295"/>
          </p:nvPr>
        </p:nvSpPr>
        <p:spPr>
          <a:xfrm>
            <a:off x="2216841" y="474533"/>
            <a:ext cx="4590900" cy="7917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SIPLAFT</a:t>
            </a:r>
            <a:endParaRPr sz="4800" dirty="0"/>
          </a:p>
        </p:txBody>
      </p:sp>
      <p:sp>
        <p:nvSpPr>
          <p:cNvPr id="196" name="Google Shape;196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050" name="Picture 2" descr="technologe screens monito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848" y="1446621"/>
            <a:ext cx="2865430" cy="190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210;p19"/>
          <p:cNvSpPr txBox="1">
            <a:spLocks/>
          </p:cNvSpPr>
          <p:nvPr/>
        </p:nvSpPr>
        <p:spPr>
          <a:xfrm>
            <a:off x="4850216" y="1466500"/>
            <a:ext cx="1689727" cy="1899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chemeClr val="bg1"/>
                </a:solidFill>
              </a:rPr>
              <a:t>1. </a:t>
            </a:r>
            <a:r>
              <a:rPr lang="en-US" b="1" dirty="0" err="1" smtClean="0">
                <a:solidFill>
                  <a:schemeClr val="bg1"/>
                </a:solidFill>
              </a:rPr>
              <a:t>Simplicidad</a:t>
            </a:r>
            <a:endParaRPr lang="en-US" b="1" dirty="0" smtClean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chemeClr val="bg1"/>
                </a:solidFill>
              </a:rPr>
              <a:t>2. </a:t>
            </a:r>
            <a:r>
              <a:rPr lang="en-US" b="1" dirty="0" err="1">
                <a:solidFill>
                  <a:schemeClr val="bg1"/>
                </a:solidFill>
              </a:rPr>
              <a:t>Claridad</a:t>
            </a:r>
            <a:endParaRPr lang="en-US" b="1" dirty="0" smtClean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chemeClr val="bg1"/>
                </a:solidFill>
              </a:rPr>
              <a:t>3. Control</a:t>
            </a:r>
          </a:p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chemeClr val="bg1"/>
                </a:solidFill>
              </a:rPr>
              <a:t>4.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Sencillez</a:t>
            </a:r>
            <a:endParaRPr lang="en-US" b="1" dirty="0" smtClean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</a:rPr>
              <a:t>5</a:t>
            </a:r>
            <a:r>
              <a:rPr lang="en-US" b="1" dirty="0" smtClean="0">
                <a:solidFill>
                  <a:schemeClr val="bg1"/>
                </a:solidFill>
              </a:rPr>
              <a:t>. </a:t>
            </a:r>
            <a:r>
              <a:rPr lang="en-US" b="1" dirty="0" err="1" smtClean="0">
                <a:solidFill>
                  <a:schemeClr val="bg1"/>
                </a:solidFill>
              </a:rPr>
              <a:t>Centralización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body" idx="1"/>
          </p:nvPr>
        </p:nvSpPr>
        <p:spPr>
          <a:xfrm>
            <a:off x="1809750" y="1476000"/>
            <a:ext cx="5524500" cy="1379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None/>
            </a:pPr>
            <a:r>
              <a:rPr lang="es-HN" sz="2400" dirty="0"/>
              <a:t>La simplicidad es la clave de la brillantez</a:t>
            </a:r>
            <a:r>
              <a:rPr lang="es-HN" sz="2400" dirty="0" smtClean="0"/>
              <a:t>.</a:t>
            </a:r>
          </a:p>
          <a:p>
            <a:pPr marL="0" lvl="0" indent="0" algn="r">
              <a:buNone/>
            </a:pPr>
            <a:r>
              <a:rPr lang="es-HN" sz="2400" dirty="0" smtClean="0"/>
              <a:t>Bruce Lee</a:t>
            </a:r>
            <a:endParaRPr sz="2400"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¿Qué tenemos hasta ahora?</a:t>
            </a:r>
            <a:endParaRPr dirty="0"/>
          </a:p>
        </p:txBody>
      </p:sp>
      <p:sp>
        <p:nvSpPr>
          <p:cNvPr id="219" name="Google Shape;219;p20"/>
          <p:cNvSpPr txBox="1">
            <a:spLocks noGrp="1"/>
          </p:cNvSpPr>
          <p:nvPr>
            <p:ph type="body" idx="1"/>
          </p:nvPr>
        </p:nvSpPr>
        <p:spPr>
          <a:xfrm>
            <a:off x="1276350" y="1415775"/>
            <a:ext cx="3336000" cy="27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HN" dirty="0" smtClean="0"/>
              <a:t>Tecnología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HN" dirty="0" smtClean="0"/>
              <a:t>Diagramas de Flujo</a:t>
            </a:r>
          </a:p>
        </p:txBody>
      </p:sp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026" name="Picture 2" descr="Woman sitting at table writing in notepad with laptop and mobile phone on wooden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246" y="1676065"/>
            <a:ext cx="3382479" cy="22451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Tecnología</a:t>
            </a:r>
            <a:endParaRPr sz="3200" dirty="0"/>
          </a:p>
        </p:txBody>
      </p:sp>
      <p:sp>
        <p:nvSpPr>
          <p:cNvPr id="233" name="Google Shape;233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34" name="Google Shape;234;p22"/>
          <p:cNvGrpSpPr/>
          <p:nvPr/>
        </p:nvGrpSpPr>
        <p:grpSpPr>
          <a:xfrm>
            <a:off x="1660800" y="2774730"/>
            <a:ext cx="1942800" cy="1569600"/>
            <a:chOff x="1660800" y="1171213"/>
            <a:chExt cx="1942800" cy="1569600"/>
          </a:xfrm>
        </p:grpSpPr>
        <p:sp>
          <p:nvSpPr>
            <p:cNvPr id="235" name="Google Shape;235;p22"/>
            <p:cNvSpPr/>
            <p:nvPr/>
          </p:nvSpPr>
          <p:spPr>
            <a:xfrm>
              <a:off x="1660800" y="1171213"/>
              <a:ext cx="1942800" cy="1569600"/>
            </a:xfrm>
            <a:prstGeom prst="round1Rect">
              <a:avLst>
                <a:gd name="adj" fmla="val 17446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36" name="Google Shape;236;p22"/>
            <p:cNvSpPr txBox="1"/>
            <p:nvPr/>
          </p:nvSpPr>
          <p:spPr>
            <a:xfrm>
              <a:off x="1856884" y="1189370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 smtClean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Backend</a:t>
              </a:r>
              <a:endParaRPr sz="28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37" name="Google Shape;237;p22"/>
            <p:cNvSpPr txBox="1"/>
            <p:nvPr/>
          </p:nvSpPr>
          <p:spPr>
            <a:xfrm>
              <a:off x="1879865" y="1612497"/>
              <a:ext cx="1451700" cy="10990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2400" dirty="0" smtClean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Golang</a:t>
              </a:r>
              <a:br>
                <a:rPr lang="en" sz="2400" dirty="0" smtClean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</a:br>
              <a:r>
                <a:rPr lang="en" sz="2400" dirty="0" smtClean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NodeJS</a:t>
              </a:r>
              <a:endParaRPr sz="24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sp>
        <p:nvSpPr>
          <p:cNvPr id="239" name="Google Shape;239;p22"/>
          <p:cNvSpPr/>
          <p:nvPr/>
        </p:nvSpPr>
        <p:spPr>
          <a:xfrm>
            <a:off x="3600600" y="2774730"/>
            <a:ext cx="1942800" cy="1569600"/>
          </a:xfrm>
          <a:prstGeom prst="round2SameRect">
            <a:avLst>
              <a:gd name="adj1" fmla="val 18098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3" name="Google Shape;243;p22"/>
          <p:cNvSpPr/>
          <p:nvPr/>
        </p:nvSpPr>
        <p:spPr>
          <a:xfrm flipH="1">
            <a:off x="5539834" y="2791681"/>
            <a:ext cx="1942800" cy="1552648"/>
          </a:xfrm>
          <a:prstGeom prst="round1Rect">
            <a:avLst>
              <a:gd name="adj" fmla="val 17446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46" name="Google Shape;246;p22"/>
          <p:cNvGrpSpPr/>
          <p:nvPr/>
        </p:nvGrpSpPr>
        <p:grpSpPr>
          <a:xfrm>
            <a:off x="3473893" y="3451572"/>
            <a:ext cx="260366" cy="260366"/>
            <a:chOff x="3157188" y="909150"/>
            <a:chExt cx="470400" cy="470400"/>
          </a:xfrm>
        </p:grpSpPr>
        <p:sp>
          <p:nvSpPr>
            <p:cNvPr id="247" name="Google Shape;247;p22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9" name="Google Shape;249;p22"/>
          <p:cNvGrpSpPr/>
          <p:nvPr/>
        </p:nvGrpSpPr>
        <p:grpSpPr>
          <a:xfrm>
            <a:off x="5413052" y="3451572"/>
            <a:ext cx="260366" cy="260366"/>
            <a:chOff x="3157188" y="909150"/>
            <a:chExt cx="470400" cy="470400"/>
          </a:xfrm>
        </p:grpSpPr>
        <p:sp>
          <p:nvSpPr>
            <p:cNvPr id="250" name="Google Shape;250;p22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  <p:sp>
        <p:nvSpPr>
          <p:cNvPr id="26" name="Google Shape;236;p22"/>
          <p:cNvSpPr txBox="1"/>
          <p:nvPr/>
        </p:nvSpPr>
        <p:spPr>
          <a:xfrm>
            <a:off x="3910970" y="2786263"/>
            <a:ext cx="14517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Frontend</a:t>
            </a:r>
            <a:endParaRPr sz="2800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7" name="Google Shape;237;p22"/>
          <p:cNvSpPr txBox="1"/>
          <p:nvPr/>
        </p:nvSpPr>
        <p:spPr>
          <a:xfrm>
            <a:off x="3933951" y="3209390"/>
            <a:ext cx="1451700" cy="1099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Vue JS</a:t>
            </a:r>
            <a:br>
              <a:rPr lang="en" sz="2400" dirty="0" smtClean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lang="en" sz="2400" dirty="0" smtClean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Angular</a:t>
            </a:r>
            <a:endParaRPr sz="2400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0" name="Google Shape;236;p22"/>
          <p:cNvSpPr txBox="1"/>
          <p:nvPr/>
        </p:nvSpPr>
        <p:spPr>
          <a:xfrm>
            <a:off x="5850582" y="2798612"/>
            <a:ext cx="14517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Servidor</a:t>
            </a:r>
            <a:endParaRPr sz="2800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1" name="Google Shape;237;p22"/>
          <p:cNvSpPr txBox="1"/>
          <p:nvPr/>
        </p:nvSpPr>
        <p:spPr>
          <a:xfrm>
            <a:off x="5622534" y="3109097"/>
            <a:ext cx="1875005" cy="1138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dirty="0" smtClean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Debian</a:t>
            </a:r>
            <a:br>
              <a:rPr lang="en" sz="2300" dirty="0" smtClean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lang="en" sz="2300" dirty="0" smtClean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Ubuntu</a:t>
            </a:r>
            <a:br>
              <a:rPr lang="en" sz="2300" dirty="0" smtClean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lang="en" sz="2300" dirty="0" smtClean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Server 2012 r2</a:t>
            </a:r>
            <a:endParaRPr sz="2300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1" name="Google Shape;235;p22"/>
          <p:cNvSpPr/>
          <p:nvPr/>
        </p:nvSpPr>
        <p:spPr>
          <a:xfrm rot="10800000">
            <a:off x="5542074" y="1212577"/>
            <a:ext cx="1942800" cy="1569600"/>
          </a:xfrm>
          <a:prstGeom prst="round1Rect">
            <a:avLst>
              <a:gd name="adj" fmla="val 17446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2" name="Google Shape;236;p22"/>
          <p:cNvSpPr txBox="1"/>
          <p:nvPr/>
        </p:nvSpPr>
        <p:spPr>
          <a:xfrm>
            <a:off x="5426088" y="1224109"/>
            <a:ext cx="2149201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Base de Datos</a:t>
            </a:r>
            <a:endParaRPr sz="2800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3" name="Google Shape;237;p22"/>
          <p:cNvSpPr txBox="1"/>
          <p:nvPr/>
        </p:nvSpPr>
        <p:spPr>
          <a:xfrm>
            <a:off x="5785757" y="1653862"/>
            <a:ext cx="1451700" cy="1099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MariaDB</a:t>
            </a:r>
            <a:r>
              <a:rPr lang="en" sz="2400" dirty="0" smtClean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/>
            </a:r>
            <a:br>
              <a:rPr lang="en" sz="2400" dirty="0" smtClean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lang="en" sz="2400" dirty="0" smtClean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MySQL</a:t>
            </a:r>
            <a:endParaRPr sz="2400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4" name="Google Shape;239;p22"/>
          <p:cNvSpPr/>
          <p:nvPr/>
        </p:nvSpPr>
        <p:spPr>
          <a:xfrm rot="10800000">
            <a:off x="3600915" y="1209545"/>
            <a:ext cx="1942800" cy="1569600"/>
          </a:xfrm>
          <a:prstGeom prst="round2SameRect">
            <a:avLst>
              <a:gd name="adj1" fmla="val 18098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5" name="Google Shape;236;p22"/>
          <p:cNvSpPr txBox="1"/>
          <p:nvPr/>
        </p:nvSpPr>
        <p:spPr>
          <a:xfrm>
            <a:off x="3904659" y="1234333"/>
            <a:ext cx="14517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Código</a:t>
            </a:r>
            <a:endParaRPr sz="2800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6" name="Google Shape;237;p22"/>
          <p:cNvSpPr txBox="1"/>
          <p:nvPr/>
        </p:nvSpPr>
        <p:spPr>
          <a:xfrm>
            <a:off x="3651173" y="1657460"/>
            <a:ext cx="1893586" cy="1099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Código Abierto</a:t>
            </a:r>
            <a:endParaRPr sz="2400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1" name="Google Shape;236;p22"/>
          <p:cNvSpPr txBox="1"/>
          <p:nvPr/>
        </p:nvSpPr>
        <p:spPr>
          <a:xfrm>
            <a:off x="1757149" y="1159378"/>
            <a:ext cx="1771352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Alojamiento</a:t>
            </a:r>
            <a:endParaRPr sz="2800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2" name="Google Shape;237;p22"/>
          <p:cNvSpPr txBox="1"/>
          <p:nvPr/>
        </p:nvSpPr>
        <p:spPr>
          <a:xfrm>
            <a:off x="1934132" y="1582505"/>
            <a:ext cx="1451700" cy="1099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Físico</a:t>
            </a:r>
            <a:br>
              <a:rPr lang="en" sz="2400" dirty="0" smtClean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lang="en" sz="2400" dirty="0" smtClean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Nube</a:t>
            </a:r>
            <a:endParaRPr sz="2400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3" name="Google Shape;243;p22"/>
          <p:cNvSpPr/>
          <p:nvPr/>
        </p:nvSpPr>
        <p:spPr>
          <a:xfrm rot="10800000" flipH="1">
            <a:off x="1660800" y="1216658"/>
            <a:ext cx="1942800" cy="1552648"/>
          </a:xfrm>
          <a:prstGeom prst="round1Rect">
            <a:avLst>
              <a:gd name="adj" fmla="val 17446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54" name="Google Shape;246;p22"/>
          <p:cNvGrpSpPr/>
          <p:nvPr/>
        </p:nvGrpSpPr>
        <p:grpSpPr>
          <a:xfrm>
            <a:off x="3473895" y="1848059"/>
            <a:ext cx="260366" cy="260366"/>
            <a:chOff x="3157188" y="909150"/>
            <a:chExt cx="470400" cy="470400"/>
          </a:xfrm>
        </p:grpSpPr>
        <p:sp>
          <p:nvSpPr>
            <p:cNvPr id="55" name="Google Shape;247;p22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56" name="Google Shape;248;p22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57" name="Google Shape;249;p22"/>
          <p:cNvGrpSpPr/>
          <p:nvPr/>
        </p:nvGrpSpPr>
        <p:grpSpPr>
          <a:xfrm>
            <a:off x="5413054" y="1848059"/>
            <a:ext cx="260366" cy="260366"/>
            <a:chOff x="3157188" y="909150"/>
            <a:chExt cx="470400" cy="470400"/>
          </a:xfrm>
        </p:grpSpPr>
        <p:sp>
          <p:nvSpPr>
            <p:cNvPr id="58" name="Google Shape;250;p22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59" name="Google Shape;251;p22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193</Words>
  <Application>Microsoft Office PowerPoint</Application>
  <PresentationFormat>Presentación en pantalla (16:9)</PresentationFormat>
  <Paragraphs>76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Abel</vt:lpstr>
      <vt:lpstr>Roboto Slab Light</vt:lpstr>
      <vt:lpstr>Arial</vt:lpstr>
      <vt:lpstr>Roboto Slab</vt:lpstr>
      <vt:lpstr>York template</vt:lpstr>
      <vt:lpstr>SIPLAFT</vt:lpstr>
      <vt:lpstr>Objetivo</vt:lpstr>
      <vt:lpstr>1. Antecedentes</vt:lpstr>
      <vt:lpstr>Basicamente por las siguientes razones</vt:lpstr>
      <vt:lpstr>2. Propuesta</vt:lpstr>
      <vt:lpstr>SIPLAFT</vt:lpstr>
      <vt:lpstr>Presentación de PowerPoint</vt:lpstr>
      <vt:lpstr>¿Qué tenemos hasta ahora?</vt:lpstr>
      <vt:lpstr>Tecnología</vt:lpstr>
      <vt:lpstr>Flujogramas</vt:lpstr>
      <vt:lpstr>Inicio de Sesión</vt:lpstr>
      <vt:lpstr>Presentación de PowerPoint</vt:lpstr>
      <vt:lpstr>Recuperación de Contraseña</vt:lpstr>
      <vt:lpstr>Presentación de PowerPoint</vt:lpstr>
      <vt:lpstr>Importación de Datos</vt:lpstr>
      <vt:lpstr>Presentación de PowerPoint</vt:lpstr>
      <vt:lpstr>Búsqueda y Supervisión de Clientes</vt:lpstr>
      <vt:lpstr>Presentación de PowerPoint</vt:lpstr>
      <vt:lpstr>Impresión de Ficha</vt:lpstr>
      <vt:lpstr>Presentación de PowerPoint</vt:lpstr>
      <vt:lpstr>Creación de Reportes</vt:lpstr>
      <vt:lpstr>Presentación de PowerPoint</vt:lpstr>
      <vt:lpstr>¿Eso es todo?</vt:lpstr>
      <vt:lpstr>Presentación de PowerPoint</vt:lpstr>
      <vt:lpstr>Presentación de PowerPoint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SIPLAFT</dc:title>
  <dc:creator>Practicante</dc:creator>
  <cp:lastModifiedBy>Practicante</cp:lastModifiedBy>
  <cp:revision>14</cp:revision>
  <dcterms:modified xsi:type="dcterms:W3CDTF">2019-07-23T15:46:09Z</dcterms:modified>
</cp:coreProperties>
</file>