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DF98-D62F-44F6-B72A-8F0774295ED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9BCA-0144-43D7-BA71-75D30BDA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Brain Tumor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77" y="1809958"/>
            <a:ext cx="6902933" cy="556004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597965" y="3756992"/>
            <a:ext cx="3260035" cy="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6748" y="3572326"/>
            <a:ext cx="8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Tumor</a:t>
            </a:r>
          </a:p>
        </p:txBody>
      </p:sp>
    </p:spTree>
    <p:extLst>
      <p:ext uri="{BB962C8B-B14F-4D97-AF65-F5344CB8AC3E}">
        <p14:creationId xmlns:p14="http://schemas.microsoft.com/office/powerpoint/2010/main" val="10518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Chambers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83" y="1798983"/>
            <a:ext cx="4359965" cy="435996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798983" y="3737113"/>
            <a:ext cx="4939747" cy="9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490252" y="2961861"/>
            <a:ext cx="3697357" cy="39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2270" y="336778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Heart chamber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8278" y="272332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Heart chamber</a:t>
            </a:r>
          </a:p>
        </p:txBody>
      </p:sp>
    </p:spTree>
    <p:extLst>
      <p:ext uri="{BB962C8B-B14F-4D97-AF65-F5344CB8AC3E}">
        <p14:creationId xmlns:p14="http://schemas.microsoft.com/office/powerpoint/2010/main" val="393493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Location of Brain Tumor</vt:lpstr>
      <vt:lpstr>Heart Chambers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of Brain Tumor</dc:title>
  <dc:creator>admin</dc:creator>
  <cp:lastModifiedBy>Allen R Tannenbaum</cp:lastModifiedBy>
  <cp:revision>3</cp:revision>
  <dcterms:created xsi:type="dcterms:W3CDTF">2017-03-10T21:36:28Z</dcterms:created>
  <dcterms:modified xsi:type="dcterms:W3CDTF">2023-03-01T22:58:23Z</dcterms:modified>
</cp:coreProperties>
</file>