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8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95" r:id="rId16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8"/>
      <p:bold r:id="rId19"/>
    </p:embeddedFont>
    <p:embeddedFont>
      <p:font typeface="Bradley Hand ITC" panose="03070402050302030203" pitchFamily="66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Encode Sans Semi Condensed Ligh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4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16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92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92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157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26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97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38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3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40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Connect_4 </a:t>
            </a:r>
            <a:r>
              <a:rPr lang="en" dirty="0"/>
              <a:t>Game using Swing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367137" y="149358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</a:rPr>
              <a:t>Checking Possibilities of Winning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EAB480-6F9E-4994-8C14-FFB065125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6032"/>
            <a:ext cx="2945369" cy="2431435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boolean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checkForWinner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getRows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columns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getColumns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Piece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[][]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getOurBoard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 if this reaches 0, we have won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 check downwards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equals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--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F01C66-622B-478B-A99A-636B104EB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143" y="1128786"/>
            <a:ext cx="2895600" cy="3277820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 look at the horizontal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continue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&gt;=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columns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checkDiagonal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checkDiagonal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7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120394" y="0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</a:rPr>
              <a:t>Setting Images for Frame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50F14-ED2D-4CA2-855A-14CA2A32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7" y="695280"/>
            <a:ext cx="5747657" cy="4293483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GUI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boolean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player1turn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Connect4Game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game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game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game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rows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columns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 Prepare Icons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// Image path relative to the project root (i.e., bin)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imgEmptyFilename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"images/empty.png"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getClassLoader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getResource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imgEmptyFilename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iconEmpty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ImageIcon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System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err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"Couldn't find file: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imgEmptyFilename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imgRedFilename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"images/red.png"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getClassLoader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getResource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imgRedFilename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iconRed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ImageIcon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System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err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"Couldn't find file: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imgRedFilename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imgYellowFilename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"images/yellow.png"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getClassLoader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getResource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imgYellowFilename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iconYellow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ImageIcon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System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err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"Couldn't find file: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imgYellowFilename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cp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getContentPane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//Returns the contentPane object for this frame.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setLayout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FlowLayout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FlowLayout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CENTER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));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//Sets the layout manager for this container.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3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2E469-BE12-48CB-8CD4-D4A306E6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9" y="261256"/>
            <a:ext cx="8283394" cy="44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1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120394" y="0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</a:rPr>
              <a:t>Checks for Winner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4B1A74-060B-4E9D-A543-459E3245C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7" y="1187722"/>
            <a:ext cx="5183117" cy="3046988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 check for winner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game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checkForWinnerInGUI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"You have won!"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reply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showConfirmDialog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"Would you like to play again?"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YES_NO_OPTION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reply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YES_OPTION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"Trying to play again..."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game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resetBoard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exit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"Please select a valid position."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0A1E1-9178-4AED-B045-262868B7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51" y="695280"/>
            <a:ext cx="3592052" cy="356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7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120394" y="0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</a:rPr>
              <a:t>Reset the Game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4333F9-5CE0-4587-870C-E5136C16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26" y="1137986"/>
            <a:ext cx="3510454" cy="769441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reset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is1playing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Random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()).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nextBoolean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9C40BA-1776-43FB-A699-81A942E5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26" y="2017752"/>
            <a:ext cx="4520729" cy="1107996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resetBoard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((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JButton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cp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columns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setIcon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iconEmpty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06C22-C073-40EB-8677-BF2E4580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062" y="535258"/>
            <a:ext cx="4028570" cy="40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>
            <a:spLocks noGrp="1"/>
          </p:cNvSpPr>
          <p:nvPr>
            <p:ph type="body" idx="4294967295"/>
          </p:nvPr>
        </p:nvSpPr>
        <p:spPr>
          <a:xfrm>
            <a:off x="855300" y="2284438"/>
            <a:ext cx="4694400" cy="18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You can find me at: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">
                <a:solidFill>
                  <a:schemeClr val="lt1"/>
                </a:solidFill>
              </a:rPr>
              <a:t>user@mail.me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7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Connect_4</a:t>
            </a:r>
            <a:endParaRPr dirty="0"/>
          </a:p>
        </p:txBody>
      </p:sp>
      <p:sp>
        <p:nvSpPr>
          <p:cNvPr id="1578" name="Google Shape;1578;p14"/>
          <p:cNvSpPr txBox="1">
            <a:spLocks noGrp="1"/>
          </p:cNvSpPr>
          <p:nvPr>
            <p:ph type="body" idx="1"/>
          </p:nvPr>
        </p:nvSpPr>
        <p:spPr>
          <a:xfrm>
            <a:off x="476071" y="1519508"/>
            <a:ext cx="5719165" cy="30099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Bradley Hand ITC" panose="03070402050302030203" pitchFamily="66" charset="0"/>
              </a:rPr>
              <a:t>Connect Four (also known as Four Up, Plot Four, Find Four, Captain's Mistress, Four in a Row, Drop Four, and Gravitrips in the Soviet Union) is a two-player connection board game, in which the players choose a color and then take turns dropping colored discs into a seven-column, six-row vertically suspended grid. The pieces fall straight down, occupying the lowest available space within the column. The objective of the game is to be the first to form a horizontal, vertical, or diagonal line of four of one's own discs. Connect Four is a solved game. The first player can always win by playing the right moves.</a:t>
            </a:r>
            <a:endParaRPr lang="en-US" sz="1600" b="1" dirty="0">
              <a:latin typeface="Bradley Hand ITC" panose="03070402050302030203" pitchFamily="66" charset="0"/>
            </a:endParaRPr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4F574C-3B3A-4610-BD9E-CB46E17E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50" y="284529"/>
            <a:ext cx="1536922" cy="10913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5616A-DE04-43D2-9137-5457677E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05" y="406400"/>
            <a:ext cx="5626481" cy="41946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Swing</a:t>
            </a:r>
            <a:endParaRPr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46B2-3964-426A-BF84-06C1D743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00" y="1371599"/>
            <a:ext cx="5901100" cy="3010975"/>
          </a:xfrm>
        </p:spPr>
        <p:txBody>
          <a:bodyPr/>
          <a:lstStyle/>
          <a:p>
            <a:pPr marL="76200" indent="0" algn="jus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  <a:latin typeface="inter-bold"/>
              </a:rPr>
              <a:t>Java Swing tutorial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 is a part of Java Foundation Classes (JFC) that is </a:t>
            </a:r>
            <a:r>
              <a:rPr lang="en-IN" sz="1400" b="0" i="1" dirty="0">
                <a:solidFill>
                  <a:srgbClr val="333333"/>
                </a:solidFill>
                <a:effectLst/>
                <a:latin typeface="inter-regular"/>
              </a:rPr>
              <a:t>used to create window-based applications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. It is built on the top of AWT (Abstract Windowing Toolkit) API and entirely written in java.</a:t>
            </a:r>
          </a:p>
          <a:p>
            <a:pPr marL="76200" indent="0" algn="just">
              <a:buNone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Unlike AWT, Java Swing provides platform-independent and lightweight components.</a:t>
            </a:r>
          </a:p>
          <a:p>
            <a:pPr marL="76200" indent="0" algn="just">
              <a:buNone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The javax.swing package provides classes for java swing API such as JButton, JTextField, JTextArea, JRadioButton, JCheckbox, JMenu, JColorChooser etc.</a:t>
            </a:r>
          </a:p>
          <a:p>
            <a:endParaRPr lang="en-IN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557757" y="316273"/>
            <a:ext cx="32522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Board of the Gui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7CBDAD-41A9-4330-A6FC-E4D181B3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57" y="1170427"/>
            <a:ext cx="4137614" cy="3416320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Board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Piece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[][]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Piece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[][]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getOurBoard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getColumns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557757" y="316273"/>
            <a:ext cx="32522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Pieces to Add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24BE06A-F8E9-45F6-AA5F-4C560A5E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57" y="1196408"/>
            <a:ext cx="3969657" cy="2462213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Piece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setColor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4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557757" y="316273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Choosing the player to play first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2342DC-0761-48ED-8604-0EED014BB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5" y="1178488"/>
            <a:ext cx="5216368" cy="1815882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Connect4Game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is1playing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Random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nextBoolean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5449B-6F10-4A7A-9E9D-AFC3A7C78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5" y="3330229"/>
            <a:ext cx="5216368" cy="830997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boolean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player1turn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game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isIs1playing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player1turn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setTitle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title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"Yellow"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setTitle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title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3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557757" y="316273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T</a:t>
            </a:r>
            <a:r>
              <a:rPr lang="en-IN" sz="4000" dirty="0">
                <a:solidFill>
                  <a:schemeClr val="accent2"/>
                </a:solidFill>
              </a:rPr>
              <a:t>h</a:t>
            </a:r>
            <a:r>
              <a:rPr lang="en" sz="4000" dirty="0">
                <a:solidFill>
                  <a:schemeClr val="accent2"/>
                </a:solidFill>
              </a:rPr>
              <a:t>e Game Begins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52FD0B-93CB-4D80-9C62-AD005581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19" y="1351131"/>
            <a:ext cx="4348309" cy="2031325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is1playing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addPiece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is1playing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is1playing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260214" y="156616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</a:rPr>
              <a:t>Checking Possibilities of Winning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E852FA-5642-4D52-907E-A1EA4892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49" y="851896"/>
            <a:ext cx="5914571" cy="3985706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private boolean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checkDiagonal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boolean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rightDiagonal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reverser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rightDiagonal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?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: 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columns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Piece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[][]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getOurBoard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reverser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reverser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rightDiagonal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continue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break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continue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break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equals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false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79338"/>
      </p:ext>
    </p:extLst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1594</Words>
  <Application>Microsoft Office PowerPoint</Application>
  <PresentationFormat>On-screen Show (16:9)</PresentationFormat>
  <Paragraphs>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JetBrains Mono</vt:lpstr>
      <vt:lpstr>Bradley Hand ITC</vt:lpstr>
      <vt:lpstr>Encode Sans Semi Condensed Light</vt:lpstr>
      <vt:lpstr>inter-regular</vt:lpstr>
      <vt:lpstr>inter-bold</vt:lpstr>
      <vt:lpstr>Calibri</vt:lpstr>
      <vt:lpstr>Amatic SC</vt:lpstr>
      <vt:lpstr>Arial</vt:lpstr>
      <vt:lpstr>Ephesus template</vt:lpstr>
      <vt:lpstr>Connect_4 Game using Swing</vt:lpstr>
      <vt:lpstr>About Connect_4</vt:lpstr>
      <vt:lpstr>PowerPoint Presentation</vt:lpstr>
      <vt:lpstr>Java Swing</vt:lpstr>
      <vt:lpstr>Board of the Gui</vt:lpstr>
      <vt:lpstr>Pieces to Add</vt:lpstr>
      <vt:lpstr>Choosing the player to play first</vt:lpstr>
      <vt:lpstr>The Game Begins</vt:lpstr>
      <vt:lpstr>Checking Possibilities of Winning</vt:lpstr>
      <vt:lpstr>Checking Possibilities of Winning</vt:lpstr>
      <vt:lpstr>Setting Images for Frame</vt:lpstr>
      <vt:lpstr>PowerPoint Presentation</vt:lpstr>
      <vt:lpstr>Checks for Winner</vt:lpstr>
      <vt:lpstr>Reset the Game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Connect_4 Game using Swing</dc:title>
  <cp:lastModifiedBy>Hritambh Hritvij</cp:lastModifiedBy>
  <cp:revision>3</cp:revision>
  <dcterms:modified xsi:type="dcterms:W3CDTF">2021-09-17T03:10:22Z</dcterms:modified>
</cp:coreProperties>
</file>