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61" r:id="rId5"/>
    <p:sldId id="278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95" r:id="rId16"/>
    <p:sldId id="259" r:id="rId17"/>
    <p:sldId id="260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52"/>
      <p:bold r:id="rId53"/>
    </p:embeddedFont>
    <p:embeddedFont>
      <p:font typeface="Bradley Hand ITC" panose="03070402050302030203" pitchFamily="66" charset="0"/>
      <p:regular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Encode Sans Semi Condensed" panose="020B0604020202020204" charset="0"/>
      <p:regular r:id="rId59"/>
      <p:bold r:id="rId60"/>
    </p:embeddedFont>
    <p:embeddedFont>
      <p:font typeface="Encode Sans Semi Condensed Light" panose="020B0604020202020204" charset="0"/>
      <p:regular r:id="rId61"/>
      <p:bold r:id="rId62"/>
    </p:embeddedFont>
    <p:embeddedFont>
      <p:font typeface="Montserrat" panose="00000500000000000000" pitchFamily="2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4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161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922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92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157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263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3" name="Google Shape;178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b2f7c811ed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b2f7c811e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b2f7c811e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b2f7c811e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4" name="Google Shape;1984;gb2f7c811ed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b2f7c811e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b2f7c811e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b2f7c811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b2f7c811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b2f7c811e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b2f7c811e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gb2f7c811e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8" name="Google Shape;2138;gb2f7c811e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097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384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30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940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op drawing">
  <p:cSld name="BLANK_1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204" name="Google Shape;1204;p11"/>
          <p:cNvGrpSpPr/>
          <p:nvPr/>
        </p:nvGrpSpPr>
        <p:grpSpPr>
          <a:xfrm>
            <a:off x="501117" y="14"/>
            <a:ext cx="222106" cy="963625"/>
            <a:chOff x="6176324" y="1765810"/>
            <a:chExt cx="466512" cy="2024421"/>
          </a:xfrm>
        </p:grpSpPr>
        <p:sp>
          <p:nvSpPr>
            <p:cNvPr id="1205" name="Google Shape;1205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07" name="Google Shape;1207;p11"/>
          <p:cNvGrpSpPr/>
          <p:nvPr/>
        </p:nvGrpSpPr>
        <p:grpSpPr>
          <a:xfrm>
            <a:off x="4054453" y="110"/>
            <a:ext cx="281103" cy="638706"/>
            <a:chOff x="4897958" y="2723139"/>
            <a:chExt cx="514087" cy="1168081"/>
          </a:xfrm>
        </p:grpSpPr>
        <p:sp>
          <p:nvSpPr>
            <p:cNvPr id="1208" name="Google Shape;1208;p11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1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0" name="Google Shape;1210;p11"/>
          <p:cNvGrpSpPr/>
          <p:nvPr/>
        </p:nvGrpSpPr>
        <p:grpSpPr>
          <a:xfrm>
            <a:off x="2016228" y="118"/>
            <a:ext cx="222105" cy="594985"/>
            <a:chOff x="5578966" y="2874382"/>
            <a:chExt cx="406190" cy="1088121"/>
          </a:xfrm>
        </p:grpSpPr>
        <p:sp>
          <p:nvSpPr>
            <p:cNvPr id="1211" name="Google Shape;1211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3" name="Google Shape;1213;p11"/>
          <p:cNvGrpSpPr/>
          <p:nvPr/>
        </p:nvGrpSpPr>
        <p:grpSpPr>
          <a:xfrm>
            <a:off x="2887321" y="81"/>
            <a:ext cx="255089" cy="1042043"/>
            <a:chOff x="6176324" y="1884520"/>
            <a:chExt cx="466512" cy="1905711"/>
          </a:xfrm>
        </p:grpSpPr>
        <p:sp>
          <p:nvSpPr>
            <p:cNvPr id="1214" name="Google Shape;1214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6" name="Google Shape;1216;p11"/>
          <p:cNvGrpSpPr/>
          <p:nvPr/>
        </p:nvGrpSpPr>
        <p:grpSpPr>
          <a:xfrm>
            <a:off x="835052" y="109"/>
            <a:ext cx="260580" cy="559437"/>
            <a:chOff x="6798998" y="2578195"/>
            <a:chExt cx="476555" cy="1023111"/>
          </a:xfrm>
        </p:grpSpPr>
        <p:sp>
          <p:nvSpPr>
            <p:cNvPr id="1217" name="Google Shape;1217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19" name="Google Shape;1219;p11"/>
          <p:cNvGrpSpPr/>
          <p:nvPr/>
        </p:nvGrpSpPr>
        <p:grpSpPr>
          <a:xfrm>
            <a:off x="4849828" y="86"/>
            <a:ext cx="93214" cy="745528"/>
            <a:chOff x="7576714" y="1965553"/>
            <a:chExt cx="170472" cy="1363439"/>
          </a:xfrm>
        </p:grpSpPr>
        <p:sp>
          <p:nvSpPr>
            <p:cNvPr id="1220" name="Google Shape;1220;p11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2" name="Google Shape;1222;p11"/>
          <p:cNvGrpSpPr/>
          <p:nvPr/>
        </p:nvGrpSpPr>
        <p:grpSpPr>
          <a:xfrm>
            <a:off x="1449079" y="70"/>
            <a:ext cx="157683" cy="1169334"/>
            <a:chOff x="7883572" y="1683399"/>
            <a:chExt cx="288375" cy="2138505"/>
          </a:xfrm>
        </p:grpSpPr>
        <p:sp>
          <p:nvSpPr>
            <p:cNvPr id="1223" name="Google Shape;1223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25" name="Google Shape;1225;p11"/>
          <p:cNvGrpSpPr/>
          <p:nvPr/>
        </p:nvGrpSpPr>
        <p:grpSpPr>
          <a:xfrm>
            <a:off x="817647" y="92422"/>
            <a:ext cx="86284" cy="98813"/>
            <a:chOff x="3462796" y="2555878"/>
            <a:chExt cx="157798" cy="180711"/>
          </a:xfrm>
        </p:grpSpPr>
        <p:sp>
          <p:nvSpPr>
            <p:cNvPr id="1226" name="Google Shape;1226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11"/>
          <p:cNvGrpSpPr/>
          <p:nvPr/>
        </p:nvGrpSpPr>
        <p:grpSpPr>
          <a:xfrm>
            <a:off x="2393331" y="638764"/>
            <a:ext cx="98645" cy="103922"/>
            <a:chOff x="3770248" y="2527300"/>
            <a:chExt cx="180404" cy="190055"/>
          </a:xfrm>
        </p:grpSpPr>
        <p:sp>
          <p:nvSpPr>
            <p:cNvPr id="1233" name="Google Shape;123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11"/>
          <p:cNvGrpSpPr/>
          <p:nvPr/>
        </p:nvGrpSpPr>
        <p:grpSpPr>
          <a:xfrm>
            <a:off x="4448250" y="26354"/>
            <a:ext cx="117260" cy="134286"/>
            <a:chOff x="3462796" y="2555878"/>
            <a:chExt cx="157798" cy="180711"/>
          </a:xfrm>
        </p:grpSpPr>
        <p:sp>
          <p:nvSpPr>
            <p:cNvPr id="1238" name="Google Shape;123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4" name="Google Shape;1244;p11"/>
          <p:cNvGrpSpPr/>
          <p:nvPr/>
        </p:nvGrpSpPr>
        <p:grpSpPr>
          <a:xfrm>
            <a:off x="3457306" y="904099"/>
            <a:ext cx="134058" cy="141230"/>
            <a:chOff x="3770248" y="2527300"/>
            <a:chExt cx="180404" cy="190055"/>
          </a:xfrm>
        </p:grpSpPr>
        <p:sp>
          <p:nvSpPr>
            <p:cNvPr id="1245" name="Google Shape;124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9" name="Google Shape;1249;p11"/>
          <p:cNvGrpSpPr/>
          <p:nvPr/>
        </p:nvGrpSpPr>
        <p:grpSpPr>
          <a:xfrm rot="5400000">
            <a:off x="3320205" y="266918"/>
            <a:ext cx="117260" cy="134268"/>
            <a:chOff x="3462796" y="2555878"/>
            <a:chExt cx="157798" cy="180711"/>
          </a:xfrm>
        </p:grpSpPr>
        <p:sp>
          <p:nvSpPr>
            <p:cNvPr id="1250" name="Google Shape;1250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11"/>
          <p:cNvGrpSpPr/>
          <p:nvPr/>
        </p:nvGrpSpPr>
        <p:grpSpPr>
          <a:xfrm>
            <a:off x="490004" y="711414"/>
            <a:ext cx="98645" cy="103922"/>
            <a:chOff x="3770248" y="2527300"/>
            <a:chExt cx="180404" cy="190055"/>
          </a:xfrm>
        </p:grpSpPr>
        <p:sp>
          <p:nvSpPr>
            <p:cNvPr id="1257" name="Google Shape;1257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11"/>
          <p:cNvGrpSpPr/>
          <p:nvPr/>
        </p:nvGrpSpPr>
        <p:grpSpPr>
          <a:xfrm rot="-2700000">
            <a:off x="4871785" y="1077752"/>
            <a:ext cx="98633" cy="103910"/>
            <a:chOff x="3770248" y="2527300"/>
            <a:chExt cx="180404" cy="190055"/>
          </a:xfrm>
        </p:grpSpPr>
        <p:sp>
          <p:nvSpPr>
            <p:cNvPr id="1262" name="Google Shape;1262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>
            <a:off x="1552394" y="34"/>
            <a:ext cx="572336" cy="1286416"/>
            <a:chOff x="2484475" y="746199"/>
            <a:chExt cx="1046700" cy="2352626"/>
          </a:xfrm>
        </p:grpSpPr>
        <p:sp>
          <p:nvSpPr>
            <p:cNvPr id="1267" name="Google Shape;1267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69" name="Google Shape;1269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270" name="Google Shape;1270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271" name="Google Shape;1271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74" name="Google Shape;1274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275" name="Google Shape;1275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76" name="Google Shape;1276;p11"/>
          <p:cNvGrpSpPr/>
          <p:nvPr/>
        </p:nvGrpSpPr>
        <p:grpSpPr>
          <a:xfrm>
            <a:off x="2360233" y="30"/>
            <a:ext cx="495013" cy="706398"/>
            <a:chOff x="3961868" y="621833"/>
            <a:chExt cx="905291" cy="1291877"/>
          </a:xfrm>
        </p:grpSpPr>
        <p:grpSp>
          <p:nvGrpSpPr>
            <p:cNvPr id="1277" name="Google Shape;1277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278" name="Google Shape;1278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79" name="Google Shape;1279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80" name="Google Shape;1280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281" name="Google Shape;1281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282" name="Google Shape;1282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283" name="Google Shape;1283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86" name="Google Shape;1286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287" name="Google Shape;1287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8" name="Google Shape;1288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89" name="Google Shape;1289;p11"/>
          <p:cNvGrpSpPr/>
          <p:nvPr/>
        </p:nvGrpSpPr>
        <p:grpSpPr>
          <a:xfrm>
            <a:off x="3034082" y="24"/>
            <a:ext cx="285882" cy="434231"/>
            <a:chOff x="5194218" y="621823"/>
            <a:chExt cx="522827" cy="794132"/>
          </a:xfrm>
        </p:grpSpPr>
        <p:grpSp>
          <p:nvGrpSpPr>
            <p:cNvPr id="1290" name="Google Shape;1290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291" name="Google Shape;129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92" name="Google Shape;129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93" name="Google Shape;1293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294" name="Google Shape;1294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295" name="Google Shape;1295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296" name="Google Shape;1296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7" name="Google Shape;1297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99" name="Google Shape;1299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00" name="Google Shape;1300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01" name="Google Shape;1301;p11"/>
          <p:cNvGrpSpPr/>
          <p:nvPr/>
        </p:nvGrpSpPr>
        <p:grpSpPr>
          <a:xfrm>
            <a:off x="4472482" y="42"/>
            <a:ext cx="470574" cy="1177689"/>
            <a:chOff x="7824797" y="870572"/>
            <a:chExt cx="860597" cy="2153783"/>
          </a:xfrm>
        </p:grpSpPr>
        <p:grpSp>
          <p:nvGrpSpPr>
            <p:cNvPr id="1302" name="Google Shape;1302;p11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303" name="Google Shape;1303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04" name="Google Shape;1304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05" name="Google Shape;1305;p11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306" name="Google Shape;1306;p11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307" name="Google Shape;1307;p11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308" name="Google Shape;1308;p11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11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0" name="Google Shape;1310;p11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11" name="Google Shape;1311;p11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12" name="Google Shape;1312;p11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13" name="Google Shape;1313;p11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14" name="Google Shape;1314;p11"/>
          <p:cNvGrpSpPr/>
          <p:nvPr/>
        </p:nvGrpSpPr>
        <p:grpSpPr>
          <a:xfrm>
            <a:off x="845998" y="42"/>
            <a:ext cx="572336" cy="917921"/>
            <a:chOff x="1192601" y="746213"/>
            <a:chExt cx="1046700" cy="1678715"/>
          </a:xfrm>
        </p:grpSpPr>
        <p:grpSp>
          <p:nvGrpSpPr>
            <p:cNvPr id="1315" name="Google Shape;131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316" name="Google Shape;131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17" name="Google Shape;131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18" name="Google Shape;131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319" name="Google Shape;131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320" name="Google Shape;132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321" name="Google Shape;132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4" name="Google Shape;132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5" name="Google Shape;132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26" name="Google Shape;132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27" name="Google Shape;1327;p11"/>
          <p:cNvGrpSpPr/>
          <p:nvPr/>
        </p:nvGrpSpPr>
        <p:grpSpPr>
          <a:xfrm>
            <a:off x="3480662" y="46"/>
            <a:ext cx="572336" cy="1051386"/>
            <a:chOff x="6010934" y="870580"/>
            <a:chExt cx="1046700" cy="1922797"/>
          </a:xfrm>
        </p:grpSpPr>
        <p:grpSp>
          <p:nvGrpSpPr>
            <p:cNvPr id="1328" name="Google Shape;132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29" name="Google Shape;132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0" name="Google Shape;133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31" name="Google Shape;133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332" name="Google Shape;133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333" name="Google Shape;133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334" name="Google Shape;133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38" name="Google Shape;133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39" name="Google Shape;133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0" name="Google Shape;134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1" name="Google Shape;134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42" name="Google Shape;134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3" name="Google Shape;1343;p11"/>
          <p:cNvGrpSpPr/>
          <p:nvPr/>
        </p:nvGrpSpPr>
        <p:grpSpPr>
          <a:xfrm>
            <a:off x="588526" y="36"/>
            <a:ext cx="285882" cy="1099601"/>
            <a:chOff x="721731" y="746204"/>
            <a:chExt cx="522827" cy="2010974"/>
          </a:xfrm>
        </p:grpSpPr>
        <p:grpSp>
          <p:nvGrpSpPr>
            <p:cNvPr id="1344" name="Google Shape;134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345" name="Google Shape;134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6" name="Google Shape;134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47" name="Google Shape;134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348" name="Google Shape;134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349" name="Google Shape;134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350" name="Google Shape;135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2" name="Google Shape;135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53" name="Google Shape;135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354" name="Google Shape;135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55" name="Google Shape;1355;p11"/>
          <p:cNvGrpSpPr/>
          <p:nvPr/>
        </p:nvGrpSpPr>
        <p:grpSpPr>
          <a:xfrm>
            <a:off x="5102111" y="14"/>
            <a:ext cx="222106" cy="963625"/>
            <a:chOff x="6176324" y="1765810"/>
            <a:chExt cx="466512" cy="2024421"/>
          </a:xfrm>
        </p:grpSpPr>
        <p:sp>
          <p:nvSpPr>
            <p:cNvPr id="1356" name="Google Shape;1356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58" name="Google Shape;1358;p11"/>
          <p:cNvGrpSpPr/>
          <p:nvPr/>
        </p:nvGrpSpPr>
        <p:grpSpPr>
          <a:xfrm>
            <a:off x="6617222" y="118"/>
            <a:ext cx="222105" cy="594985"/>
            <a:chOff x="5578966" y="2874382"/>
            <a:chExt cx="406190" cy="1088121"/>
          </a:xfrm>
        </p:grpSpPr>
        <p:sp>
          <p:nvSpPr>
            <p:cNvPr id="1359" name="Google Shape;1359;p11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1" name="Google Shape;1361;p11"/>
          <p:cNvGrpSpPr/>
          <p:nvPr/>
        </p:nvGrpSpPr>
        <p:grpSpPr>
          <a:xfrm>
            <a:off x="7488315" y="81"/>
            <a:ext cx="255089" cy="1042043"/>
            <a:chOff x="6176324" y="1884520"/>
            <a:chExt cx="466512" cy="1905711"/>
          </a:xfrm>
        </p:grpSpPr>
        <p:sp>
          <p:nvSpPr>
            <p:cNvPr id="1362" name="Google Shape;1362;p11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4" name="Google Shape;1364;p11"/>
          <p:cNvGrpSpPr/>
          <p:nvPr/>
        </p:nvGrpSpPr>
        <p:grpSpPr>
          <a:xfrm>
            <a:off x="5436046" y="109"/>
            <a:ext cx="260580" cy="559437"/>
            <a:chOff x="6798998" y="2578195"/>
            <a:chExt cx="476555" cy="1023111"/>
          </a:xfrm>
        </p:grpSpPr>
        <p:sp>
          <p:nvSpPr>
            <p:cNvPr id="1365" name="Google Shape;1365;p11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6050073" y="70"/>
            <a:ext cx="157683" cy="1169334"/>
            <a:chOff x="7883572" y="1683399"/>
            <a:chExt cx="288375" cy="2138505"/>
          </a:xfrm>
        </p:grpSpPr>
        <p:sp>
          <p:nvSpPr>
            <p:cNvPr id="1368" name="Google Shape;1368;p11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70" name="Google Shape;1370;p11"/>
          <p:cNvGrpSpPr/>
          <p:nvPr/>
        </p:nvGrpSpPr>
        <p:grpSpPr>
          <a:xfrm>
            <a:off x="5418641" y="92422"/>
            <a:ext cx="86284" cy="98813"/>
            <a:chOff x="3462796" y="2555878"/>
            <a:chExt cx="157798" cy="180711"/>
          </a:xfrm>
        </p:grpSpPr>
        <p:sp>
          <p:nvSpPr>
            <p:cNvPr id="1371" name="Google Shape;1371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7" name="Google Shape;1377;p11"/>
          <p:cNvGrpSpPr/>
          <p:nvPr/>
        </p:nvGrpSpPr>
        <p:grpSpPr>
          <a:xfrm>
            <a:off x="6994325" y="638764"/>
            <a:ext cx="98645" cy="103922"/>
            <a:chOff x="3770248" y="2527300"/>
            <a:chExt cx="180404" cy="190055"/>
          </a:xfrm>
        </p:grpSpPr>
        <p:sp>
          <p:nvSpPr>
            <p:cNvPr id="1378" name="Google Shape;1378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2" name="Google Shape;1382;p11"/>
          <p:cNvGrpSpPr/>
          <p:nvPr/>
        </p:nvGrpSpPr>
        <p:grpSpPr>
          <a:xfrm>
            <a:off x="8058300" y="904099"/>
            <a:ext cx="134058" cy="141230"/>
            <a:chOff x="3770248" y="2527300"/>
            <a:chExt cx="180404" cy="190055"/>
          </a:xfrm>
        </p:grpSpPr>
        <p:sp>
          <p:nvSpPr>
            <p:cNvPr id="1383" name="Google Shape;1383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11"/>
          <p:cNvGrpSpPr/>
          <p:nvPr/>
        </p:nvGrpSpPr>
        <p:grpSpPr>
          <a:xfrm rot="5400000">
            <a:off x="7921199" y="266918"/>
            <a:ext cx="117260" cy="134268"/>
            <a:chOff x="3462796" y="2555878"/>
            <a:chExt cx="157798" cy="180711"/>
          </a:xfrm>
        </p:grpSpPr>
        <p:sp>
          <p:nvSpPr>
            <p:cNvPr id="1388" name="Google Shape;1388;p11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4" name="Google Shape;1394;p11"/>
          <p:cNvGrpSpPr/>
          <p:nvPr/>
        </p:nvGrpSpPr>
        <p:grpSpPr>
          <a:xfrm>
            <a:off x="5090998" y="711414"/>
            <a:ext cx="98645" cy="103922"/>
            <a:chOff x="3770248" y="2527300"/>
            <a:chExt cx="180404" cy="190055"/>
          </a:xfrm>
        </p:grpSpPr>
        <p:sp>
          <p:nvSpPr>
            <p:cNvPr id="1395" name="Google Shape;1395;p11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11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11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9" name="Google Shape;1399;p11"/>
          <p:cNvGrpSpPr/>
          <p:nvPr/>
        </p:nvGrpSpPr>
        <p:grpSpPr>
          <a:xfrm>
            <a:off x="6153388" y="34"/>
            <a:ext cx="572336" cy="1286416"/>
            <a:chOff x="2484475" y="746199"/>
            <a:chExt cx="1046700" cy="2352626"/>
          </a:xfrm>
        </p:grpSpPr>
        <p:sp>
          <p:nvSpPr>
            <p:cNvPr id="1400" name="Google Shape;1400;p11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1" name="Google Shape;1401;p11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02" name="Google Shape;1402;p11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403" name="Google Shape;1403;p11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404" name="Google Shape;1404;p11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1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11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7" name="Google Shape;1407;p11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408" name="Google Shape;1408;p11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09" name="Google Shape;1409;p11"/>
          <p:cNvGrpSpPr/>
          <p:nvPr/>
        </p:nvGrpSpPr>
        <p:grpSpPr>
          <a:xfrm>
            <a:off x="6961227" y="30"/>
            <a:ext cx="495013" cy="706398"/>
            <a:chOff x="3961868" y="621833"/>
            <a:chExt cx="905291" cy="1291877"/>
          </a:xfrm>
        </p:grpSpPr>
        <p:grpSp>
          <p:nvGrpSpPr>
            <p:cNvPr id="1410" name="Google Shape;1410;p11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411" name="Google Shape;1411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12" name="Google Shape;1412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13" name="Google Shape;1413;p11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414" name="Google Shape;1414;p11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415" name="Google Shape;1415;p11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416" name="Google Shape;1416;p11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7" name="Google Shape;1417;p11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8" name="Google Shape;1418;p11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19" name="Google Shape;1419;p11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20" name="Google Shape;1420;p11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21" name="Google Shape;1421;p11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22" name="Google Shape;1422;p11"/>
          <p:cNvGrpSpPr/>
          <p:nvPr/>
        </p:nvGrpSpPr>
        <p:grpSpPr>
          <a:xfrm>
            <a:off x="7635076" y="24"/>
            <a:ext cx="285882" cy="434231"/>
            <a:chOff x="5194218" y="621823"/>
            <a:chExt cx="522827" cy="794132"/>
          </a:xfrm>
        </p:grpSpPr>
        <p:grpSp>
          <p:nvGrpSpPr>
            <p:cNvPr id="1423" name="Google Shape;1423;p11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424" name="Google Shape;1424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25" name="Google Shape;1425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26" name="Google Shape;1426;p11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427" name="Google Shape;1427;p11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428" name="Google Shape;1428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29" name="Google Shape;1429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0" name="Google Shape;1430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1" name="Google Shape;1431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32" name="Google Shape;1432;p11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33" name="Google Shape;1433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34" name="Google Shape;1434;p11"/>
          <p:cNvGrpSpPr/>
          <p:nvPr/>
        </p:nvGrpSpPr>
        <p:grpSpPr>
          <a:xfrm>
            <a:off x="5446992" y="42"/>
            <a:ext cx="572336" cy="917921"/>
            <a:chOff x="1192601" y="746213"/>
            <a:chExt cx="1046700" cy="1678715"/>
          </a:xfrm>
        </p:grpSpPr>
        <p:grpSp>
          <p:nvGrpSpPr>
            <p:cNvPr id="1435" name="Google Shape;1435;p11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436" name="Google Shape;1436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37" name="Google Shape;1437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38" name="Google Shape;1438;p11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439" name="Google Shape;1439;p11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440" name="Google Shape;1440;p11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441" name="Google Shape;1441;p11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2" name="Google Shape;1442;p11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3" name="Google Shape;1443;p11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4" name="Google Shape;1444;p11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45" name="Google Shape;1445;p11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46" name="Google Shape;1446;p11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47" name="Google Shape;1447;p11"/>
          <p:cNvGrpSpPr/>
          <p:nvPr/>
        </p:nvGrpSpPr>
        <p:grpSpPr>
          <a:xfrm>
            <a:off x="8081656" y="46"/>
            <a:ext cx="572336" cy="1051386"/>
            <a:chOff x="6010934" y="870580"/>
            <a:chExt cx="1046700" cy="1922797"/>
          </a:xfrm>
        </p:grpSpPr>
        <p:grpSp>
          <p:nvGrpSpPr>
            <p:cNvPr id="1448" name="Google Shape;1448;p11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449" name="Google Shape;1449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50" name="Google Shape;1450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51" name="Google Shape;1451;p11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452" name="Google Shape;1452;p11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453" name="Google Shape;1453;p11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54" name="Google Shape;1454;p11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5" name="Google Shape;1455;p11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6" name="Google Shape;1456;p11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7" name="Google Shape;1457;p11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8" name="Google Shape;1458;p11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59" name="Google Shape;1459;p11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0" name="Google Shape;1460;p11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1" name="Google Shape;1461;p11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62" name="Google Shape;1462;p11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463" name="Google Shape;1463;p11"/>
          <p:cNvGrpSpPr/>
          <p:nvPr/>
        </p:nvGrpSpPr>
        <p:grpSpPr>
          <a:xfrm>
            <a:off x="5189520" y="36"/>
            <a:ext cx="285882" cy="1099601"/>
            <a:chOff x="721731" y="746204"/>
            <a:chExt cx="522827" cy="2010974"/>
          </a:xfrm>
        </p:grpSpPr>
        <p:grpSp>
          <p:nvGrpSpPr>
            <p:cNvPr id="1464" name="Google Shape;1464;p11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465" name="Google Shape;1465;p11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66" name="Google Shape;1466;p11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467" name="Google Shape;1467;p11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468" name="Google Shape;1468;p11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469" name="Google Shape;1469;p11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470" name="Google Shape;1470;p11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1" name="Google Shape;1471;p11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72" name="Google Shape;1472;p11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73" name="Google Shape;1473;p11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474" name="Google Shape;1474;p11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 dirty="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5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⊹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31" name="Google Shape;431;p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432" name="Google Shape;432;p5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433" name="Google Shape;433;p5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434" name="Google Shape;434;p5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6" name="Google Shape;436;p5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9" name="Google Shape;439;p5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440" name="Google Shape;440;p5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2" name="Google Shape;442;p5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443" name="Google Shape;443;p5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5" name="Google Shape;445;p5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8" name="Google Shape;448;p5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449" name="Google Shape;449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5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454" name="Google Shape;454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459" name="Google Shape;459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5" name="Google Shape;465;p5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466" name="Google Shape;466;p5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5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471" name="Google Shape;471;p5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473" name="Google Shape;473;p5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474" name="Google Shape;474;p5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475" name="Google Shape;475;p5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5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5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8" name="Google Shape;478;p5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79" name="Google Shape;479;p5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480" name="Google Shape;480;p5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481" name="Google Shape;481;p5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482" name="Google Shape;482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485" name="Google Shape;485;p5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486" name="Google Shape;486;p5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487" name="Google Shape;487;p5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8" name="Google Shape;488;p5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89" name="Google Shape;489;p5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491" name="Google Shape;491;p5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93" name="Google Shape;493;p5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494" name="Google Shape;494;p5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495" name="Google Shape;495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497" name="Google Shape;497;p5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498" name="Google Shape;498;p5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499" name="Google Shape;499;p5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03" name="Google Shape;503;p5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504" name="Google Shape;504;p5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05" name="Google Shape;505;p5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506" name="Google Shape;506;p5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09" name="Google Shape;509;p5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510" name="Google Shape;510;p5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511" name="Google Shape;511;p5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512" name="Google Shape;512;p5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3" name="Google Shape;513;p5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4" name="Google Shape;514;p5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5" name="Google Shape;515;p5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516" name="Google Shape;516;p5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18" name="Google Shape;518;p5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519" name="Google Shape;519;p5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20" name="Google Shape;520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22" name="Google Shape;522;p5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523" name="Google Shape;523;p5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524" name="Google Shape;524;p5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525" name="Google Shape;525;p5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6" name="Google Shape;526;p5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7" name="Google Shape;527;p5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5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29" name="Google Shape;529;p5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530" name="Google Shape;530;p5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31" name="Google Shape;531;p5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532" name="Google Shape;532;p5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533" name="Google Shape;533;p5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4" name="Google Shape;534;p5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535" name="Google Shape;535;p5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536" name="Google Shape;536;p5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537" name="Google Shape;537;p5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538" name="Google Shape;538;p5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9" name="Google Shape;539;p5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0" name="Google Shape;540;p5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41" name="Google Shape;541;p5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42" name="Google Shape;542;p5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543" name="Google Shape;543;p5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4" name="Google Shape;544;p5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5" name="Google Shape;545;p5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46" name="Google Shape;546;p5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47" name="Google Shape;547;p5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548" name="Google Shape;548;p5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54" name="Google Shape;554;p5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55" name="Google Shape;555;p5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9"/>
          <p:cNvSpPr txBox="1">
            <a:spLocks noGrp="1"/>
          </p:cNvSpPr>
          <p:nvPr>
            <p:ph type="body" idx="1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  <p:sp>
        <p:nvSpPr>
          <p:cNvPr id="945" name="Google Shape;945;p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946" name="Google Shape;946;p9"/>
          <p:cNvGrpSpPr/>
          <p:nvPr/>
        </p:nvGrpSpPr>
        <p:grpSpPr>
          <a:xfrm>
            <a:off x="2123897" y="-3"/>
            <a:ext cx="248884" cy="1079826"/>
            <a:chOff x="6176324" y="1765810"/>
            <a:chExt cx="466512" cy="2024421"/>
          </a:xfrm>
        </p:grpSpPr>
        <p:sp>
          <p:nvSpPr>
            <p:cNvPr id="947" name="Google Shape;947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6400743" y="1765810"/>
              <a:ext cx="17700" cy="120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9" name="Google Shape;949;p9"/>
          <p:cNvGrpSpPr/>
          <p:nvPr/>
        </p:nvGrpSpPr>
        <p:grpSpPr>
          <a:xfrm>
            <a:off x="6105618" y="-6"/>
            <a:ext cx="314981" cy="715683"/>
            <a:chOff x="4897958" y="2723139"/>
            <a:chExt cx="514087" cy="1168081"/>
          </a:xfrm>
        </p:grpSpPr>
        <p:sp>
          <p:nvSpPr>
            <p:cNvPr id="950" name="Google Shape;950;p9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157477" y="2723139"/>
              <a:ext cx="17700" cy="25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2" name="Google Shape;952;p9"/>
          <p:cNvGrpSpPr/>
          <p:nvPr/>
        </p:nvGrpSpPr>
        <p:grpSpPr>
          <a:xfrm>
            <a:off x="3821579" y="-5"/>
            <a:ext cx="248873" cy="666692"/>
            <a:chOff x="5578966" y="2874382"/>
            <a:chExt cx="406190" cy="1088121"/>
          </a:xfrm>
        </p:grpSpPr>
        <p:sp>
          <p:nvSpPr>
            <p:cNvPr id="953" name="Google Shape;953;p9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5774610" y="2874382"/>
              <a:ext cx="17700" cy="1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5" name="Google Shape;955;p9"/>
          <p:cNvGrpSpPr/>
          <p:nvPr/>
        </p:nvGrpSpPr>
        <p:grpSpPr>
          <a:xfrm>
            <a:off x="4797694" y="-1"/>
            <a:ext cx="285832" cy="1167629"/>
            <a:chOff x="6176324" y="1884520"/>
            <a:chExt cx="466512" cy="1905711"/>
          </a:xfrm>
        </p:grpSpPr>
        <p:sp>
          <p:nvSpPr>
            <p:cNvPr id="956" name="Google Shape;956;p9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400710" y="1884520"/>
              <a:ext cx="17700" cy="109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58" name="Google Shape;958;p9"/>
          <p:cNvGrpSpPr/>
          <p:nvPr/>
        </p:nvGrpSpPr>
        <p:grpSpPr>
          <a:xfrm>
            <a:off x="2497918" y="-1"/>
            <a:ext cx="291985" cy="626860"/>
            <a:chOff x="6798998" y="2578195"/>
            <a:chExt cx="476555" cy="1023111"/>
          </a:xfrm>
        </p:grpSpPr>
        <p:sp>
          <p:nvSpPr>
            <p:cNvPr id="959" name="Google Shape;959;p9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26852" y="2578195"/>
              <a:ext cx="17700" cy="39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61" name="Google Shape;961;p9"/>
          <p:cNvGrpSpPr/>
          <p:nvPr/>
        </p:nvGrpSpPr>
        <p:grpSpPr>
          <a:xfrm>
            <a:off x="6996805" y="1"/>
            <a:ext cx="104448" cy="835379"/>
            <a:chOff x="7576714" y="1965553"/>
            <a:chExt cx="170472" cy="1363439"/>
          </a:xfrm>
        </p:grpSpPr>
        <p:sp>
          <p:nvSpPr>
            <p:cNvPr id="962" name="Google Shape;962;p9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7652967" y="1965553"/>
              <a:ext cx="17700" cy="1009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64" name="Google Shape;964;p9"/>
          <p:cNvGrpSpPr/>
          <p:nvPr/>
        </p:nvGrpSpPr>
        <p:grpSpPr>
          <a:xfrm>
            <a:off x="3185950" y="-4"/>
            <a:ext cx="176687" cy="1310262"/>
            <a:chOff x="7883572" y="1683399"/>
            <a:chExt cx="288375" cy="2138505"/>
          </a:xfrm>
        </p:grpSpPr>
        <p:sp>
          <p:nvSpPr>
            <p:cNvPr id="965" name="Google Shape;965;p9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024914" y="1683399"/>
              <a:ext cx="17700" cy="1291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67" name="Google Shape;967;p9"/>
          <p:cNvGrpSpPr/>
          <p:nvPr/>
        </p:nvGrpSpPr>
        <p:grpSpPr>
          <a:xfrm>
            <a:off x="2478543" y="103446"/>
            <a:ext cx="96683" cy="110722"/>
            <a:chOff x="3462796" y="2555878"/>
            <a:chExt cx="157798" cy="180711"/>
          </a:xfrm>
        </p:grpSpPr>
        <p:sp>
          <p:nvSpPr>
            <p:cNvPr id="968" name="Google Shape;968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4" name="Google Shape;974;p9"/>
          <p:cNvGrpSpPr/>
          <p:nvPr/>
        </p:nvGrpSpPr>
        <p:grpSpPr>
          <a:xfrm>
            <a:off x="4244226" y="715679"/>
            <a:ext cx="110533" cy="116447"/>
            <a:chOff x="3770248" y="2527300"/>
            <a:chExt cx="180404" cy="190055"/>
          </a:xfrm>
        </p:grpSpPr>
        <p:sp>
          <p:nvSpPr>
            <p:cNvPr id="975" name="Google Shape;975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9"/>
          <p:cNvGrpSpPr/>
          <p:nvPr/>
        </p:nvGrpSpPr>
        <p:grpSpPr>
          <a:xfrm>
            <a:off x="6547056" y="29477"/>
            <a:ext cx="131398" cy="150478"/>
            <a:chOff x="3462796" y="2555878"/>
            <a:chExt cx="157798" cy="180711"/>
          </a:xfrm>
        </p:grpSpPr>
        <p:sp>
          <p:nvSpPr>
            <p:cNvPr id="980" name="Google Shape;980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9"/>
          <p:cNvGrpSpPr/>
          <p:nvPr/>
        </p:nvGrpSpPr>
        <p:grpSpPr>
          <a:xfrm>
            <a:off x="5436611" y="1013080"/>
            <a:ext cx="150222" cy="158259"/>
            <a:chOff x="3770248" y="2527300"/>
            <a:chExt cx="180404" cy="190055"/>
          </a:xfrm>
        </p:grpSpPr>
        <p:sp>
          <p:nvSpPr>
            <p:cNvPr id="987" name="Google Shape;987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9"/>
          <p:cNvGrpSpPr/>
          <p:nvPr/>
        </p:nvGrpSpPr>
        <p:grpSpPr>
          <a:xfrm rot="5400000">
            <a:off x="5283010" y="299034"/>
            <a:ext cx="131398" cy="150460"/>
            <a:chOff x="3462796" y="2555878"/>
            <a:chExt cx="157798" cy="180711"/>
          </a:xfrm>
        </p:grpSpPr>
        <p:sp>
          <p:nvSpPr>
            <p:cNvPr id="992" name="Google Shape;992;p9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8" name="Google Shape;998;p9"/>
          <p:cNvGrpSpPr/>
          <p:nvPr/>
        </p:nvGrpSpPr>
        <p:grpSpPr>
          <a:xfrm>
            <a:off x="2111378" y="797091"/>
            <a:ext cx="110533" cy="116447"/>
            <a:chOff x="3770248" y="2527300"/>
            <a:chExt cx="180404" cy="190055"/>
          </a:xfrm>
        </p:grpSpPr>
        <p:sp>
          <p:nvSpPr>
            <p:cNvPr id="999" name="Google Shape;999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9"/>
          <p:cNvGrpSpPr/>
          <p:nvPr/>
        </p:nvGrpSpPr>
        <p:grpSpPr>
          <a:xfrm rot="-2700000">
            <a:off x="7021573" y="1207759"/>
            <a:ext cx="110522" cy="116435"/>
            <a:chOff x="3770248" y="2527300"/>
            <a:chExt cx="180404" cy="190055"/>
          </a:xfrm>
        </p:grpSpPr>
        <p:sp>
          <p:nvSpPr>
            <p:cNvPr id="1004" name="Google Shape;1004;p9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9"/>
          <p:cNvGrpSpPr/>
          <p:nvPr/>
        </p:nvGrpSpPr>
        <p:grpSpPr>
          <a:xfrm>
            <a:off x="3301930" y="-2"/>
            <a:ext cx="641313" cy="1441454"/>
            <a:chOff x="2484475" y="746199"/>
            <a:chExt cx="1046700" cy="2352626"/>
          </a:xfrm>
        </p:grpSpPr>
        <p:sp>
          <p:nvSpPr>
            <p:cNvPr id="1009" name="Google Shape;1009;p9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DE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11" name="Google Shape;1011;p9"/>
            <p:cNvGrpSpPr/>
            <p:nvPr/>
          </p:nvGrpSpPr>
          <p:grpSpPr>
            <a:xfrm>
              <a:off x="2769703" y="746199"/>
              <a:ext cx="510180" cy="2066757"/>
              <a:chOff x="1818382" y="1899501"/>
              <a:chExt cx="466728" cy="1890730"/>
            </a:xfrm>
          </p:grpSpPr>
          <p:grpSp>
            <p:nvGrpSpPr>
              <p:cNvPr id="1012" name="Google Shape;1012;p9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013" name="Google Shape;1013;p9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6" name="Google Shape;1016;p9"/>
              <p:cNvSpPr/>
              <p:nvPr/>
            </p:nvSpPr>
            <p:spPr>
              <a:xfrm>
                <a:off x="2046061" y="1899501"/>
                <a:ext cx="17700" cy="1078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017" name="Google Shape;1017;p9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1905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18" name="Google Shape;1018;p9"/>
          <p:cNvGrpSpPr/>
          <p:nvPr/>
        </p:nvGrpSpPr>
        <p:grpSpPr>
          <a:xfrm>
            <a:off x="4207129" y="-1"/>
            <a:ext cx="554672" cy="791533"/>
            <a:chOff x="3961868" y="621833"/>
            <a:chExt cx="905291" cy="1291877"/>
          </a:xfrm>
        </p:grpSpPr>
        <p:grpSp>
          <p:nvGrpSpPr>
            <p:cNvPr id="1019" name="Google Shape;1019;p9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020" name="Google Shape;1020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D8B8FF">
                  <a:alpha val="167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22" name="Google Shape;1022;p9"/>
            <p:cNvGrpSpPr/>
            <p:nvPr/>
          </p:nvGrpSpPr>
          <p:grpSpPr>
            <a:xfrm>
              <a:off x="4155315" y="621833"/>
              <a:ext cx="522826" cy="1099260"/>
              <a:chOff x="2447534" y="2604168"/>
              <a:chExt cx="478297" cy="1005636"/>
            </a:xfrm>
          </p:grpSpPr>
          <p:grpSp>
            <p:nvGrpSpPr>
              <p:cNvPr id="1023" name="Google Shape;1023;p9"/>
              <p:cNvGrpSpPr/>
              <p:nvPr/>
            </p:nvGrpSpPr>
            <p:grpSpPr>
              <a:xfrm>
                <a:off x="2447534" y="2604168"/>
                <a:ext cx="478297" cy="1005636"/>
                <a:chOff x="2447534" y="2604168"/>
                <a:chExt cx="478297" cy="1005636"/>
              </a:xfrm>
            </p:grpSpPr>
            <p:grpSp>
              <p:nvGrpSpPr>
                <p:cNvPr id="1024" name="Google Shape;1024;p9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1025" name="Google Shape;1025;p9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9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9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28" name="Google Shape;1028;p9"/>
                <p:cNvSpPr/>
                <p:nvPr/>
              </p:nvSpPr>
              <p:spPr>
                <a:xfrm>
                  <a:off x="2675601" y="2604168"/>
                  <a:ext cx="17700" cy="373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29" name="Google Shape;1029;p9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30" name="Google Shape;1030;p9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31" name="Google Shape;1031;p9"/>
          <p:cNvGrpSpPr/>
          <p:nvPr/>
        </p:nvGrpSpPr>
        <p:grpSpPr>
          <a:xfrm>
            <a:off x="4962190" y="-7"/>
            <a:ext cx="320336" cy="486565"/>
            <a:chOff x="5194218" y="621823"/>
            <a:chExt cx="522827" cy="794132"/>
          </a:xfrm>
        </p:grpSpPr>
        <p:grpSp>
          <p:nvGrpSpPr>
            <p:cNvPr id="1032" name="Google Shape;1032;p9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033" name="Google Shape;1033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89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35" name="Google Shape;1035;p9"/>
            <p:cNvGrpSpPr/>
            <p:nvPr/>
          </p:nvGrpSpPr>
          <p:grpSpPr>
            <a:xfrm>
              <a:off x="5371921" y="621823"/>
              <a:ext cx="182209" cy="655932"/>
              <a:chOff x="3305183" y="2722527"/>
              <a:chExt cx="166690" cy="600065"/>
            </a:xfrm>
          </p:grpSpPr>
          <p:grpSp>
            <p:nvGrpSpPr>
              <p:cNvPr id="1036" name="Google Shape;1036;p9"/>
              <p:cNvGrpSpPr/>
              <p:nvPr/>
            </p:nvGrpSpPr>
            <p:grpSpPr>
              <a:xfrm>
                <a:off x="3305183" y="2722527"/>
                <a:ext cx="166690" cy="600065"/>
                <a:chOff x="3305183" y="2722527"/>
                <a:chExt cx="166690" cy="600065"/>
              </a:xfrm>
            </p:grpSpPr>
            <p:grpSp>
              <p:nvGrpSpPr>
                <p:cNvPr id="1037" name="Google Shape;1037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41" name="Google Shape;1041;p9"/>
                <p:cNvSpPr/>
                <p:nvPr/>
              </p:nvSpPr>
              <p:spPr>
                <a:xfrm>
                  <a:off x="3375891" y="2722527"/>
                  <a:ext cx="17700" cy="255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42" name="Google Shape;1042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43" name="Google Shape;1043;p9"/>
          <p:cNvGrpSpPr/>
          <p:nvPr/>
        </p:nvGrpSpPr>
        <p:grpSpPr>
          <a:xfrm>
            <a:off x="6573945" y="2"/>
            <a:ext cx="527288" cy="1319623"/>
            <a:chOff x="7824797" y="870572"/>
            <a:chExt cx="860597" cy="2153783"/>
          </a:xfrm>
        </p:grpSpPr>
        <p:grpSp>
          <p:nvGrpSpPr>
            <p:cNvPr id="1044" name="Google Shape;1044;p9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045" name="Google Shape;1045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0A3FF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47" name="Google Shape;1047;p9"/>
            <p:cNvGrpSpPr/>
            <p:nvPr/>
          </p:nvGrpSpPr>
          <p:grpSpPr>
            <a:xfrm>
              <a:off x="8100547" y="870572"/>
              <a:ext cx="300376" cy="1935114"/>
              <a:chOff x="3792712" y="2051381"/>
              <a:chExt cx="274793" cy="1770299"/>
            </a:xfrm>
          </p:grpSpPr>
          <p:grpSp>
            <p:nvGrpSpPr>
              <p:cNvPr id="1048" name="Google Shape;1048;p9"/>
              <p:cNvGrpSpPr/>
              <p:nvPr/>
            </p:nvGrpSpPr>
            <p:grpSpPr>
              <a:xfrm>
                <a:off x="3792712" y="2051381"/>
                <a:ext cx="274793" cy="1770299"/>
                <a:chOff x="3792712" y="2051381"/>
                <a:chExt cx="274793" cy="1770299"/>
              </a:xfrm>
            </p:grpSpPr>
            <p:grpSp>
              <p:nvGrpSpPr>
                <p:cNvPr id="1049" name="Google Shape;1049;p9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53" name="Google Shape;1053;p9"/>
                <p:cNvSpPr/>
                <p:nvPr/>
              </p:nvSpPr>
              <p:spPr>
                <a:xfrm>
                  <a:off x="3923176" y="2051381"/>
                  <a:ext cx="17700" cy="926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54" name="Google Shape;1054;p9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5" name="Google Shape;1055;p9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56" name="Google Shape;1056;p9"/>
          <p:cNvGrpSpPr/>
          <p:nvPr/>
        </p:nvGrpSpPr>
        <p:grpSpPr>
          <a:xfrm>
            <a:off x="2510399" y="7"/>
            <a:ext cx="641313" cy="1028549"/>
            <a:chOff x="1192601" y="746213"/>
            <a:chExt cx="1046700" cy="1678715"/>
          </a:xfrm>
        </p:grpSpPr>
        <p:grpSp>
          <p:nvGrpSpPr>
            <p:cNvPr id="1057" name="Google Shape;1057;p9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058" name="Google Shape;1058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18ECFF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60" name="Google Shape;1060;p9"/>
            <p:cNvGrpSpPr/>
            <p:nvPr/>
          </p:nvGrpSpPr>
          <p:grpSpPr>
            <a:xfrm>
              <a:off x="1417979" y="746213"/>
              <a:ext cx="580390" cy="1384973"/>
              <a:chOff x="522260" y="2632808"/>
              <a:chExt cx="530958" cy="1267014"/>
            </a:xfrm>
          </p:grpSpPr>
          <p:grpSp>
            <p:nvGrpSpPr>
              <p:cNvPr id="1061" name="Google Shape;1061;p9"/>
              <p:cNvGrpSpPr/>
              <p:nvPr/>
            </p:nvGrpSpPr>
            <p:grpSpPr>
              <a:xfrm>
                <a:off x="522260" y="2632808"/>
                <a:ext cx="530958" cy="1267014"/>
                <a:chOff x="522260" y="2632808"/>
                <a:chExt cx="530958" cy="1267014"/>
              </a:xfrm>
            </p:grpSpPr>
            <p:grpSp>
              <p:nvGrpSpPr>
                <p:cNvPr id="1062" name="Google Shape;1062;p9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7" name="Google Shape;1067;p9"/>
                <p:cNvSpPr/>
                <p:nvPr/>
              </p:nvSpPr>
              <p:spPr>
                <a:xfrm>
                  <a:off x="786932" y="2632808"/>
                  <a:ext cx="17700" cy="345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69" name="Google Shape;1069;p9"/>
          <p:cNvGrpSpPr/>
          <p:nvPr/>
        </p:nvGrpSpPr>
        <p:grpSpPr>
          <a:xfrm>
            <a:off x="5462591" y="6"/>
            <a:ext cx="641313" cy="1178098"/>
            <a:chOff x="6010934" y="870580"/>
            <a:chExt cx="1046700" cy="1922797"/>
          </a:xfrm>
        </p:grpSpPr>
        <p:grpSp>
          <p:nvGrpSpPr>
            <p:cNvPr id="1070" name="Google Shape;1070;p9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071" name="Google Shape;1071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76DC35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73" name="Google Shape;1073;p9"/>
            <p:cNvGrpSpPr/>
            <p:nvPr/>
          </p:nvGrpSpPr>
          <p:grpSpPr>
            <a:xfrm>
              <a:off x="6308747" y="870580"/>
              <a:ext cx="441786" cy="1701306"/>
              <a:chOff x="1121941" y="2406098"/>
              <a:chExt cx="404159" cy="1556405"/>
            </a:xfrm>
          </p:grpSpPr>
          <p:grpSp>
            <p:nvGrpSpPr>
              <p:cNvPr id="1074" name="Google Shape;1074;p9"/>
              <p:cNvGrpSpPr/>
              <p:nvPr/>
            </p:nvGrpSpPr>
            <p:grpSpPr>
              <a:xfrm>
                <a:off x="1121941" y="2406098"/>
                <a:ext cx="404159" cy="1556405"/>
                <a:chOff x="1121941" y="2406098"/>
                <a:chExt cx="404159" cy="1556405"/>
              </a:xfrm>
            </p:grpSpPr>
            <p:grpSp>
              <p:nvGrpSpPr>
                <p:cNvPr id="1075" name="Google Shape;1075;p9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80" name="Google Shape;1080;p9"/>
                <p:cNvSpPr/>
                <p:nvPr/>
              </p:nvSpPr>
              <p:spPr>
                <a:xfrm>
                  <a:off x="1308638" y="2406098"/>
                  <a:ext cx="17700" cy="571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81" name="Google Shape;1081;p9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2" name="Google Shape;1082;p9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3" name="Google Shape;1083;p9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4" name="Google Shape;1084;p9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5" name="Google Shape;1085;p9"/>
          <p:cNvGrpSpPr/>
          <p:nvPr/>
        </p:nvGrpSpPr>
        <p:grpSpPr>
          <a:xfrm>
            <a:off x="2221896" y="1"/>
            <a:ext cx="320336" cy="1232124"/>
            <a:chOff x="721731" y="746204"/>
            <a:chExt cx="522827" cy="2010974"/>
          </a:xfrm>
        </p:grpSpPr>
        <p:grpSp>
          <p:nvGrpSpPr>
            <p:cNvPr id="1086" name="Google Shape;1086;p9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087" name="Google Shape;1087;p9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089" name="Google Shape;1089;p9"/>
            <p:cNvGrpSpPr/>
            <p:nvPr/>
          </p:nvGrpSpPr>
          <p:grpSpPr>
            <a:xfrm>
              <a:off x="892053" y="746204"/>
              <a:ext cx="182209" cy="1869993"/>
              <a:chOff x="3305183" y="1611869"/>
              <a:chExt cx="166690" cy="1710724"/>
            </a:xfrm>
          </p:grpSpPr>
          <p:grpSp>
            <p:nvGrpSpPr>
              <p:cNvPr id="1090" name="Google Shape;1090;p9"/>
              <p:cNvGrpSpPr/>
              <p:nvPr/>
            </p:nvGrpSpPr>
            <p:grpSpPr>
              <a:xfrm>
                <a:off x="3305183" y="1611869"/>
                <a:ext cx="166690" cy="1710724"/>
                <a:chOff x="3305183" y="1611869"/>
                <a:chExt cx="166690" cy="1710724"/>
              </a:xfrm>
            </p:grpSpPr>
            <p:grpSp>
              <p:nvGrpSpPr>
                <p:cNvPr id="1091" name="Google Shape;1091;p9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92" name="Google Shape;1092;p9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3" name="Google Shape;1093;p9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4" name="Google Shape;1094;p9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95" name="Google Shape;1095;p9"/>
                <p:cNvSpPr/>
                <p:nvPr/>
              </p:nvSpPr>
              <p:spPr>
                <a:xfrm>
                  <a:off x="3375914" y="1611869"/>
                  <a:ext cx="17700" cy="1365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096" name="Google Shape;1096;p9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Amatic+SC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onts.google.com/specimen/Encode+Sans+Semi+Condensed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Connect_4 </a:t>
            </a:r>
            <a:r>
              <a:rPr lang="en" dirty="0"/>
              <a:t>Game using Swing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367137" y="149358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</a:rPr>
              <a:t>Checking Possibilities of Winning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EAB480-6F9E-4994-8C14-FFB065125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6032"/>
            <a:ext cx="2945369" cy="2431435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boolean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checkForWinner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getRows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columns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getColumns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Piece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[][]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getOurBoard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 if this reaches 0, we have won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 check downwards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equals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--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FF01C66-622B-478B-A99A-636B104EB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143" y="1128786"/>
            <a:ext cx="2895600" cy="3277820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 look at the horizontal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continue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&gt;=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columns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equals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--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4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checkDiagonal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checkDiagonal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false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7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120394" y="0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</a:rPr>
              <a:t>Setting Images for Frame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11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50F14-ED2D-4CA2-855A-14CA2A32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7" y="695280"/>
            <a:ext cx="5747657" cy="4293483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GUI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boolean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player1turn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Connect4Game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game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game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game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rows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columns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 Prepare Icons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// Image path relative to the project root (i.e., bin)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imgEmptyFilename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"images/empty.png"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getClassLoader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getResource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imgEmptyFilename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iconEmpty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ImageIcon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System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err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"Couldn't find file: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imgEmptyFilename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imgRedFilename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"images/red.png"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getClassLoader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getResource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imgRedFilename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iconRed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ImageIcon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System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err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"Couldn't find file: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imgRedFilename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imgYellowFilename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"images/yellow.png"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getClassLoader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getResource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imgYellowFilename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iconYellow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ImageIcon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imgURL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System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err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"Couldn't find file: 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imgYellowFilename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cp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getContentPane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  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//Returns the contentPane object for this frame.</a:t>
            </a:r>
            <a:b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setLayout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FlowLayout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FlowLayout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CENTER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));  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//Sets the layout manager for this container.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3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12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2E469-BE12-48CB-8CD4-D4A306E6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39" y="261256"/>
            <a:ext cx="8283394" cy="44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1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120394" y="0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</a:rPr>
              <a:t>Checks for Winner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13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4B1A74-060B-4E9D-A543-459E3245C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97" y="1187722"/>
            <a:ext cx="5183117" cy="3046988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// check for winner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E8EDA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game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checkForWinnerInGUI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"You have won!"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reply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showConfirmDialog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"Would you like to play again?"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YES_NO_OPTION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reply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YES_OPTION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println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"Trying to play again..."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game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resetBoard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System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exit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JOptionPane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showMessageDialog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"Please select a valid position."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0A1E1-9178-4AED-B045-262868B7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51" y="695280"/>
            <a:ext cx="3592052" cy="356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75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120394" y="0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</a:rPr>
              <a:t>Reset the Game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14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4333F9-5CE0-4587-870C-E5136C16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26" y="1137986"/>
            <a:ext cx="3510454" cy="769441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reset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is1playing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Random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()).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nextBoolean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9C40BA-1776-43FB-A699-81A942E5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426" y="2017752"/>
            <a:ext cx="4520729" cy="1107996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resetBoard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((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JButton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cp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getComponent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columns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))).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setIcon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iconEmpty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06C22-C073-40EB-8677-BF2E4580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062" y="535258"/>
            <a:ext cx="4028570" cy="40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855300" y="973863"/>
            <a:ext cx="4694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Thanks!</a:t>
            </a:r>
            <a:endParaRPr sz="7200" dirty="0">
              <a:solidFill>
                <a:schemeClr val="accent2"/>
              </a:solidFill>
            </a:endParaRPr>
          </a:p>
        </p:txBody>
      </p:sp>
      <p:sp>
        <p:nvSpPr>
          <p:cNvPr id="1858" name="Google Shape;1858;p35"/>
          <p:cNvSpPr txBox="1">
            <a:spLocks noGrp="1"/>
          </p:cNvSpPr>
          <p:nvPr>
            <p:ph type="body" idx="4294967295"/>
          </p:nvPr>
        </p:nvSpPr>
        <p:spPr>
          <a:xfrm>
            <a:off x="855300" y="2284438"/>
            <a:ext cx="4694400" cy="188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Any questions?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You can find me at: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">
                <a:solidFill>
                  <a:schemeClr val="lt1"/>
                </a:solidFill>
              </a:rPr>
              <a:t>@username</a:t>
            </a:r>
            <a:endParaRPr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⊹"/>
            </a:pPr>
            <a:r>
              <a:rPr lang="en">
                <a:solidFill>
                  <a:schemeClr val="lt1"/>
                </a:solidFill>
              </a:rPr>
              <a:t>user@mail.me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15</a:t>
            </a:fld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37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 dirty="0"/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Let’s start with the first set of slides</a:t>
            </a:r>
            <a:endParaRPr dirty="0"/>
          </a:p>
        </p:txBody>
      </p:sp>
      <p:sp>
        <p:nvSpPr>
          <p:cNvPr id="1595" name="Google Shape;1595;p16"/>
          <p:cNvSpPr txBox="1"/>
          <p:nvPr/>
        </p:nvSpPr>
        <p:spPr>
          <a:xfrm>
            <a:off x="-50800" y="1830986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 dirty="0"/>
          </a:p>
        </p:txBody>
      </p:sp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19"/>
          <p:cNvSpPr txBox="1">
            <a:spLocks noGrp="1"/>
          </p:cNvSpPr>
          <p:nvPr>
            <p:ph type="ctrTitle" idx="4294967295"/>
          </p:nvPr>
        </p:nvSpPr>
        <p:spPr>
          <a:xfrm>
            <a:off x="2239200" y="3311225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 dirty="0"/>
          </a:p>
        </p:txBody>
      </p:sp>
      <p:sp>
        <p:nvSpPr>
          <p:cNvPr id="1614" name="Google Shape;1614;p19"/>
          <p:cNvSpPr txBox="1">
            <a:spLocks noGrp="1"/>
          </p:cNvSpPr>
          <p:nvPr>
            <p:ph type="subTitle" idx="4294967295"/>
          </p:nvPr>
        </p:nvSpPr>
        <p:spPr>
          <a:xfrm>
            <a:off x="2239200" y="4078626"/>
            <a:ext cx="4665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Bring the attention of your audience over a key concept using icons or illustrations</a:t>
            </a:r>
            <a:endParaRPr sz="2000" dirty="0"/>
          </a:p>
        </p:txBody>
      </p:sp>
      <p:sp>
        <p:nvSpPr>
          <p:cNvPr id="1615" name="Google Shape;1615;p19"/>
          <p:cNvSpPr/>
          <p:nvPr/>
        </p:nvSpPr>
        <p:spPr>
          <a:xfrm>
            <a:off x="4450232" y="1181025"/>
            <a:ext cx="1670478" cy="169271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616" name="Google Shape;1616;p19"/>
          <p:cNvSpPr/>
          <p:nvPr/>
        </p:nvSpPr>
        <p:spPr>
          <a:xfrm rot="1473023">
            <a:off x="2931399" y="2026194"/>
            <a:ext cx="976662" cy="951379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617" name="Google Shape;1617;p19"/>
          <p:cNvSpPr/>
          <p:nvPr/>
        </p:nvSpPr>
        <p:spPr>
          <a:xfrm>
            <a:off x="3852432" y="1492068"/>
            <a:ext cx="427595" cy="415513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618" name="Google Shape;1618;p19"/>
          <p:cNvSpPr/>
          <p:nvPr/>
        </p:nvSpPr>
        <p:spPr>
          <a:xfrm rot="2487139">
            <a:off x="3852160" y="2904609"/>
            <a:ext cx="304226" cy="295630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6D9EEB"/>
              </a:solidFill>
            </a:endParaRPr>
          </a:p>
        </p:txBody>
      </p:sp>
      <p:sp>
        <p:nvSpPr>
          <p:cNvPr id="1619" name="Google Shape;1619;p1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0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1625" name="Google Shape;1625;p20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 dirty="0"/>
          </a:p>
        </p:txBody>
      </p:sp>
      <p:sp>
        <p:nvSpPr>
          <p:cNvPr id="1626" name="Google Shape;1626;p20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 dirty="0"/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Connect_4</a:t>
            </a:r>
            <a:endParaRPr dirty="0"/>
          </a:p>
        </p:txBody>
      </p:sp>
      <p:sp>
        <p:nvSpPr>
          <p:cNvPr id="1578" name="Google Shape;1578;p14"/>
          <p:cNvSpPr txBox="1">
            <a:spLocks noGrp="1"/>
          </p:cNvSpPr>
          <p:nvPr>
            <p:ph type="body" idx="1"/>
          </p:nvPr>
        </p:nvSpPr>
        <p:spPr>
          <a:xfrm>
            <a:off x="476071" y="1519508"/>
            <a:ext cx="5719165" cy="30099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  <a:latin typeface="Bradley Hand ITC" panose="03070402050302030203" pitchFamily="66" charset="0"/>
              </a:rPr>
              <a:t>Connect Four (also known as Four Up, Plot Four, Find Four, Captain's Mistress, Four in a Row, Drop Four, and Gravitrips in the Soviet Union) is a two-player connection board game, in which the players choose a color and then take turns dropping colored discs into a seven-column, six-row vertically suspended grid. The pieces fall straight down, occupying the lowest available space within the column. The objective of the game is to be the first to form a horizontal, vertical, or diagonal line of four of one's own discs. Connect Four is a solved game. The first player can always win by playing the right moves.</a:t>
            </a:r>
            <a:endParaRPr lang="en-US" sz="1600" b="1" dirty="0">
              <a:latin typeface="Bradley Hand ITC" panose="03070402050302030203" pitchFamily="66" charset="0"/>
            </a:endParaRPr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4F574C-3B3A-4610-BD9E-CB46E17E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50" y="284529"/>
            <a:ext cx="1536922" cy="109133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 dirty="0"/>
          </a:p>
        </p:txBody>
      </p:sp>
      <p:sp>
        <p:nvSpPr>
          <p:cNvPr id="1633" name="Google Shape;1633;p21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 dirty="0"/>
          </a:p>
        </p:txBody>
      </p:sp>
      <p:sp>
        <p:nvSpPr>
          <p:cNvPr id="1634" name="Google Shape;1634;p21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 dirty="0"/>
          </a:p>
        </p:txBody>
      </p:sp>
      <p:sp>
        <p:nvSpPr>
          <p:cNvPr id="1635" name="Google Shape;1635;p21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636" name="Google Shape;1636;p2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22"/>
          <p:cNvSpPr txBox="1">
            <a:spLocks noGrp="1"/>
          </p:cNvSpPr>
          <p:nvPr>
            <p:ph type="title" idx="4294967295"/>
          </p:nvPr>
        </p:nvSpPr>
        <p:spPr>
          <a:xfrm>
            <a:off x="3253050" y="1088650"/>
            <a:ext cx="3318300" cy="94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 dirty="0"/>
          </a:p>
        </p:txBody>
      </p:sp>
      <p:sp>
        <p:nvSpPr>
          <p:cNvPr id="1642" name="Google Shape;1642;p22"/>
          <p:cNvSpPr txBox="1">
            <a:spLocks noGrp="1"/>
          </p:cNvSpPr>
          <p:nvPr>
            <p:ph type="body" idx="4294967295"/>
          </p:nvPr>
        </p:nvSpPr>
        <p:spPr>
          <a:xfrm>
            <a:off x="3253050" y="2145050"/>
            <a:ext cx="3318300" cy="19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200"/>
              <a:t>A complex idea can be conveyed with just a single still image, namely making it possible to absorb large amounts of data quickly.</a:t>
            </a:r>
            <a:endParaRPr sz="2200" dirty="0"/>
          </a:p>
        </p:txBody>
      </p:sp>
      <p:sp>
        <p:nvSpPr>
          <p:cNvPr id="1643" name="Google Shape;1643;p2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1644" name="Google Shape;1644;p22"/>
          <p:cNvPicPr preferRelativeResize="0"/>
          <p:nvPr/>
        </p:nvPicPr>
        <p:blipFill rotWithShape="1">
          <a:blip r:embed="rId3">
            <a:alphaModFix/>
          </a:blip>
          <a:srcRect l="5962" t="12189" b="13027"/>
          <a:stretch/>
        </p:blipFill>
        <p:spPr>
          <a:xfrm>
            <a:off x="-398024" y="866250"/>
            <a:ext cx="3411000" cy="3411000"/>
          </a:xfrm>
          <a:prstGeom prst="chord">
            <a:avLst>
              <a:gd name="adj1" fmla="val 13174523"/>
              <a:gd name="adj2" fmla="val 8428124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3"/>
          <p:cNvSpPr txBox="1">
            <a:spLocks noGrp="1"/>
          </p:cNvSpPr>
          <p:nvPr>
            <p:ph type="title" idx="4294967295"/>
          </p:nvPr>
        </p:nvSpPr>
        <p:spPr>
          <a:xfrm>
            <a:off x="545300" y="3673150"/>
            <a:ext cx="2368800" cy="100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Want big impact?</a:t>
            </a:r>
            <a:endParaRPr b="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big image.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50" name="Google Shape;1650;p23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 dirty="0"/>
          </a:p>
        </p:txBody>
      </p:sp>
      <p:sp>
        <p:nvSpPr>
          <p:cNvPr id="1656" name="Google Shape;1656;p2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cxnSp>
        <p:nvCxnSpPr>
          <p:cNvPr id="1657" name="Google Shape;1657;p24"/>
          <p:cNvCxnSpPr>
            <a:stCxn id="1658" idx="6"/>
            <a:endCxn id="1659" idx="2"/>
          </p:cNvCxnSpPr>
          <p:nvPr/>
        </p:nvCxnSpPr>
        <p:spPr>
          <a:xfrm>
            <a:off x="2065175" y="30283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0" name="Google Shape;1660;p24"/>
          <p:cNvCxnSpPr>
            <a:stCxn id="1658" idx="6"/>
            <a:endCxn id="1661" idx="2"/>
          </p:cNvCxnSpPr>
          <p:nvPr/>
        </p:nvCxnSpPr>
        <p:spPr>
          <a:xfrm rot="10800000" flipH="1">
            <a:off x="2065175" y="20923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2" name="Google Shape;1662;p24"/>
          <p:cNvCxnSpPr>
            <a:stCxn id="1663" idx="3"/>
            <a:endCxn id="1664" idx="2"/>
          </p:cNvCxnSpPr>
          <p:nvPr/>
        </p:nvCxnSpPr>
        <p:spPr>
          <a:xfrm rot="10800000" flipH="1">
            <a:off x="4123700" y="16351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5" name="Google Shape;1665;p24"/>
          <p:cNvCxnSpPr>
            <a:stCxn id="1663" idx="3"/>
            <a:endCxn id="1666" idx="2"/>
          </p:cNvCxnSpPr>
          <p:nvPr/>
        </p:nvCxnSpPr>
        <p:spPr>
          <a:xfrm>
            <a:off x="4123700" y="209230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7" name="Google Shape;1667;p24"/>
          <p:cNvCxnSpPr>
            <a:stCxn id="1668" idx="3"/>
            <a:endCxn id="1669" idx="2"/>
          </p:cNvCxnSpPr>
          <p:nvPr/>
        </p:nvCxnSpPr>
        <p:spPr>
          <a:xfrm rot="10800000" flipH="1">
            <a:off x="4123700" y="35071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0" name="Google Shape;1670;p24"/>
          <p:cNvCxnSpPr>
            <a:stCxn id="1668" idx="3"/>
            <a:endCxn id="1671" idx="2"/>
          </p:cNvCxnSpPr>
          <p:nvPr/>
        </p:nvCxnSpPr>
        <p:spPr>
          <a:xfrm>
            <a:off x="4123700" y="39643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72" name="Google Shape;1672;p24"/>
          <p:cNvGrpSpPr/>
          <p:nvPr/>
        </p:nvGrpSpPr>
        <p:grpSpPr>
          <a:xfrm>
            <a:off x="4709900" y="1475500"/>
            <a:ext cx="1356300" cy="319200"/>
            <a:chOff x="5592550" y="1018950"/>
            <a:chExt cx="1356300" cy="319200"/>
          </a:xfrm>
        </p:grpSpPr>
        <p:sp>
          <p:nvSpPr>
            <p:cNvPr id="1673" name="Google Shape;167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4" name="Google Shape;166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4" name="Google Shape;1674;p24"/>
          <p:cNvGrpSpPr/>
          <p:nvPr/>
        </p:nvGrpSpPr>
        <p:grpSpPr>
          <a:xfrm>
            <a:off x="2767400" y="1932700"/>
            <a:ext cx="1356300" cy="319200"/>
            <a:chOff x="3650050" y="1476150"/>
            <a:chExt cx="1356300" cy="319200"/>
          </a:xfrm>
        </p:grpSpPr>
        <p:sp>
          <p:nvSpPr>
            <p:cNvPr id="1663" name="Google Shape;166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8ECFF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1" name="Google Shape;166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C8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5" name="Google Shape;1675;p24"/>
          <p:cNvGrpSpPr/>
          <p:nvPr/>
        </p:nvGrpSpPr>
        <p:grpSpPr>
          <a:xfrm>
            <a:off x="702900" y="2868700"/>
            <a:ext cx="1362275" cy="319200"/>
            <a:chOff x="1596750" y="2412150"/>
            <a:chExt cx="1362275" cy="319200"/>
          </a:xfrm>
        </p:grpSpPr>
        <p:sp>
          <p:nvSpPr>
            <p:cNvPr id="1676" name="Google Shape;167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76DC35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58" name="Google Shape;165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CFE5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7" name="Google Shape;1677;p24"/>
          <p:cNvGrpSpPr/>
          <p:nvPr/>
        </p:nvGrpSpPr>
        <p:grpSpPr>
          <a:xfrm>
            <a:off x="2767400" y="3804700"/>
            <a:ext cx="1356300" cy="319200"/>
            <a:chOff x="3650050" y="3348150"/>
            <a:chExt cx="1356300" cy="319200"/>
          </a:xfrm>
        </p:grpSpPr>
        <p:sp>
          <p:nvSpPr>
            <p:cNvPr id="1668" name="Google Shape;166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8ECFF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59" name="Google Shape;165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C8F3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78" name="Google Shape;1678;p24"/>
          <p:cNvGrpSpPr/>
          <p:nvPr/>
        </p:nvGrpSpPr>
        <p:grpSpPr>
          <a:xfrm>
            <a:off x="4709900" y="2389900"/>
            <a:ext cx="1356300" cy="319200"/>
            <a:chOff x="5592550" y="1933350"/>
            <a:chExt cx="1356300" cy="319200"/>
          </a:xfrm>
        </p:grpSpPr>
        <p:sp>
          <p:nvSpPr>
            <p:cNvPr id="1679" name="Google Shape;167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6" name="Google Shape;166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80" name="Google Shape;1680;p24"/>
          <p:cNvGrpSpPr/>
          <p:nvPr/>
        </p:nvGrpSpPr>
        <p:grpSpPr>
          <a:xfrm>
            <a:off x="4709900" y="3347500"/>
            <a:ext cx="1356300" cy="319200"/>
            <a:chOff x="5592550" y="2890950"/>
            <a:chExt cx="1356300" cy="319200"/>
          </a:xfrm>
        </p:grpSpPr>
        <p:sp>
          <p:nvSpPr>
            <p:cNvPr id="1681" name="Google Shape;168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69" name="Google Shape;166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682" name="Google Shape;1682;p24"/>
          <p:cNvGrpSpPr/>
          <p:nvPr/>
        </p:nvGrpSpPr>
        <p:grpSpPr>
          <a:xfrm>
            <a:off x="4709900" y="4261900"/>
            <a:ext cx="1356300" cy="319200"/>
            <a:chOff x="5592550" y="3805350"/>
            <a:chExt cx="1356300" cy="319200"/>
          </a:xfrm>
        </p:grpSpPr>
        <p:sp>
          <p:nvSpPr>
            <p:cNvPr id="1683" name="Google Shape;168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solidFill>
              <a:srgbClr val="10A3FF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</a:t>
              </a:r>
              <a:endParaRPr sz="11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671" name="Google Shape;167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rgbClr val="CFE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25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 dirty="0"/>
          </a:p>
        </p:txBody>
      </p:sp>
      <p:graphicFrame>
        <p:nvGraphicFramePr>
          <p:cNvPr id="1689" name="Google Shape;1689;p25"/>
          <p:cNvGraphicFramePr/>
          <p:nvPr/>
        </p:nvGraphicFramePr>
        <p:xfrm>
          <a:off x="7029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{84218DE6-D431-4044-9C84-DCB305295717}</a:tableStyleId>
              </a:tblPr>
              <a:tblGrid>
                <a:gridCol w="138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A</a:t>
                      </a:r>
                      <a:endParaRPr sz="11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B</a:t>
                      </a:r>
                      <a:endParaRPr sz="11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C</a:t>
                      </a:r>
                      <a:endParaRPr sz="11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Yellow</a:t>
                      </a:r>
                      <a:endParaRPr sz="11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20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7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Blue</a:t>
                      </a:r>
                      <a:endParaRPr sz="11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30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15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Orange</a:t>
                      </a:r>
                      <a:endParaRPr sz="11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5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24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16</a:t>
                      </a:r>
                      <a:endParaRPr sz="1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90" name="Google Shape;1690;p2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26"/>
          <p:cNvSpPr/>
          <p:nvPr/>
        </p:nvSpPr>
        <p:spPr>
          <a:xfrm>
            <a:off x="369350" y="959876"/>
            <a:ext cx="6767274" cy="322378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dist="19050" dir="54000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6" name="Google Shape;1696;p26"/>
          <p:cNvSpPr txBox="1">
            <a:spLocks noGrp="1"/>
          </p:cNvSpPr>
          <p:nvPr>
            <p:ph type="title" idx="4294967295"/>
          </p:nvPr>
        </p:nvSpPr>
        <p:spPr>
          <a:xfrm>
            <a:off x="369350" y="36887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Maps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97" name="Google Shape;1697;p26"/>
          <p:cNvSpPr/>
          <p:nvPr/>
        </p:nvSpPr>
        <p:spPr>
          <a:xfrm>
            <a:off x="1572576" y="1727775"/>
            <a:ext cx="592500" cy="1677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our office</a:t>
            </a:r>
            <a:endParaRPr sz="8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698" name="Google Shape;1698;p2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25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1699" name="Google Shape;1699;p26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 dirty="0"/>
          </a:p>
        </p:txBody>
      </p:sp>
      <p:grpSp>
        <p:nvGrpSpPr>
          <p:cNvPr id="1700" name="Google Shape;1700;p26"/>
          <p:cNvGrpSpPr/>
          <p:nvPr/>
        </p:nvGrpSpPr>
        <p:grpSpPr>
          <a:xfrm>
            <a:off x="814110" y="1939732"/>
            <a:ext cx="198356" cy="227793"/>
            <a:chOff x="3474634" y="2563948"/>
            <a:chExt cx="137891" cy="158377"/>
          </a:xfrm>
        </p:grpSpPr>
        <p:sp>
          <p:nvSpPr>
            <p:cNvPr id="1701" name="Google Shape;1701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7" name="Google Shape;1707;p26"/>
          <p:cNvGrpSpPr/>
          <p:nvPr/>
        </p:nvGrpSpPr>
        <p:grpSpPr>
          <a:xfrm>
            <a:off x="2230435" y="3320957"/>
            <a:ext cx="198356" cy="227793"/>
            <a:chOff x="3474634" y="2563948"/>
            <a:chExt cx="137891" cy="158377"/>
          </a:xfrm>
        </p:grpSpPr>
        <p:sp>
          <p:nvSpPr>
            <p:cNvPr id="1708" name="Google Shape;1708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4" name="Google Shape;1714;p26"/>
          <p:cNvGrpSpPr/>
          <p:nvPr/>
        </p:nvGrpSpPr>
        <p:grpSpPr>
          <a:xfrm>
            <a:off x="3100222" y="1764707"/>
            <a:ext cx="198356" cy="227793"/>
            <a:chOff x="3474634" y="2563948"/>
            <a:chExt cx="137891" cy="158377"/>
          </a:xfrm>
        </p:grpSpPr>
        <p:sp>
          <p:nvSpPr>
            <p:cNvPr id="1715" name="Google Shape;1715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1" name="Google Shape;1721;p26"/>
          <p:cNvGrpSpPr/>
          <p:nvPr/>
        </p:nvGrpSpPr>
        <p:grpSpPr>
          <a:xfrm>
            <a:off x="3699710" y="3514582"/>
            <a:ext cx="198356" cy="227793"/>
            <a:chOff x="3474634" y="2563948"/>
            <a:chExt cx="137891" cy="158377"/>
          </a:xfrm>
        </p:grpSpPr>
        <p:sp>
          <p:nvSpPr>
            <p:cNvPr id="1722" name="Google Shape;1722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8" name="Google Shape;1728;p26"/>
          <p:cNvGrpSpPr/>
          <p:nvPr/>
        </p:nvGrpSpPr>
        <p:grpSpPr>
          <a:xfrm>
            <a:off x="5490535" y="2204082"/>
            <a:ext cx="198356" cy="227793"/>
            <a:chOff x="3474634" y="2563948"/>
            <a:chExt cx="137891" cy="158377"/>
          </a:xfrm>
        </p:grpSpPr>
        <p:sp>
          <p:nvSpPr>
            <p:cNvPr id="1729" name="Google Shape;1729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5" name="Google Shape;1735;p26"/>
          <p:cNvGrpSpPr/>
          <p:nvPr/>
        </p:nvGrpSpPr>
        <p:grpSpPr>
          <a:xfrm>
            <a:off x="5994010" y="3548757"/>
            <a:ext cx="198356" cy="227793"/>
            <a:chOff x="3474634" y="2563948"/>
            <a:chExt cx="137891" cy="158377"/>
          </a:xfrm>
        </p:grpSpPr>
        <p:sp>
          <p:nvSpPr>
            <p:cNvPr id="1736" name="Google Shape;1736;p26"/>
            <p:cNvSpPr/>
            <p:nvPr/>
          </p:nvSpPr>
          <p:spPr>
            <a:xfrm>
              <a:off x="3528860" y="256394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3528860" y="2668613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3560786" y="2600659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3564134" y="2645785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3474634" y="2648396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3476930" y="2600546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27"/>
          <p:cNvSpPr txBox="1">
            <a:spLocks noGrp="1"/>
          </p:cNvSpPr>
          <p:nvPr>
            <p:ph type="ctrTitle" idx="4294967295"/>
          </p:nvPr>
        </p:nvSpPr>
        <p:spPr>
          <a:xfrm>
            <a:off x="702900" y="1337000"/>
            <a:ext cx="5739300" cy="19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0"/>
              <a:t>89,526,124</a:t>
            </a:r>
            <a:endParaRPr sz="14200" dirty="0"/>
          </a:p>
        </p:txBody>
      </p:sp>
      <p:sp>
        <p:nvSpPr>
          <p:cNvPr id="1747" name="Google Shape;1747;p27"/>
          <p:cNvSpPr txBox="1">
            <a:spLocks noGrp="1"/>
          </p:cNvSpPr>
          <p:nvPr>
            <p:ph type="subTitle" idx="4294967295"/>
          </p:nvPr>
        </p:nvSpPr>
        <p:spPr>
          <a:xfrm>
            <a:off x="702900" y="3375400"/>
            <a:ext cx="57393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Whoa! That’s a big number, aren’t you proud?</a:t>
            </a:r>
            <a:endParaRPr dirty="0"/>
          </a:p>
        </p:txBody>
      </p:sp>
      <p:sp>
        <p:nvSpPr>
          <p:cNvPr id="1748" name="Google Shape;1748;p2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28"/>
          <p:cNvSpPr txBox="1">
            <a:spLocks noGrp="1"/>
          </p:cNvSpPr>
          <p:nvPr>
            <p:ph type="ctrTitle" idx="4294967295"/>
          </p:nvPr>
        </p:nvSpPr>
        <p:spPr>
          <a:xfrm>
            <a:off x="855300" y="11814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 dirty="0"/>
          </a:p>
        </p:txBody>
      </p:sp>
      <p:sp>
        <p:nvSpPr>
          <p:cNvPr id="1754" name="Google Shape;1754;p28"/>
          <p:cNvSpPr txBox="1">
            <a:spLocks noGrp="1"/>
          </p:cNvSpPr>
          <p:nvPr>
            <p:ph type="subTitle" idx="4294967295"/>
          </p:nvPr>
        </p:nvSpPr>
        <p:spPr>
          <a:xfrm>
            <a:off x="855300" y="20209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That’s a lot of money</a:t>
            </a:r>
            <a:endParaRPr sz="2000" dirty="0"/>
          </a:p>
        </p:txBody>
      </p:sp>
      <p:sp>
        <p:nvSpPr>
          <p:cNvPr id="1755" name="Google Shape;1755;p28"/>
          <p:cNvSpPr txBox="1">
            <a:spLocks noGrp="1"/>
          </p:cNvSpPr>
          <p:nvPr>
            <p:ph type="ctrTitle" idx="4294967295"/>
          </p:nvPr>
        </p:nvSpPr>
        <p:spPr>
          <a:xfrm>
            <a:off x="855300" y="35054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 dirty="0"/>
          </a:p>
        </p:txBody>
      </p:sp>
      <p:sp>
        <p:nvSpPr>
          <p:cNvPr id="1756" name="Google Shape;1756;p28"/>
          <p:cNvSpPr txBox="1">
            <a:spLocks noGrp="1"/>
          </p:cNvSpPr>
          <p:nvPr>
            <p:ph type="subTitle" idx="4294967295"/>
          </p:nvPr>
        </p:nvSpPr>
        <p:spPr>
          <a:xfrm>
            <a:off x="855300" y="43450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Total success!</a:t>
            </a:r>
            <a:endParaRPr sz="2000" dirty="0"/>
          </a:p>
        </p:txBody>
      </p:sp>
      <p:sp>
        <p:nvSpPr>
          <p:cNvPr id="1757" name="Google Shape;1757;p28"/>
          <p:cNvSpPr txBox="1">
            <a:spLocks noGrp="1"/>
          </p:cNvSpPr>
          <p:nvPr>
            <p:ph type="ctrTitle" idx="4294967295"/>
          </p:nvPr>
        </p:nvSpPr>
        <p:spPr>
          <a:xfrm>
            <a:off x="855300" y="23434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 dirty="0"/>
          </a:p>
        </p:txBody>
      </p:sp>
      <p:sp>
        <p:nvSpPr>
          <p:cNvPr id="1758" name="Google Shape;1758;p28"/>
          <p:cNvSpPr txBox="1">
            <a:spLocks noGrp="1"/>
          </p:cNvSpPr>
          <p:nvPr>
            <p:ph type="subTitle" idx="4294967295"/>
          </p:nvPr>
        </p:nvSpPr>
        <p:spPr>
          <a:xfrm>
            <a:off x="855300" y="31829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And a lot of users</a:t>
            </a:r>
            <a:endParaRPr sz="2000" dirty="0"/>
          </a:p>
        </p:txBody>
      </p:sp>
      <p:sp>
        <p:nvSpPr>
          <p:cNvPr id="1759" name="Google Shape;1759;p2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29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 dirty="0"/>
          </a:p>
        </p:txBody>
      </p:sp>
      <p:sp>
        <p:nvSpPr>
          <p:cNvPr id="1765" name="Google Shape;1765;p2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1766" name="Google Shape;1766;p29"/>
          <p:cNvGrpSpPr/>
          <p:nvPr/>
        </p:nvGrpSpPr>
        <p:grpSpPr>
          <a:xfrm>
            <a:off x="299136" y="1667700"/>
            <a:ext cx="2726286" cy="2547000"/>
            <a:chOff x="1293736" y="1258050"/>
            <a:chExt cx="2726286" cy="2547000"/>
          </a:xfrm>
        </p:grpSpPr>
        <p:sp>
          <p:nvSpPr>
            <p:cNvPr id="1767" name="Google Shape;1767;p29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19050" dir="5400000" algn="t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sz="1200" b="1" dirty="0">
                <a:solidFill>
                  <a:schemeClr val="accent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69" name="Google Shape;1769;p29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0" name="Google Shape;1770;p29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771" name="Google Shape;1771;p29"/>
          <p:cNvGrpSpPr/>
          <p:nvPr/>
        </p:nvGrpSpPr>
        <p:grpSpPr>
          <a:xfrm>
            <a:off x="2209358" y="1667700"/>
            <a:ext cx="2726286" cy="2547000"/>
            <a:chOff x="3203958" y="1258050"/>
            <a:chExt cx="2726286" cy="2547000"/>
          </a:xfrm>
        </p:grpSpPr>
        <p:sp>
          <p:nvSpPr>
            <p:cNvPr id="1772" name="Google Shape;1772;p29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19050" dir="5400000" algn="t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3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sz="1200" b="1" dirty="0">
                <a:solidFill>
                  <a:schemeClr val="accent3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4" name="Google Shape;1774;p29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4129377" y="1667700"/>
            <a:ext cx="2726286" cy="2547000"/>
            <a:chOff x="5123977" y="1258050"/>
            <a:chExt cx="2726286" cy="2547000"/>
          </a:xfrm>
        </p:grpSpPr>
        <p:sp>
          <p:nvSpPr>
            <p:cNvPr id="1777" name="Google Shape;1777;p29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19050" dir="5400000" algn="tl" rotWithShape="0">
                <a:schemeClr val="dk1">
                  <a:alpha val="1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sz="1200" b="1" dirty="0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79" name="Google Shape;1779;p29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Vestibulum congue tempus</a:t>
              </a:r>
              <a:endParaRPr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780" name="Google Shape;1780;p29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Lorem ipsum dolor sit amet, consectetur adipiscing elit, sed do eiusmod tempor. Donec facilisis lacus eget mauris.</a:t>
              </a:r>
              <a:endParaRPr sz="800" b="1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p30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 dirty="0"/>
          </a:p>
        </p:txBody>
      </p:sp>
      <p:sp>
        <p:nvSpPr>
          <p:cNvPr id="1786" name="Google Shape;1786;p30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1787" name="Google Shape;1787;p30"/>
          <p:cNvSpPr txBox="1">
            <a:spLocks noGrp="1"/>
          </p:cNvSpPr>
          <p:nvPr>
            <p:ph type="body" idx="2"/>
          </p:nvPr>
        </p:nvSpPr>
        <p:spPr>
          <a:xfrm>
            <a:off x="2873450" y="143015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1788" name="Google Shape;1788;p30"/>
          <p:cNvSpPr txBox="1">
            <a:spLocks noGrp="1"/>
          </p:cNvSpPr>
          <p:nvPr>
            <p:ph type="body" idx="3"/>
          </p:nvPr>
        </p:nvSpPr>
        <p:spPr>
          <a:xfrm>
            <a:off x="5044001" y="143015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  <p:sp>
        <p:nvSpPr>
          <p:cNvPr id="1789" name="Google Shape;1789;p3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sp>
        <p:nvSpPr>
          <p:cNvPr id="1790" name="Google Shape;1790;p30"/>
          <p:cNvSpPr txBox="1">
            <a:spLocks noGrp="1"/>
          </p:cNvSpPr>
          <p:nvPr>
            <p:ph type="body" idx="1"/>
          </p:nvPr>
        </p:nvSpPr>
        <p:spPr>
          <a:xfrm>
            <a:off x="702900" y="297560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 dirty="0"/>
          </a:p>
        </p:txBody>
      </p:sp>
      <p:sp>
        <p:nvSpPr>
          <p:cNvPr id="1791" name="Google Shape;1791;p30"/>
          <p:cNvSpPr txBox="1">
            <a:spLocks noGrp="1"/>
          </p:cNvSpPr>
          <p:nvPr>
            <p:ph type="body" idx="2"/>
          </p:nvPr>
        </p:nvSpPr>
        <p:spPr>
          <a:xfrm>
            <a:off x="2873450" y="297560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 dirty="0"/>
          </a:p>
        </p:txBody>
      </p:sp>
      <p:sp>
        <p:nvSpPr>
          <p:cNvPr id="1792" name="Google Shape;1792;p30"/>
          <p:cNvSpPr txBox="1">
            <a:spLocks noGrp="1"/>
          </p:cNvSpPr>
          <p:nvPr>
            <p:ph type="body" idx="3"/>
          </p:nvPr>
        </p:nvSpPr>
        <p:spPr>
          <a:xfrm>
            <a:off x="5044001" y="2975600"/>
            <a:ext cx="1964400" cy="143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5616A-DE04-43D2-9137-5457677E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05" y="406400"/>
            <a:ext cx="5626481" cy="419462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31"/>
          <p:cNvSpPr txBox="1">
            <a:spLocks noGrp="1"/>
          </p:cNvSpPr>
          <p:nvPr>
            <p:ph type="body" idx="1"/>
          </p:nvPr>
        </p:nvSpPr>
        <p:spPr>
          <a:xfrm>
            <a:off x="855300" y="4591175"/>
            <a:ext cx="7433400" cy="33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You can insert graphs from Excel or Google Sheets</a:t>
            </a:r>
            <a:endParaRPr dirty="0"/>
          </a:p>
        </p:txBody>
      </p:sp>
      <p:sp>
        <p:nvSpPr>
          <p:cNvPr id="1798" name="Google Shape;1798;p3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 dirty="0"/>
          </a:p>
        </p:txBody>
      </p:sp>
      <p:cxnSp>
        <p:nvCxnSpPr>
          <p:cNvPr id="1799" name="Google Shape;1799;p31"/>
          <p:cNvCxnSpPr/>
          <p:nvPr/>
        </p:nvCxnSpPr>
        <p:spPr>
          <a:xfrm>
            <a:off x="952500" y="1677632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0" name="Google Shape;1800;p31"/>
          <p:cNvCxnSpPr/>
          <p:nvPr/>
        </p:nvCxnSpPr>
        <p:spPr>
          <a:xfrm>
            <a:off x="952500" y="2332280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1" name="Google Shape;1801;p31"/>
          <p:cNvCxnSpPr/>
          <p:nvPr/>
        </p:nvCxnSpPr>
        <p:spPr>
          <a:xfrm>
            <a:off x="952500" y="2986929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2" name="Google Shape;1802;p31"/>
          <p:cNvCxnSpPr/>
          <p:nvPr/>
        </p:nvCxnSpPr>
        <p:spPr>
          <a:xfrm>
            <a:off x="952500" y="3641578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3" name="Google Shape;1803;p31"/>
          <p:cNvCxnSpPr/>
          <p:nvPr/>
        </p:nvCxnSpPr>
        <p:spPr>
          <a:xfrm>
            <a:off x="952500" y="4316432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4" name="Google Shape;1804;p31"/>
          <p:cNvSpPr txBox="1"/>
          <p:nvPr/>
        </p:nvSpPr>
        <p:spPr>
          <a:xfrm>
            <a:off x="952500" y="1531150"/>
            <a:ext cx="3645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4000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3000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2000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1000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000"/>
              </a:spcBef>
              <a:spcAft>
                <a:spcPts val="400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0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05" name="Google Shape;1805;p31"/>
          <p:cNvSpPr/>
          <p:nvPr/>
        </p:nvSpPr>
        <p:spPr>
          <a:xfrm>
            <a:off x="1572782" y="2882914"/>
            <a:ext cx="233700" cy="143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6" name="Google Shape;1806;p31"/>
          <p:cNvSpPr/>
          <p:nvPr/>
        </p:nvSpPr>
        <p:spPr>
          <a:xfrm>
            <a:off x="1887026" y="2519307"/>
            <a:ext cx="233700" cy="179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7" name="Google Shape;1807;p31"/>
          <p:cNvSpPr/>
          <p:nvPr/>
        </p:nvSpPr>
        <p:spPr>
          <a:xfrm>
            <a:off x="2201271" y="2986929"/>
            <a:ext cx="233700" cy="13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8" name="Google Shape;1808;p31"/>
          <p:cNvSpPr/>
          <p:nvPr/>
        </p:nvSpPr>
        <p:spPr>
          <a:xfrm>
            <a:off x="3325787" y="3172452"/>
            <a:ext cx="233700" cy="11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9" name="Google Shape;1809;p31"/>
          <p:cNvSpPr/>
          <p:nvPr/>
        </p:nvSpPr>
        <p:spPr>
          <a:xfrm>
            <a:off x="3640031" y="2620316"/>
            <a:ext cx="233700" cy="169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0" name="Google Shape;1810;p31"/>
          <p:cNvSpPr/>
          <p:nvPr/>
        </p:nvSpPr>
        <p:spPr>
          <a:xfrm>
            <a:off x="3954275" y="1976063"/>
            <a:ext cx="233700" cy="234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1" name="Google Shape;1811;p31"/>
          <p:cNvSpPr/>
          <p:nvPr/>
        </p:nvSpPr>
        <p:spPr>
          <a:xfrm>
            <a:off x="5078791" y="2660708"/>
            <a:ext cx="233700" cy="165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2" name="Google Shape;1812;p31"/>
          <p:cNvSpPr/>
          <p:nvPr/>
        </p:nvSpPr>
        <p:spPr>
          <a:xfrm>
            <a:off x="5393025" y="1728800"/>
            <a:ext cx="233700" cy="258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3" name="Google Shape;1813;p31"/>
          <p:cNvSpPr/>
          <p:nvPr/>
        </p:nvSpPr>
        <p:spPr>
          <a:xfrm>
            <a:off x="5707280" y="2829051"/>
            <a:ext cx="233700" cy="148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4" name="Google Shape;1814;p31"/>
          <p:cNvSpPr/>
          <p:nvPr/>
        </p:nvSpPr>
        <p:spPr>
          <a:xfrm>
            <a:off x="6831796" y="3226315"/>
            <a:ext cx="233700" cy="109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5" name="Google Shape;1815;p31"/>
          <p:cNvSpPr/>
          <p:nvPr/>
        </p:nvSpPr>
        <p:spPr>
          <a:xfrm>
            <a:off x="7146040" y="1879631"/>
            <a:ext cx="233700" cy="243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6" name="Google Shape;1816;p31"/>
          <p:cNvSpPr/>
          <p:nvPr/>
        </p:nvSpPr>
        <p:spPr>
          <a:xfrm>
            <a:off x="7460284" y="2169170"/>
            <a:ext cx="233700" cy="214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32"/>
          <p:cNvSpPr txBox="1">
            <a:spLocks noGrp="1"/>
          </p:cNvSpPr>
          <p:nvPr>
            <p:ph type="body" idx="4294967295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Mobile project</a:t>
            </a:r>
            <a:endParaRPr sz="34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 dirty="0"/>
          </a:p>
        </p:txBody>
      </p:sp>
      <p:sp>
        <p:nvSpPr>
          <p:cNvPr id="1822" name="Google Shape;1822;p3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31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823" name="Google Shape;1823;p32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1824" name="Google Shape;182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28" name="Google Shape;1828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559238" y="7558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3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834" name="Google Shape;1834;p33"/>
          <p:cNvGrpSpPr/>
          <p:nvPr/>
        </p:nvGrpSpPr>
        <p:grpSpPr>
          <a:xfrm>
            <a:off x="3280002" y="465959"/>
            <a:ext cx="2736410" cy="4222433"/>
            <a:chOff x="2112475" y="238125"/>
            <a:chExt cx="3395050" cy="5238750"/>
          </a:xfrm>
        </p:grpSpPr>
        <p:sp>
          <p:nvSpPr>
            <p:cNvPr id="1835" name="Google Shape;183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839" name="Google Shape;18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0" name="Google Shape;1840;p33"/>
          <p:cNvSpPr txBox="1">
            <a:spLocks noGrp="1"/>
          </p:cNvSpPr>
          <p:nvPr>
            <p:ph type="body" idx="4294967295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Tablet project</a:t>
            </a:r>
            <a:endParaRPr sz="34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33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1846" name="Google Shape;1846;p34"/>
          <p:cNvGrpSpPr/>
          <p:nvPr/>
        </p:nvGrpSpPr>
        <p:grpSpPr>
          <a:xfrm>
            <a:off x="2981099" y="1241129"/>
            <a:ext cx="4542205" cy="2661224"/>
            <a:chOff x="1177450" y="241631"/>
            <a:chExt cx="6173152" cy="3616776"/>
          </a:xfrm>
        </p:grpSpPr>
        <p:sp>
          <p:nvSpPr>
            <p:cNvPr id="1847" name="Google Shape;184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dist="190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1" name="Google Shape;1851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488275" y="1387850"/>
            <a:ext cx="3530550" cy="224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p34"/>
          <p:cNvSpPr txBox="1">
            <a:spLocks noGrp="1"/>
          </p:cNvSpPr>
          <p:nvPr>
            <p:ph type="body" idx="4294967295"/>
          </p:nvPr>
        </p:nvSpPr>
        <p:spPr>
          <a:xfrm>
            <a:off x="626700" y="373575"/>
            <a:ext cx="2119500" cy="43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Desktop project</a:t>
            </a:r>
            <a:endParaRPr sz="3400" b="1" dirty="0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 dirty="0"/>
          </a:p>
        </p:txBody>
      </p:sp>
      <p:sp>
        <p:nvSpPr>
          <p:cNvPr id="1865" name="Google Shape;1865;p36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⊹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⊹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 dirty="0"/>
          </a:p>
        </p:txBody>
      </p:sp>
      <p:sp>
        <p:nvSpPr>
          <p:cNvPr id="1866" name="Google Shape;1866;p3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 dirty="0"/>
          </a:p>
        </p:txBody>
      </p:sp>
      <p:sp>
        <p:nvSpPr>
          <p:cNvPr id="1872" name="Google Shape;1872;p37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⊹"/>
            </a:pPr>
            <a:r>
              <a:rPr lang="en" sz="1800"/>
              <a:t>Titles: Amatic SC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⊹"/>
            </a:pPr>
            <a:r>
              <a:rPr lang="en" sz="1800"/>
              <a:t>Body copy: Encode Sans Semicondensed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https://fonts.google.com/specimen/Amatic+SC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https://fonts.google.com/specimen/Encode+Sans+Semi+Condensed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800" dirty="0"/>
          </a:p>
        </p:txBody>
      </p:sp>
      <p:sp>
        <p:nvSpPr>
          <p:cNvPr id="1873" name="Google Shape;1873;p37"/>
          <p:cNvSpPr txBox="1"/>
          <p:nvPr/>
        </p:nvSpPr>
        <p:spPr>
          <a:xfrm>
            <a:off x="702900" y="4104575"/>
            <a:ext cx="5660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dirty="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000" dirty="0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74" name="Google Shape;1874;p3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8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 dirty="0"/>
          </a:p>
        </p:txBody>
      </p:sp>
      <p:sp>
        <p:nvSpPr>
          <p:cNvPr id="1880" name="Google Shape;1880;p38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For Business Plans, Marketing Plans, Project Proposals, Lessons, etc</a:t>
            </a:r>
            <a:endParaRPr dirty="0"/>
          </a:p>
        </p:txBody>
      </p:sp>
      <p:sp>
        <p:nvSpPr>
          <p:cNvPr id="1881" name="Google Shape;1881;p38"/>
          <p:cNvSpPr txBox="1"/>
          <p:nvPr/>
        </p:nvSpPr>
        <p:spPr>
          <a:xfrm>
            <a:off x="0" y="1925150"/>
            <a:ext cx="1246500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4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2</a:t>
            </a:r>
            <a:endParaRPr sz="7200" b="1" dirty="0">
              <a:solidFill>
                <a:schemeClr val="accent4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9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 dirty="0"/>
          </a:p>
        </p:txBody>
      </p:sp>
      <p:sp>
        <p:nvSpPr>
          <p:cNvPr id="1887" name="Google Shape;1887;p3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 dirty="0"/>
          </a:p>
        </p:txBody>
      </p:sp>
      <p:sp>
        <p:nvSpPr>
          <p:cNvPr id="1888" name="Google Shape;1888;p39"/>
          <p:cNvSpPr/>
          <p:nvPr/>
        </p:nvSpPr>
        <p:spPr>
          <a:xfrm>
            <a:off x="6208552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DEC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89" name="Google Shape;1889;p39"/>
          <p:cNvSpPr/>
          <p:nvPr/>
        </p:nvSpPr>
        <p:spPr>
          <a:xfrm>
            <a:off x="5678745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NOV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0" name="Google Shape;1890;p39"/>
          <p:cNvSpPr/>
          <p:nvPr/>
        </p:nvSpPr>
        <p:spPr>
          <a:xfrm>
            <a:off x="5148938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OCT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1" name="Google Shape;1891;p39"/>
          <p:cNvSpPr/>
          <p:nvPr/>
        </p:nvSpPr>
        <p:spPr>
          <a:xfrm>
            <a:off x="4619131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SEP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2" name="Google Shape;1892;p39"/>
          <p:cNvSpPr/>
          <p:nvPr/>
        </p:nvSpPr>
        <p:spPr>
          <a:xfrm>
            <a:off x="4089325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AUG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3" name="Google Shape;1893;p39"/>
          <p:cNvSpPr/>
          <p:nvPr/>
        </p:nvSpPr>
        <p:spPr>
          <a:xfrm>
            <a:off x="3559518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JUL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4" name="Google Shape;1894;p39"/>
          <p:cNvSpPr/>
          <p:nvPr/>
        </p:nvSpPr>
        <p:spPr>
          <a:xfrm>
            <a:off x="3029711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JUN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5" name="Google Shape;1895;p39"/>
          <p:cNvSpPr/>
          <p:nvPr/>
        </p:nvSpPr>
        <p:spPr>
          <a:xfrm>
            <a:off x="2499904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MAY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6" name="Google Shape;1896;p39"/>
          <p:cNvSpPr/>
          <p:nvPr/>
        </p:nvSpPr>
        <p:spPr>
          <a:xfrm>
            <a:off x="1970097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APR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7" name="Google Shape;1897;p39"/>
          <p:cNvSpPr/>
          <p:nvPr/>
        </p:nvSpPr>
        <p:spPr>
          <a:xfrm>
            <a:off x="1440290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8" name="Google Shape;1898;p39"/>
          <p:cNvSpPr/>
          <p:nvPr/>
        </p:nvSpPr>
        <p:spPr>
          <a:xfrm>
            <a:off x="910483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FEB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899" name="Google Shape;1899;p39"/>
          <p:cNvSpPr/>
          <p:nvPr/>
        </p:nvSpPr>
        <p:spPr>
          <a:xfrm>
            <a:off x="380676" y="2679750"/>
            <a:ext cx="660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JAN</a:t>
            </a:r>
            <a:endParaRPr sz="10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00" name="Google Shape;1900;p39"/>
          <p:cNvSpPr/>
          <p:nvPr/>
        </p:nvSpPr>
        <p:spPr>
          <a:xfrm>
            <a:off x="0" y="2679750"/>
            <a:ext cx="5115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cxnSp>
        <p:nvCxnSpPr>
          <p:cNvPr id="1901" name="Google Shape;1901;p39"/>
          <p:cNvCxnSpPr/>
          <p:nvPr/>
        </p:nvCxnSpPr>
        <p:spPr>
          <a:xfrm rot="10800000">
            <a:off x="61716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2" name="Google Shape;1902;p39"/>
          <p:cNvSpPr txBox="1"/>
          <p:nvPr/>
        </p:nvSpPr>
        <p:spPr>
          <a:xfrm>
            <a:off x="584238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3" name="Google Shape;1903;p39"/>
          <p:cNvCxnSpPr/>
          <p:nvPr/>
        </p:nvCxnSpPr>
        <p:spPr>
          <a:xfrm rot="10800000">
            <a:off x="167763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4" name="Google Shape;1904;p39"/>
          <p:cNvSpPr txBox="1"/>
          <p:nvPr/>
        </p:nvSpPr>
        <p:spPr>
          <a:xfrm>
            <a:off x="1645918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5" name="Google Shape;1905;p39"/>
          <p:cNvCxnSpPr/>
          <p:nvPr/>
        </p:nvCxnSpPr>
        <p:spPr>
          <a:xfrm rot="10800000">
            <a:off x="2738105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6" name="Google Shape;1906;p39"/>
          <p:cNvSpPr txBox="1"/>
          <p:nvPr/>
        </p:nvSpPr>
        <p:spPr>
          <a:xfrm>
            <a:off x="2707597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7" name="Google Shape;1907;p39"/>
          <p:cNvCxnSpPr/>
          <p:nvPr/>
        </p:nvCxnSpPr>
        <p:spPr>
          <a:xfrm rot="10800000">
            <a:off x="3798574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08" name="Google Shape;1908;p39"/>
          <p:cNvSpPr txBox="1"/>
          <p:nvPr/>
        </p:nvSpPr>
        <p:spPr>
          <a:xfrm>
            <a:off x="3769277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09" name="Google Shape;1909;p39"/>
          <p:cNvCxnSpPr/>
          <p:nvPr/>
        </p:nvCxnSpPr>
        <p:spPr>
          <a:xfrm rot="10800000">
            <a:off x="4859044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0" name="Google Shape;1910;p39"/>
          <p:cNvSpPr txBox="1"/>
          <p:nvPr/>
        </p:nvSpPr>
        <p:spPr>
          <a:xfrm>
            <a:off x="4830956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1" name="Google Shape;1911;p39"/>
          <p:cNvCxnSpPr/>
          <p:nvPr/>
        </p:nvCxnSpPr>
        <p:spPr>
          <a:xfrm rot="10800000">
            <a:off x="5919514" y="22057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2" name="Google Shape;1912;p39"/>
          <p:cNvSpPr txBox="1"/>
          <p:nvPr/>
        </p:nvSpPr>
        <p:spPr>
          <a:xfrm>
            <a:off x="5892636" y="165100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3" name="Google Shape;1913;p39"/>
          <p:cNvCxnSpPr/>
          <p:nvPr/>
        </p:nvCxnSpPr>
        <p:spPr>
          <a:xfrm rot="10800000">
            <a:off x="115554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4" name="Google Shape;1914;p39"/>
          <p:cNvSpPr txBox="1"/>
          <p:nvPr/>
        </p:nvSpPr>
        <p:spPr>
          <a:xfrm>
            <a:off x="1099247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5" name="Google Shape;1915;p39"/>
          <p:cNvCxnSpPr/>
          <p:nvPr/>
        </p:nvCxnSpPr>
        <p:spPr>
          <a:xfrm rot="10800000">
            <a:off x="221601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6" name="Google Shape;1916;p39"/>
          <p:cNvSpPr txBox="1"/>
          <p:nvPr/>
        </p:nvSpPr>
        <p:spPr>
          <a:xfrm>
            <a:off x="2167070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7" name="Google Shape;1917;p39"/>
          <p:cNvCxnSpPr/>
          <p:nvPr/>
        </p:nvCxnSpPr>
        <p:spPr>
          <a:xfrm rot="10800000">
            <a:off x="327648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18" name="Google Shape;1918;p39"/>
          <p:cNvSpPr txBox="1"/>
          <p:nvPr/>
        </p:nvSpPr>
        <p:spPr>
          <a:xfrm>
            <a:off x="3234893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19" name="Google Shape;1919;p39"/>
          <p:cNvCxnSpPr/>
          <p:nvPr/>
        </p:nvCxnSpPr>
        <p:spPr>
          <a:xfrm rot="10800000">
            <a:off x="433695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20" name="Google Shape;1920;p39"/>
          <p:cNvSpPr txBox="1"/>
          <p:nvPr/>
        </p:nvSpPr>
        <p:spPr>
          <a:xfrm>
            <a:off x="4302716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21" name="Google Shape;1921;p39"/>
          <p:cNvCxnSpPr/>
          <p:nvPr/>
        </p:nvCxnSpPr>
        <p:spPr>
          <a:xfrm rot="10800000">
            <a:off x="539742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22" name="Google Shape;1922;p39"/>
          <p:cNvSpPr txBox="1"/>
          <p:nvPr/>
        </p:nvSpPr>
        <p:spPr>
          <a:xfrm>
            <a:off x="5370539" y="3571950"/>
            <a:ext cx="1002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1923" name="Google Shape;1923;p39"/>
          <p:cNvCxnSpPr/>
          <p:nvPr/>
        </p:nvCxnSpPr>
        <p:spPr>
          <a:xfrm rot="10800000">
            <a:off x="6457894" y="30487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924" name="Google Shape;1924;p39"/>
          <p:cNvSpPr txBox="1"/>
          <p:nvPr/>
        </p:nvSpPr>
        <p:spPr>
          <a:xfrm>
            <a:off x="6427563" y="3571950"/>
            <a:ext cx="83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0"/>
          <p:cNvSpPr txBox="1">
            <a:spLocks noGrp="1"/>
          </p:cNvSpPr>
          <p:nvPr>
            <p:ph type="title" idx="4294967295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 dirty="0"/>
          </a:p>
        </p:txBody>
      </p:sp>
      <p:sp>
        <p:nvSpPr>
          <p:cNvPr id="1930" name="Google Shape;1930;p4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 dirty="0"/>
          </a:p>
        </p:txBody>
      </p:sp>
      <p:sp>
        <p:nvSpPr>
          <p:cNvPr id="1931" name="Google Shape;1931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3" name="Google Shape;1933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934" name="Google Shape;193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1</a:t>
              </a:r>
              <a:endParaRPr sz="6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6" name="Google Shape;1936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937" name="Google Shape;193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3</a:t>
              </a:r>
              <a:endParaRPr sz="6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39" name="Google Shape;1939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1940" name="Google Shape;194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5</a:t>
              </a:r>
              <a:endParaRPr sz="6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2" name="Google Shape;1942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943" name="Google Shape;194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4" name="Google Shape;194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6</a:t>
              </a:r>
              <a:endParaRPr sz="6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5" name="Google Shape;1945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946" name="Google Shape;194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47" name="Google Shape;194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4</a:t>
              </a:r>
              <a:endParaRPr sz="6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grpSp>
        <p:nvGrpSpPr>
          <p:cNvPr id="1948" name="Google Shape;1948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949" name="Google Shape;194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1950" name="Google Shape;195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2</a:t>
              </a:r>
              <a:endParaRPr sz="600" dirty="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sp>
        <p:nvSpPr>
          <p:cNvPr id="1951" name="Google Shape;1951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2" name="Google Shape;1952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Red is the colour of danger and courage</a:t>
            </a:r>
            <a:endParaRPr sz="900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3" name="Google Shape;1953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sz="900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4" name="Google Shape;1954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sz="900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5" name="Google Shape;1955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sz="900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56" name="Google Shape;1956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sz="900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 dirty="0"/>
          </a:p>
        </p:txBody>
      </p:sp>
      <p:sp>
        <p:nvSpPr>
          <p:cNvPr id="1962" name="Google Shape;1962;p4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 dirty="0"/>
          </a:p>
        </p:txBody>
      </p:sp>
      <p:graphicFrame>
        <p:nvGraphicFramePr>
          <p:cNvPr id="1963" name="Google Shape;1963;p41"/>
          <p:cNvGraphicFramePr/>
          <p:nvPr/>
        </p:nvGraphicFramePr>
        <p:xfrm>
          <a:off x="70287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{84218DE6-D431-4044-9C84-DCB305295717}</a:tableStyleId>
              </a:tblPr>
              <a:tblGrid>
                <a:gridCol w="98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Week 1</a:t>
                      </a:r>
                      <a:endParaRPr sz="800" b="1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Week 2</a:t>
                      </a:r>
                      <a:endParaRPr sz="800" b="1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2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3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4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5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6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7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8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9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11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12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13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14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1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2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3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4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5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◆</a:t>
                      </a: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6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7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 8</a:t>
                      </a: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Swing</a:t>
            </a:r>
            <a:endParaRPr dirty="0"/>
          </a:p>
        </p:txBody>
      </p:sp>
      <p:sp>
        <p:nvSpPr>
          <p:cNvPr id="1608" name="Google Shape;1608;p1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46B2-3964-426A-BF84-06C1D743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6500" y="1371599"/>
            <a:ext cx="5901100" cy="3010975"/>
          </a:xfrm>
        </p:spPr>
        <p:txBody>
          <a:bodyPr/>
          <a:lstStyle/>
          <a:p>
            <a:pPr marL="76200" indent="0" algn="just">
              <a:buNone/>
            </a:pPr>
            <a:r>
              <a:rPr lang="en-IN" sz="1400" b="1" i="0" dirty="0">
                <a:solidFill>
                  <a:srgbClr val="333333"/>
                </a:solidFill>
                <a:effectLst/>
                <a:latin typeface="inter-bold"/>
              </a:rPr>
              <a:t>Java Swing tutorial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 is a part of Java Foundation Classes (JFC) that is </a:t>
            </a:r>
            <a:r>
              <a:rPr lang="en-IN" sz="1400" b="0" i="1" dirty="0">
                <a:solidFill>
                  <a:srgbClr val="333333"/>
                </a:solidFill>
                <a:effectLst/>
                <a:latin typeface="inter-regular"/>
              </a:rPr>
              <a:t>used to create window-based applications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. It is built on the top of AWT (Abstract Windowing Toolkit) API and entirely written in java.</a:t>
            </a:r>
          </a:p>
          <a:p>
            <a:pPr marL="76200" indent="0" algn="just">
              <a:buNone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Unlike AWT, Java Swing provides platform-independent and lightweight components.</a:t>
            </a:r>
          </a:p>
          <a:p>
            <a:pPr marL="76200" indent="0" algn="just">
              <a:buNone/>
            </a:pPr>
            <a:r>
              <a:rPr lang="en-IN" sz="1400" b="0" i="0" dirty="0">
                <a:solidFill>
                  <a:srgbClr val="333333"/>
                </a:solidFill>
                <a:effectLst/>
                <a:latin typeface="inter-regular"/>
              </a:rPr>
              <a:t>The javax.swing package provides classes for java swing API such as JButton, JTextField, JTextArea, JRadioButton, JCheckbox, JMenu, JColorChooser etc.</a:t>
            </a:r>
          </a:p>
          <a:p>
            <a:endParaRPr lang="en-IN" sz="105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2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 dirty="0"/>
          </a:p>
        </p:txBody>
      </p:sp>
      <p:sp>
        <p:nvSpPr>
          <p:cNvPr id="1969" name="Google Shape;1969;p4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 dirty="0"/>
          </a:p>
        </p:txBody>
      </p:sp>
      <p:sp>
        <p:nvSpPr>
          <p:cNvPr id="1970" name="Google Shape;1970;p42"/>
          <p:cNvSpPr/>
          <p:nvPr/>
        </p:nvSpPr>
        <p:spPr>
          <a:xfrm>
            <a:off x="702900" y="1613425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STRENGTHS</a:t>
            </a:r>
            <a:endParaRPr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1" name="Google Shape;1971;p42"/>
          <p:cNvSpPr/>
          <p:nvPr/>
        </p:nvSpPr>
        <p:spPr>
          <a:xfrm>
            <a:off x="3891098" y="1613425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WEAKNESSES</a:t>
            </a:r>
            <a:endParaRPr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Yellow is the color of gold, butter and ripe lemons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2" name="Google Shape;1972;p42"/>
          <p:cNvSpPr/>
          <p:nvPr/>
        </p:nvSpPr>
        <p:spPr>
          <a:xfrm>
            <a:off x="702900" y="2893349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Black is the color of ebony and of outer space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OPPORTUNITIES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3" name="Google Shape;1973;p42"/>
          <p:cNvSpPr/>
          <p:nvPr/>
        </p:nvSpPr>
        <p:spPr>
          <a:xfrm>
            <a:off x="3891098" y="2893349"/>
            <a:ext cx="3061500" cy="115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White is the color of milk and fresh snow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THREATS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74" name="Google Shape;1974;p42"/>
          <p:cNvSpPr/>
          <p:nvPr/>
        </p:nvSpPr>
        <p:spPr>
          <a:xfrm>
            <a:off x="2885611" y="1886361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5" name="Google Shape;1975;p42"/>
          <p:cNvSpPr/>
          <p:nvPr/>
        </p:nvSpPr>
        <p:spPr>
          <a:xfrm rot="5400000">
            <a:off x="3012525" y="1886361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6" name="Google Shape;1976;p42"/>
          <p:cNvSpPr/>
          <p:nvPr/>
        </p:nvSpPr>
        <p:spPr>
          <a:xfrm rot="10800000">
            <a:off x="3012525" y="2014269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7" name="Google Shape;1977;p42"/>
          <p:cNvSpPr/>
          <p:nvPr/>
        </p:nvSpPr>
        <p:spPr>
          <a:xfrm rot="-5400000">
            <a:off x="2885611" y="2014269"/>
            <a:ext cx="1759200" cy="17592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8" name="Google Shape;1978;p42"/>
          <p:cNvSpPr/>
          <p:nvPr/>
        </p:nvSpPr>
        <p:spPr>
          <a:xfrm>
            <a:off x="3388271" y="2253334"/>
            <a:ext cx="96199" cy="355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Amatic SC"/>
              </a:rPr>
              <a:t>S</a:t>
            </a:r>
          </a:p>
        </p:txBody>
      </p:sp>
      <p:sp>
        <p:nvSpPr>
          <p:cNvPr id="1979" name="Google Shape;1979;p42"/>
          <p:cNvSpPr/>
          <p:nvPr/>
        </p:nvSpPr>
        <p:spPr>
          <a:xfrm>
            <a:off x="4127490" y="2258953"/>
            <a:ext cx="186105" cy="3555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Amatic SC"/>
              </a:rPr>
              <a:t>W</a:t>
            </a:r>
          </a:p>
        </p:txBody>
      </p:sp>
      <p:sp>
        <p:nvSpPr>
          <p:cNvPr id="1980" name="Google Shape;1980;p42"/>
          <p:cNvSpPr/>
          <p:nvPr/>
        </p:nvSpPr>
        <p:spPr>
          <a:xfrm>
            <a:off x="3363098" y="3058609"/>
            <a:ext cx="115979" cy="36051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Amatic SC"/>
              </a:rPr>
              <a:t>O</a:t>
            </a:r>
          </a:p>
        </p:txBody>
      </p:sp>
      <p:sp>
        <p:nvSpPr>
          <p:cNvPr id="1981" name="Google Shape;1981;p42"/>
          <p:cNvSpPr/>
          <p:nvPr/>
        </p:nvSpPr>
        <p:spPr>
          <a:xfrm>
            <a:off x="4210653" y="3064228"/>
            <a:ext cx="97098" cy="34343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Amatic SC"/>
              </a:rPr>
              <a:t>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43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Business Model Canvas</a:t>
            </a:r>
            <a:endParaRPr sz="1600" dirty="0"/>
          </a:p>
        </p:txBody>
      </p:sp>
      <p:sp>
        <p:nvSpPr>
          <p:cNvPr id="1987" name="Google Shape;1987;p43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41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1988" name="Google Shape;1988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Activities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8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89" name="Google Shape;1989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Resources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0" name="Google Shape;1990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Value Propositions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1" name="Google Shape;1991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Customer Relationships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2" name="Google Shape;1992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Channels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3" name="Google Shape;1993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Customer Segments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4" name="Google Shape;1994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Key Partners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800" b="1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5" name="Google Shape;1995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Cost Structure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6" name="Google Shape;1996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Revenue Streams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900" b="1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1997" name="Google Shape;1997;p43"/>
          <p:cNvSpPr/>
          <p:nvPr/>
        </p:nvSpPr>
        <p:spPr>
          <a:xfrm>
            <a:off x="4297253" y="3732400"/>
            <a:ext cx="198541" cy="201044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8" name="Google Shape;1998;p43"/>
          <p:cNvSpPr/>
          <p:nvPr/>
        </p:nvSpPr>
        <p:spPr>
          <a:xfrm>
            <a:off x="6884808" y="543222"/>
            <a:ext cx="196873" cy="174075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9" name="Google Shape;1999;p43"/>
          <p:cNvSpPr/>
          <p:nvPr/>
        </p:nvSpPr>
        <p:spPr>
          <a:xfrm>
            <a:off x="1718760" y="543289"/>
            <a:ext cx="191034" cy="191868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0" name="Google Shape;2000;p43"/>
          <p:cNvSpPr/>
          <p:nvPr/>
        </p:nvSpPr>
        <p:spPr>
          <a:xfrm>
            <a:off x="8626235" y="543217"/>
            <a:ext cx="179355" cy="189925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1" name="Google Shape;2001;p43"/>
          <p:cNvSpPr/>
          <p:nvPr/>
        </p:nvSpPr>
        <p:spPr>
          <a:xfrm>
            <a:off x="8598149" y="3732570"/>
            <a:ext cx="207443" cy="152946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2" name="Google Shape;2002;p43"/>
          <p:cNvSpPr/>
          <p:nvPr/>
        </p:nvSpPr>
        <p:spPr>
          <a:xfrm>
            <a:off x="3443920" y="543312"/>
            <a:ext cx="189925" cy="190199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3" name="Google Shape;2003;p43"/>
          <p:cNvSpPr/>
          <p:nvPr/>
        </p:nvSpPr>
        <p:spPr>
          <a:xfrm>
            <a:off x="5137800" y="543229"/>
            <a:ext cx="219945" cy="226904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4" name="Google Shape;2004;p43"/>
          <p:cNvSpPr/>
          <p:nvPr/>
        </p:nvSpPr>
        <p:spPr>
          <a:xfrm>
            <a:off x="6828073" y="2141654"/>
            <a:ext cx="253599" cy="242754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05" name="Google Shape;2005;p43"/>
          <p:cNvSpPr/>
          <p:nvPr/>
        </p:nvSpPr>
        <p:spPr>
          <a:xfrm>
            <a:off x="3380278" y="2137889"/>
            <a:ext cx="253583" cy="230105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 dirty="0"/>
          </a:p>
        </p:txBody>
      </p:sp>
      <p:sp>
        <p:nvSpPr>
          <p:cNvPr id="2011" name="Google Shape;2011;p4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 dirty="0"/>
          </a:p>
        </p:txBody>
      </p:sp>
      <p:grpSp>
        <p:nvGrpSpPr>
          <p:cNvPr id="2012" name="Google Shape;2012;p44"/>
          <p:cNvGrpSpPr/>
          <p:nvPr/>
        </p:nvGrpSpPr>
        <p:grpSpPr>
          <a:xfrm>
            <a:off x="702897" y="1675051"/>
            <a:ext cx="2969220" cy="2669386"/>
            <a:chOff x="3778727" y="4460423"/>
            <a:chExt cx="720160" cy="647438"/>
          </a:xfrm>
        </p:grpSpPr>
        <p:sp>
          <p:nvSpPr>
            <p:cNvPr id="2013" name="Google Shape;2013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PURCHASE</a:t>
              </a:r>
              <a:endParaRPr sz="1200" b="1" i="0" u="none" strike="noStrike" cap="none" dirty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4" name="Google Shape;2014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LOYALTY</a:t>
              </a:r>
              <a:endParaRPr sz="1200" b="1" i="0" u="none" strike="noStrike" cap="none" dirty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5" name="Google Shape;2015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AWARENESS</a:t>
              </a:r>
              <a:endParaRPr sz="1200" b="1" i="0" u="none" strike="noStrike" cap="none" dirty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6" name="Google Shape;2016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EVALUATION</a:t>
              </a:r>
              <a:endParaRPr sz="1200" b="1" i="0" u="none" strike="noStrike" cap="none" dirty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7" name="Google Shape;2017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DISCOVERY</a:t>
              </a:r>
              <a:endParaRPr sz="1200" b="1" i="0" u="none" strike="noStrike" cap="none" dirty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8" name="Google Shape;2018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Encode Sans Semi Condensed"/>
                  <a:ea typeface="Encode Sans Semi Condensed"/>
                  <a:cs typeface="Encode Sans Semi Condensed"/>
                  <a:sym typeface="Encode Sans Semi Condensed"/>
                </a:rPr>
                <a:t>INTENT</a:t>
              </a:r>
              <a:endParaRPr sz="1200" b="1" i="0" u="none" strike="noStrike" cap="none" dirty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  <p:sp>
          <p:nvSpPr>
            <p:cNvPr id="2019" name="Google Shape;2019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endParaRPr>
            </a:p>
          </p:txBody>
        </p:sp>
      </p:grpSp>
      <p:cxnSp>
        <p:nvCxnSpPr>
          <p:cNvPr id="2020" name="Google Shape;2020;p44"/>
          <p:cNvCxnSpPr/>
          <p:nvPr/>
        </p:nvCxnSpPr>
        <p:spPr>
          <a:xfrm>
            <a:off x="3606231" y="2116898"/>
            <a:ext cx="869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1" name="Google Shape;2021;p44"/>
          <p:cNvSpPr txBox="1"/>
          <p:nvPr/>
        </p:nvSpPr>
        <p:spPr>
          <a:xfrm>
            <a:off x="4526645" y="1975318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2" name="Google Shape;2022;p44"/>
          <p:cNvCxnSpPr/>
          <p:nvPr/>
        </p:nvCxnSpPr>
        <p:spPr>
          <a:xfrm>
            <a:off x="3478126" y="2513228"/>
            <a:ext cx="997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3" name="Google Shape;2023;p44"/>
          <p:cNvSpPr txBox="1"/>
          <p:nvPr/>
        </p:nvSpPr>
        <p:spPr>
          <a:xfrm>
            <a:off x="4526645" y="2371640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4" name="Google Shape;2024;p44"/>
          <p:cNvCxnSpPr/>
          <p:nvPr/>
        </p:nvCxnSpPr>
        <p:spPr>
          <a:xfrm>
            <a:off x="3296079" y="2909558"/>
            <a:ext cx="11799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5" name="Google Shape;2025;p44"/>
          <p:cNvSpPr txBox="1"/>
          <p:nvPr/>
        </p:nvSpPr>
        <p:spPr>
          <a:xfrm>
            <a:off x="4526645" y="2767961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6" name="Google Shape;2026;p44"/>
          <p:cNvCxnSpPr/>
          <p:nvPr/>
        </p:nvCxnSpPr>
        <p:spPr>
          <a:xfrm>
            <a:off x="3141004" y="3305867"/>
            <a:ext cx="1334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7" name="Google Shape;2027;p44"/>
          <p:cNvSpPr txBox="1"/>
          <p:nvPr/>
        </p:nvSpPr>
        <p:spPr>
          <a:xfrm>
            <a:off x="4526645" y="3164283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28" name="Google Shape;2028;p44"/>
          <p:cNvCxnSpPr/>
          <p:nvPr/>
        </p:nvCxnSpPr>
        <p:spPr>
          <a:xfrm>
            <a:off x="2972432" y="3702197"/>
            <a:ext cx="15033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29" name="Google Shape;2029;p44"/>
          <p:cNvSpPr txBox="1"/>
          <p:nvPr/>
        </p:nvSpPr>
        <p:spPr>
          <a:xfrm>
            <a:off x="4526645" y="3560605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cxnSp>
        <p:nvCxnSpPr>
          <p:cNvPr id="2030" name="Google Shape;2030;p44"/>
          <p:cNvCxnSpPr/>
          <p:nvPr/>
        </p:nvCxnSpPr>
        <p:spPr>
          <a:xfrm>
            <a:off x="2797134" y="4098506"/>
            <a:ext cx="1671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031" name="Google Shape;2031;p44"/>
          <p:cNvSpPr txBox="1"/>
          <p:nvPr/>
        </p:nvSpPr>
        <p:spPr>
          <a:xfrm>
            <a:off x="4526645" y="3956926"/>
            <a:ext cx="22932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Insert your content</a:t>
            </a:r>
            <a:endParaRPr sz="10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45"/>
          <p:cNvSpPr txBox="1">
            <a:spLocks noGrp="1"/>
          </p:cNvSpPr>
          <p:nvPr>
            <p:ph type="title" idx="4294967295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Presentation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37" name="Google Shape;2037;p4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43</a:t>
            </a:fld>
            <a:endParaRPr dirty="0">
              <a:solidFill>
                <a:schemeClr val="lt1"/>
              </a:solidFill>
            </a:endParaRPr>
          </a:p>
        </p:txBody>
      </p:sp>
      <p:pic>
        <p:nvPicPr>
          <p:cNvPr id="2038" name="Google Shape;2038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702900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39" name="Google Shape;2039;p45"/>
          <p:cNvSpPr txBox="1"/>
          <p:nvPr/>
        </p:nvSpPr>
        <p:spPr>
          <a:xfrm>
            <a:off x="707669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Imani Jackson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0" name="Google Shape;204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1906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1" name="Google Shape;2041;p45"/>
          <p:cNvSpPr txBox="1"/>
          <p:nvPr/>
        </p:nvSpPr>
        <p:spPr>
          <a:xfrm>
            <a:off x="2586676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Marcos Galán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2" name="Google Shape;2042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460913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3" name="Google Shape;2043;p45"/>
          <p:cNvSpPr txBox="1"/>
          <p:nvPr/>
        </p:nvSpPr>
        <p:spPr>
          <a:xfrm>
            <a:off x="4465682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Ixchel Valdía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pic>
        <p:nvPicPr>
          <p:cNvPr id="2044" name="Google Shape;2044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339919" y="1836175"/>
            <a:ext cx="1413300" cy="1413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45" name="Google Shape;2045;p45"/>
          <p:cNvSpPr txBox="1"/>
          <p:nvPr/>
        </p:nvSpPr>
        <p:spPr>
          <a:xfrm>
            <a:off x="6344688" y="3372825"/>
            <a:ext cx="14133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Nils Årud</a:t>
            </a:r>
            <a:br>
              <a:rPr lang="en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</a:br>
            <a:r>
              <a:rPr lang="en" sz="8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JOB TITLE</a:t>
            </a:r>
            <a:endParaRPr sz="800"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Blue is the colour of the clear sky and the deep sea</a:t>
            </a: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solidFill>
                <a:schemeClr val="dk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Competitor Matrix</a:t>
            </a:r>
            <a:endParaRPr sz="1600" dirty="0"/>
          </a:p>
        </p:txBody>
      </p:sp>
      <p:sp>
        <p:nvSpPr>
          <p:cNvPr id="2051" name="Google Shape;2051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52" name="Google Shape;2052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2053" name="Google Shape;2053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4" name="Google Shape;2054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5" name="Google Shape;2055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6" name="Google Shape;2056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7" name="Google Shape;2057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8" name="Google Shape;2058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9" name="Google Shape;2059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0" name="Google Shape;2060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1" name="Google Shape;2061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2" name="Google Shape;2062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3" name="Google Shape;2063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4" name="Google Shape;2064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5" name="Google Shape;2065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6" name="Google Shape;2066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7" name="Google Shape;2067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8" name="Google Shape;2068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9" name="Google Shape;2069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0" name="Google Shape;2070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1" name="Google Shape;2071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2" name="Google Shape;2072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5" name="Google Shape;2075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6" name="Google Shape;2076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7" name="Google Shape;2077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0" name="Google Shape;2080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1" name="Google Shape;2081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2" name="Google Shape;2082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3" name="Google Shape;2083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4" name="Google Shape;2084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5" name="Google Shape;2085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6" name="Google Shape;2086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7" name="Google Shape;2087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8" name="Google Shape;2088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9" name="Google Shape;2089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0" name="Google Shape;2090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1" name="Google Shape;2091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2" name="Google Shape;2092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3" name="Google Shape;2093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4" name="Google Shape;2094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5" name="Google Shape;2095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6" name="Google Shape;2096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7" name="Google Shape;2097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8" name="Google Shape;2098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99" name="Google Shape;2099;p4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44</a:t>
            </a:fld>
            <a:endParaRPr dirty="0">
              <a:solidFill>
                <a:schemeClr val="lt1"/>
              </a:solidFill>
            </a:endParaRPr>
          </a:p>
        </p:txBody>
      </p:sp>
      <p:grpSp>
        <p:nvGrpSpPr>
          <p:cNvPr id="2100" name="Google Shape;2100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2101" name="Google Shape;2101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2" name="Google Shape;2102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3" name="Google Shape;2103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4" name="Google Shape;2104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5" name="Google Shape;2105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6" name="Google Shape;2106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7" name="Google Shape;2107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8" name="Google Shape;2108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9" name="Google Shape;2109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0" name="Google Shape;2110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1" name="Google Shape;2111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2" name="Google Shape;2112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3" name="Google Shape;2113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4" name="Google Shape;2114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5" name="Google Shape;2115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6" name="Google Shape;2116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7" name="Google Shape;2117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8" name="Google Shape;2118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9" name="Google Shape;2119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0" name="Google Shape;2120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1" name="Google Shape;2121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2" name="Google Shape;2122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123" name="Google Shape;2123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2124" name="Google Shape;2124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125" name="Google Shape;2125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LOW VALUE 1</a:t>
            </a:r>
            <a:endParaRPr sz="8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6" name="Google Shape;2126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HIGH VALUE 1</a:t>
            </a:r>
            <a:endParaRPr sz="8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7" name="Google Shape;2127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LOW VALUE 2</a:t>
            </a:r>
            <a:endParaRPr sz="8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8" name="Google Shape;2128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HIGH VALUE 2</a:t>
            </a:r>
            <a:endParaRPr sz="800" dirty="0">
              <a:solidFill>
                <a:schemeClr val="dk2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29" name="Google Shape;2129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Our company</a:t>
            </a:r>
            <a:endParaRPr sz="8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0" name="Google Shape;2130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1" name="Google Shape;2131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2" name="Google Shape;2132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3" name="Google Shape;2133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4" name="Google Shape;2134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135" name="Google Shape;2135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Competitor</a:t>
            </a:r>
            <a:endParaRPr sz="800" dirty="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4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 dirty="0"/>
          </a:p>
        </p:txBody>
      </p:sp>
      <p:sp>
        <p:nvSpPr>
          <p:cNvPr id="2141" name="Google Shape;2141;p4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 dirty="0"/>
          </a:p>
        </p:txBody>
      </p:sp>
      <p:graphicFrame>
        <p:nvGraphicFramePr>
          <p:cNvPr id="2142" name="Google Shape;2142;p47"/>
          <p:cNvGraphicFramePr/>
          <p:nvPr/>
        </p:nvGraphicFramePr>
        <p:xfrm>
          <a:off x="7029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{A4D890D1-4835-4479-89E5-008A3579EB0F}</a:tableStyleId>
              </a:tblPr>
              <a:tblGrid>
                <a:gridCol w="62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SUNDAY</a:t>
                      </a:r>
                      <a:endParaRPr sz="7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MONDAY</a:t>
                      </a:r>
                      <a:endParaRPr sz="7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TUESDAY</a:t>
                      </a:r>
                      <a:endParaRPr sz="7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WEDNESDAY</a:t>
                      </a:r>
                      <a:endParaRPr sz="7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THURSDAY</a:t>
                      </a:r>
                      <a:endParaRPr sz="7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FRIDAY</a:t>
                      </a:r>
                      <a:endParaRPr sz="7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SATURDAY</a:t>
                      </a:r>
                      <a:endParaRPr sz="700" dirty="0">
                        <a:solidFill>
                          <a:schemeClr val="lt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9:00 - 9:45</a:t>
                      </a:r>
                      <a:endParaRPr sz="6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10:00 - 10:45</a:t>
                      </a:r>
                      <a:endParaRPr sz="6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11:00 - 11:45</a:t>
                      </a:r>
                      <a:endParaRPr sz="6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12:00 - 13:15</a:t>
                      </a:r>
                      <a:endParaRPr sz="6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✔ Free time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13:30 - 14:15</a:t>
                      </a:r>
                      <a:endParaRPr sz="6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14:30 - 15:15</a:t>
                      </a:r>
                      <a:endParaRPr sz="6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2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15:30 - 16:15</a:t>
                      </a:r>
                      <a:endParaRPr sz="600" dirty="0">
                        <a:solidFill>
                          <a:schemeClr val="dk2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Encode Sans Semi Condensed"/>
                          <a:ea typeface="Encode Sans Semi Condensed"/>
                          <a:cs typeface="Encode Sans Semi Condensed"/>
                          <a:sym typeface="Encode Sans Semi Condensed"/>
                        </a:rPr>
                        <a:t>Task</a:t>
                      </a:r>
                      <a:endParaRPr sz="800" dirty="0">
                        <a:solidFill>
                          <a:schemeClr val="dk1"/>
                        </a:solidFill>
                        <a:latin typeface="Encode Sans Semi Condensed"/>
                        <a:ea typeface="Encode Sans Semi Condensed"/>
                        <a:cs typeface="Encode Sans Semi Condensed"/>
                        <a:sym typeface="Encode Sans Semi Condense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4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8" name="Google Shape;2148;p4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9" name="Google Shape;2149;p4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0" name="Google Shape;2150;p4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1" name="Google Shape;2151;p4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2" name="Google Shape;2152;p4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3" name="Google Shape;2153;p4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4" name="Google Shape;2154;p4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5" name="Google Shape;2155;p4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6" name="Google Shape;2156;p4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7" name="Google Shape;2157;p4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8" name="Google Shape;2158;p4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9" name="Google Shape;2159;p4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0" name="Google Shape;2160;p4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1" name="Google Shape;2161;p4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2" name="Google Shape;2162;p4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3" name="Google Shape;2163;p4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4" name="Google Shape;2164;p4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5" name="Google Shape;2165;p4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6" name="Google Shape;2166;p4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7" name="Google Shape;2167;p4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8" name="Google Shape;2168;p4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9" name="Google Shape;2169;p4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0" name="Google Shape;2170;p4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1" name="Google Shape;2171;p4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2" name="Google Shape;2172;p4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3" name="Google Shape;2173;p4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4" name="Google Shape;2174;p4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5" name="Google Shape;2175;p4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6" name="Google Shape;2176;p4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7" name="Google Shape;2177;p4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8" name="Google Shape;2178;p4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9" name="Google Shape;2179;p4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0" name="Google Shape;2180;p4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1" name="Google Shape;2181;p4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2" name="Google Shape;2182;p4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3" name="Google Shape;2183;p4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4" name="Google Shape;2184;p4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5" name="Google Shape;2185;p4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6" name="Google Shape;2186;p4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7" name="Google Shape;2187;p4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8" name="Google Shape;2188;p4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9" name="Google Shape;2189;p4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0" name="Google Shape;2190;p4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1" name="Google Shape;2191;p4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2" name="Google Shape;2192;p4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3" name="Google Shape;2193;p4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4" name="Google Shape;2194;p4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5" name="Google Shape;2195;p4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6" name="Google Shape;2196;p4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7" name="Google Shape;2197;p4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8" name="Google Shape;2198;p4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9" name="Google Shape;2199;p4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0" name="Google Shape;2200;p4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1" name="Google Shape;2201;p4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2" name="Google Shape;2202;p4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3" name="Google Shape;2203;p4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4" name="Google Shape;2204;p4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5" name="Google Shape;2205;p4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6" name="Google Shape;2206;p4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7" name="Google Shape;2207;p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8" name="Google Shape;2208;p4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9" name="Google Shape;2209;p4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0" name="Google Shape;2210;p4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1" name="Google Shape;2211;p4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2" name="Google Shape;2212;p4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3" name="Google Shape;2213;p4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4" name="Google Shape;2214;p4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5" name="Google Shape;2215;p4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6" name="Google Shape;2216;p4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7" name="Google Shape;2217;p4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8" name="Google Shape;2218;p4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9" name="Google Shape;2219;p4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0" name="Google Shape;2220;p4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1" name="Google Shape;2221;p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2" name="Google Shape;2222;p4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3" name="Google Shape;2223;p4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4" name="Google Shape;2224;p4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5" name="Google Shape;2225;p4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6" name="Google Shape;2226;p4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7" name="Google Shape;2227;p4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8" name="Google Shape;2228;p4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9" name="Google Shape;2229;p4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0" name="Google Shape;2230;p4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1" name="Google Shape;2231;p4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46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2232" name="Google Shape;2232;p48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 dirty="0"/>
          </a:p>
        </p:txBody>
      </p:sp>
      <p:sp>
        <p:nvSpPr>
          <p:cNvPr id="2233" name="Google Shape;2233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 dirty="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Resize them without losing quality.</a:t>
            </a:r>
            <a:endParaRPr sz="900" dirty="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Change fill color and opacity.</a:t>
            </a:r>
            <a:endParaRPr sz="900" dirty="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⊹"/>
            </a:pPr>
            <a:r>
              <a:rPr lang="en" sz="900"/>
              <a:t>Change line color, width and style.</a:t>
            </a:r>
            <a:endParaRPr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8" name="Google Shape;2238;p49"/>
          <p:cNvGrpSpPr/>
          <p:nvPr/>
        </p:nvGrpSpPr>
        <p:grpSpPr>
          <a:xfrm>
            <a:off x="2309888" y="1550127"/>
            <a:ext cx="445718" cy="445753"/>
            <a:chOff x="3706812" y="1035050"/>
            <a:chExt cx="4792662" cy="4787899"/>
          </a:xfrm>
        </p:grpSpPr>
        <p:sp>
          <p:nvSpPr>
            <p:cNvPr id="2239" name="Google Shape;2239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40" name="Google Shape;2240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45" name="Google Shape;2245;p49"/>
          <p:cNvGrpSpPr/>
          <p:nvPr/>
        </p:nvGrpSpPr>
        <p:grpSpPr>
          <a:xfrm>
            <a:off x="1030393" y="1550157"/>
            <a:ext cx="443331" cy="445437"/>
            <a:chOff x="1400175" y="1220787"/>
            <a:chExt cx="4473575" cy="4476750"/>
          </a:xfrm>
        </p:grpSpPr>
        <p:sp>
          <p:nvSpPr>
            <p:cNvPr id="2246" name="Google Shape;2246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50" name="Google Shape;2250;p49"/>
          <p:cNvGrpSpPr/>
          <p:nvPr/>
        </p:nvGrpSpPr>
        <p:grpSpPr>
          <a:xfrm>
            <a:off x="389046" y="1550171"/>
            <a:ext cx="446045" cy="445465"/>
            <a:chOff x="1649412" y="927100"/>
            <a:chExt cx="5011737" cy="5016500"/>
          </a:xfrm>
        </p:grpSpPr>
        <p:sp>
          <p:nvSpPr>
            <p:cNvPr id="2251" name="Google Shape;2251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54" name="Google Shape;2254;p49"/>
          <p:cNvGrpSpPr/>
          <p:nvPr/>
        </p:nvGrpSpPr>
        <p:grpSpPr>
          <a:xfrm>
            <a:off x="1669397" y="1550424"/>
            <a:ext cx="444870" cy="445286"/>
            <a:chOff x="1301750" y="920750"/>
            <a:chExt cx="5095875" cy="5100637"/>
          </a:xfrm>
        </p:grpSpPr>
        <p:sp>
          <p:nvSpPr>
            <p:cNvPr id="2255" name="Google Shape;2255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56" name="Google Shape;2256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57" name="Google Shape;2257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60" name="Google Shape;2260;p49"/>
          <p:cNvGrpSpPr/>
          <p:nvPr/>
        </p:nvGrpSpPr>
        <p:grpSpPr>
          <a:xfrm>
            <a:off x="3592570" y="1550333"/>
            <a:ext cx="445621" cy="445591"/>
            <a:chOff x="5732756" y="2682276"/>
            <a:chExt cx="719905" cy="719856"/>
          </a:xfrm>
        </p:grpSpPr>
        <p:sp>
          <p:nvSpPr>
            <p:cNvPr id="2261" name="Google Shape;2261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64" name="Google Shape;2264;p49"/>
          <p:cNvGrpSpPr/>
          <p:nvPr/>
        </p:nvGrpSpPr>
        <p:grpSpPr>
          <a:xfrm>
            <a:off x="4233887" y="1550327"/>
            <a:ext cx="445627" cy="445604"/>
            <a:chOff x="6768809" y="2682265"/>
            <a:chExt cx="719915" cy="719877"/>
          </a:xfrm>
        </p:grpSpPr>
        <p:sp>
          <p:nvSpPr>
            <p:cNvPr id="2265" name="Google Shape;2265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66" name="Google Shape;2266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69" name="Google Shape;2269;p49"/>
          <p:cNvGrpSpPr/>
          <p:nvPr/>
        </p:nvGrpSpPr>
        <p:grpSpPr>
          <a:xfrm>
            <a:off x="4875209" y="1550356"/>
            <a:ext cx="445753" cy="445545"/>
            <a:chOff x="7804870" y="2682313"/>
            <a:chExt cx="720118" cy="719782"/>
          </a:xfrm>
        </p:grpSpPr>
        <p:sp>
          <p:nvSpPr>
            <p:cNvPr id="2270" name="Google Shape;2270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71" name="Google Shape;2271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72" name="Google Shape;2272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73" name="Google Shape;2273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74" name="Google Shape;2274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75" name="Google Shape;2275;p49"/>
          <p:cNvGrpSpPr/>
          <p:nvPr/>
        </p:nvGrpSpPr>
        <p:grpSpPr>
          <a:xfrm>
            <a:off x="5516657" y="1550125"/>
            <a:ext cx="446293" cy="446006"/>
            <a:chOff x="8841135" y="2681940"/>
            <a:chExt cx="720990" cy="720527"/>
          </a:xfrm>
        </p:grpSpPr>
        <p:sp>
          <p:nvSpPr>
            <p:cNvPr id="2276" name="Google Shape;2276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77" name="Google Shape;2277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78" name="Google Shape;2278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79" name="Google Shape;2279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80" name="Google Shape;2280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81" name="Google Shape;2281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82" name="Google Shape;2282;p49"/>
          <p:cNvGrpSpPr/>
          <p:nvPr/>
        </p:nvGrpSpPr>
        <p:grpSpPr>
          <a:xfrm>
            <a:off x="2950655" y="1550057"/>
            <a:ext cx="445260" cy="445260"/>
            <a:chOff x="4103687" y="1439862"/>
            <a:chExt cx="3986212" cy="3986211"/>
          </a:xfrm>
        </p:grpSpPr>
        <p:sp>
          <p:nvSpPr>
            <p:cNvPr id="2283" name="Google Shape;2283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84" name="Google Shape;2284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85" name="Google Shape;2285;p49"/>
          <p:cNvGrpSpPr/>
          <p:nvPr/>
        </p:nvGrpSpPr>
        <p:grpSpPr>
          <a:xfrm>
            <a:off x="6158645" y="1550361"/>
            <a:ext cx="445803" cy="445535"/>
            <a:chOff x="9878272" y="2682320"/>
            <a:chExt cx="720199" cy="719767"/>
          </a:xfrm>
        </p:grpSpPr>
        <p:sp>
          <p:nvSpPr>
            <p:cNvPr id="2286" name="Google Shape;2286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87" name="Google Shape;2287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88" name="Google Shape;2288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89" name="Google Shape;2289;p49"/>
          <p:cNvGrpSpPr/>
          <p:nvPr/>
        </p:nvGrpSpPr>
        <p:grpSpPr>
          <a:xfrm>
            <a:off x="6800143" y="1550278"/>
            <a:ext cx="445700" cy="445701"/>
            <a:chOff x="10914618" y="2682187"/>
            <a:chExt cx="720033" cy="720033"/>
          </a:xfrm>
        </p:grpSpPr>
        <p:sp>
          <p:nvSpPr>
            <p:cNvPr id="2290" name="Google Shape;2290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91" name="Google Shape;2291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92" name="Google Shape;2292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93" name="Google Shape;2293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94" name="Google Shape;2294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95" name="Google Shape;2295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296" name="Google Shape;2296;p49"/>
          <p:cNvGrpSpPr/>
          <p:nvPr/>
        </p:nvGrpSpPr>
        <p:grpSpPr>
          <a:xfrm>
            <a:off x="1023664" y="843057"/>
            <a:ext cx="361521" cy="445816"/>
            <a:chOff x="1582665" y="1011072"/>
            <a:chExt cx="584040" cy="720220"/>
          </a:xfrm>
        </p:grpSpPr>
        <p:sp>
          <p:nvSpPr>
            <p:cNvPr id="2297" name="Google Shape;2297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98" name="Google Shape;2298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299" name="Google Shape;2299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00" name="Google Shape;2300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01" name="Google Shape;2301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02" name="Google Shape;2302;p49"/>
          <p:cNvGrpSpPr/>
          <p:nvPr/>
        </p:nvGrpSpPr>
        <p:grpSpPr>
          <a:xfrm>
            <a:off x="1625048" y="843078"/>
            <a:ext cx="379481" cy="445796"/>
            <a:chOff x="2554206" y="1011105"/>
            <a:chExt cx="613055" cy="720187"/>
          </a:xfrm>
        </p:grpSpPr>
        <p:sp>
          <p:nvSpPr>
            <p:cNvPr id="2303" name="Google Shape;2303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04" name="Google Shape;2304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05" name="Google Shape;2305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06" name="Google Shape;2306;p49"/>
          <p:cNvGrpSpPr/>
          <p:nvPr/>
        </p:nvGrpSpPr>
        <p:grpSpPr>
          <a:xfrm>
            <a:off x="6173223" y="797418"/>
            <a:ext cx="460705" cy="491455"/>
            <a:chOff x="9901824" y="937343"/>
            <a:chExt cx="744273" cy="793950"/>
          </a:xfrm>
        </p:grpSpPr>
        <p:grpSp>
          <p:nvGrpSpPr>
            <p:cNvPr id="2307" name="Google Shape;2307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308" name="Google Shape;2308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09" name="Google Shape;2309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10" name="Google Shape;2310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11" name="Google Shape;2311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12" name="Google Shape;2312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13" name="Google Shape;2313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14" name="Google Shape;2314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15" name="Google Shape;2315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16" name="Google Shape;2316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17" name="Google Shape;2317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18" name="Google Shape;2318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19" name="Google Shape;2319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20" name="Google Shape;2320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21" name="Google Shape;2321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22" name="Google Shape;2322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23" name="Google Shape;2323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24" name="Google Shape;2324;p49"/>
          <p:cNvGrpSpPr/>
          <p:nvPr/>
        </p:nvGrpSpPr>
        <p:grpSpPr>
          <a:xfrm>
            <a:off x="2244392" y="843244"/>
            <a:ext cx="369868" cy="445629"/>
            <a:chOff x="3554761" y="1011374"/>
            <a:chExt cx="597525" cy="719918"/>
          </a:xfrm>
        </p:grpSpPr>
        <p:sp>
          <p:nvSpPr>
            <p:cNvPr id="2325" name="Google Shape;2325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26" name="Google Shape;2326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27" name="Google Shape;2327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28" name="Google Shape;2328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29" name="Google Shape;2329;p49"/>
          <p:cNvGrpSpPr/>
          <p:nvPr/>
        </p:nvGrpSpPr>
        <p:grpSpPr>
          <a:xfrm>
            <a:off x="2854122" y="843032"/>
            <a:ext cx="370755" cy="445841"/>
            <a:chOff x="4539787" y="1011032"/>
            <a:chExt cx="598958" cy="720261"/>
          </a:xfrm>
        </p:grpSpPr>
        <p:sp>
          <p:nvSpPr>
            <p:cNvPr id="2330" name="Google Shape;2330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31" name="Google Shape;2331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32" name="Google Shape;2332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33" name="Google Shape;2333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34" name="Google Shape;2334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35" name="Google Shape;2335;p49"/>
          <p:cNvGrpSpPr/>
          <p:nvPr/>
        </p:nvGrpSpPr>
        <p:grpSpPr>
          <a:xfrm>
            <a:off x="3464740" y="843140"/>
            <a:ext cx="366917" cy="445733"/>
            <a:chOff x="5526246" y="1011207"/>
            <a:chExt cx="592758" cy="720086"/>
          </a:xfrm>
        </p:grpSpPr>
        <p:sp>
          <p:nvSpPr>
            <p:cNvPr id="2336" name="Google Shape;2336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37" name="Google Shape;2337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38" name="Google Shape;2338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39" name="Google Shape;2339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40" name="Google Shape;2340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41" name="Google Shape;2341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42" name="Google Shape;2342;p49"/>
          <p:cNvGrpSpPr/>
          <p:nvPr/>
        </p:nvGrpSpPr>
        <p:grpSpPr>
          <a:xfrm>
            <a:off x="419508" y="843134"/>
            <a:ext cx="364294" cy="445740"/>
            <a:chOff x="606645" y="1011196"/>
            <a:chExt cx="588520" cy="720096"/>
          </a:xfrm>
        </p:grpSpPr>
        <p:sp>
          <p:nvSpPr>
            <p:cNvPr id="2343" name="Google Shape;2343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44" name="Google Shape;2344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45" name="Google Shape;2345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346" name="Google Shape;2346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47" name="Google Shape;2347;p49"/>
          <p:cNvGrpSpPr/>
          <p:nvPr/>
        </p:nvGrpSpPr>
        <p:grpSpPr>
          <a:xfrm>
            <a:off x="6873791" y="843111"/>
            <a:ext cx="298405" cy="445762"/>
            <a:chOff x="11033597" y="1011159"/>
            <a:chExt cx="482075" cy="720133"/>
          </a:xfrm>
        </p:grpSpPr>
        <p:sp>
          <p:nvSpPr>
            <p:cNvPr id="2348" name="Google Shape;2348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349" name="Google Shape;2349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350" name="Google Shape;2350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351" name="Google Shape;2351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352" name="Google Shape;2352;p49"/>
          <p:cNvGrpSpPr/>
          <p:nvPr/>
        </p:nvGrpSpPr>
        <p:grpSpPr>
          <a:xfrm>
            <a:off x="5472656" y="797418"/>
            <a:ext cx="460705" cy="491455"/>
            <a:chOff x="8770051" y="937343"/>
            <a:chExt cx="744273" cy="793950"/>
          </a:xfrm>
        </p:grpSpPr>
        <p:sp>
          <p:nvSpPr>
            <p:cNvPr id="2353" name="Google Shape;2353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354" name="Google Shape;2354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355" name="Google Shape;2355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356" name="Google Shape;2356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357" name="Google Shape;2357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grpSp>
          <p:nvGrpSpPr>
            <p:cNvPr id="2358" name="Google Shape;2358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2359" name="Google Shape;2359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60" name="Google Shape;2360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61" name="Google Shape;2361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62" name="Google Shape;2362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63" name="Google Shape;2363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64" name="Google Shape;2364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65" name="Google Shape;2365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66" name="Google Shape;2366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67" name="Google Shape;2367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68" name="Google Shape;2368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369" name="Google Shape;2369;p49"/>
          <p:cNvGrpSpPr/>
          <p:nvPr/>
        </p:nvGrpSpPr>
        <p:grpSpPr>
          <a:xfrm>
            <a:off x="4071520" y="797418"/>
            <a:ext cx="460705" cy="491455"/>
            <a:chOff x="6506504" y="937343"/>
            <a:chExt cx="744273" cy="793950"/>
          </a:xfrm>
        </p:grpSpPr>
        <p:sp>
          <p:nvSpPr>
            <p:cNvPr id="2370" name="Google Shape;2370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371" name="Google Shape;2371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372" name="Google Shape;2372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grpSp>
          <p:nvGrpSpPr>
            <p:cNvPr id="2373" name="Google Shape;2373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2374" name="Google Shape;2374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75" name="Google Shape;2375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76" name="Google Shape;2376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77" name="Google Shape;2377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78" name="Google Shape;2378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79" name="Google Shape;2379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80" name="Google Shape;2380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81" name="Google Shape;2381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82" name="Google Shape;2382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83" name="Google Shape;2383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384" name="Google Shape;2384;p49"/>
          <p:cNvGrpSpPr/>
          <p:nvPr/>
        </p:nvGrpSpPr>
        <p:grpSpPr>
          <a:xfrm>
            <a:off x="4772088" y="797418"/>
            <a:ext cx="460705" cy="491455"/>
            <a:chOff x="7638277" y="937343"/>
            <a:chExt cx="744273" cy="793950"/>
          </a:xfrm>
        </p:grpSpPr>
        <p:sp>
          <p:nvSpPr>
            <p:cNvPr id="2385" name="Google Shape;2385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386" name="Google Shape;2386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grpSp>
          <p:nvGrpSpPr>
            <p:cNvPr id="2389" name="Google Shape;2389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2390" name="Google Shape;2390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91" name="Google Shape;2391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92" name="Google Shape;2392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93" name="Google Shape;2393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94" name="Google Shape;2394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95" name="Google Shape;2395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96" name="Google Shape;2396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97" name="Google Shape;2397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98" name="Google Shape;2398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399" name="Google Shape;2399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400" name="Google Shape;2400;p49"/>
          <p:cNvGrpSpPr/>
          <p:nvPr/>
        </p:nvGrpSpPr>
        <p:grpSpPr>
          <a:xfrm>
            <a:off x="2312198" y="2986973"/>
            <a:ext cx="445779" cy="400764"/>
            <a:chOff x="3778727" y="4460423"/>
            <a:chExt cx="720160" cy="647438"/>
          </a:xfrm>
        </p:grpSpPr>
        <p:sp>
          <p:nvSpPr>
            <p:cNvPr id="2401" name="Google Shape;2401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07" name="Google Shape;2407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08" name="Google Shape;2408;p49"/>
          <p:cNvGrpSpPr/>
          <p:nvPr/>
        </p:nvGrpSpPr>
        <p:grpSpPr>
          <a:xfrm>
            <a:off x="389083" y="2972048"/>
            <a:ext cx="445680" cy="430613"/>
            <a:chOff x="557494" y="4436312"/>
            <a:chExt cx="720000" cy="695660"/>
          </a:xfrm>
        </p:grpSpPr>
        <p:sp>
          <p:nvSpPr>
            <p:cNvPr id="2409" name="Google Shape;2409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11" name="Google Shape;2411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12" name="Google Shape;2412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13" name="Google Shape;2413;p49"/>
          <p:cNvGrpSpPr/>
          <p:nvPr/>
        </p:nvGrpSpPr>
        <p:grpSpPr>
          <a:xfrm>
            <a:off x="3594305" y="2964459"/>
            <a:ext cx="445833" cy="445792"/>
            <a:chOff x="5926265" y="4424051"/>
            <a:chExt cx="720246" cy="720181"/>
          </a:xfrm>
        </p:grpSpPr>
        <p:sp>
          <p:nvSpPr>
            <p:cNvPr id="2414" name="Google Shape;2414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15" name="Google Shape;2415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16" name="Google Shape;2416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17" name="Google Shape;2417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18" name="Google Shape;2418;p49"/>
          <p:cNvGrpSpPr/>
          <p:nvPr/>
        </p:nvGrpSpPr>
        <p:grpSpPr>
          <a:xfrm>
            <a:off x="1030066" y="2984013"/>
            <a:ext cx="445680" cy="406684"/>
            <a:chOff x="1631150" y="4455641"/>
            <a:chExt cx="720000" cy="657002"/>
          </a:xfrm>
        </p:grpSpPr>
        <p:sp>
          <p:nvSpPr>
            <p:cNvPr id="2419" name="Google Shape;2419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20" name="Google Shape;2420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21" name="Google Shape;2421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22" name="Google Shape;2422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23" name="Google Shape;2423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24" name="Google Shape;2424;p49"/>
          <p:cNvGrpSpPr/>
          <p:nvPr/>
        </p:nvGrpSpPr>
        <p:grpSpPr>
          <a:xfrm>
            <a:off x="1671095" y="2983429"/>
            <a:ext cx="445680" cy="407853"/>
            <a:chOff x="2704878" y="4454697"/>
            <a:chExt cx="720000" cy="658889"/>
          </a:xfrm>
        </p:grpSpPr>
        <p:sp>
          <p:nvSpPr>
            <p:cNvPr id="2425" name="Google Shape;2425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26" name="Google Shape;2426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27" name="Google Shape;2427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28" name="Google Shape;2428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29" name="Google Shape;2429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30" name="Google Shape;2430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31" name="Google Shape;2431;p49"/>
          <p:cNvGrpSpPr/>
          <p:nvPr/>
        </p:nvGrpSpPr>
        <p:grpSpPr>
          <a:xfrm>
            <a:off x="2953366" y="2985387"/>
            <a:ext cx="445549" cy="403935"/>
            <a:chOff x="4852681" y="4457861"/>
            <a:chExt cx="719788" cy="652561"/>
          </a:xfrm>
        </p:grpSpPr>
        <p:sp>
          <p:nvSpPr>
            <p:cNvPr id="2432" name="Google Shape;2432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33" name="Google Shape;2433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34" name="Google Shape;2434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35" name="Google Shape;2435;p49"/>
          <p:cNvGrpSpPr/>
          <p:nvPr/>
        </p:nvGrpSpPr>
        <p:grpSpPr>
          <a:xfrm>
            <a:off x="4235527" y="2975824"/>
            <a:ext cx="445818" cy="423063"/>
            <a:chOff x="7000306" y="4442411"/>
            <a:chExt cx="720224" cy="683463"/>
          </a:xfrm>
        </p:grpSpPr>
        <p:sp>
          <p:nvSpPr>
            <p:cNvPr id="2436" name="Google Shape;2436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37" name="Google Shape;2437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38" name="Google Shape;2438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39" name="Google Shape;2439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40" name="Google Shape;2440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41" name="Google Shape;2441;p49"/>
          <p:cNvGrpSpPr/>
          <p:nvPr/>
        </p:nvGrpSpPr>
        <p:grpSpPr>
          <a:xfrm>
            <a:off x="4876735" y="2973621"/>
            <a:ext cx="445779" cy="427468"/>
            <a:chOff x="8074325" y="4438852"/>
            <a:chExt cx="720160" cy="690579"/>
          </a:xfrm>
        </p:grpSpPr>
        <p:sp>
          <p:nvSpPr>
            <p:cNvPr id="2442" name="Google Shape;2442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43" name="Google Shape;2443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44" name="Google Shape;2444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45" name="Google Shape;2445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46" name="Google Shape;2446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447" name="Google Shape;2447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48" name="Google Shape;2448;p49"/>
          <p:cNvGrpSpPr/>
          <p:nvPr/>
        </p:nvGrpSpPr>
        <p:grpSpPr>
          <a:xfrm>
            <a:off x="6159080" y="2987570"/>
            <a:ext cx="445629" cy="399565"/>
            <a:chOff x="9878975" y="4425243"/>
            <a:chExt cx="719918" cy="645502"/>
          </a:xfrm>
        </p:grpSpPr>
        <p:sp>
          <p:nvSpPr>
            <p:cNvPr id="2449" name="Google Shape;2449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50" name="Google Shape;2450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51" name="Google Shape;2451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52" name="Google Shape;2452;p49"/>
          <p:cNvGrpSpPr/>
          <p:nvPr/>
        </p:nvGrpSpPr>
        <p:grpSpPr>
          <a:xfrm>
            <a:off x="6800097" y="2976371"/>
            <a:ext cx="445785" cy="421964"/>
            <a:chOff x="10914544" y="4407150"/>
            <a:chExt cx="720170" cy="681687"/>
          </a:xfrm>
        </p:grpSpPr>
        <p:sp>
          <p:nvSpPr>
            <p:cNvPr id="2453" name="Google Shape;2453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54" name="Google Shape;2454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55" name="Google Shape;2455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56" name="Google Shape;2456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57" name="Google Shape;2457;p49"/>
          <p:cNvGrpSpPr/>
          <p:nvPr/>
        </p:nvGrpSpPr>
        <p:grpSpPr>
          <a:xfrm>
            <a:off x="5517887" y="2984485"/>
            <a:ext cx="445805" cy="405735"/>
            <a:chOff x="8843122" y="4420259"/>
            <a:chExt cx="720202" cy="655469"/>
          </a:xfrm>
        </p:grpSpPr>
        <p:sp>
          <p:nvSpPr>
            <p:cNvPr id="2458" name="Google Shape;2458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59" name="Google Shape;2459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60" name="Google Shape;2460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61" name="Google Shape;2461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62" name="Google Shape;2462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63" name="Google Shape;2463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64" name="Google Shape;2464;p49"/>
          <p:cNvGrpSpPr/>
          <p:nvPr/>
        </p:nvGrpSpPr>
        <p:grpSpPr>
          <a:xfrm>
            <a:off x="2320757" y="2283047"/>
            <a:ext cx="445812" cy="394518"/>
            <a:chOff x="1510757" y="3225422"/>
            <a:chExt cx="720214" cy="637347"/>
          </a:xfrm>
        </p:grpSpPr>
        <p:sp>
          <p:nvSpPr>
            <p:cNvPr id="2465" name="Google Shape;2465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66" name="Google Shape;2466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67" name="Google Shape;2467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68" name="Google Shape;2468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69" name="Google Shape;2469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70" name="Google Shape;2470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71" name="Google Shape;2471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72" name="Google Shape;2472;p49"/>
          <p:cNvGrpSpPr/>
          <p:nvPr/>
        </p:nvGrpSpPr>
        <p:grpSpPr>
          <a:xfrm>
            <a:off x="3012148" y="2300567"/>
            <a:ext cx="445767" cy="359478"/>
            <a:chOff x="2595501" y="3253725"/>
            <a:chExt cx="720141" cy="580739"/>
          </a:xfrm>
        </p:grpSpPr>
        <p:sp>
          <p:nvSpPr>
            <p:cNvPr id="2473" name="Google Shape;2473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74" name="Google Shape;2474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75" name="Google Shape;2475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76" name="Google Shape;2476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77" name="Google Shape;2477;p49"/>
          <p:cNvGrpSpPr/>
          <p:nvPr/>
        </p:nvGrpSpPr>
        <p:grpSpPr>
          <a:xfrm>
            <a:off x="4394819" y="2257535"/>
            <a:ext cx="443879" cy="445541"/>
            <a:chOff x="4764809" y="3184208"/>
            <a:chExt cx="717090" cy="719775"/>
          </a:xfrm>
        </p:grpSpPr>
        <p:sp>
          <p:nvSpPr>
            <p:cNvPr id="2478" name="Google Shape;2478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79" name="Google Shape;2479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80" name="Google Shape;2480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81" name="Google Shape;2481;p49"/>
          <p:cNvGrpSpPr/>
          <p:nvPr/>
        </p:nvGrpSpPr>
        <p:grpSpPr>
          <a:xfrm>
            <a:off x="3703495" y="2286500"/>
            <a:ext cx="445746" cy="387612"/>
            <a:chOff x="3680173" y="3231000"/>
            <a:chExt cx="720106" cy="626190"/>
          </a:xfrm>
        </p:grpSpPr>
        <p:sp>
          <p:nvSpPr>
            <p:cNvPr id="2482" name="Google Shape;2482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83" name="Google Shape;2483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84" name="Google Shape;2484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85" name="Google Shape;2485;p49"/>
          <p:cNvGrpSpPr/>
          <p:nvPr/>
        </p:nvGrpSpPr>
        <p:grpSpPr>
          <a:xfrm>
            <a:off x="5775582" y="2257496"/>
            <a:ext cx="443283" cy="445620"/>
            <a:chOff x="6931035" y="3184144"/>
            <a:chExt cx="716128" cy="719903"/>
          </a:xfrm>
        </p:grpSpPr>
        <p:sp>
          <p:nvSpPr>
            <p:cNvPr id="2486" name="Google Shape;2486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87" name="Google Shape;2487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88" name="Google Shape;2488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89" name="Google Shape;2489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90" name="Google Shape;2490;p49"/>
          <p:cNvGrpSpPr/>
          <p:nvPr/>
        </p:nvGrpSpPr>
        <p:grpSpPr>
          <a:xfrm>
            <a:off x="5084276" y="2257448"/>
            <a:ext cx="445727" cy="445714"/>
            <a:chOff x="5846429" y="3184067"/>
            <a:chExt cx="720076" cy="720055"/>
          </a:xfrm>
        </p:grpSpPr>
        <p:sp>
          <p:nvSpPr>
            <p:cNvPr id="2491" name="Google Shape;2491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92" name="Google Shape;2492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93" name="Google Shape;2493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94" name="Google Shape;2494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495" name="Google Shape;2495;p49"/>
          <p:cNvGrpSpPr/>
          <p:nvPr/>
        </p:nvGrpSpPr>
        <p:grpSpPr>
          <a:xfrm>
            <a:off x="1771481" y="2257393"/>
            <a:ext cx="303698" cy="445825"/>
            <a:chOff x="655600" y="3183978"/>
            <a:chExt cx="490627" cy="720234"/>
          </a:xfrm>
        </p:grpSpPr>
        <p:sp>
          <p:nvSpPr>
            <p:cNvPr id="2496" name="Google Shape;2496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97" name="Google Shape;2497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98" name="Google Shape;2498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499" name="Google Shape;2499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00" name="Google Shape;2500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01" name="Google Shape;2501;p49"/>
          <p:cNvGrpSpPr/>
          <p:nvPr/>
        </p:nvGrpSpPr>
        <p:grpSpPr>
          <a:xfrm>
            <a:off x="6464443" y="2257509"/>
            <a:ext cx="189785" cy="445592"/>
            <a:chOff x="8011692" y="3184166"/>
            <a:chExt cx="306600" cy="719859"/>
          </a:xfrm>
        </p:grpSpPr>
        <p:sp>
          <p:nvSpPr>
            <p:cNvPr id="2502" name="Google Shape;2502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03" name="Google Shape;2503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04" name="Google Shape;2504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05" name="Google Shape;2505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06" name="Google Shape;2506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07" name="Google Shape;2507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08" name="Google Shape;2508;p49"/>
          <p:cNvGrpSpPr/>
          <p:nvPr/>
        </p:nvGrpSpPr>
        <p:grpSpPr>
          <a:xfrm>
            <a:off x="6899230" y="2257259"/>
            <a:ext cx="246199" cy="445516"/>
            <a:chOff x="4556125" y="630237"/>
            <a:chExt cx="3081338" cy="5568950"/>
          </a:xfrm>
        </p:grpSpPr>
        <p:sp>
          <p:nvSpPr>
            <p:cNvPr id="2509" name="Google Shape;2509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10" name="Google Shape;2510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11" name="Google Shape;2511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12" name="Google Shape;2512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13" name="Google Shape;2513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14" name="Google Shape;2514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15" name="Google Shape;2515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16" name="Google Shape;2516;p49"/>
          <p:cNvGrpSpPr/>
          <p:nvPr/>
        </p:nvGrpSpPr>
        <p:grpSpPr>
          <a:xfrm>
            <a:off x="1080253" y="2257459"/>
            <a:ext cx="445768" cy="445697"/>
            <a:chOff x="1674084" y="3214987"/>
            <a:chExt cx="720142" cy="720027"/>
          </a:xfrm>
        </p:grpSpPr>
        <p:sp>
          <p:nvSpPr>
            <p:cNvPr id="2517" name="Google Shape;2517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18" name="Google Shape;2518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19" name="Google Shape;2519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20" name="Google Shape;2520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21" name="Google Shape;2521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22" name="Google Shape;2522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23" name="Google Shape;2523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24" name="Google Shape;2524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25" name="Google Shape;2525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26" name="Google Shape;2526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27" name="Google Shape;2527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28" name="Google Shape;2528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29" name="Google Shape;2529;p49"/>
          <p:cNvGrpSpPr/>
          <p:nvPr/>
        </p:nvGrpSpPr>
        <p:grpSpPr>
          <a:xfrm>
            <a:off x="389094" y="2257421"/>
            <a:ext cx="445578" cy="445773"/>
            <a:chOff x="557511" y="3214925"/>
            <a:chExt cx="719836" cy="720150"/>
          </a:xfrm>
        </p:grpSpPr>
        <p:sp>
          <p:nvSpPr>
            <p:cNvPr id="2530" name="Google Shape;2530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31" name="Google Shape;2531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32" name="Google Shape;2532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33" name="Google Shape;2533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34" name="Google Shape;2534;p49"/>
          <p:cNvGrpSpPr/>
          <p:nvPr/>
        </p:nvGrpSpPr>
        <p:grpSpPr>
          <a:xfrm>
            <a:off x="332977" y="3693756"/>
            <a:ext cx="445905" cy="400522"/>
            <a:chOff x="1147762" y="1131887"/>
            <a:chExt cx="5137150" cy="4619626"/>
          </a:xfrm>
        </p:grpSpPr>
        <p:sp>
          <p:nvSpPr>
            <p:cNvPr id="2535" name="Google Shape;2535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36" name="Google Shape;2536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37" name="Google Shape;2537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38" name="Google Shape;2538;p49"/>
          <p:cNvGrpSpPr/>
          <p:nvPr/>
        </p:nvGrpSpPr>
        <p:grpSpPr>
          <a:xfrm>
            <a:off x="1130306" y="3687410"/>
            <a:ext cx="445901" cy="413282"/>
            <a:chOff x="1570037" y="1341437"/>
            <a:chExt cx="4943475" cy="4576762"/>
          </a:xfrm>
        </p:grpSpPr>
        <p:sp>
          <p:nvSpPr>
            <p:cNvPr id="2539" name="Google Shape;2539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40" name="Google Shape;2540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41" name="Google Shape;2541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42" name="Google Shape;2542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43" name="Google Shape;2543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  <p:sp>
          <p:nvSpPr>
            <p:cNvPr id="2544" name="Google Shape;2544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45" name="Google Shape;2545;p49"/>
          <p:cNvGrpSpPr/>
          <p:nvPr/>
        </p:nvGrpSpPr>
        <p:grpSpPr>
          <a:xfrm>
            <a:off x="3615629" y="3671511"/>
            <a:ext cx="441332" cy="445721"/>
            <a:chOff x="5770007" y="5489899"/>
            <a:chExt cx="712976" cy="720067"/>
          </a:xfrm>
        </p:grpSpPr>
        <p:sp>
          <p:nvSpPr>
            <p:cNvPr id="2546" name="Google Shape;2546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47" name="Google Shape;2547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48" name="Google Shape;2548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49" name="Google Shape;2549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50" name="Google Shape;2550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51" name="Google Shape;2551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52" name="Google Shape;2552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53" name="Google Shape;2553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54" name="Google Shape;2554;p49"/>
          <p:cNvGrpSpPr/>
          <p:nvPr/>
        </p:nvGrpSpPr>
        <p:grpSpPr>
          <a:xfrm>
            <a:off x="4408420" y="3693981"/>
            <a:ext cx="445651" cy="400824"/>
            <a:chOff x="7050768" y="5526199"/>
            <a:chExt cx="719953" cy="647534"/>
          </a:xfrm>
        </p:grpSpPr>
        <p:sp>
          <p:nvSpPr>
            <p:cNvPr id="2555" name="Google Shape;2555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56" name="Google Shape;2556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57" name="Google Shape;2557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58" name="Google Shape;2558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59" name="Google Shape;2559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60" name="Google Shape;2560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61" name="Google Shape;2561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62" name="Google Shape;2562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63" name="Google Shape;2563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64" name="Google Shape;2564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65" name="Google Shape;2565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66" name="Google Shape;2566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67" name="Google Shape;2567;p49"/>
          <p:cNvGrpSpPr/>
          <p:nvPr/>
        </p:nvGrpSpPr>
        <p:grpSpPr>
          <a:xfrm>
            <a:off x="6002936" y="3694051"/>
            <a:ext cx="445681" cy="400651"/>
            <a:chOff x="9626723" y="5526313"/>
            <a:chExt cx="720002" cy="647256"/>
          </a:xfrm>
        </p:grpSpPr>
        <p:sp>
          <p:nvSpPr>
            <p:cNvPr id="2568" name="Google Shape;2568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69" name="Google Shape;2569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70" name="Google Shape;2570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71" name="Google Shape;2571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72" name="Google Shape;2572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73" name="Google Shape;2573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74" name="Google Shape;2574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75" name="Google Shape;2575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76" name="Google Shape;2576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77" name="Google Shape;2577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78" name="Google Shape;2578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79" name="Google Shape;2579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80" name="Google Shape;2580;p49"/>
          <p:cNvGrpSpPr/>
          <p:nvPr/>
        </p:nvGrpSpPr>
        <p:grpSpPr>
          <a:xfrm>
            <a:off x="6800176" y="3671488"/>
            <a:ext cx="445582" cy="445743"/>
            <a:chOff x="10914672" y="5489861"/>
            <a:chExt cx="719842" cy="720102"/>
          </a:xfrm>
        </p:grpSpPr>
        <p:sp>
          <p:nvSpPr>
            <p:cNvPr id="2581" name="Google Shape;2581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82" name="Google Shape;2582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83" name="Google Shape;2583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84" name="Google Shape;2584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85" name="Google Shape;2585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86" name="Google Shape;2586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87" name="Google Shape;2587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88" name="Google Shape;2588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89" name="Google Shape;2589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90" name="Google Shape;2590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91" name="Google Shape;2591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92" name="Google Shape;2592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593" name="Google Shape;2593;p49"/>
          <p:cNvGrpSpPr/>
          <p:nvPr/>
        </p:nvGrpSpPr>
        <p:grpSpPr>
          <a:xfrm>
            <a:off x="5205636" y="3681752"/>
            <a:ext cx="445821" cy="425246"/>
            <a:chOff x="8338678" y="5506443"/>
            <a:chExt cx="720227" cy="686988"/>
          </a:xfrm>
        </p:grpSpPr>
        <p:sp>
          <p:nvSpPr>
            <p:cNvPr id="2594" name="Google Shape;2594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95" name="Google Shape;2595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96" name="Google Shape;2596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97" name="Google Shape;2597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98" name="Google Shape;2598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599" name="Google Shape;2599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600" name="Google Shape;2600;p49"/>
          <p:cNvGrpSpPr/>
          <p:nvPr/>
        </p:nvGrpSpPr>
        <p:grpSpPr>
          <a:xfrm>
            <a:off x="1927293" y="3736342"/>
            <a:ext cx="1336824" cy="316035"/>
            <a:chOff x="3042485" y="5594633"/>
            <a:chExt cx="2159652" cy="510557"/>
          </a:xfrm>
        </p:grpSpPr>
        <p:sp>
          <p:nvSpPr>
            <p:cNvPr id="2601" name="Google Shape;2601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02" name="Google Shape;2602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03" name="Google Shape;2603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04" name="Google Shape;2604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05" name="Google Shape;2605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06" name="Google Shape;2606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07" name="Google Shape;2607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08" name="Google Shape;2608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09" name="Google Shape;2609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10" name="Google Shape;2610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11" name="Google Shape;2611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12" name="Google Shape;2612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13" name="Google Shape;2613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14" name="Google Shape;2614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15" name="Google Shape;2615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616" name="Google Shape;2616;p49"/>
          <p:cNvGrpSpPr/>
          <p:nvPr/>
        </p:nvGrpSpPr>
        <p:grpSpPr>
          <a:xfrm>
            <a:off x="1130183" y="4379878"/>
            <a:ext cx="445738" cy="442950"/>
            <a:chOff x="1442627" y="5710929"/>
            <a:chExt cx="594318" cy="590600"/>
          </a:xfrm>
        </p:grpSpPr>
        <p:sp>
          <p:nvSpPr>
            <p:cNvPr id="2617" name="Google Shape;2617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18" name="Google Shape;2618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19" name="Google Shape;2619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20" name="Google Shape;2620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621" name="Google Shape;2621;p49"/>
          <p:cNvGrpSpPr/>
          <p:nvPr/>
        </p:nvGrpSpPr>
        <p:grpSpPr>
          <a:xfrm>
            <a:off x="6039033" y="4378458"/>
            <a:ext cx="373053" cy="445791"/>
            <a:chOff x="8095060" y="5664590"/>
            <a:chExt cx="497404" cy="594389"/>
          </a:xfrm>
        </p:grpSpPr>
        <p:grpSp>
          <p:nvGrpSpPr>
            <p:cNvPr id="2622" name="Google Shape;2622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2623" name="Google Shape;2623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24" name="Google Shape;2624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25" name="Google Shape;2625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26" name="Google Shape;2626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2627" name="Google Shape;2627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28" name="Google Shape;2628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29" name="Google Shape;2629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30" name="Google Shape;2630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2631" name="Google Shape;2631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32" name="Google Shape;2632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33" name="Google Shape;2633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34" name="Google Shape;2634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2635" name="Google Shape;2635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36" name="Google Shape;2636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37" name="Google Shape;2637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638" name="Google Shape;2638;p49"/>
          <p:cNvGrpSpPr/>
          <p:nvPr/>
        </p:nvGrpSpPr>
        <p:grpSpPr>
          <a:xfrm>
            <a:off x="2121825" y="4378486"/>
            <a:ext cx="557162" cy="445734"/>
            <a:chOff x="4607809" y="5664627"/>
            <a:chExt cx="742883" cy="594312"/>
          </a:xfrm>
        </p:grpSpPr>
        <p:sp>
          <p:nvSpPr>
            <p:cNvPr id="2639" name="Google Shape;2639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40" name="Google Shape;2640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41" name="Google Shape;2641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42" name="Google Shape;2642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43" name="Google Shape;2643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44" name="Google Shape;2644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45" name="Google Shape;2645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  <p:sp>
          <p:nvSpPr>
            <p:cNvPr id="2646" name="Google Shape;2646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i="0" u="none" strike="noStrike" cap="none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647" name="Google Shape;2647;p49"/>
          <p:cNvGrpSpPr/>
          <p:nvPr/>
        </p:nvGrpSpPr>
        <p:grpSpPr>
          <a:xfrm>
            <a:off x="3224890" y="4378543"/>
            <a:ext cx="1079865" cy="445620"/>
            <a:chOff x="2571250" y="5664711"/>
            <a:chExt cx="1439820" cy="594160"/>
          </a:xfrm>
        </p:grpSpPr>
        <p:sp>
          <p:nvSpPr>
            <p:cNvPr id="2648" name="Google Shape;2648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49" name="Google Shape;2649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dirty="0">
                <a:solidFill>
                  <a:schemeClr val="dk1"/>
                </a:solidFill>
              </a:endParaRPr>
            </a:p>
          </p:txBody>
        </p:sp>
        <p:sp>
          <p:nvSpPr>
            <p:cNvPr id="2650" name="Google Shape;2650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51" name="Google Shape;2651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dirty="0">
                <a:solidFill>
                  <a:schemeClr val="dk1"/>
                </a:solidFill>
              </a:endParaRPr>
            </a:p>
          </p:txBody>
        </p:sp>
        <p:sp>
          <p:nvSpPr>
            <p:cNvPr id="2652" name="Google Shape;2652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53" name="Google Shape;2653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dirty="0">
                <a:solidFill>
                  <a:schemeClr val="dk1"/>
                </a:solidFill>
              </a:endParaRPr>
            </a:p>
          </p:txBody>
        </p:sp>
        <p:sp>
          <p:nvSpPr>
            <p:cNvPr id="2654" name="Google Shape;2654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55" name="Google Shape;2655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dirty="0">
                <a:solidFill>
                  <a:schemeClr val="dk1"/>
                </a:solidFill>
              </a:endParaRPr>
            </a:p>
          </p:txBody>
        </p:sp>
        <p:sp>
          <p:nvSpPr>
            <p:cNvPr id="2656" name="Google Shape;2656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57" name="Google Shape;2657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dirty="0">
                <a:solidFill>
                  <a:schemeClr val="dk1"/>
                </a:solidFill>
              </a:endParaRPr>
            </a:p>
          </p:txBody>
        </p:sp>
        <p:sp>
          <p:nvSpPr>
            <p:cNvPr id="2658" name="Google Shape;2658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59" name="Google Shape;2659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dirty="0">
                <a:solidFill>
                  <a:schemeClr val="dk1"/>
                </a:solidFill>
              </a:endParaRPr>
            </a:p>
          </p:txBody>
        </p:sp>
        <p:sp>
          <p:nvSpPr>
            <p:cNvPr id="2660" name="Google Shape;2660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61" name="Google Shape;2661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dirty="0">
                <a:solidFill>
                  <a:schemeClr val="dk1"/>
                </a:solidFill>
              </a:endParaRPr>
            </a:p>
          </p:txBody>
        </p:sp>
        <p:sp>
          <p:nvSpPr>
            <p:cNvPr id="2662" name="Google Shape;2662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63" name="Google Shape;2663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u="none" dirty="0">
                <a:solidFill>
                  <a:schemeClr val="dk1"/>
                </a:solidFill>
              </a:endParaRPr>
            </a:p>
          </p:txBody>
        </p:sp>
        <p:sp>
          <p:nvSpPr>
            <p:cNvPr id="2664" name="Google Shape;2664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65" name="Google Shape;2665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66" name="Google Shape;2666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67" name="Google Shape;2667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68" name="Google Shape;2668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69" name="Google Shape;2669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70" name="Google Shape;2670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  <p:sp>
          <p:nvSpPr>
            <p:cNvPr id="2671" name="Google Shape;2671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672" name="Google Shape;2672;p49"/>
          <p:cNvGrpSpPr/>
          <p:nvPr/>
        </p:nvGrpSpPr>
        <p:grpSpPr>
          <a:xfrm>
            <a:off x="4850659" y="4378335"/>
            <a:ext cx="642470" cy="446036"/>
            <a:chOff x="6332670" y="5663946"/>
            <a:chExt cx="856627" cy="594715"/>
          </a:xfrm>
        </p:grpSpPr>
        <p:grpSp>
          <p:nvGrpSpPr>
            <p:cNvPr id="2673" name="Google Shape;2673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2674" name="Google Shape;2674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75" name="Google Shape;2675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76" name="Google Shape;2676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2677" name="Google Shape;2677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78" name="Google Shape;2678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679" name="Google Shape;2679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2680" name="Google Shape;2680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681" name="Google Shape;2681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i="0" u="none" strike="noStrike" cap="none" dirty="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682" name="Google Shape;2682;p49"/>
          <p:cNvSpPr txBox="1">
            <a:spLocks noGrp="1"/>
          </p:cNvSpPr>
          <p:nvPr>
            <p:ph type="title" idx="4294967295"/>
          </p:nvPr>
        </p:nvSpPr>
        <p:spPr>
          <a:xfrm>
            <a:off x="389050" y="249075"/>
            <a:ext cx="6867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 dirty="0"/>
          </a:p>
        </p:txBody>
      </p:sp>
      <p:sp>
        <p:nvSpPr>
          <p:cNvPr id="2683" name="Google Shape;2683;p49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47</a:t>
            </a:fld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p50"/>
          <p:cNvSpPr txBox="1"/>
          <p:nvPr/>
        </p:nvSpPr>
        <p:spPr>
          <a:xfrm>
            <a:off x="908200" y="2298050"/>
            <a:ext cx="7327500" cy="19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and many more...</a:t>
            </a:r>
            <a:endParaRPr sz="2400" dirty="0">
              <a:solidFill>
                <a:schemeClr val="lt1"/>
              </a:solidFill>
              <a:highlight>
                <a:schemeClr val="dk1"/>
              </a:highlight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2689" name="Google Shape;2689;p5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48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2690" name="Google Shape;2690;p50"/>
          <p:cNvSpPr txBox="1">
            <a:spLocks noGrp="1"/>
          </p:cNvSpPr>
          <p:nvPr>
            <p:ph type="body" idx="4294967295"/>
          </p:nvPr>
        </p:nvSpPr>
        <p:spPr>
          <a:xfrm>
            <a:off x="908328" y="9326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5" name="Google Shape;2695;p5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p5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97" name="Google Shape;2697;p5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2698" name="Google Shape;2698;p5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2699" name="Google Shape;2699;p5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0" name="Google Shape;2700;p5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1" name="Google Shape;2701;p5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2702" name="Google Shape;2702;p5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3" name="Google Shape;2703;p5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4" name="Google Shape;2704;p5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2705" name="Google Shape;2705;p5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6" name="Google Shape;2706;p5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2707" name="Google Shape;2707;p5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2708" name="Google Shape;2708;p5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 dirty="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709" name="Google Shape;2709;p5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2710" name="Google Shape;2710;p5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557757" y="316273"/>
            <a:ext cx="32522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Board of the Gui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7CBDAD-41A9-4330-A6FC-E4D181B3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57" y="1170427"/>
            <a:ext cx="4137614" cy="3416320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Board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Piece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[][]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Piece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[][]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getOurBoard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getColumns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rows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557757" y="316273"/>
            <a:ext cx="32522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Pieces to Add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24BE06A-F8E9-45F6-AA5F-4C560A5E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57" y="1196408"/>
            <a:ext cx="3969657" cy="2462213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Piece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private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setColor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4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557757" y="316273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Choosing the player to play first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2342DC-0761-48ED-8604-0EED014BB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5" y="1178488"/>
            <a:ext cx="5216368" cy="1815882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Connect4Game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columns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757F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color2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is1playing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Random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nextBoolean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F5449B-6F10-4A7A-9E9D-AFC3A7C78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75" y="3330229"/>
            <a:ext cx="5216368" cy="830997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boolean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player1turn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game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isIs1playing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player1turn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setTitle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title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"Yellow"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setTitle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title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AF8CA"/>
                </a:solidFill>
                <a:effectLst/>
                <a:latin typeface="JetBrains Mono"/>
              </a:rPr>
              <a:t>"Red"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3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557757" y="316273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T</a:t>
            </a:r>
            <a:r>
              <a:rPr lang="en-IN" sz="4000" dirty="0">
                <a:solidFill>
                  <a:schemeClr val="accent2"/>
                </a:solidFill>
              </a:rPr>
              <a:t>h</a:t>
            </a:r>
            <a:r>
              <a:rPr lang="en" sz="4000" dirty="0">
                <a:solidFill>
                  <a:schemeClr val="accent2"/>
                </a:solidFill>
              </a:rPr>
              <a:t>e Game Begins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52FD0B-93CB-4D80-9C62-AD005581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19" y="1351131"/>
            <a:ext cx="4348309" cy="2031325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public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is1playing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?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color2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addPiece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is1playing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is1playing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0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5"/>
          <p:cNvSpPr txBox="1">
            <a:spLocks noGrp="1"/>
          </p:cNvSpPr>
          <p:nvPr>
            <p:ph type="ctrTitle" idx="4294967295"/>
          </p:nvPr>
        </p:nvSpPr>
        <p:spPr>
          <a:xfrm>
            <a:off x="260214" y="156616"/>
            <a:ext cx="6097043" cy="69528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chemeClr val="accent2"/>
                </a:solidFill>
              </a:rPr>
              <a:t>Checking Possibilities of Winning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9" name="Google Shape;1859;p3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E852FA-5642-4D52-907E-A1EA4892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49" y="851896"/>
            <a:ext cx="5914571" cy="3985706"/>
          </a:xfrm>
          <a:prstGeom prst="rect">
            <a:avLst/>
          </a:prstGeom>
          <a:solidFill>
            <a:srgbClr val="22243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private boolean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checkDiagonal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boolean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rightDiagonal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reverser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rightDiagonal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?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1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: 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getRows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columns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DB8E"/>
                </a:solidFill>
                <a:effectLst/>
                <a:latin typeface="JetBrains Mono"/>
              </a:rPr>
              <a:t>Piece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[][]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34D3FB"/>
                </a:solidFill>
                <a:effectLst/>
                <a:latin typeface="JetBrains Mono"/>
              </a:rPr>
              <a:t>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getOurBoard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for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reverser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3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++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+=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reverser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rightDiagonal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continue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break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columns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continue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&gt;=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rows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||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&lt;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break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!=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null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ourBoard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][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winCol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]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getColor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().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0B0FF"/>
                </a:solidFill>
                <a:effectLst/>
                <a:latin typeface="JetBrains Mono"/>
              </a:rPr>
              <a:t>equals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3C1FF"/>
                </a:solidFill>
                <a:effectLst/>
                <a:latin typeface="JetBrains Mono"/>
              </a:rPr>
              <a:t>winningColor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   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if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--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)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else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E4F3FA"/>
                </a:solidFill>
                <a:effectLst/>
                <a:latin typeface="JetBrains Mono"/>
              </a:rPr>
              <a:t>winningStreak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4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7FDAFF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BAACFF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FF9668"/>
                </a:solidFill>
                <a:effectLst/>
                <a:latin typeface="JetBrains Mono"/>
              </a:rPr>
              <a:t>false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4C2F0"/>
                </a:solidFill>
                <a:effectLst/>
                <a:latin typeface="JetBrains Mono"/>
              </a:rPr>
              <a:t>;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379338"/>
      </p:ext>
    </p:extLst>
  </p:cSld>
  <p:clrMapOvr>
    <a:masterClrMapping/>
  </p:clrMapOvr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3044</Words>
  <Application>Microsoft Office PowerPoint</Application>
  <PresentationFormat>On-screen Show (16:9)</PresentationFormat>
  <Paragraphs>396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inter-bold</vt:lpstr>
      <vt:lpstr>Arial</vt:lpstr>
      <vt:lpstr>Encode Sans Semi Condensed</vt:lpstr>
      <vt:lpstr>Montserrat</vt:lpstr>
      <vt:lpstr>Amatic SC</vt:lpstr>
      <vt:lpstr>Bradley Hand ITC</vt:lpstr>
      <vt:lpstr>JetBrains Mono</vt:lpstr>
      <vt:lpstr>inter-regular</vt:lpstr>
      <vt:lpstr>Calibri</vt:lpstr>
      <vt:lpstr>Encode Sans Semi Condensed Light</vt:lpstr>
      <vt:lpstr>Ephesus template</vt:lpstr>
      <vt:lpstr>Connect_4 Game using Swing</vt:lpstr>
      <vt:lpstr>About Connect_4</vt:lpstr>
      <vt:lpstr>PowerPoint Presentation</vt:lpstr>
      <vt:lpstr>Java Swing</vt:lpstr>
      <vt:lpstr>Board of the Gui</vt:lpstr>
      <vt:lpstr>Pieces to Add</vt:lpstr>
      <vt:lpstr>Choosing the player to play first</vt:lpstr>
      <vt:lpstr>The Game Begins</vt:lpstr>
      <vt:lpstr>Checking Possibilities of Winning</vt:lpstr>
      <vt:lpstr>Checking Possibilities of Winning</vt:lpstr>
      <vt:lpstr>Setting Images for Frame</vt:lpstr>
      <vt:lpstr>PowerPoint Presentation</vt:lpstr>
      <vt:lpstr>Checks for Winner</vt:lpstr>
      <vt:lpstr>Reset the Game</vt:lpstr>
      <vt:lpstr>Thanks!</vt:lpstr>
      <vt:lpstr>Transition Headline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Connect_4 Game using Swing</dc:title>
  <cp:lastModifiedBy>Hritambh Hritvij</cp:lastModifiedBy>
  <cp:revision>2</cp:revision>
  <dcterms:modified xsi:type="dcterms:W3CDTF">2021-09-13T23:17:13Z</dcterms:modified>
</cp:coreProperties>
</file>