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F3ADF-3C98-4250-8199-D25A0D6503B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ACD52-9D92-4878-BEE0-3F9CB035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58E-EE52-448F-BE2A-82BDFAA07A57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F1CE79-20CD-52AA-791E-8F393FCB5C63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C0E-9BBB-41FF-91C6-83ADC88FE157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E3DA-66DB-4E1A-91E3-71BF4D9030B6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5C6EC74-2B6A-A994-909C-491816BC139A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EC67-EA04-4F7E-A18B-CD308BCA6038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1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5EE8-D33E-499C-AFF1-3DF01D28680D}" type="datetime1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219-DAB3-46C4-8E56-73C0DD099B0D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2CC5-E29F-4E8D-B749-7EA83CAC4FEE}" type="datetime1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AB7F61-6874-460C-9BA0-D7C168F82905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B025-5F39-43EB-85A2-DA529B6089F9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C415AB-D1A0-480F-AC5C-279F1F60EA4F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AE275D-59E5-557A-7A4C-38C6FA70F350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amai.com/blog/security-research/2024-php-exploit-cve-one-day-after-disclosu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E8B3-4C72-98F9-A011-A1E1A65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CY-6120: </a:t>
            </a:r>
            <a:br>
              <a:rPr lang="en-US" dirty="0"/>
            </a:br>
            <a:r>
              <a:rPr lang="en-US" sz="7200" dirty="0"/>
              <a:t>Software Security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995D8-8588-9349-8BF4-D76BFB858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1: </a:t>
            </a:r>
            <a:r>
              <a:rPr lang="en-US" dirty="0" err="1"/>
              <a:t>cgi</a:t>
            </a:r>
            <a:r>
              <a:rPr lang="en-US" dirty="0"/>
              <a:t>-bin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D2DE-C298-1708-2213-AFDAF64B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7F40-81A2-4F0D-A303-079E703FB5E6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053FF-5F21-B3F4-3B04-FCA3AFD6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F02C-49E2-C023-80D8-D49BF6BE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0DDD-3ECC-AA50-8287-87461A0A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2014 CVE related to </a:t>
            </a:r>
            <a:r>
              <a:rPr lang="en-US" dirty="0" err="1"/>
              <a:t>cgi</a:t>
            </a:r>
            <a:r>
              <a:rPr lang="en-US" dirty="0"/>
              <a:t>-bin. Well-known.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locate and read the flag.txt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Submission – your exploit input, AI conversations if 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Wait…Let </a:t>
            </a:r>
            <a:r>
              <a:rPr lang="en-US" dirty="0"/>
              <a:t>me start the challenge.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87C33-ADD8-70D6-C6A7-EB0D8478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1BD65-7359-9F34-8DB7-B634B19A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3F7-0E4D-440F-C7D1-A701D282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CGI-BIN?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47E0-A2D3-73F7-5BC0-C1ED80A0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CGI</a:t>
            </a:r>
            <a:r>
              <a:rPr lang="en-US" dirty="0"/>
              <a:t> (Common Gateway Interface) is a standard for web servers to execute external programs (scripts) and pass the results back to the web client (usually a browser).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</a:t>
            </a:r>
            <a:r>
              <a:rPr lang="en-US" b="1" dirty="0"/>
              <a:t>CGI-BIN</a:t>
            </a:r>
            <a:r>
              <a:rPr lang="en-US" dirty="0"/>
              <a:t> directory on a web server is where the server stores these scripts or programs.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can handle tasks like form submissions, data processing, and database queries by invoking scripts written in various languages, such as Perl, Python, or Bash.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C814D-DE00-78D3-AFC5-C11E32C7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0DB3E-C10A-EE7C-5451-4EE002ED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F5A3-E927-64B9-4296-38640A36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AFB0-ADB2-2B9F-9818-53C3166B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CGI allows for dynamic content generation on websites. When a user submits a form, the server can process this input using a CGI script and return the result.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was a simple and effective way to add interactivity to early websites, especially in the 90s.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FAC7-9057-B337-EAAE-468798E4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AA358-BE88-D4B7-DD04-7F031B4C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8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12D5-E26E-C0A2-AA4F-BD2518F5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was it popular?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79A10-ACFA-4A55-5B42-E6B13AACC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CGI-BIN became popular during the early web era (1990s to early 2000s). Many websites relied on CGI for dynamic web pages and 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At that time, web development technologies like PHP, ASP.NET, and Java Servlets hadn’t matured, so CGI was a widely-used solution.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394B-375C-373E-2C8D-1132455B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7B05C-AB45-9902-49BF-831DE7F7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7AFA-80C0-AD4A-4E0F-74C1E006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still popular?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11F2-9B0B-3094-1CDA-EA39857E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Performance</a:t>
            </a:r>
            <a:r>
              <a:rPr lang="en-US" dirty="0"/>
              <a:t>: Each CGI request spawns a new process, which is resource-intensive and slow compared to modern web technologies like </a:t>
            </a:r>
            <a:r>
              <a:rPr lang="en-US" dirty="0" err="1"/>
              <a:t>FastCGI</a:t>
            </a:r>
            <a:r>
              <a:rPr lang="en-US" dirty="0"/>
              <a:t>, </a:t>
            </a:r>
            <a:r>
              <a:rPr lang="en-US" dirty="0" err="1"/>
              <a:t>mod_perl</a:t>
            </a:r>
            <a:r>
              <a:rPr lang="en-US" dirty="0"/>
              <a:t>, or other server-side languages.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Security</a:t>
            </a:r>
            <a:r>
              <a:rPr lang="en-US" dirty="0"/>
              <a:t>: CGI scripts can introduce severe security risks, especially if not written properly, such as exposure to command injection, file inclusion vulnerabilities, or improper input handling.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Complexity</a:t>
            </a:r>
            <a:r>
              <a:rPr lang="en-US" dirty="0"/>
              <a:t>: Modern frameworks such as Node.js, Django, and Flask allow developers to create dynamic content more easily and securely, with better support for scaling and performance.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913D2-3D43-9B15-944A-0F1A2293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E340C-B13C-65C1-0717-31C2A1C5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112C-7FBF-86E4-571A-5315DFBB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CGI-BIN: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2EC8-FDF0-88A0-23A5-CD15EA2C1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Security vulnerabilities</a:t>
            </a:r>
            <a:r>
              <a:rPr lang="en-US" dirty="0"/>
              <a:t>: Input from users can be passed to the scripts without proper validation, leading to potential security issues like: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Command injection attacks – run as same privilege as web 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Path traversal vulnerabilities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Buffer overflows (if written in C/C++)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Performance</a:t>
            </a:r>
            <a:r>
              <a:rPr lang="en-US" dirty="0"/>
              <a:t>: As mentioned earlier, each CGI request creates a new process on the server, which can be slow and resource-heavy.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Maintenance</a:t>
            </a:r>
            <a:r>
              <a:rPr lang="en-US" dirty="0"/>
              <a:t>: Writing and maintaining CGI scripts in low-level languages like Perl or C can be cumbersome compared to modern server-side languages or frameworks.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6A90E-E298-EA1E-2ED0-58A4ADF4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9372A-BAED-1DBD-B188-34995F9C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9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4523-C816-A7D8-7084-9612A6EB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.</a:t>
            </a:r>
            <a:r>
              <a:rPr lang="en-US" dirty="0" err="1"/>
              <a:t>cgi</a:t>
            </a:r>
            <a:r>
              <a:rPr lang="en-US" dirty="0"/>
              <a:t> 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79FAB3-A713-B5CB-AD97-1FCF517FE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3038" y="1943100"/>
            <a:ext cx="4286250" cy="38290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20B8-112D-9DF2-7BE7-DCAA1619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D4D1B-6D9F-C326-67BE-E0CA9984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9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ED40-7A1E-232A-3B36-6D230659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see any </a:t>
            </a:r>
            <a:r>
              <a:rPr lang="en-US" dirty="0" err="1"/>
              <a:t>cgi</a:t>
            </a:r>
            <a:r>
              <a:rPr lang="en-US" dirty="0"/>
              <a:t> vulns?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6C8C-C6E7-28A8-DC10-DF9A4FEB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YES – </a:t>
            </a:r>
            <a:r>
              <a:rPr lang="en-US" b="1" i="0" dirty="0">
                <a:solidFill>
                  <a:srgbClr val="262A2E"/>
                </a:solidFill>
                <a:effectLst/>
                <a:latin typeface="Roboto" panose="02000000000000000000" pitchFamily="2" charset="0"/>
              </a:rPr>
              <a:t>CVE-2024-4577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PHP CGI Argument Injection vulnerability (CVE-2024-4577) to obtain RCE on a vulnerable PHP version running in a Windows environment.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https://www.akamai.com/blog/security-research/2024-php-exploit-cve-one-day-after-disclosure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https://github.com/watchtowrlabs/CVE-2024-4577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9BA4-C82A-6079-2B76-FC0C97CE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F557B-1F45-1BC5-0DF5-D65AF3B9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4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039E-054A-4F87-C1D4-F2AC4F7F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task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01B4A-BA02-8FA4-E816-6745B1BAC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Cgi</a:t>
            </a:r>
            <a:r>
              <a:rPr lang="en-US" dirty="0"/>
              <a:t>-bin Exploitation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19825-9F43-E459-9F82-D92F8F31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55261-EF92-2F2E-E751-C41EDE88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89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1116</TotalTime>
  <Words>552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Aptos</vt:lpstr>
      <vt:lpstr>Arial</vt:lpstr>
      <vt:lpstr>Calibri</vt:lpstr>
      <vt:lpstr>Calibri Light</vt:lpstr>
      <vt:lpstr>Roboto</vt:lpstr>
      <vt:lpstr>Wingdings</vt:lpstr>
      <vt:lpstr>Retrospect</vt:lpstr>
      <vt:lpstr>CY-6120:  Software Security Practices</vt:lpstr>
      <vt:lpstr>What is CGI-BIN?</vt:lpstr>
      <vt:lpstr>Why is it used?</vt:lpstr>
      <vt:lpstr>When was it popular?</vt:lpstr>
      <vt:lpstr>Is it still popular? </vt:lpstr>
      <vt:lpstr>Problems with CGI-BIN:</vt:lpstr>
      <vt:lpstr>Example .cgi file</vt:lpstr>
      <vt:lpstr>Do we see any cgi vulns?</vt:lpstr>
      <vt:lpstr>Class task 1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Diptendu Kar</dc:creator>
  <cp:lastModifiedBy>Diptendu Kar</cp:lastModifiedBy>
  <cp:revision>60</cp:revision>
  <dcterms:created xsi:type="dcterms:W3CDTF">2024-09-09T16:21:17Z</dcterms:created>
  <dcterms:modified xsi:type="dcterms:W3CDTF">2024-09-18T19:35:11Z</dcterms:modified>
</cp:coreProperties>
</file>