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1: regex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39E-054A-4F87-C1D4-F2AC4F7F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1B4A-BA02-8FA4-E816-6745B1BAC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valid passwords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9825-9F43-E459-9F82-D92F8F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5261-EF92-2F2E-E751-C41EDE88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F02C-49E2-C023-80D8-D49BF6BE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0DDD-3ECC-AA50-8287-87461A0A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valid passwords from a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password policy : must contain 1 caps 1 small 1 digit 1 special and at least 10 chars long.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Submission – your code that outputs valid passwords, AI conversations if 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Wait…Let me start the challenge.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7C33-ADD8-70D6-C6A7-EB0D8478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BD65-7359-9F34-8DB7-B634B19A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3F73-F496-3CA8-F02A-ADF51E60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8561-47C7-83D5-E6D7-23C0E731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Regex, short for Regular Expressions, is a sequence of characters that forms a search pattern. It is used for pattern matching within strings.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Regex can be used to check if a string contains a specific search pattern, find strings that match a pattern, and replace substrings.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4F16-FBA8-D926-1457-249126C0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5CC9-312D-D29B-E717-E5A55C6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E391-9374-86F1-65D5-708FF4EA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02E0-7B80-4F52-2677-9D822676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Pattern Matching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Efficiently find and manipulate text based on specific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Validate user input, such as email addresses, phone numbers, or passwords.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Text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Extract relevant information from text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3E7D-9D24-A25D-A7DE-E40E60B1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71903-7EED-F9DE-DC13-215FB173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AE5C-FF13-0504-D433-F4B5F2F6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B5B-07A0-1E16-90B7-89CD8AB0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Fast and powerful tool for text 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Flexibility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Handles a wide variety of pattern matching requirements.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Conciseness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few lines of regex can replace many lines of code written for manual string manipulation.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FF80-592C-C610-4C67-9997C86F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C52F7-A1FA-67B8-0325-0F972B79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BE2C-B9E8-398E-4C3B-A43CAB9F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Using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E168-DB12-8531-4C54-FA3FE7E8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Complexity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be difficult to read and understand, especially for complex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Maintenance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 to maintain and debug.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be inefficient for very large texts or complex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Regular Expression implementations may reach extreme situations that cause them to work very slowly (exponentially related to input size).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0B98-D280-0359-CA5B-A71C4BAE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9D8B-B0FD-B08C-90B8-30D1021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A261-C563-7025-E703-74EC939C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14FF-335A-4FA1-4AE0-A2E52983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Characters: a, b, 1, 2,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Metacharacters: ^, $, . , *, +, ?, {}, [], (), |, \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Character classes: [a-z], \d, \w, \s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fr-FR" dirty="0" err="1"/>
              <a:t>Quantifiers</a:t>
            </a:r>
            <a:r>
              <a:rPr lang="fr-FR" dirty="0"/>
              <a:t>: *, +, ?, {n}, {n,}, {</a:t>
            </a:r>
            <a:r>
              <a:rPr lang="fr-FR" dirty="0" err="1"/>
              <a:t>n,m</a:t>
            </a:r>
            <a:r>
              <a:rPr lang="fr-FR" dirty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en-US" dirty="0"/>
              <a:t>Anchors: ^ (start of string), $ (end of string)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0C4E-5669-7215-EBC0-1259CD33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8CA0B-6FA0-3691-ED35-CC839C81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C101-6191-559F-038E-84B05D15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0F7E-BC1C-3060-5D9C-0692B084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fr-FR" dirty="0"/>
              <a:t>Email validation: ^[a-zA-Z0-9._%+-]+@[a-zA-Z0-9.-]+\.[a-</a:t>
            </a:r>
            <a:r>
              <a:rPr lang="fr-FR" dirty="0" err="1"/>
              <a:t>zA</a:t>
            </a:r>
            <a:r>
              <a:rPr lang="fr-FR" dirty="0"/>
              <a:t>-Z]{2,}$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en-US" dirty="0"/>
              <a:t>Phone number validation: ^\d{10}$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pl-PL" dirty="0"/>
              <a:t>Password strength validation: ^(?=.*[a-z])(?=.*[A-Z])(?=.*\d)[a-zA-Z\d]{8,}$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3240-6428-7B85-9E10-09A0D1AF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C4CDE-F538-CEED-B9D7-5FD7CC5B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E178-ED12-9950-F6D1-CF2C0F5D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/>
              <a:t>Code example: Email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4DB3A9-6CD5-94A3-7C78-7D60BBBC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24348"/>
            <a:ext cx="6909801" cy="294587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86353-9C22-2708-16AB-8B8D71F7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^[a-zA-Z0-9._%+-]+ ensures the local part of the email consists of valid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@[a-zA-Z0-9.-]+ ensures the domain part contains valid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\.[a-</a:t>
            </a:r>
            <a:r>
              <a:rPr lang="en-US" dirty="0" err="1"/>
              <a:t>zA</a:t>
            </a:r>
            <a:r>
              <a:rPr lang="en-US" dirty="0"/>
              <a:t>-Z]{2,}$ ensures the domain extension is at least two characters long.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A2A0-92FC-673C-D043-0566E901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22E97-BA1E-439D-B5FB-A3ED8AC1FD7D}" type="datetime1">
              <a:rPr lang="en-US" smtClean="0"/>
              <a:pPr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A7BA6-AFED-8BD1-5FE3-ECA7E81D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F519F1-BB29-4CAB-8873-B06BE76F4AC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7A337-8540-813B-9FBE-B5765C96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/>
              <a:t>Code Example: Password Strength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8F3AFE-F6D0-B3A1-2B93-C067F671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142182"/>
            <a:ext cx="6909801" cy="23102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9741CC-AB6D-899F-7259-F225ECAF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(?=.*[a-z]) ensures at least one lowercase letter.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(?=.*[A-Z]) ensures at least one uppercase letter.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(?=.*\d) ensures at least one digit.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-Z\d]{8,}$ ensures the password is at least eight characters long.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85D5-13C5-D60E-967E-B079758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22E97-BA1E-439D-B5FB-A3ED8AC1FD7D}" type="datetime1">
              <a:rPr lang="en-US" smtClean="0"/>
              <a:pPr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400FA-99D4-6B75-FDA5-BD6F3241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F519F1-BB29-4CAB-8873-B06BE76F4AC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4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</TotalTime>
  <Words>521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Retrospect</vt:lpstr>
      <vt:lpstr>CY-6120:  Software Security Practices</vt:lpstr>
      <vt:lpstr>What is Regex?</vt:lpstr>
      <vt:lpstr>Why Use Regex?</vt:lpstr>
      <vt:lpstr>Advantages of Using Regex</vt:lpstr>
      <vt:lpstr>Disadvantages of Using Regex</vt:lpstr>
      <vt:lpstr>Basic Syntax</vt:lpstr>
      <vt:lpstr>Use cases</vt:lpstr>
      <vt:lpstr>Code example: Email Validation</vt:lpstr>
      <vt:lpstr>Code Example: Password Strength</vt:lpstr>
      <vt:lpstr>Class task 2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Diptendu Kar</cp:lastModifiedBy>
  <cp:revision>69</cp:revision>
  <dcterms:created xsi:type="dcterms:W3CDTF">2024-09-09T16:21:17Z</dcterms:created>
  <dcterms:modified xsi:type="dcterms:W3CDTF">2024-09-18T19:48:20Z</dcterms:modified>
</cp:coreProperties>
</file>