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3ADF-3C98-4250-8199-D25A0D6503B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D52-9D92-4878-BEE0-3F9CB035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F1CE79-20CD-52AA-791E-8F393FCB5C63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F1BF6-698C-4FD6-0880-EAD9FA87C5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80" y="5769832"/>
            <a:ext cx="2233402" cy="4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C0E-9BBB-41FF-91C6-83ADC88FE15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3DA-66DB-4E1A-91E3-71BF4D9030B6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EC74-2B6A-A994-909C-491816BC139A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A5404-6C6C-79AA-6D4B-17AE894B9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80" y="5724145"/>
            <a:ext cx="2773314" cy="5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EC67-EA04-4F7E-A18B-CD308BCA6038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5EE8-D33E-499C-AFF1-3DF01D28680D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219-DAB3-46C4-8E56-73C0DD099B0D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2CC5-E29F-4E8D-B749-7EA83CAC4FEE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AB7F61-6874-460C-9BA0-D7C168F82905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B025-5F39-43EB-85A2-DA529B6089F9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415AB-D1A0-480F-AC5C-279F1F60EA4F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AE275D-59E5-557A-7A4C-38C6FA70F350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1C406E-9C62-938D-4F42-824846F99D8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280" y="5991752"/>
            <a:ext cx="1487256" cy="3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emgrep.dev/docs/writing-rules/rule-syntax#pattern" TargetMode="External"/><Relationship Id="rId3" Type="http://schemas.openxmlformats.org/officeDocument/2006/relationships/hyperlink" Target="https://semgrep.dev/blog/2024/sca-reachability-analysis-methods" TargetMode="External"/><Relationship Id="rId7" Type="http://schemas.openxmlformats.org/officeDocument/2006/relationships/hyperlink" Target="https://www.youtube.com/@semgrep/videos" TargetMode="External"/><Relationship Id="rId2" Type="http://schemas.openxmlformats.org/officeDocument/2006/relationships/hyperlink" Target="https://brandonspark.github.io/files/finding_bug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grep.dev/learn" TargetMode="External"/><Relationship Id="rId5" Type="http://schemas.openxmlformats.org/officeDocument/2006/relationships/hyperlink" Target="https://semgrep.dev/blog/2022/software-supply-chain-security-is-hard" TargetMode="External"/><Relationship Id="rId4" Type="http://schemas.openxmlformats.org/officeDocument/2006/relationships/hyperlink" Target="https://semgrep.dev/blog/2022/a-deep-dive-into-semgrep-supply-chain" TargetMode="External"/><Relationship Id="rId9" Type="http://schemas.openxmlformats.org/officeDocument/2006/relationships/hyperlink" Target="https://academy.semgrep.de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WAUWLqK/diptendu_personal.taint-mode-example?editorMode=advanc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rastsecurity.com/hubfs/DocumentsPDF/2021-OSS-Report-Observability-of-Inactive-Code_Infographic.pdf?hsLang=en" TargetMode="External"/><Relationship Id="rId2" Type="http://schemas.openxmlformats.org/officeDocument/2006/relationships/hyperlink" Target="https://techstrong.tv/videos/rsa-conference-san-francisco-2019/azi-cohen-whitesource-rsa-conference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grep.dev/blog/2022/a-deep-dive-into-semgrep-supply-chain/#:~:text=Study%3A%20how%20often%20are%20vulnerabilities%20reachable%3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securityscorecard.com/risk-intelligence/cyentia-fast-and-frivolo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arts.io/speaker/max-vonblankenbu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8B3-4C72-98F9-A011-A1E1A65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CY-6120: </a:t>
            </a:r>
            <a:br>
              <a:rPr lang="en-US" dirty="0"/>
            </a:br>
            <a:r>
              <a:rPr lang="en-US" sz="7200" dirty="0"/>
              <a:t>Software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95D8-8588-9349-8BF4-D76BFB85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Static analysis and Semgrep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2DE-C298-1708-2213-AFDAF64B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F40-81A2-4F0D-A303-079E703FB5E6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53FF-5F21-B3F4-3B04-FCA3AFD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37F2-668E-DA12-78F2-1BE271CF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dissect a CVE?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D872-02F2-6A6B-407D-D98CD7A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Descriptions sometime contain the affected component. (</a:t>
            </a:r>
            <a:r>
              <a:rPr lang="en-US" b="1" dirty="0"/>
              <a:t>sometimes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Which line , which function, which class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Patches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Contains the fix, trace the fix. Might need to trace parents to find other entry points.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Recommendation: Even if the description contains the details, better to verify with patch.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Version difference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patch reference does not exist, find the affected and fixed version. Check difference.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nothing is there in the GHSA or NVD, search with CVE ID. Try to find from other sources.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nothing can be found – upgrade or match just import (what choice do, we have?)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Quality of CVE details matters.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2CD9-D73E-2947-157C-DBD81B6E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D71A5-7061-8877-D471-E22C557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A3C0B-66CC-7D52-3A88-0CF044C4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C40D-AE5A-93A5-BEC4-72B59B4D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dissect a CVE?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BCD4-487A-D558-EB94-36C6CB91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Before writing the CVE as a </a:t>
            </a:r>
            <a:r>
              <a:rPr lang="en-US" dirty="0" err="1"/>
              <a:t>semgrep</a:t>
            </a:r>
            <a:r>
              <a:rPr lang="en-US" dirty="0"/>
              <a:t> rule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 PoC (Proof of Concept) - Sometimes </a:t>
            </a:r>
            <a:r>
              <a:rPr lang="en-US" dirty="0" err="1"/>
              <a:t>Github</a:t>
            </a:r>
            <a:r>
              <a:rPr lang="en-US" dirty="0"/>
              <a:t> links the CVE blog like </a:t>
            </a:r>
            <a:r>
              <a:rPr lang="en-US" dirty="0" err="1"/>
              <a:t>huntr</a:t>
            </a:r>
            <a:r>
              <a:rPr lang="en-US" dirty="0"/>
              <a:t>, </a:t>
            </a:r>
            <a:r>
              <a:rPr lang="en-US" dirty="0" err="1"/>
              <a:t>hackerone</a:t>
            </a:r>
            <a:r>
              <a:rPr lang="en-US" dirty="0"/>
              <a:t> where the CVE requester may have submitted code in the report.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Documentation – Verify / Check the affected library docs on how to use that component which is affected.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 relevant example code – using </a:t>
            </a:r>
            <a:r>
              <a:rPr lang="en-US" dirty="0" err="1"/>
              <a:t>github</a:t>
            </a:r>
            <a:r>
              <a:rPr lang="en-US" dirty="0"/>
              <a:t> search. (does not mean they are using the same version), Just need example usages.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tips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Consulting more than one source is beneficial.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Tracing the affected function or class. Is there any other (parent) function calling the affected function?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Consulting the documentation for usage examples and other information.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Keep calm! Sometimes the CVE is just complicated. Ask for help.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86AC-BC9F-73FA-7C4F-4AB45DEE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F91F6-39AA-976E-EDEA-B43BFC4F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FA97-7152-821C-177B-0F1B822E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96DC8-35BB-D961-F42D-F00D47D0B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5ACA-4429-BA2B-8632-FE9B74E3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FA7-0FB2-7D91-E69D-B0AA5775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374-A34D-81AE-9839-CBFB08D2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E2BA6-51D3-8517-23BF-6FB3F4A62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8A98-0DD0-F40C-A04D-563467D9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7DCC7-AF9D-B2E5-0334-A7498D73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7B16-6DA0-4D93-9307-81D6C970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32DB-75A9-90D9-B35D-2FFE510E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https://brandonspark.github.io/files/finding_bugs.pdf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 https://semgrep.dev/blog/2024/sca-reachability-analysis-methods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https://semgrep.dev/blog/2022/a-deep-dive-into-semgrep-supply-chain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https://semgrep.dev/blog/2022/software-supply-chain-security-is-hard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https://semgrep.dev/learn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7"/>
              </a:rPr>
              <a:t>https://www.youtube.com/@semgrep/videos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8"/>
              </a:rPr>
              <a:t> https://semgrep.dev/docs/writing-rules/rule-syntax#pattern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Semgrep</a:t>
            </a:r>
            <a:r>
              <a:rPr lang="en-US" dirty="0"/>
              <a:t> Academy - </a:t>
            </a:r>
            <a:r>
              <a:rPr lang="en-US" dirty="0">
                <a:hlinkClick r:id="rId9"/>
              </a:rPr>
              <a:t>https://academy.semgrep.dev/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D8AA-4A73-A194-5AC6-430E9E9B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5589B-F13C-4DF7-665C-EAB09D42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6F1B-F4D4-BBD9-66C7-99BA029C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D23B-50EA-4961-1663-E2628EA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 examples until now works on search mode. Can search for something.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Inter-Regular"/>
              </a:rPr>
              <a:t> </a:t>
            </a:r>
            <a:r>
              <a:rPr lang="en-US" b="0" i="0" u="none" strike="noStrike" baseline="0" dirty="0"/>
              <a:t>Many problems in security come from the simple idea of sensitive data reaching a sensitive area, such as a network call or a file write.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dirty="0"/>
              <a:t>Can be solved via a classic technique in static analysis called </a:t>
            </a:r>
            <a:r>
              <a:rPr lang="en-US" b="1" dirty="0"/>
              <a:t>dataflow analysis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Def: </a:t>
            </a:r>
            <a:r>
              <a:rPr lang="en-US" b="1" dirty="0"/>
              <a:t>Taint analysis</a:t>
            </a:r>
            <a:r>
              <a:rPr lang="en-US" dirty="0"/>
              <a:t> is a form of dataflow analysis which tracks whether some specified form of data (called the </a:t>
            </a:r>
            <a:r>
              <a:rPr lang="en-US" b="1" dirty="0"/>
              <a:t>source</a:t>
            </a:r>
            <a:r>
              <a:rPr lang="en-US" dirty="0"/>
              <a:t>) can reach some specified sensitive site (called the </a:t>
            </a:r>
            <a:r>
              <a:rPr lang="en-US" b="1" dirty="0"/>
              <a:t>sink</a:t>
            </a:r>
            <a:r>
              <a:rPr lang="en-US" dirty="0"/>
              <a:t>). We say that data which comes from the source is </a:t>
            </a:r>
            <a:r>
              <a:rPr lang="en-US" b="1" dirty="0"/>
              <a:t>tainted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Marking variables that have received user input as tainted. Each variable that derives from them is marked tainted as well. Following this trail, the analysis tool can produce a list of tainted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Finally, suppose a critical operation, such as a DB call or an OS-level invocation, uses any tainted variables. In that case, the tool can alert the developer of the potential security risk.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88F3-34EE-1685-0EF8-7CB43AEA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7F9E6-0745-A2AC-CD7A-18586799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D4C6-6357-0BD5-70CF-415F076F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Mode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FDB7-4EF4-3E06-A98F-247E91C2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 if data flows from user input like form data to functions like database query, system commands, file path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 - </a:t>
            </a:r>
            <a:r>
              <a:rPr lang="en-US" dirty="0">
                <a:hlinkClick r:id="rId2"/>
              </a:rPr>
              <a:t>https://semgrep.dev/playground/r/WAUWLqK/diptendu_personal.taint-mode-example?editorMode=advanced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Assume the input is filtered / sanitized / validated before passing to a dangerous functions, you can specify that, and it will not match. (assuming it is implemented correctly)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input --&gt; dangerous functions (match)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input --&gt; filtered --&gt; dangerous functions (don’t match)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F87E-3CEF-4C64-E4B5-067101E9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47FD6-CFCC-658D-812D-5D0C47E8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ACC9-4B95-5DF8-D3DB-F91FF71D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Semgrep</a:t>
            </a:r>
            <a:r>
              <a:rPr lang="en-US" dirty="0"/>
              <a:t> Supply 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128E-C4D3-CEA9-49A1-EE4362BC8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F733-BF16-EF1E-7E87-47C20F38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8DBB5-CE1A-F403-EBA0-0DA4EAFD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7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D8CD-7B6C-09AF-6E88-C147415E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(SCA)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32E9-68D5-69C5-7DA3-55CC33E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Which dependencies (libraries) are used by your project / code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"Just upgrade all of your dependencies." 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 D</a:t>
            </a:r>
            <a:r>
              <a:rPr lang="en-US" dirty="0"/>
              <a:t>oesn't scale at an enterprise level. Library changes often require extensive testing and sometimes refactoring. Does upgrading break the existing code?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2019, </a:t>
            </a:r>
            <a:r>
              <a:rPr lang="en-US" dirty="0" err="1"/>
              <a:t>Whitesource</a:t>
            </a:r>
            <a:r>
              <a:rPr lang="en-US" dirty="0"/>
              <a:t> (now Mend) discussed their reachability product and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claimed between 70% and 85% of open source vulnerabilities are not called by user code</a:t>
            </a:r>
            <a:r>
              <a:rPr lang="en-US" dirty="0"/>
              <a:t> based on user surveys.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Contrast Security's 2021 State of Open Source Security Report</a:t>
            </a:r>
            <a:r>
              <a:rPr lang="en-US" dirty="0"/>
              <a:t> mentions that only 31% of library classes are invoked by the application, if any at all. Shockingly, the report also disclosed that 62% of libraries found in applications are never used at runtime.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 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Semgrep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study</a:t>
            </a:r>
            <a:r>
              <a:rPr lang="en-US" dirty="0"/>
              <a:t> from 2022 assessed 1,100 open-source projects. Of 1,614 </a:t>
            </a:r>
            <a:r>
              <a:rPr lang="en-US" dirty="0" err="1"/>
              <a:t>Dependabot</a:t>
            </a:r>
            <a:r>
              <a:rPr lang="en-US" dirty="0"/>
              <a:t> alerts, </a:t>
            </a:r>
            <a:r>
              <a:rPr lang="en-US" dirty="0" err="1"/>
              <a:t>Semgrep’s</a:t>
            </a:r>
            <a:r>
              <a:rPr lang="en-US" dirty="0"/>
              <a:t> reachability analysis determined that only 31 were reachable in the project’s code - making only ~2% of findings reachable!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CF0F-7872-FBDC-FF29-13BF7CF0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B41C2-1B6B-5DA5-CE8B-09AFFA2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9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5483-7233-21DF-F188-033CEEA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59C9-F408-7EE4-E912-04114511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Semgrep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a vulnerability is classified as reachable if your project uses the vulnerable component (e.g., class or function) that introduces the risk.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"/>
              </a:rPr>
              <a:t> T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here are various types of reachability analysis. For example, a tool may label a vulnerability as reachable if it impacts a direct dependency or if an internet-facing application uses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"/>
              </a:rPr>
              <a:t> Reachability is especially important in a world where organizations are </a:t>
            </a:r>
            <a:r>
              <a:rPr lang="en-US" dirty="0">
                <a:solidFill>
                  <a:srgbClr val="000000"/>
                </a:solidFill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likely to remediate only 10% of their vulnerabilities each month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, regardless of the amount, according to a collaborative study conducted by Security Scorecard and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Cyentia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Institute. The study included data from 1.6M organizations.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Inter"/>
              </a:rPr>
              <a:t>reachability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-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determine which vulnerabilities are worth investigating and remediating. </a:t>
            </a:r>
            <a:r>
              <a:rPr lang="en-US" i="0" dirty="0">
                <a:solidFill>
                  <a:srgbClr val="000000"/>
                </a:solidFill>
                <a:effectLst/>
                <a:latin typeface="Inter"/>
              </a:rPr>
              <a:t>not well-defined, nor is it consistent amongst available solutions.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Semgrep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leverages manifest,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lockfile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and static analysis to 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determine when a vulnerability is reachable.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5B18-41BA-045F-AE96-D9DDF9B8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89C5A-926E-C8AA-27DD-89C88C27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5DD-A4F4-BDEA-A60F-6D87A86B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is for CVEs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B719-D32B-9576-BB9B-1A6F05D2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can a CVE affect?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While libraries (software components that provide specific functionality to applications) are common subjects of CVEs, vulnerabilities can exist in a wide array of software and hardware components.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OS - Windows, Linux distributions, macOS, Android, iOS.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Applications - Web browsers (e.g., Chrome, Firefox), office suites (e.g., Microsoft Office), media players.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Libraries and Frameworks - OpenSSL, jQuery, React, .NET Framework.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Firmware and Embedded Systems - Router firmware, IoT device software, BIOS/UEFI firmware.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Hardware Components - CPUs (e.g., </a:t>
            </a:r>
            <a:r>
              <a:rPr lang="en-US" dirty="0" err="1"/>
              <a:t>Spectre</a:t>
            </a:r>
            <a:r>
              <a:rPr lang="en-US" dirty="0"/>
              <a:t>, Meltdown vulnerabilities), network cards, storage devices.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Protocol Implementations - </a:t>
            </a:r>
            <a:r>
              <a:rPr lang="fr-FR" dirty="0"/>
              <a:t>TLS/SSL </a:t>
            </a:r>
            <a:r>
              <a:rPr lang="fr-FR" dirty="0" err="1"/>
              <a:t>implementations</a:t>
            </a:r>
            <a:r>
              <a:rPr lang="fr-FR" dirty="0"/>
              <a:t>, HTTP/2, DNS </a:t>
            </a:r>
            <a:r>
              <a:rPr lang="fr-FR" dirty="0" err="1"/>
              <a:t>protocols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Middleware and Databases - Apache Kafka, MySQL, MongoDB.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Tools - Compilers, package managers, containerization tools like Docker.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Security Software - Antivirus programs, firewalls, intrusion detection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E9D5-8200-02CA-6AA2-C5DCCB86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84B3B-3378-99B6-4110-89F9C467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BEBA-F998-02BD-7B4D-0C2AADA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Semgrep</a:t>
            </a:r>
            <a:r>
              <a:rPr lang="en-US" dirty="0"/>
              <a:t> Supply Chain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18E1-5E3C-9B46-EE7A-E5573DA7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Broadly two types – reachable and upgrade-only.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Reachable – </a:t>
            </a:r>
            <a:r>
              <a:rPr lang="en-US" dirty="0" err="1"/>
              <a:t>Semgrep</a:t>
            </a:r>
            <a:r>
              <a:rPr lang="en-US" dirty="0"/>
              <a:t> can locate the vulnerable usage (line/lines) in your code.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find what exactly is affected.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Upgrade – </a:t>
            </a:r>
            <a:r>
              <a:rPr lang="en-US" dirty="0" err="1"/>
              <a:t>Semgrep</a:t>
            </a:r>
            <a:r>
              <a:rPr lang="en-US" dirty="0"/>
              <a:t> cannot locate the usage. Recommend to update the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Cases – application / binary / middleware.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Libraries – Core / Default functionality is affected. Most users will be impacted.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Sometimes we also include specific trigger conditions – “reachable-if”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vulnerability is for windows only.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Requires a specific configuration setting to be enabled/disabled.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using a firewall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etc.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EF8E-18DF-B761-45BE-3BF0ADAC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A0D5D-6261-B8D5-4735-E325A966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D1C5-8AAB-D878-80F5-A3822BA1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CVE for Reachability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211E-6917-B84D-D1EE-06741339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Each CVE entry typically includes: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/>
              <a:t>CVE Identifier:</a:t>
            </a:r>
            <a:r>
              <a:rPr lang="fr-FR" dirty="0"/>
              <a:t> A unique ID (e.g., CVE-2023-12345).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Description:</a:t>
            </a:r>
            <a:r>
              <a:rPr lang="en-US" dirty="0"/>
              <a:t> A summary of the vulnerability.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Affected Products:</a:t>
            </a:r>
            <a:r>
              <a:rPr lang="en-US" dirty="0"/>
              <a:t> Software, hardware, or services impacted. (For CY6120 we will deal with libraries only)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References:</a:t>
            </a:r>
            <a:r>
              <a:rPr lang="en-US" dirty="0"/>
              <a:t> Links to more detailed information, such as advisories or patches.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Severity Scores:</a:t>
            </a:r>
            <a:r>
              <a:rPr lang="en-US" dirty="0"/>
              <a:t> Often based on the CVSS (Common Vulnerability Scoring System) to indicate the potential impact.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CWE: </a:t>
            </a:r>
            <a:r>
              <a:rPr lang="en-US" dirty="0"/>
              <a:t>the </a:t>
            </a:r>
            <a:r>
              <a:rPr lang="en-US" b="1" dirty="0"/>
              <a:t>underlying weakness</a:t>
            </a:r>
            <a:r>
              <a:rPr lang="en-US" dirty="0"/>
              <a:t> that allows the vulnerability to exist. </a:t>
            </a:r>
            <a:r>
              <a:rPr lang="en-US" b="1" dirty="0"/>
              <a:t>why</a:t>
            </a:r>
            <a:r>
              <a:rPr lang="en-US" dirty="0"/>
              <a:t> the vulnerability exists, not just </a:t>
            </a:r>
            <a:r>
              <a:rPr lang="en-US" b="1" dirty="0"/>
              <a:t>what</a:t>
            </a:r>
            <a:r>
              <a:rPr lang="en-US" dirty="0"/>
              <a:t> the vulnerability 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Some CVE descriptions not uniform in content or descriptiveness.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Not To Write a Security Disclosure –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Max </a:t>
            </a:r>
            <a:r>
              <a:rPr lang="en-US" b="0" i="0" u="none" strike="noStrike" dirty="0" err="1">
                <a:effectLst/>
                <a:latin typeface="-apple-system"/>
                <a:hlinkClick r:id="rId2"/>
              </a:rPr>
              <a:t>VonBlankenburg</a:t>
            </a:r>
            <a:r>
              <a:rPr lang="en-US" b="0" i="0" u="none" strike="noStrike" dirty="0">
                <a:effectLst/>
                <a:latin typeface="-apple-system"/>
              </a:rPr>
              <a:t> @ </a:t>
            </a:r>
            <a:r>
              <a:rPr lang="en-US" b="0" i="0" u="none" strike="noStrike" dirty="0" err="1">
                <a:effectLst/>
                <a:latin typeface="-apple-system"/>
              </a:rPr>
              <a:t>Semgrep</a:t>
            </a:r>
            <a:endParaRPr lang="en-US" dirty="0"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https://docs.google.com/presentation/d/15K0yL3NYU8YlBF2rVH13LANpoWdU3EufGUoC0xdLsZ4/edit#slide=id.g2845668f18b_0_171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58CD-CBCC-93EB-438D-5230AD17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A97AE-92D9-B8F2-51E8-32A3EC3F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7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7542</TotalTime>
  <Words>1508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Aptos</vt:lpstr>
      <vt:lpstr>Calibri</vt:lpstr>
      <vt:lpstr>Calibri Light</vt:lpstr>
      <vt:lpstr>Inter</vt:lpstr>
      <vt:lpstr>Inter-Regular</vt:lpstr>
      <vt:lpstr>Wingdings</vt:lpstr>
      <vt:lpstr>Retrospect</vt:lpstr>
      <vt:lpstr>CY-6120:  Software Security Practices</vt:lpstr>
      <vt:lpstr>Taint Mode</vt:lpstr>
      <vt:lpstr>Taint Mode – Use case</vt:lpstr>
      <vt:lpstr>Semgrep Supply Chain</vt:lpstr>
      <vt:lpstr>Supply Chain (SCA)</vt:lpstr>
      <vt:lpstr>Reachability</vt:lpstr>
      <vt:lpstr>SCA is for CVEs</vt:lpstr>
      <vt:lpstr>Semgrep Supply Chain Rules</vt:lpstr>
      <vt:lpstr>Dissecting a CVE for Reachability </vt:lpstr>
      <vt:lpstr>How to dissect a CVE?</vt:lpstr>
      <vt:lpstr>How to dissect a CVE?</vt:lpstr>
      <vt:lpstr>Demo</vt:lpstr>
      <vt:lpstr>Assignment Discussion</vt:lpstr>
      <vt:lpstr>References /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Diptendu Kar</dc:creator>
  <cp:lastModifiedBy>Diptendu Kar</cp:lastModifiedBy>
  <cp:revision>257</cp:revision>
  <dcterms:created xsi:type="dcterms:W3CDTF">2024-09-09T16:21:17Z</dcterms:created>
  <dcterms:modified xsi:type="dcterms:W3CDTF">2024-10-30T06:05:25Z</dcterms:modified>
</cp:coreProperties>
</file>