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ill Sans"/>
      <p:regular r:id="rId11"/>
      <p:bold r:id="rId12"/>
    </p:embeddedFont>
    <p:embeddedFont>
      <p:font typeface="Libre Franklin Thin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dth06Rvgp1Fp9dHDmtJUzoUmZ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6.xml"/><Relationship Id="rId13" Type="http://schemas.openxmlformats.org/officeDocument/2006/relationships/font" Target="fonts/LibreFranklinThin-regular.fntdata"/><Relationship Id="rId12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Thin-italic.fntdata"/><Relationship Id="rId14" Type="http://schemas.openxmlformats.org/officeDocument/2006/relationships/font" Target="fonts/LibreFranklinThin-bold.fntdata"/><Relationship Id="rId17" Type="http://customschemas.google.com/relationships/presentationmetadata" Target="metadata"/><Relationship Id="rId16" Type="http://schemas.openxmlformats.org/officeDocument/2006/relationships/font" Target="fonts/LibreFranklinTh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04013b8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04013b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fed41f3f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fed41f3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1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5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5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6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6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i.fda.gov/drug/ndc.js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Medicine Review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Web App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HealthTech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1331195"/>
            <a:ext cx="9603275" cy="522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IDEA 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To create a medicine review web app, It is always good to cross check before you take medicine. This is an web app that provides real-time information about compositions and details of the medicine.</a:t>
            </a:r>
            <a:endParaRPr b="1" sz="2400"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It also provide information about the content, side effects, when it is good to take it, and more.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451579" y="129757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Technology Stack: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HTML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CSS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04013b842_0_0"/>
          <p:cNvSpPr txBox="1"/>
          <p:nvPr>
            <p:ph type="title"/>
          </p:nvPr>
        </p:nvSpPr>
        <p:spPr>
          <a:xfrm>
            <a:off x="1451579" y="117099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case:</a:t>
            </a:r>
            <a:endParaRPr/>
          </a:p>
        </p:txBody>
      </p:sp>
      <p:sp>
        <p:nvSpPr>
          <p:cNvPr id="119" name="Google Shape;119;gc04013b842_0_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1.Details of medicine/drug can be found.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2.Details of side effects of the drug.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3.Dosage details.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fed41f3ff_0_5"/>
          <p:cNvSpPr txBox="1"/>
          <p:nvPr>
            <p:ph type="title"/>
          </p:nvPr>
        </p:nvSpPr>
        <p:spPr>
          <a:xfrm>
            <a:off x="1451579" y="11714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Dependencies</a:t>
            </a:r>
            <a:r>
              <a:rPr lang="en-US"/>
              <a:t>:</a:t>
            </a:r>
            <a:endParaRPr/>
          </a:p>
        </p:txBody>
      </p:sp>
      <p:sp>
        <p:nvSpPr>
          <p:cNvPr id="125" name="Google Shape;125;gbfed41f3ff_0_5"/>
          <p:cNvSpPr txBox="1"/>
          <p:nvPr>
            <p:ph idx="1" type="body"/>
          </p:nvPr>
        </p:nvSpPr>
        <p:spPr>
          <a:xfrm>
            <a:off x="1451575" y="2015730"/>
            <a:ext cx="9603300" cy="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https://api.fda.gov/drug/ndc.json</a:t>
            </a:r>
            <a:r>
              <a:rPr lang="en-US"/>
              <a:t>  - API to collect drug/medicine details.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4522694" y="2427194"/>
            <a:ext cx="4849905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2021-02-22T05:35:18Z</dcterms:created>
</cp:coreProperties>
</file>