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57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92" autoAdjust="0"/>
    <p:restoredTop sz="94618" autoAdjust="0"/>
  </p:normalViewPr>
  <p:slideViewPr>
    <p:cSldViewPr>
      <p:cViewPr varScale="1">
        <p:scale>
          <a:sx n="86" d="100"/>
          <a:sy n="86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7212CB9-CFF0-4FF8-80D4-9179E567E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8AD1CC-EF41-4E4A-BFCD-788B7B596038}" type="slidenum">
              <a:rPr lang="en-US"/>
              <a:pPr/>
              <a:t>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6BAE33-8703-47B1-9E9C-C2C110A4CE5F}" type="slidenum">
              <a:rPr lang="en-US"/>
              <a:pPr/>
              <a:t>2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8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6BAE33-8703-47B1-9E9C-C2C110A4CE5F}" type="slidenum">
              <a:rPr lang="en-US"/>
              <a:pPr/>
              <a:t>3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6BAE33-8703-47B1-9E9C-C2C110A4CE5F}" type="slidenum">
              <a:rPr lang="en-US"/>
              <a:pPr/>
              <a:t>4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69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6BAE33-8703-47B1-9E9C-C2C110A4CE5F}" type="slidenum">
              <a:rPr lang="en-US"/>
              <a:pPr/>
              <a:t>5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72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8AD1CC-EF41-4E4A-BFCD-788B7B596038}" type="slidenum">
              <a:rPr lang="en-US"/>
              <a:pPr/>
              <a:t>6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9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420938"/>
            <a:ext cx="6048375" cy="750887"/>
          </a:xfrm>
        </p:spPr>
        <p:txBody>
          <a:bodyPr/>
          <a:lstStyle>
            <a:lvl1pPr algn="r">
              <a:defRPr sz="2800" b="1"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141663"/>
            <a:ext cx="6048375" cy="503237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283325" y="188913"/>
            <a:ext cx="1889125" cy="5975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11188" y="188913"/>
            <a:ext cx="5519737" cy="5975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4213" y="836613"/>
            <a:ext cx="3667125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03738" y="836613"/>
            <a:ext cx="3668712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88913"/>
            <a:ext cx="6985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836613"/>
            <a:ext cx="7488237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roboflow.com/object-detection/chess-ful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pPr algn="l"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CHESS PAWN DETECTION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85" y="3429000"/>
            <a:ext cx="6048375" cy="503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N" sz="2000" dirty="0">
                <a:latin typeface="Book Antiqua" panose="02040602050305030304" pitchFamily="18" charset="0"/>
              </a:rPr>
              <a:t>- Hrithika Charukula</a:t>
            </a:r>
            <a:endParaRPr lang="uk-UA" sz="20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664"/>
            <a:ext cx="6480175" cy="649287"/>
          </a:xfrm>
        </p:spPr>
        <p:txBody>
          <a:bodyPr/>
          <a:lstStyle/>
          <a:p>
            <a:pPr eaLnBrk="1" hangingPunct="1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uk-UA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556792"/>
            <a:ext cx="6769100" cy="46434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someone who’s interested to start playing chess, the first thing they’re supposed to do is get to know about the chess pieces.</a:t>
            </a:r>
          </a:p>
          <a:p>
            <a:pPr eaLnBrk="1" hangingPunct="1">
              <a:lnSpc>
                <a:spcPct val="80000"/>
              </a:lnSpc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Chess Pawn Detection model could be one solution helping them to just click a picture and get to know what chess piece is that.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400215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15888"/>
            <a:ext cx="6480175" cy="649287"/>
          </a:xfrm>
        </p:spPr>
        <p:txBody>
          <a:bodyPr/>
          <a:lstStyle/>
          <a:p>
            <a:pPr eaLnBrk="1" hangingPunct="1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uk-UA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836712"/>
            <a:ext cx="6769100" cy="4643438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taken from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https://public.roboflow.com/object-detection/chess-full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a dataset of Chess board photos and various pieces.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bounding boxes of all pieces are annotated as follows: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white-king, white-queen, white-bishop, white-knight, white-rook, white-pawn, black-king, black-queen, black-bishop, black-knight, black-rook, black-pawn. </a:t>
            </a: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images : 866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Train : 808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- Test : 58</a:t>
            </a: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 Validation : 58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uk-UA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3911" y="343514"/>
            <a:ext cx="6480175" cy="649287"/>
          </a:xfrm>
        </p:spPr>
        <p:txBody>
          <a:bodyPr/>
          <a:lstStyle/>
          <a:p>
            <a:pPr eaLnBrk="1" hangingPunct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used for training and performance metrics</a:t>
            </a:r>
            <a:endParaRPr lang="uk-U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7592" y="1107281"/>
            <a:ext cx="6769100" cy="46434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YOLOv5 Pytorch model has been used to train the dataset.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DAFA83-4D9C-4C4A-81A6-72609AF60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93" y="1700808"/>
            <a:ext cx="7128751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3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endParaRPr lang="uk-UA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CCF172-B26B-4910-A2A2-EA46F4A8B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274" y="2191906"/>
            <a:ext cx="4040188" cy="639762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F3F0E0-7791-4931-A65C-910C4519B0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60076"/>
            <a:ext cx="4040188" cy="178088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C6869-1014-421A-A6E3-7B5A8C455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2540" y="2191906"/>
            <a:ext cx="4041775" cy="639762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page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D704D6-6C30-4221-85B4-9D1AA8E9511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3157023"/>
            <a:ext cx="4041775" cy="1986991"/>
          </a:xfrm>
        </p:spPr>
      </p:pic>
    </p:spTree>
    <p:extLst>
      <p:ext uri="{BB962C8B-B14F-4D97-AF65-F5344CB8AC3E}">
        <p14:creationId xmlns:p14="http://schemas.microsoft.com/office/powerpoint/2010/main" val="173168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00" y="2684275"/>
            <a:ext cx="6048375" cy="750887"/>
          </a:xfrm>
          <a:noFill/>
        </p:spPr>
        <p:txBody>
          <a:bodyPr>
            <a:noAutofit/>
          </a:bodyPr>
          <a:lstStyle/>
          <a:p>
            <a:pPr algn="ctr" eaLnBrk="1" hangingPunct="1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363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507</TotalTime>
  <Words>175</Words>
  <Application>Microsoft Office PowerPoint</Application>
  <PresentationFormat>On-screen Show (4:3)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 Antiqua</vt:lpstr>
      <vt:lpstr>Times New Roman</vt:lpstr>
      <vt:lpstr>template</vt:lpstr>
      <vt:lpstr>CHESS PAWN DETECTION</vt:lpstr>
      <vt:lpstr>Problem Statement</vt:lpstr>
      <vt:lpstr>Dataset</vt:lpstr>
      <vt:lpstr>Model used for training and performance metrics</vt:lpstr>
      <vt:lpstr>User Interface</vt:lpstr>
      <vt:lpstr>THANK YOU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PAWN DETECTION</dc:title>
  <dc:creator>Srinivas Ch Rao</dc:creator>
  <cp:lastModifiedBy>Srinivas Ch Rao</cp:lastModifiedBy>
  <cp:revision>12</cp:revision>
  <dcterms:created xsi:type="dcterms:W3CDTF">2021-06-06T08:25:40Z</dcterms:created>
  <dcterms:modified xsi:type="dcterms:W3CDTF">2021-06-08T14:58:24Z</dcterms:modified>
</cp:coreProperties>
</file>