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66" r:id="rId5"/>
    <p:sldId id="263" r:id="rId6"/>
    <p:sldId id="264" r:id="rId7"/>
    <p:sldId id="25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7FF"/>
    <a:srgbClr val="FF6201"/>
    <a:srgbClr val="FE8602"/>
    <a:srgbClr val="D68B1C"/>
    <a:srgbClr val="321700"/>
    <a:srgbClr val="2BA395"/>
    <a:srgbClr val="BD830F"/>
    <a:srgbClr val="602B00"/>
    <a:srgbClr val="FF6969"/>
    <a:srgbClr val="9A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D804F-DEEE-46CD-9A48-541A0A07EF4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F8F1-E900-481D-8042-AE917B18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F8F1-E900-481D-8042-AE917B181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F8F1-E900-481D-8042-AE917B181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F8F1-E900-481D-8042-AE917B181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2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F8F1-E900-481D-8042-AE917B181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F8F1-E900-481D-8042-AE917B181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138425"/>
            <a:ext cx="7177135" cy="76352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1901950"/>
            <a:ext cx="717713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985720"/>
            <a:ext cx="8093364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6"/>
            <a:ext cx="8093365" cy="4581150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689" y="527605"/>
            <a:ext cx="641361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689" y="1291129"/>
            <a:ext cx="6413610" cy="4733855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68488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986" y="1748634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986" y="2359454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0022" y="1748635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0021" y="2359455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thanksgiving&amp;utm_content=0056&amp;utm_campaign=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rowdflower/twitter-airline-senti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://ppttemplate.net/?utm_source=ppt&amp;utm_medium=logo&amp;utm_term=thanksgiving&amp;utm_content=0056&amp;utm_campaign=p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thanksgiving&amp;utm_content=0056&amp;utm_campaign=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thanksgiving&amp;utm_content=0056&amp;utm_campaign=p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thanksgiving&amp;utm_content=0056&amp;utm_campaign=p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thanksgiving&amp;utm_content=0056&amp;utm_campaign=pp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225" y="1138425"/>
            <a:ext cx="8398775" cy="91623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USING 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AIRLINE TWEETS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7252" y="2375891"/>
            <a:ext cx="7024429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Hrithika Charukula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extract the features of tweets and analyze the opinion of tweets as positive, neutral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negative.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: Textual content of a tweet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: Label signifying if the sentiment of the tweet is positive/negative/neutral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taken from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https://www.kaggle.com/crowdflower/twitter-airline-sentiment</a:t>
            </a:r>
            <a:endParaRPr lang="en-US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consists of 15 columns including the tweets and the sentiment of the tweets, which we’ll be using in our model building.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total of 14640 tweets were used to train the model.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E:\cloud\drive\websites\ppttemplate\ppt\logo-ppttemplate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used for training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model is used for training the tweets.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of tweets to proceed to training has been done using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Bag of Words Vectorization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TF-IDF Vectorization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UI is built using the TF-IDF Vectorization to transform the tweets since it also takes the meaning of the words into consideration.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7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78492" y="533113"/>
            <a:ext cx="6413610" cy="76352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with Bag Of Words Vectorization</a:t>
            </a:r>
          </a:p>
        </p:txBody>
      </p:sp>
      <p:pic>
        <p:nvPicPr>
          <p:cNvPr id="6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DBB366-8F09-46E9-BE38-0743ED1C3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92245" y="1443835"/>
            <a:ext cx="5650085" cy="290139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D0ACF2-25AC-4172-B0D1-3EEBA4158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950" y="4371177"/>
            <a:ext cx="5762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1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2331" y="537153"/>
            <a:ext cx="6413610" cy="76352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with TF-IDF Vectorization</a:t>
            </a:r>
          </a:p>
        </p:txBody>
      </p:sp>
      <p:pic>
        <p:nvPicPr>
          <p:cNvPr id="6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7E3964-A49F-4523-BF3C-DF9DF97D0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245" y="1443835"/>
            <a:ext cx="5802790" cy="2901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C0E8A-9670-44D6-8866-276419533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152" y="4367642"/>
            <a:ext cx="5448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5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738230"/>
            <a:ext cx="3206805" cy="6848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63C58F-FD91-4F8C-9B92-E161826E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652" y="2818178"/>
            <a:ext cx="4123035" cy="57162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Page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161A23-EB40-4B89-A139-8F1C10ACB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949" y="3581705"/>
            <a:ext cx="4122738" cy="259598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1C07AF-55BA-4CA6-834B-73A55BFC8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24705" y="2818178"/>
            <a:ext cx="4106566" cy="57163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Page</a:t>
            </a:r>
          </a:p>
        </p:txBody>
      </p:sp>
      <p:pic>
        <p:nvPicPr>
          <p:cNvPr id="4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E6EF1-4B74-475A-A812-219988E5E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315" y="3581705"/>
            <a:ext cx="4122737" cy="25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207360"/>
            <a:ext cx="8398775" cy="106893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9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(4:3)</PresentationFormat>
  <Paragraphs>27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SENTIMENT ANALYSIS USING  US AIRLINE TWEETS</vt:lpstr>
      <vt:lpstr>Problem Statement</vt:lpstr>
      <vt:lpstr>Dataset</vt:lpstr>
      <vt:lpstr>Model used for training</vt:lpstr>
      <vt:lpstr>Performance metrics with Bag Of Words Vectorization</vt:lpstr>
      <vt:lpstr>Performance metrics with TF-IDF Vectorization</vt:lpstr>
      <vt:lpstr>User 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2014-11-29T20:06:54Z</dcterms:created>
  <dcterms:modified xsi:type="dcterms:W3CDTF">2021-06-29T12:26:29Z</dcterms:modified>
</cp:coreProperties>
</file>