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76" r:id="rId4"/>
    <p:sldId id="278" r:id="rId5"/>
    <p:sldId id="281" r:id="rId6"/>
    <p:sldId id="262" r:id="rId7"/>
    <p:sldId id="263" r:id="rId8"/>
    <p:sldId id="264" r:id="rId9"/>
    <p:sldId id="265" r:id="rId10"/>
    <p:sldId id="267" r:id="rId11"/>
    <p:sldId id="266" r:id="rId12"/>
    <p:sldId id="268" r:id="rId13"/>
    <p:sldId id="259" r:id="rId14"/>
    <p:sldId id="257" r:id="rId15"/>
    <p:sldId id="261" r:id="rId16"/>
    <p:sldId id="269" r:id="rId17"/>
    <p:sldId id="270" r:id="rId18"/>
    <p:sldId id="271" r:id="rId19"/>
    <p:sldId id="272" r:id="rId20"/>
    <p:sldId id="279" r:id="rId21"/>
    <p:sldId id="273" r:id="rId22"/>
    <p:sldId id="280" r:id="rId23"/>
    <p:sldId id="274"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A6E562-BB61-4620-B304-C3EC780CAADC}" v="37" dt="2023-10-23T19:17:31.6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744"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bhrajput7979@outlook.com" userId="83c5307fd5542805" providerId="LiveId" clId="{D3A6E562-BB61-4620-B304-C3EC780CAADC}"/>
    <pc:docChg chg="undo custSel addSld delSld modSld sldOrd">
      <pc:chgData name="saurabhrajput7979@outlook.com" userId="83c5307fd5542805" providerId="LiveId" clId="{D3A6E562-BB61-4620-B304-C3EC780CAADC}" dt="2023-10-23T19:19:22.274" v="6653" actId="255"/>
      <pc:docMkLst>
        <pc:docMk/>
      </pc:docMkLst>
      <pc:sldChg chg="addSp delSp modSp mod">
        <pc:chgData name="saurabhrajput7979@outlook.com" userId="83c5307fd5542805" providerId="LiveId" clId="{D3A6E562-BB61-4620-B304-C3EC780CAADC}" dt="2023-10-23T18:51:37.882" v="6101" actId="207"/>
        <pc:sldMkLst>
          <pc:docMk/>
          <pc:sldMk cId="1841310704" sldId="256"/>
        </pc:sldMkLst>
        <pc:spChg chg="mod">
          <ac:chgData name="saurabhrajput7979@outlook.com" userId="83c5307fd5542805" providerId="LiveId" clId="{D3A6E562-BB61-4620-B304-C3EC780CAADC}" dt="2023-10-23T18:47:11.441" v="6058" actId="1076"/>
          <ac:spMkLst>
            <pc:docMk/>
            <pc:sldMk cId="1841310704" sldId="256"/>
            <ac:spMk id="13" creationId="{C04F5F74-BF96-72AE-92D0-FA4890731AF9}"/>
          </ac:spMkLst>
        </pc:spChg>
        <pc:spChg chg="mod">
          <ac:chgData name="saurabhrajput7979@outlook.com" userId="83c5307fd5542805" providerId="LiveId" clId="{D3A6E562-BB61-4620-B304-C3EC780CAADC}" dt="2023-10-23T18:51:32.495" v="6100" actId="207"/>
          <ac:spMkLst>
            <pc:docMk/>
            <pc:sldMk cId="1841310704" sldId="256"/>
            <ac:spMk id="17" creationId="{BFD30AA6-3850-C349-0C64-2CB9D71717F3}"/>
          </ac:spMkLst>
        </pc:spChg>
        <pc:spChg chg="mod">
          <ac:chgData name="saurabhrajput7979@outlook.com" userId="83c5307fd5542805" providerId="LiveId" clId="{D3A6E562-BB61-4620-B304-C3EC780CAADC}" dt="2023-10-23T18:51:37.882" v="6101" actId="207"/>
          <ac:spMkLst>
            <pc:docMk/>
            <pc:sldMk cId="1841310704" sldId="256"/>
            <ac:spMk id="18" creationId="{4B3479D0-4C8B-15A4-ECD2-A46CB42661FF}"/>
          </ac:spMkLst>
        </pc:spChg>
        <pc:graphicFrameChg chg="add del mod modGraphic">
          <ac:chgData name="saurabhrajput7979@outlook.com" userId="83c5307fd5542805" providerId="LiveId" clId="{D3A6E562-BB61-4620-B304-C3EC780CAADC}" dt="2023-10-23T18:47:11.871" v="6059" actId="27309"/>
          <ac:graphicFrameMkLst>
            <pc:docMk/>
            <pc:sldMk cId="1841310704" sldId="256"/>
            <ac:graphicFrameMk id="20" creationId="{1F968EEA-C457-4101-03CE-17721A1FE49A}"/>
          </ac:graphicFrameMkLst>
        </pc:graphicFrameChg>
      </pc:sldChg>
      <pc:sldChg chg="addSp delSp modSp new mod ord modClrScheme chgLayout">
        <pc:chgData name="saurabhrajput7979@outlook.com" userId="83c5307fd5542805" providerId="LiveId" clId="{D3A6E562-BB61-4620-B304-C3EC780CAADC}" dt="2023-10-23T17:43:22.732" v="3639"/>
        <pc:sldMkLst>
          <pc:docMk/>
          <pc:sldMk cId="1744506321" sldId="257"/>
        </pc:sldMkLst>
        <pc:spChg chg="add mod">
          <ac:chgData name="saurabhrajput7979@outlook.com" userId="83c5307fd5542805" providerId="LiveId" clId="{D3A6E562-BB61-4620-B304-C3EC780CAADC}" dt="2023-10-23T16:07:46.627" v="1916" actId="20577"/>
          <ac:spMkLst>
            <pc:docMk/>
            <pc:sldMk cId="1744506321" sldId="257"/>
            <ac:spMk id="2" creationId="{52109E56-7446-AE4E-37DB-51131FED6C71}"/>
          </ac:spMkLst>
        </pc:spChg>
        <pc:spChg chg="add del mod">
          <ac:chgData name="saurabhrajput7979@outlook.com" userId="83c5307fd5542805" providerId="LiveId" clId="{D3A6E562-BB61-4620-B304-C3EC780CAADC}" dt="2023-10-23T15:37:33.351" v="30" actId="931"/>
          <ac:spMkLst>
            <pc:docMk/>
            <pc:sldMk cId="1744506321" sldId="257"/>
            <ac:spMk id="3" creationId="{97493EA6-F4AB-4A5E-C67A-00979BD5056E}"/>
          </ac:spMkLst>
        </pc:spChg>
        <pc:spChg chg="add mod">
          <ac:chgData name="saurabhrajput7979@outlook.com" userId="83c5307fd5542805" providerId="LiveId" clId="{D3A6E562-BB61-4620-B304-C3EC780CAADC}" dt="2023-10-23T15:46:47.884" v="593" actId="14100"/>
          <ac:spMkLst>
            <pc:docMk/>
            <pc:sldMk cId="1744506321" sldId="257"/>
            <ac:spMk id="4" creationId="{387E9458-4941-73B2-0D82-301E5D9C6134}"/>
          </ac:spMkLst>
        </pc:spChg>
        <pc:picChg chg="add mod modCrop">
          <ac:chgData name="saurabhrajput7979@outlook.com" userId="83c5307fd5542805" providerId="LiveId" clId="{D3A6E562-BB61-4620-B304-C3EC780CAADC}" dt="2023-10-23T15:50:36.274" v="614" actId="14100"/>
          <ac:picMkLst>
            <pc:docMk/>
            <pc:sldMk cId="1744506321" sldId="257"/>
            <ac:picMk id="6" creationId="{D1CE02CB-3861-1281-35F3-7BA51885DF42}"/>
          </ac:picMkLst>
        </pc:picChg>
      </pc:sldChg>
      <pc:sldChg chg="new del">
        <pc:chgData name="saurabhrajput7979@outlook.com" userId="83c5307fd5542805" providerId="LiveId" clId="{D3A6E562-BB61-4620-B304-C3EC780CAADC}" dt="2023-10-23T15:53:52.604" v="1055" actId="47"/>
        <pc:sldMkLst>
          <pc:docMk/>
          <pc:sldMk cId="598067496" sldId="258"/>
        </pc:sldMkLst>
      </pc:sldChg>
      <pc:sldChg chg="addSp delSp modSp add del mod ord">
        <pc:chgData name="saurabhrajput7979@outlook.com" userId="83c5307fd5542805" providerId="LiveId" clId="{D3A6E562-BB61-4620-B304-C3EC780CAADC}" dt="2023-10-23T18:50:19.336" v="6091" actId="120"/>
        <pc:sldMkLst>
          <pc:docMk/>
          <pc:sldMk cId="814349430" sldId="259"/>
        </pc:sldMkLst>
        <pc:spChg chg="mod">
          <ac:chgData name="saurabhrajput7979@outlook.com" userId="83c5307fd5542805" providerId="LiveId" clId="{D3A6E562-BB61-4620-B304-C3EC780CAADC}" dt="2023-10-23T18:50:19.336" v="6091" actId="120"/>
          <ac:spMkLst>
            <pc:docMk/>
            <pc:sldMk cId="814349430" sldId="259"/>
            <ac:spMk id="2" creationId="{52109E56-7446-AE4E-37DB-51131FED6C71}"/>
          </ac:spMkLst>
        </pc:spChg>
        <pc:spChg chg="mod">
          <ac:chgData name="saurabhrajput7979@outlook.com" userId="83c5307fd5542805" providerId="LiveId" clId="{D3A6E562-BB61-4620-B304-C3EC780CAADC}" dt="2023-10-23T18:49:39.040" v="6083" actId="27636"/>
          <ac:spMkLst>
            <pc:docMk/>
            <pc:sldMk cId="814349430" sldId="259"/>
            <ac:spMk id="4" creationId="{387E9458-4941-73B2-0D82-301E5D9C6134}"/>
          </ac:spMkLst>
        </pc:spChg>
        <pc:spChg chg="add del mod">
          <ac:chgData name="saurabhrajput7979@outlook.com" userId="83c5307fd5542805" providerId="LiveId" clId="{D3A6E562-BB61-4620-B304-C3EC780CAADC}" dt="2023-10-23T15:48:30.844" v="601" actId="931"/>
          <ac:spMkLst>
            <pc:docMk/>
            <pc:sldMk cId="814349430" sldId="259"/>
            <ac:spMk id="5" creationId="{BBD03EE0-6595-24E1-D92D-28C1165B3786}"/>
          </ac:spMkLst>
        </pc:spChg>
        <pc:picChg chg="del">
          <ac:chgData name="saurabhrajput7979@outlook.com" userId="83c5307fd5542805" providerId="LiveId" clId="{D3A6E562-BB61-4620-B304-C3EC780CAADC}" dt="2023-10-23T15:47:18.624" v="595" actId="21"/>
          <ac:picMkLst>
            <pc:docMk/>
            <pc:sldMk cId="814349430" sldId="259"/>
            <ac:picMk id="6" creationId="{D1CE02CB-3861-1281-35F3-7BA51885DF42}"/>
          </ac:picMkLst>
        </pc:picChg>
        <pc:picChg chg="add mod modCrop">
          <ac:chgData name="saurabhrajput7979@outlook.com" userId="83c5307fd5542805" providerId="LiveId" clId="{D3A6E562-BB61-4620-B304-C3EC780CAADC}" dt="2023-10-23T18:50:02.614" v="6090" actId="1076"/>
          <ac:picMkLst>
            <pc:docMk/>
            <pc:sldMk cId="814349430" sldId="259"/>
            <ac:picMk id="8" creationId="{0BB49339-A788-8D09-0119-79439556DDD9}"/>
          </ac:picMkLst>
        </pc:picChg>
      </pc:sldChg>
      <pc:sldChg chg="addSp delSp modSp add mod ord">
        <pc:chgData name="saurabhrajput7979@outlook.com" userId="83c5307fd5542805" providerId="LiveId" clId="{D3A6E562-BB61-4620-B304-C3EC780CAADC}" dt="2023-10-23T19:10:24.253" v="6272" actId="14826"/>
        <pc:sldMkLst>
          <pc:docMk/>
          <pc:sldMk cId="2306479325" sldId="260"/>
        </pc:sldMkLst>
        <pc:spChg chg="mod">
          <ac:chgData name="saurabhrajput7979@outlook.com" userId="83c5307fd5542805" providerId="LiveId" clId="{D3A6E562-BB61-4620-B304-C3EC780CAADC}" dt="2023-10-23T16:07:41.618" v="1914" actId="14100"/>
          <ac:spMkLst>
            <pc:docMk/>
            <pc:sldMk cId="2306479325" sldId="260"/>
            <ac:spMk id="2" creationId="{52109E56-7446-AE4E-37DB-51131FED6C71}"/>
          </ac:spMkLst>
        </pc:spChg>
        <pc:spChg chg="mod">
          <ac:chgData name="saurabhrajput7979@outlook.com" userId="83c5307fd5542805" providerId="LiveId" clId="{D3A6E562-BB61-4620-B304-C3EC780CAADC}" dt="2023-10-23T18:50:47.321" v="6095" actId="20577"/>
          <ac:spMkLst>
            <pc:docMk/>
            <pc:sldMk cId="2306479325" sldId="260"/>
            <ac:spMk id="4" creationId="{387E9458-4941-73B2-0D82-301E5D9C6134}"/>
          </ac:spMkLst>
        </pc:spChg>
        <pc:spChg chg="add del mod">
          <ac:chgData name="saurabhrajput7979@outlook.com" userId="83c5307fd5542805" providerId="LiveId" clId="{D3A6E562-BB61-4620-B304-C3EC780CAADC}" dt="2023-10-23T15:55:06.527" v="1087" actId="478"/>
          <ac:spMkLst>
            <pc:docMk/>
            <pc:sldMk cId="2306479325" sldId="260"/>
            <ac:spMk id="5" creationId="{8E6977D8-A601-50F5-8B3A-98DB9183C97A}"/>
          </ac:spMkLst>
        </pc:spChg>
        <pc:picChg chg="add del mod modCrop">
          <ac:chgData name="saurabhrajput7979@outlook.com" userId="83c5307fd5542805" providerId="LiveId" clId="{D3A6E562-BB61-4620-B304-C3EC780CAADC}" dt="2023-10-23T19:10:24.253" v="6272" actId="14826"/>
          <ac:picMkLst>
            <pc:docMk/>
            <pc:sldMk cId="2306479325" sldId="260"/>
            <ac:picMk id="8" creationId="{0BB49339-A788-8D09-0119-79439556DDD9}"/>
          </ac:picMkLst>
        </pc:picChg>
      </pc:sldChg>
      <pc:sldChg chg="modSp add mod ord">
        <pc:chgData name="saurabhrajput7979@outlook.com" userId="83c5307fd5542805" providerId="LiveId" clId="{D3A6E562-BB61-4620-B304-C3EC780CAADC}" dt="2023-10-23T18:50:35.015" v="6093" actId="27636"/>
        <pc:sldMkLst>
          <pc:docMk/>
          <pc:sldMk cId="2253277205" sldId="261"/>
        </pc:sldMkLst>
        <pc:spChg chg="mod">
          <ac:chgData name="saurabhrajput7979@outlook.com" userId="83c5307fd5542805" providerId="LiveId" clId="{D3A6E562-BB61-4620-B304-C3EC780CAADC}" dt="2023-10-23T16:07:29.962" v="1912" actId="14100"/>
          <ac:spMkLst>
            <pc:docMk/>
            <pc:sldMk cId="2253277205" sldId="261"/>
            <ac:spMk id="2" creationId="{52109E56-7446-AE4E-37DB-51131FED6C71}"/>
          </ac:spMkLst>
        </pc:spChg>
        <pc:spChg chg="mod">
          <ac:chgData name="saurabhrajput7979@outlook.com" userId="83c5307fd5542805" providerId="LiveId" clId="{D3A6E562-BB61-4620-B304-C3EC780CAADC}" dt="2023-10-23T18:50:35.015" v="6093" actId="27636"/>
          <ac:spMkLst>
            <pc:docMk/>
            <pc:sldMk cId="2253277205" sldId="261"/>
            <ac:spMk id="4" creationId="{387E9458-4941-73B2-0D82-301E5D9C6134}"/>
          </ac:spMkLst>
        </pc:spChg>
        <pc:picChg chg="mod modCrop">
          <ac:chgData name="saurabhrajput7979@outlook.com" userId="83c5307fd5542805" providerId="LiveId" clId="{D3A6E562-BB61-4620-B304-C3EC780CAADC}" dt="2023-10-23T16:00:09.112" v="1513" actId="14100"/>
          <ac:picMkLst>
            <pc:docMk/>
            <pc:sldMk cId="2253277205" sldId="261"/>
            <ac:picMk id="8" creationId="{0BB49339-A788-8D09-0119-79439556DDD9}"/>
          </ac:picMkLst>
        </pc:picChg>
      </pc:sldChg>
      <pc:sldChg chg="addSp delSp modSp add mod chgLayout">
        <pc:chgData name="saurabhrajput7979@outlook.com" userId="83c5307fd5542805" providerId="LiveId" clId="{D3A6E562-BB61-4620-B304-C3EC780CAADC}" dt="2023-10-23T18:47:50.599" v="6065" actId="403"/>
        <pc:sldMkLst>
          <pc:docMk/>
          <pc:sldMk cId="107237258" sldId="262"/>
        </pc:sldMkLst>
        <pc:spChg chg="mod ord">
          <ac:chgData name="saurabhrajput7979@outlook.com" userId="83c5307fd5542805" providerId="LiveId" clId="{D3A6E562-BB61-4620-B304-C3EC780CAADC}" dt="2023-10-23T16:12:40.758" v="2089" actId="6264"/>
          <ac:spMkLst>
            <pc:docMk/>
            <pc:sldMk cId="107237258" sldId="262"/>
            <ac:spMk id="2" creationId="{52109E56-7446-AE4E-37DB-51131FED6C71}"/>
          </ac:spMkLst>
        </pc:spChg>
        <pc:spChg chg="add del mod">
          <ac:chgData name="saurabhrajput7979@outlook.com" userId="83c5307fd5542805" providerId="LiveId" clId="{D3A6E562-BB61-4620-B304-C3EC780CAADC}" dt="2023-10-23T16:12:40.758" v="2089" actId="6264"/>
          <ac:spMkLst>
            <pc:docMk/>
            <pc:sldMk cId="107237258" sldId="262"/>
            <ac:spMk id="3" creationId="{787EC8C9-B3E0-8E28-F97B-18163FBB4364}"/>
          </ac:spMkLst>
        </pc:spChg>
        <pc:spChg chg="mod ord">
          <ac:chgData name="saurabhrajput7979@outlook.com" userId="83c5307fd5542805" providerId="LiveId" clId="{D3A6E562-BB61-4620-B304-C3EC780CAADC}" dt="2023-10-23T18:47:50.599" v="6065" actId="403"/>
          <ac:spMkLst>
            <pc:docMk/>
            <pc:sldMk cId="107237258" sldId="262"/>
            <ac:spMk id="4" creationId="{387E9458-4941-73B2-0D82-301E5D9C6134}"/>
          </ac:spMkLst>
        </pc:spChg>
        <pc:spChg chg="add del mod">
          <ac:chgData name="saurabhrajput7979@outlook.com" userId="83c5307fd5542805" providerId="LiveId" clId="{D3A6E562-BB61-4620-B304-C3EC780CAADC}" dt="2023-10-23T16:12:40.758" v="2089" actId="6264"/>
          <ac:spMkLst>
            <pc:docMk/>
            <pc:sldMk cId="107237258" sldId="262"/>
            <ac:spMk id="5" creationId="{5C791F90-73CB-FAE9-D368-4EA21164D433}"/>
          </ac:spMkLst>
        </pc:spChg>
        <pc:spChg chg="add del mod">
          <ac:chgData name="saurabhrajput7979@outlook.com" userId="83c5307fd5542805" providerId="LiveId" clId="{D3A6E562-BB61-4620-B304-C3EC780CAADC}" dt="2023-10-23T16:12:40.758" v="2089" actId="6264"/>
          <ac:spMkLst>
            <pc:docMk/>
            <pc:sldMk cId="107237258" sldId="262"/>
            <ac:spMk id="6" creationId="{B9D322F0-2945-6889-99CC-2F5F734CA63F}"/>
          </ac:spMkLst>
        </pc:spChg>
        <pc:picChg chg="add mod modCrop">
          <ac:chgData name="saurabhrajput7979@outlook.com" userId="83c5307fd5542805" providerId="LiveId" clId="{D3A6E562-BB61-4620-B304-C3EC780CAADC}" dt="2023-10-23T18:47:31.078" v="6061" actId="14100"/>
          <ac:picMkLst>
            <pc:docMk/>
            <pc:sldMk cId="107237258" sldId="262"/>
            <ac:picMk id="7" creationId="{C6B7354C-1F95-1A90-F659-82393E940E4D}"/>
          </ac:picMkLst>
        </pc:picChg>
        <pc:picChg chg="mod ord modCrop">
          <ac:chgData name="saurabhrajput7979@outlook.com" userId="83c5307fd5542805" providerId="LiveId" clId="{D3A6E562-BB61-4620-B304-C3EC780CAADC}" dt="2023-10-23T16:13:40.950" v="2096" actId="1076"/>
          <ac:picMkLst>
            <pc:docMk/>
            <pc:sldMk cId="107237258" sldId="262"/>
            <ac:picMk id="8" creationId="{0BB49339-A788-8D09-0119-79439556DDD9}"/>
          </ac:picMkLst>
        </pc:picChg>
      </pc:sldChg>
      <pc:sldChg chg="new del">
        <pc:chgData name="saurabhrajput7979@outlook.com" userId="83c5307fd5542805" providerId="LiveId" clId="{D3A6E562-BB61-4620-B304-C3EC780CAADC}" dt="2023-10-23T16:07:12.595" v="1910" actId="2696"/>
        <pc:sldMkLst>
          <pc:docMk/>
          <pc:sldMk cId="1318594318" sldId="262"/>
        </pc:sldMkLst>
      </pc:sldChg>
      <pc:sldChg chg="modSp add mod">
        <pc:chgData name="saurabhrajput7979@outlook.com" userId="83c5307fd5542805" providerId="LiveId" clId="{D3A6E562-BB61-4620-B304-C3EC780CAADC}" dt="2023-10-23T19:09:52.455" v="6271" actId="732"/>
        <pc:sldMkLst>
          <pc:docMk/>
          <pc:sldMk cId="1091110707" sldId="263"/>
        </pc:sldMkLst>
        <pc:spChg chg="mod">
          <ac:chgData name="saurabhrajput7979@outlook.com" userId="83c5307fd5542805" providerId="LiveId" clId="{D3A6E562-BB61-4620-B304-C3EC780CAADC}" dt="2023-10-23T16:16:43.198" v="2154" actId="20577"/>
          <ac:spMkLst>
            <pc:docMk/>
            <pc:sldMk cId="1091110707" sldId="263"/>
            <ac:spMk id="2" creationId="{52109E56-7446-AE4E-37DB-51131FED6C71}"/>
          </ac:spMkLst>
        </pc:spChg>
        <pc:spChg chg="mod">
          <ac:chgData name="saurabhrajput7979@outlook.com" userId="83c5307fd5542805" providerId="LiveId" clId="{D3A6E562-BB61-4620-B304-C3EC780CAADC}" dt="2023-10-23T18:48:05.130" v="6066" actId="403"/>
          <ac:spMkLst>
            <pc:docMk/>
            <pc:sldMk cId="1091110707" sldId="263"/>
            <ac:spMk id="4" creationId="{387E9458-4941-73B2-0D82-301E5D9C6134}"/>
          </ac:spMkLst>
        </pc:spChg>
        <pc:picChg chg="mod modCrop">
          <ac:chgData name="saurabhrajput7979@outlook.com" userId="83c5307fd5542805" providerId="LiveId" clId="{D3A6E562-BB61-4620-B304-C3EC780CAADC}" dt="2023-10-23T19:09:52.455" v="6271" actId="732"/>
          <ac:picMkLst>
            <pc:docMk/>
            <pc:sldMk cId="1091110707" sldId="263"/>
            <ac:picMk id="8" creationId="{0BB49339-A788-8D09-0119-79439556DDD9}"/>
          </ac:picMkLst>
        </pc:picChg>
      </pc:sldChg>
      <pc:sldChg chg="modSp add mod">
        <pc:chgData name="saurabhrajput7979@outlook.com" userId="83c5307fd5542805" providerId="LiveId" clId="{D3A6E562-BB61-4620-B304-C3EC780CAADC}" dt="2023-10-23T18:48:43.288" v="6074" actId="14100"/>
        <pc:sldMkLst>
          <pc:docMk/>
          <pc:sldMk cId="3127231270" sldId="264"/>
        </pc:sldMkLst>
        <pc:spChg chg="mod">
          <ac:chgData name="saurabhrajput7979@outlook.com" userId="83c5307fd5542805" providerId="LiveId" clId="{D3A6E562-BB61-4620-B304-C3EC780CAADC}" dt="2023-10-23T16:21:41.346" v="2407" actId="20577"/>
          <ac:spMkLst>
            <pc:docMk/>
            <pc:sldMk cId="3127231270" sldId="264"/>
            <ac:spMk id="2" creationId="{52109E56-7446-AE4E-37DB-51131FED6C71}"/>
          </ac:spMkLst>
        </pc:spChg>
        <pc:spChg chg="mod">
          <ac:chgData name="saurabhrajput7979@outlook.com" userId="83c5307fd5542805" providerId="LiveId" clId="{D3A6E562-BB61-4620-B304-C3EC780CAADC}" dt="2023-10-23T18:48:29.453" v="6071" actId="1076"/>
          <ac:spMkLst>
            <pc:docMk/>
            <pc:sldMk cId="3127231270" sldId="264"/>
            <ac:spMk id="4" creationId="{387E9458-4941-73B2-0D82-301E5D9C6134}"/>
          </ac:spMkLst>
        </pc:spChg>
        <pc:picChg chg="mod">
          <ac:chgData name="saurabhrajput7979@outlook.com" userId="83c5307fd5542805" providerId="LiveId" clId="{D3A6E562-BB61-4620-B304-C3EC780CAADC}" dt="2023-10-23T18:48:43.288" v="6074" actId="14100"/>
          <ac:picMkLst>
            <pc:docMk/>
            <pc:sldMk cId="3127231270" sldId="264"/>
            <ac:picMk id="8" creationId="{0BB49339-A788-8D09-0119-79439556DDD9}"/>
          </ac:picMkLst>
        </pc:picChg>
      </pc:sldChg>
      <pc:sldChg chg="modSp add mod">
        <pc:chgData name="saurabhrajput7979@outlook.com" userId="83c5307fd5542805" providerId="LiveId" clId="{D3A6E562-BB61-4620-B304-C3EC780CAADC}" dt="2023-10-23T18:49:01.928" v="6077" actId="14100"/>
        <pc:sldMkLst>
          <pc:docMk/>
          <pc:sldMk cId="4278178095" sldId="265"/>
        </pc:sldMkLst>
        <pc:spChg chg="mod">
          <ac:chgData name="saurabhrajput7979@outlook.com" userId="83c5307fd5542805" providerId="LiveId" clId="{D3A6E562-BB61-4620-B304-C3EC780CAADC}" dt="2023-10-23T17:29:10.244" v="2721" actId="20577"/>
          <ac:spMkLst>
            <pc:docMk/>
            <pc:sldMk cId="4278178095" sldId="265"/>
            <ac:spMk id="2" creationId="{52109E56-7446-AE4E-37DB-51131FED6C71}"/>
          </ac:spMkLst>
        </pc:spChg>
        <pc:spChg chg="mod">
          <ac:chgData name="saurabhrajput7979@outlook.com" userId="83c5307fd5542805" providerId="LiveId" clId="{D3A6E562-BB61-4620-B304-C3EC780CAADC}" dt="2023-10-23T18:48:51.631" v="6075" actId="403"/>
          <ac:spMkLst>
            <pc:docMk/>
            <pc:sldMk cId="4278178095" sldId="265"/>
            <ac:spMk id="4" creationId="{387E9458-4941-73B2-0D82-301E5D9C6134}"/>
          </ac:spMkLst>
        </pc:spChg>
        <pc:picChg chg="mod modCrop">
          <ac:chgData name="saurabhrajput7979@outlook.com" userId="83c5307fd5542805" providerId="LiveId" clId="{D3A6E562-BB61-4620-B304-C3EC780CAADC}" dt="2023-10-23T18:49:01.928" v="6077" actId="14100"/>
          <ac:picMkLst>
            <pc:docMk/>
            <pc:sldMk cId="4278178095" sldId="265"/>
            <ac:picMk id="8" creationId="{0BB49339-A788-8D09-0119-79439556DDD9}"/>
          </ac:picMkLst>
        </pc:picChg>
      </pc:sldChg>
      <pc:sldChg chg="addSp modSp add mod ord">
        <pc:chgData name="saurabhrajput7979@outlook.com" userId="83c5307fd5542805" providerId="LiveId" clId="{D3A6E562-BB61-4620-B304-C3EC780CAADC}" dt="2023-10-23T19:08:57.657" v="6267" actId="1038"/>
        <pc:sldMkLst>
          <pc:docMk/>
          <pc:sldMk cId="3489187707" sldId="266"/>
        </pc:sldMkLst>
        <pc:spChg chg="mod">
          <ac:chgData name="saurabhrajput7979@outlook.com" userId="83c5307fd5542805" providerId="LiveId" clId="{D3A6E562-BB61-4620-B304-C3EC780CAADC}" dt="2023-10-23T17:32:51.395" v="3019" actId="20577"/>
          <ac:spMkLst>
            <pc:docMk/>
            <pc:sldMk cId="3489187707" sldId="266"/>
            <ac:spMk id="2" creationId="{52109E56-7446-AE4E-37DB-51131FED6C71}"/>
          </ac:spMkLst>
        </pc:spChg>
        <pc:spChg chg="mod">
          <ac:chgData name="saurabhrajput7979@outlook.com" userId="83c5307fd5542805" providerId="LiveId" clId="{D3A6E562-BB61-4620-B304-C3EC780CAADC}" dt="2023-10-23T18:49:18.378" v="6080" actId="403"/>
          <ac:spMkLst>
            <pc:docMk/>
            <pc:sldMk cId="3489187707" sldId="266"/>
            <ac:spMk id="4" creationId="{387E9458-4941-73B2-0D82-301E5D9C6134}"/>
          </ac:spMkLst>
        </pc:spChg>
        <pc:picChg chg="add mod modCrop">
          <ac:chgData name="saurabhrajput7979@outlook.com" userId="83c5307fd5542805" providerId="LiveId" clId="{D3A6E562-BB61-4620-B304-C3EC780CAADC}" dt="2023-10-23T19:08:57.657" v="6267" actId="1038"/>
          <ac:picMkLst>
            <pc:docMk/>
            <pc:sldMk cId="3489187707" sldId="266"/>
            <ac:picMk id="3" creationId="{33255258-34F8-5C16-D1ED-03B1D4CE6F3B}"/>
          </ac:picMkLst>
        </pc:picChg>
        <pc:picChg chg="mod modCrop">
          <ac:chgData name="saurabhrajput7979@outlook.com" userId="83c5307fd5542805" providerId="LiveId" clId="{D3A6E562-BB61-4620-B304-C3EC780CAADC}" dt="2023-10-23T19:06:53.410" v="6218" actId="14826"/>
          <ac:picMkLst>
            <pc:docMk/>
            <pc:sldMk cId="3489187707" sldId="266"/>
            <ac:picMk id="8" creationId="{0BB49339-A788-8D09-0119-79439556DDD9}"/>
          </ac:picMkLst>
        </pc:picChg>
      </pc:sldChg>
      <pc:sldChg chg="modSp add mod">
        <pc:chgData name="saurabhrajput7979@outlook.com" userId="83c5307fd5542805" providerId="LiveId" clId="{D3A6E562-BB61-4620-B304-C3EC780CAADC}" dt="2023-10-23T18:49:11.223" v="6079" actId="1076"/>
        <pc:sldMkLst>
          <pc:docMk/>
          <pc:sldMk cId="1681018082" sldId="267"/>
        </pc:sldMkLst>
        <pc:spChg chg="mod">
          <ac:chgData name="saurabhrajput7979@outlook.com" userId="83c5307fd5542805" providerId="LiveId" clId="{D3A6E562-BB61-4620-B304-C3EC780CAADC}" dt="2023-10-23T18:49:11.223" v="6079" actId="1076"/>
          <ac:spMkLst>
            <pc:docMk/>
            <pc:sldMk cId="1681018082" sldId="267"/>
            <ac:spMk id="2" creationId="{52109E56-7446-AE4E-37DB-51131FED6C71}"/>
          </ac:spMkLst>
        </pc:spChg>
        <pc:spChg chg="mod">
          <ac:chgData name="saurabhrajput7979@outlook.com" userId="83c5307fd5542805" providerId="LiveId" clId="{D3A6E562-BB61-4620-B304-C3EC780CAADC}" dt="2023-10-23T18:49:08.628" v="6078" actId="403"/>
          <ac:spMkLst>
            <pc:docMk/>
            <pc:sldMk cId="1681018082" sldId="267"/>
            <ac:spMk id="4" creationId="{387E9458-4941-73B2-0D82-301E5D9C6134}"/>
          </ac:spMkLst>
        </pc:spChg>
        <pc:picChg chg="mod">
          <ac:chgData name="saurabhrajput7979@outlook.com" userId="83c5307fd5542805" providerId="LiveId" clId="{D3A6E562-BB61-4620-B304-C3EC780CAADC}" dt="2023-10-23T17:36:36.696" v="3251" actId="14826"/>
          <ac:picMkLst>
            <pc:docMk/>
            <pc:sldMk cId="1681018082" sldId="267"/>
            <ac:picMk id="8" creationId="{0BB49339-A788-8D09-0119-79439556DDD9}"/>
          </ac:picMkLst>
        </pc:picChg>
      </pc:sldChg>
      <pc:sldChg chg="modSp add mod ord">
        <pc:chgData name="saurabhrajput7979@outlook.com" userId="83c5307fd5542805" providerId="LiveId" clId="{D3A6E562-BB61-4620-B304-C3EC780CAADC}" dt="2023-10-23T19:06:36.492" v="6217" actId="20578"/>
        <pc:sldMkLst>
          <pc:docMk/>
          <pc:sldMk cId="2079225049" sldId="268"/>
        </pc:sldMkLst>
        <pc:spChg chg="mod">
          <ac:chgData name="saurabhrajput7979@outlook.com" userId="83c5307fd5542805" providerId="LiveId" clId="{D3A6E562-BB61-4620-B304-C3EC780CAADC}" dt="2023-10-23T18:49:29.568" v="6081" actId="403"/>
          <ac:spMkLst>
            <pc:docMk/>
            <pc:sldMk cId="2079225049" sldId="268"/>
            <ac:spMk id="4" creationId="{387E9458-4941-73B2-0D82-301E5D9C6134}"/>
          </ac:spMkLst>
        </pc:spChg>
        <pc:picChg chg="mod modCrop">
          <ac:chgData name="saurabhrajput7979@outlook.com" userId="83c5307fd5542805" providerId="LiveId" clId="{D3A6E562-BB61-4620-B304-C3EC780CAADC}" dt="2023-10-23T17:41:38.291" v="3530" actId="732"/>
          <ac:picMkLst>
            <pc:docMk/>
            <pc:sldMk cId="2079225049" sldId="268"/>
            <ac:picMk id="8" creationId="{0BB49339-A788-8D09-0119-79439556DDD9}"/>
          </ac:picMkLst>
        </pc:picChg>
      </pc:sldChg>
      <pc:sldChg chg="modSp add mod">
        <pc:chgData name="saurabhrajput7979@outlook.com" userId="83c5307fd5542805" providerId="LiveId" clId="{D3A6E562-BB61-4620-B304-C3EC780CAADC}" dt="2023-10-23T18:50:59.418" v="6096" actId="403"/>
        <pc:sldMkLst>
          <pc:docMk/>
          <pc:sldMk cId="1640118932" sldId="269"/>
        </pc:sldMkLst>
        <pc:spChg chg="mod">
          <ac:chgData name="saurabhrajput7979@outlook.com" userId="83c5307fd5542805" providerId="LiveId" clId="{D3A6E562-BB61-4620-B304-C3EC780CAADC}" dt="2023-10-23T17:44:24.505" v="3684" actId="20577"/>
          <ac:spMkLst>
            <pc:docMk/>
            <pc:sldMk cId="1640118932" sldId="269"/>
            <ac:spMk id="2" creationId="{52109E56-7446-AE4E-37DB-51131FED6C71}"/>
          </ac:spMkLst>
        </pc:spChg>
        <pc:spChg chg="mod">
          <ac:chgData name="saurabhrajput7979@outlook.com" userId="83c5307fd5542805" providerId="LiveId" clId="{D3A6E562-BB61-4620-B304-C3EC780CAADC}" dt="2023-10-23T18:50:59.418" v="6096" actId="403"/>
          <ac:spMkLst>
            <pc:docMk/>
            <pc:sldMk cId="1640118932" sldId="269"/>
            <ac:spMk id="4" creationId="{387E9458-4941-73B2-0D82-301E5D9C6134}"/>
          </ac:spMkLst>
        </pc:spChg>
        <pc:picChg chg="mod">
          <ac:chgData name="saurabhrajput7979@outlook.com" userId="83c5307fd5542805" providerId="LiveId" clId="{D3A6E562-BB61-4620-B304-C3EC780CAADC}" dt="2023-10-23T17:44:07.365" v="3646" actId="14826"/>
          <ac:picMkLst>
            <pc:docMk/>
            <pc:sldMk cId="1640118932" sldId="269"/>
            <ac:picMk id="8" creationId="{0BB49339-A788-8D09-0119-79439556DDD9}"/>
          </ac:picMkLst>
        </pc:picChg>
      </pc:sldChg>
      <pc:sldChg chg="new del">
        <pc:chgData name="saurabhrajput7979@outlook.com" userId="83c5307fd5542805" providerId="LiveId" clId="{D3A6E562-BB61-4620-B304-C3EC780CAADC}" dt="2023-10-23T17:46:55.976" v="3932" actId="680"/>
        <pc:sldMkLst>
          <pc:docMk/>
          <pc:sldMk cId="1747577151" sldId="270"/>
        </pc:sldMkLst>
      </pc:sldChg>
      <pc:sldChg chg="modSp add mod">
        <pc:chgData name="saurabhrajput7979@outlook.com" userId="83c5307fd5542805" providerId="LiveId" clId="{D3A6E562-BB61-4620-B304-C3EC780CAADC}" dt="2023-10-23T18:51:04.858" v="6097" actId="403"/>
        <pc:sldMkLst>
          <pc:docMk/>
          <pc:sldMk cId="4239634984" sldId="270"/>
        </pc:sldMkLst>
        <pc:spChg chg="mod">
          <ac:chgData name="saurabhrajput7979@outlook.com" userId="83c5307fd5542805" providerId="LiveId" clId="{D3A6E562-BB61-4620-B304-C3EC780CAADC}" dt="2023-10-23T17:48:07.995" v="3991" actId="20577"/>
          <ac:spMkLst>
            <pc:docMk/>
            <pc:sldMk cId="4239634984" sldId="270"/>
            <ac:spMk id="2" creationId="{52109E56-7446-AE4E-37DB-51131FED6C71}"/>
          </ac:spMkLst>
        </pc:spChg>
        <pc:spChg chg="mod">
          <ac:chgData name="saurabhrajput7979@outlook.com" userId="83c5307fd5542805" providerId="LiveId" clId="{D3A6E562-BB61-4620-B304-C3EC780CAADC}" dt="2023-10-23T18:51:04.858" v="6097" actId="403"/>
          <ac:spMkLst>
            <pc:docMk/>
            <pc:sldMk cId="4239634984" sldId="270"/>
            <ac:spMk id="4" creationId="{387E9458-4941-73B2-0D82-301E5D9C6134}"/>
          </ac:spMkLst>
        </pc:spChg>
        <pc:picChg chg="mod">
          <ac:chgData name="saurabhrajput7979@outlook.com" userId="83c5307fd5542805" providerId="LiveId" clId="{D3A6E562-BB61-4620-B304-C3EC780CAADC}" dt="2023-10-23T17:47:11.107" v="3934" actId="14826"/>
          <ac:picMkLst>
            <pc:docMk/>
            <pc:sldMk cId="4239634984" sldId="270"/>
            <ac:picMk id="8" creationId="{0BB49339-A788-8D09-0119-79439556DDD9}"/>
          </ac:picMkLst>
        </pc:picChg>
      </pc:sldChg>
      <pc:sldChg chg="modSp add mod">
        <pc:chgData name="saurabhrajput7979@outlook.com" userId="83c5307fd5542805" providerId="LiveId" clId="{D3A6E562-BB61-4620-B304-C3EC780CAADC}" dt="2023-10-23T18:51:14.009" v="6098" actId="403"/>
        <pc:sldMkLst>
          <pc:docMk/>
          <pc:sldMk cId="3343578267" sldId="271"/>
        </pc:sldMkLst>
        <pc:spChg chg="mod">
          <ac:chgData name="saurabhrajput7979@outlook.com" userId="83c5307fd5542805" providerId="LiveId" clId="{D3A6E562-BB61-4620-B304-C3EC780CAADC}" dt="2023-10-23T17:49:21.606" v="4086" actId="20577"/>
          <ac:spMkLst>
            <pc:docMk/>
            <pc:sldMk cId="3343578267" sldId="271"/>
            <ac:spMk id="2" creationId="{52109E56-7446-AE4E-37DB-51131FED6C71}"/>
          </ac:spMkLst>
        </pc:spChg>
        <pc:spChg chg="mod">
          <ac:chgData name="saurabhrajput7979@outlook.com" userId="83c5307fd5542805" providerId="LiveId" clId="{D3A6E562-BB61-4620-B304-C3EC780CAADC}" dt="2023-10-23T18:51:14.009" v="6098" actId="403"/>
          <ac:spMkLst>
            <pc:docMk/>
            <pc:sldMk cId="3343578267" sldId="271"/>
            <ac:spMk id="4" creationId="{387E9458-4941-73B2-0D82-301E5D9C6134}"/>
          </ac:spMkLst>
        </pc:spChg>
        <pc:picChg chg="mod modCrop">
          <ac:chgData name="saurabhrajput7979@outlook.com" userId="83c5307fd5542805" providerId="LiveId" clId="{D3A6E562-BB61-4620-B304-C3EC780CAADC}" dt="2023-10-23T17:50:33.912" v="4096" actId="1076"/>
          <ac:picMkLst>
            <pc:docMk/>
            <pc:sldMk cId="3343578267" sldId="271"/>
            <ac:picMk id="8" creationId="{0BB49339-A788-8D09-0119-79439556DDD9}"/>
          </ac:picMkLst>
        </pc:picChg>
      </pc:sldChg>
      <pc:sldChg chg="modSp add mod">
        <pc:chgData name="saurabhrajput7979@outlook.com" userId="83c5307fd5542805" providerId="LiveId" clId="{D3A6E562-BB61-4620-B304-C3EC780CAADC}" dt="2023-10-23T18:51:22.955" v="6099" actId="403"/>
        <pc:sldMkLst>
          <pc:docMk/>
          <pc:sldMk cId="506184524" sldId="272"/>
        </pc:sldMkLst>
        <pc:spChg chg="mod">
          <ac:chgData name="saurabhrajput7979@outlook.com" userId="83c5307fd5542805" providerId="LiveId" clId="{D3A6E562-BB61-4620-B304-C3EC780CAADC}" dt="2023-10-23T17:53:10.756" v="4252" actId="20577"/>
          <ac:spMkLst>
            <pc:docMk/>
            <pc:sldMk cId="506184524" sldId="272"/>
            <ac:spMk id="2" creationId="{52109E56-7446-AE4E-37DB-51131FED6C71}"/>
          </ac:spMkLst>
        </pc:spChg>
        <pc:spChg chg="mod">
          <ac:chgData name="saurabhrajput7979@outlook.com" userId="83c5307fd5542805" providerId="LiveId" clId="{D3A6E562-BB61-4620-B304-C3EC780CAADC}" dt="2023-10-23T18:51:22.955" v="6099" actId="403"/>
          <ac:spMkLst>
            <pc:docMk/>
            <pc:sldMk cId="506184524" sldId="272"/>
            <ac:spMk id="4" creationId="{387E9458-4941-73B2-0D82-301E5D9C6134}"/>
          </ac:spMkLst>
        </pc:spChg>
        <pc:picChg chg="mod modCrop">
          <ac:chgData name="saurabhrajput7979@outlook.com" userId="83c5307fd5542805" providerId="LiveId" clId="{D3A6E562-BB61-4620-B304-C3EC780CAADC}" dt="2023-10-23T17:52:38.098" v="4224" actId="1076"/>
          <ac:picMkLst>
            <pc:docMk/>
            <pc:sldMk cId="506184524" sldId="272"/>
            <ac:picMk id="8" creationId="{0BB49339-A788-8D09-0119-79439556DDD9}"/>
          </ac:picMkLst>
        </pc:picChg>
      </pc:sldChg>
      <pc:sldChg chg="addSp delSp modSp new mod modClrScheme chgLayout">
        <pc:chgData name="saurabhrajput7979@outlook.com" userId="83c5307fd5542805" providerId="LiveId" clId="{D3A6E562-BB61-4620-B304-C3EC780CAADC}" dt="2023-10-23T18:43:58.155" v="6003" actId="1076"/>
        <pc:sldMkLst>
          <pc:docMk/>
          <pc:sldMk cId="4078859908" sldId="273"/>
        </pc:sldMkLst>
        <pc:spChg chg="del mod ord">
          <ac:chgData name="saurabhrajput7979@outlook.com" userId="83c5307fd5542805" providerId="LiveId" clId="{D3A6E562-BB61-4620-B304-C3EC780CAADC}" dt="2023-10-23T18:00:53.353" v="4333" actId="700"/>
          <ac:spMkLst>
            <pc:docMk/>
            <pc:sldMk cId="4078859908" sldId="273"/>
            <ac:spMk id="2" creationId="{5DD0A192-E98D-464F-D07D-12A4988565ED}"/>
          </ac:spMkLst>
        </pc:spChg>
        <pc:spChg chg="del">
          <ac:chgData name="saurabhrajput7979@outlook.com" userId="83c5307fd5542805" providerId="LiveId" clId="{D3A6E562-BB61-4620-B304-C3EC780CAADC}" dt="2023-10-23T18:00:53.353" v="4333" actId="700"/>
          <ac:spMkLst>
            <pc:docMk/>
            <pc:sldMk cId="4078859908" sldId="273"/>
            <ac:spMk id="3" creationId="{FDD12980-D468-9DD7-EE55-E0DD34767AF6}"/>
          </ac:spMkLst>
        </pc:spChg>
        <pc:spChg chg="del mod ord">
          <ac:chgData name="saurabhrajput7979@outlook.com" userId="83c5307fd5542805" providerId="LiveId" clId="{D3A6E562-BB61-4620-B304-C3EC780CAADC}" dt="2023-10-23T18:00:53.353" v="4333" actId="700"/>
          <ac:spMkLst>
            <pc:docMk/>
            <pc:sldMk cId="4078859908" sldId="273"/>
            <ac:spMk id="4" creationId="{C4C3577A-553D-912E-8BF6-2A3C876BD7A5}"/>
          </ac:spMkLst>
        </pc:spChg>
        <pc:spChg chg="add mod ord">
          <ac:chgData name="saurabhrajput7979@outlook.com" userId="83c5307fd5542805" providerId="LiveId" clId="{D3A6E562-BB61-4620-B304-C3EC780CAADC}" dt="2023-10-23T18:04:08.729" v="4388" actId="20577"/>
          <ac:spMkLst>
            <pc:docMk/>
            <pc:sldMk cId="4078859908" sldId="273"/>
            <ac:spMk id="5" creationId="{125CB058-DF52-9032-D1D9-6BCFC289A204}"/>
          </ac:spMkLst>
        </pc:spChg>
        <pc:spChg chg="add mod ord">
          <ac:chgData name="saurabhrajput7979@outlook.com" userId="83c5307fd5542805" providerId="LiveId" clId="{D3A6E562-BB61-4620-B304-C3EC780CAADC}" dt="2023-10-23T18:43:58.155" v="6003" actId="1076"/>
          <ac:spMkLst>
            <pc:docMk/>
            <pc:sldMk cId="4078859908" sldId="273"/>
            <ac:spMk id="6" creationId="{9CCE767C-0BAD-2BB7-5708-941702EFD5E2}"/>
          </ac:spMkLst>
        </pc:spChg>
      </pc:sldChg>
      <pc:sldChg chg="modSp new mod">
        <pc:chgData name="saurabhrajput7979@outlook.com" userId="83c5307fd5542805" providerId="LiveId" clId="{D3A6E562-BB61-4620-B304-C3EC780CAADC}" dt="2023-10-23T18:21:39.083" v="5181" actId="5793"/>
        <pc:sldMkLst>
          <pc:docMk/>
          <pc:sldMk cId="3345912225" sldId="274"/>
        </pc:sldMkLst>
        <pc:spChg chg="mod">
          <ac:chgData name="saurabhrajput7979@outlook.com" userId="83c5307fd5542805" providerId="LiveId" clId="{D3A6E562-BB61-4620-B304-C3EC780CAADC}" dt="2023-10-23T18:18:49.346" v="5020" actId="2711"/>
          <ac:spMkLst>
            <pc:docMk/>
            <pc:sldMk cId="3345912225" sldId="274"/>
            <ac:spMk id="2" creationId="{32A70A37-4D58-AE2B-8DC9-56DC3ED89A91}"/>
          </ac:spMkLst>
        </pc:spChg>
        <pc:spChg chg="mod">
          <ac:chgData name="saurabhrajput7979@outlook.com" userId="83c5307fd5542805" providerId="LiveId" clId="{D3A6E562-BB61-4620-B304-C3EC780CAADC}" dt="2023-10-23T18:21:39.083" v="5181" actId="5793"/>
          <ac:spMkLst>
            <pc:docMk/>
            <pc:sldMk cId="3345912225" sldId="274"/>
            <ac:spMk id="3" creationId="{D86A9DB1-58CD-38C2-99D9-2C198AB7914D}"/>
          </ac:spMkLst>
        </pc:spChg>
      </pc:sldChg>
      <pc:sldChg chg="delSp modSp new mod">
        <pc:chgData name="saurabhrajput7979@outlook.com" userId="83c5307fd5542805" providerId="LiveId" clId="{D3A6E562-BB61-4620-B304-C3EC780CAADC}" dt="2023-10-23T18:22:46.281" v="5206" actId="122"/>
        <pc:sldMkLst>
          <pc:docMk/>
          <pc:sldMk cId="3066018687" sldId="275"/>
        </pc:sldMkLst>
        <pc:spChg chg="del mod">
          <ac:chgData name="saurabhrajput7979@outlook.com" userId="83c5307fd5542805" providerId="LiveId" clId="{D3A6E562-BB61-4620-B304-C3EC780CAADC}" dt="2023-10-23T18:22:34.081" v="5199" actId="478"/>
          <ac:spMkLst>
            <pc:docMk/>
            <pc:sldMk cId="3066018687" sldId="275"/>
            <ac:spMk id="2" creationId="{A473C037-0A05-AE93-A02E-FCD7F0BF1000}"/>
          </ac:spMkLst>
        </pc:spChg>
        <pc:spChg chg="mod">
          <ac:chgData name="saurabhrajput7979@outlook.com" userId="83c5307fd5542805" providerId="LiveId" clId="{D3A6E562-BB61-4620-B304-C3EC780CAADC}" dt="2023-10-23T18:22:46.281" v="5206" actId="122"/>
          <ac:spMkLst>
            <pc:docMk/>
            <pc:sldMk cId="3066018687" sldId="275"/>
            <ac:spMk id="3" creationId="{DE9ABF68-BC2E-32DB-2F08-D3494B7EA28E}"/>
          </ac:spMkLst>
        </pc:spChg>
      </pc:sldChg>
      <pc:sldChg chg="modSp new mod">
        <pc:chgData name="saurabhrajput7979@outlook.com" userId="83c5307fd5542805" providerId="LiveId" clId="{D3A6E562-BB61-4620-B304-C3EC780CAADC}" dt="2023-10-23T18:46:58.524" v="6053" actId="1076"/>
        <pc:sldMkLst>
          <pc:docMk/>
          <pc:sldMk cId="3034097568" sldId="276"/>
        </pc:sldMkLst>
        <pc:spChg chg="mod">
          <ac:chgData name="saurabhrajput7979@outlook.com" userId="83c5307fd5542805" providerId="LiveId" clId="{D3A6E562-BB61-4620-B304-C3EC780CAADC}" dt="2023-10-23T18:42:36.196" v="5995" actId="20577"/>
          <ac:spMkLst>
            <pc:docMk/>
            <pc:sldMk cId="3034097568" sldId="276"/>
            <ac:spMk id="2" creationId="{B8E03862-E53C-01DF-5091-562E7A0514E3}"/>
          </ac:spMkLst>
        </pc:spChg>
        <pc:spChg chg="mod">
          <ac:chgData name="saurabhrajput7979@outlook.com" userId="83c5307fd5542805" providerId="LiveId" clId="{D3A6E562-BB61-4620-B304-C3EC780CAADC}" dt="2023-10-23T18:46:58.524" v="6053" actId="1076"/>
          <ac:spMkLst>
            <pc:docMk/>
            <pc:sldMk cId="3034097568" sldId="276"/>
            <ac:spMk id="3" creationId="{4522BFD8-0E14-F721-3C4C-27EC54AA7F83}"/>
          </ac:spMkLst>
        </pc:spChg>
      </pc:sldChg>
      <pc:sldChg chg="modSp new mod ord">
        <pc:chgData name="saurabhrajput7979@outlook.com" userId="83c5307fd5542805" providerId="LiveId" clId="{D3A6E562-BB61-4620-B304-C3EC780CAADC}" dt="2023-10-23T18:44:16.097" v="6005"/>
        <pc:sldMkLst>
          <pc:docMk/>
          <pc:sldMk cId="1324048152" sldId="277"/>
        </pc:sldMkLst>
        <pc:spChg chg="mod">
          <ac:chgData name="saurabhrajput7979@outlook.com" userId="83c5307fd5542805" providerId="LiveId" clId="{D3A6E562-BB61-4620-B304-C3EC780CAADC}" dt="2023-10-23T18:42:11.515" v="5985" actId="20577"/>
          <ac:spMkLst>
            <pc:docMk/>
            <pc:sldMk cId="1324048152" sldId="277"/>
            <ac:spMk id="2" creationId="{63170E26-88DA-B3FF-46A3-7C4CD43CF044}"/>
          </ac:spMkLst>
        </pc:spChg>
        <pc:spChg chg="mod">
          <ac:chgData name="saurabhrajput7979@outlook.com" userId="83c5307fd5542805" providerId="LiveId" clId="{D3A6E562-BB61-4620-B304-C3EC780CAADC}" dt="2023-10-23T18:41:27.870" v="5968" actId="20577"/>
          <ac:spMkLst>
            <pc:docMk/>
            <pc:sldMk cId="1324048152" sldId="277"/>
            <ac:spMk id="3" creationId="{49E41896-98D7-9A87-2B1E-085D915BF007}"/>
          </ac:spMkLst>
        </pc:spChg>
      </pc:sldChg>
      <pc:sldChg chg="addSp delSp modSp new mod">
        <pc:chgData name="saurabhrajput7979@outlook.com" userId="83c5307fd5542805" providerId="LiveId" clId="{D3A6E562-BB61-4620-B304-C3EC780CAADC}" dt="2023-10-23T19:19:22.274" v="6653" actId="255"/>
        <pc:sldMkLst>
          <pc:docMk/>
          <pc:sldMk cId="2467230529" sldId="278"/>
        </pc:sldMkLst>
        <pc:spChg chg="mod">
          <ac:chgData name="saurabhrajput7979@outlook.com" userId="83c5307fd5542805" providerId="LiveId" clId="{D3A6E562-BB61-4620-B304-C3EC780CAADC}" dt="2023-10-23T19:19:22.274" v="6653" actId="255"/>
          <ac:spMkLst>
            <pc:docMk/>
            <pc:sldMk cId="2467230529" sldId="278"/>
            <ac:spMk id="2" creationId="{6D5CBB51-EDC5-1B95-B1A2-980E73D7953A}"/>
          </ac:spMkLst>
        </pc:spChg>
        <pc:spChg chg="mod">
          <ac:chgData name="saurabhrajput7979@outlook.com" userId="83c5307fd5542805" providerId="LiveId" clId="{D3A6E562-BB61-4620-B304-C3EC780CAADC}" dt="2023-10-23T19:18:18.849" v="6643" actId="20577"/>
          <ac:spMkLst>
            <pc:docMk/>
            <pc:sldMk cId="2467230529" sldId="278"/>
            <ac:spMk id="3" creationId="{BF5F8C94-F9D6-168D-EE23-78D2F6942A5A}"/>
          </ac:spMkLst>
        </pc:spChg>
        <pc:spChg chg="add mod">
          <ac:chgData name="saurabhrajput7979@outlook.com" userId="83c5307fd5542805" providerId="LiveId" clId="{D3A6E562-BB61-4620-B304-C3EC780CAADC}" dt="2023-10-23T19:19:06.665" v="6652" actId="1076"/>
          <ac:spMkLst>
            <pc:docMk/>
            <pc:sldMk cId="2467230529" sldId="278"/>
            <ac:spMk id="4" creationId="{B555D9F6-96A5-A79F-AD71-B816C2CB0B9A}"/>
          </ac:spMkLst>
        </pc:spChg>
        <pc:spChg chg="add mod">
          <ac:chgData name="saurabhrajput7979@outlook.com" userId="83c5307fd5542805" providerId="LiveId" clId="{D3A6E562-BB61-4620-B304-C3EC780CAADC}" dt="2023-10-23T19:19:00.500" v="6650" actId="1076"/>
          <ac:spMkLst>
            <pc:docMk/>
            <pc:sldMk cId="2467230529" sldId="278"/>
            <ac:spMk id="5" creationId="{929A3A36-9C88-59B9-AD49-7F4D35532BF3}"/>
          </ac:spMkLst>
        </pc:spChg>
        <pc:spChg chg="add mod">
          <ac:chgData name="saurabhrajput7979@outlook.com" userId="83c5307fd5542805" providerId="LiveId" clId="{D3A6E562-BB61-4620-B304-C3EC780CAADC}" dt="2023-10-23T19:14:54.435" v="6477" actId="6549"/>
          <ac:spMkLst>
            <pc:docMk/>
            <pc:sldMk cId="2467230529" sldId="278"/>
            <ac:spMk id="7" creationId="{80FF8D36-5B6E-BD0B-815C-1B067FABE33C}"/>
          </ac:spMkLst>
        </pc:spChg>
        <pc:spChg chg="add del mod">
          <ac:chgData name="saurabhrajput7979@outlook.com" userId="83c5307fd5542805" providerId="LiveId" clId="{D3A6E562-BB61-4620-B304-C3EC780CAADC}" dt="2023-10-23T19:17:31.613" v="6610"/>
          <ac:spMkLst>
            <pc:docMk/>
            <pc:sldMk cId="2467230529" sldId="278"/>
            <ac:spMk id="8" creationId="{B790EBCC-1132-98B7-2F82-D5BB0A0032F7}"/>
          </ac:spMkLst>
        </pc:spChg>
        <pc:picChg chg="add del mod">
          <ac:chgData name="saurabhrajput7979@outlook.com" userId="83c5307fd5542805" providerId="LiveId" clId="{D3A6E562-BB61-4620-B304-C3EC780CAADC}" dt="2023-10-23T19:13:45.780" v="6362"/>
          <ac:picMkLst>
            <pc:docMk/>
            <pc:sldMk cId="2467230529" sldId="278"/>
            <ac:picMk id="6" creationId="{FF9C249C-A7E4-BF95-1D4A-FCDF267076A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4C8CF5-9559-4372-2F29-23BD25E123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F854D257-5CE3-83A3-4405-B81138E186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1CD8A73C-0030-4154-105A-A6A83C10778F}"/>
              </a:ext>
            </a:extLst>
          </p:cNvPr>
          <p:cNvSpPr>
            <a:spLocks noGrp="1"/>
          </p:cNvSpPr>
          <p:nvPr>
            <p:ph type="dt" sz="half" idx="10"/>
          </p:nvPr>
        </p:nvSpPr>
        <p:spPr/>
        <p:txBody>
          <a:bodyPr/>
          <a:lstStyle/>
          <a:p>
            <a:fld id="{EC7E6EA5-01CC-456A-81D8-3F76BA6B2D26}" type="datetimeFigureOut">
              <a:rPr lang="en-IN" smtClean="0"/>
              <a:t>24-10-2023</a:t>
            </a:fld>
            <a:endParaRPr lang="en-IN"/>
          </a:p>
        </p:txBody>
      </p:sp>
      <p:sp>
        <p:nvSpPr>
          <p:cNvPr id="5" name="Footer Placeholder 4">
            <a:extLst>
              <a:ext uri="{FF2B5EF4-FFF2-40B4-BE49-F238E27FC236}">
                <a16:creationId xmlns="" xmlns:a16="http://schemas.microsoft.com/office/drawing/2014/main" id="{E7B7EDF3-958E-9447-B3A6-22CEC8F848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1CED368-65D2-73AE-B2E8-DAC0A49EAC09}"/>
              </a:ext>
            </a:extLst>
          </p:cNvPr>
          <p:cNvSpPr>
            <a:spLocks noGrp="1"/>
          </p:cNvSpPr>
          <p:nvPr>
            <p:ph type="sldNum" sz="quarter" idx="12"/>
          </p:nvPr>
        </p:nvSpPr>
        <p:spPr/>
        <p:txBody>
          <a:bodyPr/>
          <a:lstStyle/>
          <a:p>
            <a:fld id="{FF4B985F-323F-4D02-9D4A-698D12F3E946}" type="slidenum">
              <a:rPr lang="en-IN" smtClean="0"/>
              <a:t>‹#›</a:t>
            </a:fld>
            <a:endParaRPr lang="en-IN"/>
          </a:p>
        </p:txBody>
      </p:sp>
    </p:spTree>
    <p:extLst>
      <p:ext uri="{BB962C8B-B14F-4D97-AF65-F5344CB8AC3E}">
        <p14:creationId xmlns:p14="http://schemas.microsoft.com/office/powerpoint/2010/main" val="1524698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2B6C73-F421-C228-4277-91BE3683C8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30CB1A7-D8AC-48E1-DD33-7916B5116F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BE7C4CE-279D-BFB1-713B-44453D9C35D5}"/>
              </a:ext>
            </a:extLst>
          </p:cNvPr>
          <p:cNvSpPr>
            <a:spLocks noGrp="1"/>
          </p:cNvSpPr>
          <p:nvPr>
            <p:ph type="dt" sz="half" idx="10"/>
          </p:nvPr>
        </p:nvSpPr>
        <p:spPr/>
        <p:txBody>
          <a:bodyPr/>
          <a:lstStyle/>
          <a:p>
            <a:fld id="{EC7E6EA5-01CC-456A-81D8-3F76BA6B2D26}" type="datetimeFigureOut">
              <a:rPr lang="en-IN" smtClean="0"/>
              <a:t>24-10-2023</a:t>
            </a:fld>
            <a:endParaRPr lang="en-IN"/>
          </a:p>
        </p:txBody>
      </p:sp>
      <p:sp>
        <p:nvSpPr>
          <p:cNvPr id="5" name="Footer Placeholder 4">
            <a:extLst>
              <a:ext uri="{FF2B5EF4-FFF2-40B4-BE49-F238E27FC236}">
                <a16:creationId xmlns="" xmlns:a16="http://schemas.microsoft.com/office/drawing/2014/main" id="{978ECD77-838C-B513-54B7-87E808A9A6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5196E18-2064-1C53-DE37-ECC9002E137A}"/>
              </a:ext>
            </a:extLst>
          </p:cNvPr>
          <p:cNvSpPr>
            <a:spLocks noGrp="1"/>
          </p:cNvSpPr>
          <p:nvPr>
            <p:ph type="sldNum" sz="quarter" idx="12"/>
          </p:nvPr>
        </p:nvSpPr>
        <p:spPr/>
        <p:txBody>
          <a:bodyPr/>
          <a:lstStyle/>
          <a:p>
            <a:fld id="{FF4B985F-323F-4D02-9D4A-698D12F3E946}" type="slidenum">
              <a:rPr lang="en-IN" smtClean="0"/>
              <a:t>‹#›</a:t>
            </a:fld>
            <a:endParaRPr lang="en-IN"/>
          </a:p>
        </p:txBody>
      </p:sp>
    </p:spTree>
    <p:extLst>
      <p:ext uri="{BB962C8B-B14F-4D97-AF65-F5344CB8AC3E}">
        <p14:creationId xmlns:p14="http://schemas.microsoft.com/office/powerpoint/2010/main" val="2645908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67A7544-A2E0-FEB6-7E69-506E3A0FF2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1B0471C-8916-FBA0-630F-EEAE080714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26774E2-4102-6B9D-9FC9-ED778A2AA108}"/>
              </a:ext>
            </a:extLst>
          </p:cNvPr>
          <p:cNvSpPr>
            <a:spLocks noGrp="1"/>
          </p:cNvSpPr>
          <p:nvPr>
            <p:ph type="dt" sz="half" idx="10"/>
          </p:nvPr>
        </p:nvSpPr>
        <p:spPr/>
        <p:txBody>
          <a:bodyPr/>
          <a:lstStyle/>
          <a:p>
            <a:fld id="{EC7E6EA5-01CC-456A-81D8-3F76BA6B2D26}" type="datetimeFigureOut">
              <a:rPr lang="en-IN" smtClean="0"/>
              <a:t>24-10-2023</a:t>
            </a:fld>
            <a:endParaRPr lang="en-IN"/>
          </a:p>
        </p:txBody>
      </p:sp>
      <p:sp>
        <p:nvSpPr>
          <p:cNvPr id="5" name="Footer Placeholder 4">
            <a:extLst>
              <a:ext uri="{FF2B5EF4-FFF2-40B4-BE49-F238E27FC236}">
                <a16:creationId xmlns="" xmlns:a16="http://schemas.microsoft.com/office/drawing/2014/main" id="{DD68B68D-8329-A256-8411-A6C4DFA55C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20231C8-6430-085B-ACD0-1D8CBC2E1E68}"/>
              </a:ext>
            </a:extLst>
          </p:cNvPr>
          <p:cNvSpPr>
            <a:spLocks noGrp="1"/>
          </p:cNvSpPr>
          <p:nvPr>
            <p:ph type="sldNum" sz="quarter" idx="12"/>
          </p:nvPr>
        </p:nvSpPr>
        <p:spPr/>
        <p:txBody>
          <a:bodyPr/>
          <a:lstStyle/>
          <a:p>
            <a:fld id="{FF4B985F-323F-4D02-9D4A-698D12F3E946}" type="slidenum">
              <a:rPr lang="en-IN" smtClean="0"/>
              <a:t>‹#›</a:t>
            </a:fld>
            <a:endParaRPr lang="en-IN"/>
          </a:p>
        </p:txBody>
      </p:sp>
    </p:spTree>
    <p:extLst>
      <p:ext uri="{BB962C8B-B14F-4D97-AF65-F5344CB8AC3E}">
        <p14:creationId xmlns:p14="http://schemas.microsoft.com/office/powerpoint/2010/main" val="2155400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7FD99B-A694-7F68-CC63-8D1329EA87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CE2168A-46CD-ACC9-003B-5658B3CFF1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B988E86-1E29-0AA2-CE5B-633E564E143A}"/>
              </a:ext>
            </a:extLst>
          </p:cNvPr>
          <p:cNvSpPr>
            <a:spLocks noGrp="1"/>
          </p:cNvSpPr>
          <p:nvPr>
            <p:ph type="dt" sz="half" idx="10"/>
          </p:nvPr>
        </p:nvSpPr>
        <p:spPr/>
        <p:txBody>
          <a:bodyPr/>
          <a:lstStyle/>
          <a:p>
            <a:fld id="{EC7E6EA5-01CC-456A-81D8-3F76BA6B2D26}" type="datetimeFigureOut">
              <a:rPr lang="en-IN" smtClean="0"/>
              <a:t>24-10-2023</a:t>
            </a:fld>
            <a:endParaRPr lang="en-IN"/>
          </a:p>
        </p:txBody>
      </p:sp>
      <p:sp>
        <p:nvSpPr>
          <p:cNvPr id="5" name="Footer Placeholder 4">
            <a:extLst>
              <a:ext uri="{FF2B5EF4-FFF2-40B4-BE49-F238E27FC236}">
                <a16:creationId xmlns="" xmlns:a16="http://schemas.microsoft.com/office/drawing/2014/main" id="{116F0FBE-17A2-7B36-A2CC-F10AF9C9FD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FCBB1B0-CA9C-E00B-8A4F-5F10582EC119}"/>
              </a:ext>
            </a:extLst>
          </p:cNvPr>
          <p:cNvSpPr>
            <a:spLocks noGrp="1"/>
          </p:cNvSpPr>
          <p:nvPr>
            <p:ph type="sldNum" sz="quarter" idx="12"/>
          </p:nvPr>
        </p:nvSpPr>
        <p:spPr/>
        <p:txBody>
          <a:bodyPr/>
          <a:lstStyle/>
          <a:p>
            <a:fld id="{FF4B985F-323F-4D02-9D4A-698D12F3E946}" type="slidenum">
              <a:rPr lang="en-IN" smtClean="0"/>
              <a:t>‹#›</a:t>
            </a:fld>
            <a:endParaRPr lang="en-IN"/>
          </a:p>
        </p:txBody>
      </p:sp>
    </p:spTree>
    <p:extLst>
      <p:ext uri="{BB962C8B-B14F-4D97-AF65-F5344CB8AC3E}">
        <p14:creationId xmlns:p14="http://schemas.microsoft.com/office/powerpoint/2010/main" val="2049596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92E2ED-3C3E-08AD-0E35-E5B8993274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5074AF3-FA3F-6B94-E3C3-E8F3EDE11E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225FB591-27E6-CBEE-5ABD-154C091C0C46}"/>
              </a:ext>
            </a:extLst>
          </p:cNvPr>
          <p:cNvSpPr>
            <a:spLocks noGrp="1"/>
          </p:cNvSpPr>
          <p:nvPr>
            <p:ph type="dt" sz="half" idx="10"/>
          </p:nvPr>
        </p:nvSpPr>
        <p:spPr/>
        <p:txBody>
          <a:bodyPr/>
          <a:lstStyle/>
          <a:p>
            <a:fld id="{EC7E6EA5-01CC-456A-81D8-3F76BA6B2D26}" type="datetimeFigureOut">
              <a:rPr lang="en-IN" smtClean="0"/>
              <a:t>24-10-2023</a:t>
            </a:fld>
            <a:endParaRPr lang="en-IN"/>
          </a:p>
        </p:txBody>
      </p:sp>
      <p:sp>
        <p:nvSpPr>
          <p:cNvPr id="5" name="Footer Placeholder 4">
            <a:extLst>
              <a:ext uri="{FF2B5EF4-FFF2-40B4-BE49-F238E27FC236}">
                <a16:creationId xmlns="" xmlns:a16="http://schemas.microsoft.com/office/drawing/2014/main" id="{4ED97D8B-8A95-A8A2-B310-BB5666C322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C567C5C-4792-A8CC-EABE-E80F3FA5825B}"/>
              </a:ext>
            </a:extLst>
          </p:cNvPr>
          <p:cNvSpPr>
            <a:spLocks noGrp="1"/>
          </p:cNvSpPr>
          <p:nvPr>
            <p:ph type="sldNum" sz="quarter" idx="12"/>
          </p:nvPr>
        </p:nvSpPr>
        <p:spPr/>
        <p:txBody>
          <a:bodyPr/>
          <a:lstStyle/>
          <a:p>
            <a:fld id="{FF4B985F-323F-4D02-9D4A-698D12F3E946}" type="slidenum">
              <a:rPr lang="en-IN" smtClean="0"/>
              <a:t>‹#›</a:t>
            </a:fld>
            <a:endParaRPr lang="en-IN"/>
          </a:p>
        </p:txBody>
      </p:sp>
    </p:spTree>
    <p:extLst>
      <p:ext uri="{BB962C8B-B14F-4D97-AF65-F5344CB8AC3E}">
        <p14:creationId xmlns:p14="http://schemas.microsoft.com/office/powerpoint/2010/main" val="2242619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907F8C-BDD4-92C7-1927-6E861E200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B8A14B6-82B4-AEAD-229C-05AB00C27E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138D13C5-1673-845E-DFDB-9A459210CE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E90C0A33-FB34-48E5-79EA-5D452570545F}"/>
              </a:ext>
            </a:extLst>
          </p:cNvPr>
          <p:cNvSpPr>
            <a:spLocks noGrp="1"/>
          </p:cNvSpPr>
          <p:nvPr>
            <p:ph type="dt" sz="half" idx="10"/>
          </p:nvPr>
        </p:nvSpPr>
        <p:spPr/>
        <p:txBody>
          <a:bodyPr/>
          <a:lstStyle/>
          <a:p>
            <a:fld id="{EC7E6EA5-01CC-456A-81D8-3F76BA6B2D26}" type="datetimeFigureOut">
              <a:rPr lang="en-IN" smtClean="0"/>
              <a:t>24-10-2023</a:t>
            </a:fld>
            <a:endParaRPr lang="en-IN"/>
          </a:p>
        </p:txBody>
      </p:sp>
      <p:sp>
        <p:nvSpPr>
          <p:cNvPr id="6" name="Footer Placeholder 5">
            <a:extLst>
              <a:ext uri="{FF2B5EF4-FFF2-40B4-BE49-F238E27FC236}">
                <a16:creationId xmlns="" xmlns:a16="http://schemas.microsoft.com/office/drawing/2014/main" id="{540896C0-D7A3-40F8-52B2-A407F9A0E6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57CB27A-F53F-0D4A-EF64-AB4E297FE017}"/>
              </a:ext>
            </a:extLst>
          </p:cNvPr>
          <p:cNvSpPr>
            <a:spLocks noGrp="1"/>
          </p:cNvSpPr>
          <p:nvPr>
            <p:ph type="sldNum" sz="quarter" idx="12"/>
          </p:nvPr>
        </p:nvSpPr>
        <p:spPr/>
        <p:txBody>
          <a:bodyPr/>
          <a:lstStyle/>
          <a:p>
            <a:fld id="{FF4B985F-323F-4D02-9D4A-698D12F3E946}" type="slidenum">
              <a:rPr lang="en-IN" smtClean="0"/>
              <a:t>‹#›</a:t>
            </a:fld>
            <a:endParaRPr lang="en-IN"/>
          </a:p>
        </p:txBody>
      </p:sp>
    </p:spTree>
    <p:extLst>
      <p:ext uri="{BB962C8B-B14F-4D97-AF65-F5344CB8AC3E}">
        <p14:creationId xmlns:p14="http://schemas.microsoft.com/office/powerpoint/2010/main" val="364580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2286FA-2F0E-89D8-C0E9-74FC2BBC92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AF7DE1D-6550-FF43-2B53-5C3BED98DC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F02BADB-BF58-645B-2BA4-8C03F46FA1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3050615C-A3AE-D35E-B069-9E9E837535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8861219F-EAB9-C25A-F835-9A95D4C092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C1A76DD9-5B3B-F5FD-B0D0-27D6A11FEB77}"/>
              </a:ext>
            </a:extLst>
          </p:cNvPr>
          <p:cNvSpPr>
            <a:spLocks noGrp="1"/>
          </p:cNvSpPr>
          <p:nvPr>
            <p:ph type="dt" sz="half" idx="10"/>
          </p:nvPr>
        </p:nvSpPr>
        <p:spPr/>
        <p:txBody>
          <a:bodyPr/>
          <a:lstStyle/>
          <a:p>
            <a:fld id="{EC7E6EA5-01CC-456A-81D8-3F76BA6B2D26}" type="datetimeFigureOut">
              <a:rPr lang="en-IN" smtClean="0"/>
              <a:t>24-10-2023</a:t>
            </a:fld>
            <a:endParaRPr lang="en-IN"/>
          </a:p>
        </p:txBody>
      </p:sp>
      <p:sp>
        <p:nvSpPr>
          <p:cNvPr id="8" name="Footer Placeholder 7">
            <a:extLst>
              <a:ext uri="{FF2B5EF4-FFF2-40B4-BE49-F238E27FC236}">
                <a16:creationId xmlns="" xmlns:a16="http://schemas.microsoft.com/office/drawing/2014/main" id="{2A007E41-101A-BECB-3CC1-6416F63173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932F8B10-808E-8E4E-91D7-250FA0D0B475}"/>
              </a:ext>
            </a:extLst>
          </p:cNvPr>
          <p:cNvSpPr>
            <a:spLocks noGrp="1"/>
          </p:cNvSpPr>
          <p:nvPr>
            <p:ph type="sldNum" sz="quarter" idx="12"/>
          </p:nvPr>
        </p:nvSpPr>
        <p:spPr/>
        <p:txBody>
          <a:bodyPr/>
          <a:lstStyle/>
          <a:p>
            <a:fld id="{FF4B985F-323F-4D02-9D4A-698D12F3E946}" type="slidenum">
              <a:rPr lang="en-IN" smtClean="0"/>
              <a:t>‹#›</a:t>
            </a:fld>
            <a:endParaRPr lang="en-IN"/>
          </a:p>
        </p:txBody>
      </p:sp>
    </p:spTree>
    <p:extLst>
      <p:ext uri="{BB962C8B-B14F-4D97-AF65-F5344CB8AC3E}">
        <p14:creationId xmlns:p14="http://schemas.microsoft.com/office/powerpoint/2010/main" val="676213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8D3FC2-36AC-8197-1139-FC88695EA8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C1A5D145-135C-6584-5826-07A3B49F425F}"/>
              </a:ext>
            </a:extLst>
          </p:cNvPr>
          <p:cNvSpPr>
            <a:spLocks noGrp="1"/>
          </p:cNvSpPr>
          <p:nvPr>
            <p:ph type="dt" sz="half" idx="10"/>
          </p:nvPr>
        </p:nvSpPr>
        <p:spPr/>
        <p:txBody>
          <a:bodyPr/>
          <a:lstStyle/>
          <a:p>
            <a:fld id="{EC7E6EA5-01CC-456A-81D8-3F76BA6B2D26}" type="datetimeFigureOut">
              <a:rPr lang="en-IN" smtClean="0"/>
              <a:t>24-10-2023</a:t>
            </a:fld>
            <a:endParaRPr lang="en-IN"/>
          </a:p>
        </p:txBody>
      </p:sp>
      <p:sp>
        <p:nvSpPr>
          <p:cNvPr id="4" name="Footer Placeholder 3">
            <a:extLst>
              <a:ext uri="{FF2B5EF4-FFF2-40B4-BE49-F238E27FC236}">
                <a16:creationId xmlns="" xmlns:a16="http://schemas.microsoft.com/office/drawing/2014/main" id="{A425D5C7-F3D0-26B5-BED9-F4468C7C7A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08169ABF-D08B-C3DC-93BC-A13FC502CC92}"/>
              </a:ext>
            </a:extLst>
          </p:cNvPr>
          <p:cNvSpPr>
            <a:spLocks noGrp="1"/>
          </p:cNvSpPr>
          <p:nvPr>
            <p:ph type="sldNum" sz="quarter" idx="12"/>
          </p:nvPr>
        </p:nvSpPr>
        <p:spPr/>
        <p:txBody>
          <a:bodyPr/>
          <a:lstStyle/>
          <a:p>
            <a:fld id="{FF4B985F-323F-4D02-9D4A-698D12F3E946}" type="slidenum">
              <a:rPr lang="en-IN" smtClean="0"/>
              <a:t>‹#›</a:t>
            </a:fld>
            <a:endParaRPr lang="en-IN"/>
          </a:p>
        </p:txBody>
      </p:sp>
    </p:spTree>
    <p:extLst>
      <p:ext uri="{BB962C8B-B14F-4D97-AF65-F5344CB8AC3E}">
        <p14:creationId xmlns:p14="http://schemas.microsoft.com/office/powerpoint/2010/main" val="2697235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06A861D-63D5-B764-AE23-D1B8C184B578}"/>
              </a:ext>
            </a:extLst>
          </p:cNvPr>
          <p:cNvSpPr>
            <a:spLocks noGrp="1"/>
          </p:cNvSpPr>
          <p:nvPr>
            <p:ph type="dt" sz="half" idx="10"/>
          </p:nvPr>
        </p:nvSpPr>
        <p:spPr/>
        <p:txBody>
          <a:bodyPr/>
          <a:lstStyle/>
          <a:p>
            <a:fld id="{EC7E6EA5-01CC-456A-81D8-3F76BA6B2D26}" type="datetimeFigureOut">
              <a:rPr lang="en-IN" smtClean="0"/>
              <a:t>24-10-2023</a:t>
            </a:fld>
            <a:endParaRPr lang="en-IN"/>
          </a:p>
        </p:txBody>
      </p:sp>
      <p:sp>
        <p:nvSpPr>
          <p:cNvPr id="3" name="Footer Placeholder 2">
            <a:extLst>
              <a:ext uri="{FF2B5EF4-FFF2-40B4-BE49-F238E27FC236}">
                <a16:creationId xmlns="" xmlns:a16="http://schemas.microsoft.com/office/drawing/2014/main" id="{1EBD5697-3A3C-BC70-F0FE-5D3C455C32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096D9A23-B790-1C8B-A3E2-2953080D8846}"/>
              </a:ext>
            </a:extLst>
          </p:cNvPr>
          <p:cNvSpPr>
            <a:spLocks noGrp="1"/>
          </p:cNvSpPr>
          <p:nvPr>
            <p:ph type="sldNum" sz="quarter" idx="12"/>
          </p:nvPr>
        </p:nvSpPr>
        <p:spPr/>
        <p:txBody>
          <a:bodyPr/>
          <a:lstStyle/>
          <a:p>
            <a:fld id="{FF4B985F-323F-4D02-9D4A-698D12F3E946}" type="slidenum">
              <a:rPr lang="en-IN" smtClean="0"/>
              <a:t>‹#›</a:t>
            </a:fld>
            <a:endParaRPr lang="en-IN"/>
          </a:p>
        </p:txBody>
      </p:sp>
    </p:spTree>
    <p:extLst>
      <p:ext uri="{BB962C8B-B14F-4D97-AF65-F5344CB8AC3E}">
        <p14:creationId xmlns:p14="http://schemas.microsoft.com/office/powerpoint/2010/main" val="984070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EE5957-5C7F-C2C1-EB02-D77765BD4F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1F082F2-2312-BF2B-1AA5-3BD837C34F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1B190F90-C11D-EFB9-3CCB-3FE3910F70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BB03FE9-9150-7DCC-D3CD-4C2E8A5C7A8C}"/>
              </a:ext>
            </a:extLst>
          </p:cNvPr>
          <p:cNvSpPr>
            <a:spLocks noGrp="1"/>
          </p:cNvSpPr>
          <p:nvPr>
            <p:ph type="dt" sz="half" idx="10"/>
          </p:nvPr>
        </p:nvSpPr>
        <p:spPr/>
        <p:txBody>
          <a:bodyPr/>
          <a:lstStyle/>
          <a:p>
            <a:fld id="{EC7E6EA5-01CC-456A-81D8-3F76BA6B2D26}" type="datetimeFigureOut">
              <a:rPr lang="en-IN" smtClean="0"/>
              <a:t>24-10-2023</a:t>
            </a:fld>
            <a:endParaRPr lang="en-IN"/>
          </a:p>
        </p:txBody>
      </p:sp>
      <p:sp>
        <p:nvSpPr>
          <p:cNvPr id="6" name="Footer Placeholder 5">
            <a:extLst>
              <a:ext uri="{FF2B5EF4-FFF2-40B4-BE49-F238E27FC236}">
                <a16:creationId xmlns="" xmlns:a16="http://schemas.microsoft.com/office/drawing/2014/main" id="{0E149307-F340-4616-D93B-9E27B67673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728AD8E-6AEA-2D98-8724-6EC2CEAF288C}"/>
              </a:ext>
            </a:extLst>
          </p:cNvPr>
          <p:cNvSpPr>
            <a:spLocks noGrp="1"/>
          </p:cNvSpPr>
          <p:nvPr>
            <p:ph type="sldNum" sz="quarter" idx="12"/>
          </p:nvPr>
        </p:nvSpPr>
        <p:spPr/>
        <p:txBody>
          <a:bodyPr/>
          <a:lstStyle/>
          <a:p>
            <a:fld id="{FF4B985F-323F-4D02-9D4A-698D12F3E946}" type="slidenum">
              <a:rPr lang="en-IN" smtClean="0"/>
              <a:t>‹#›</a:t>
            </a:fld>
            <a:endParaRPr lang="en-IN"/>
          </a:p>
        </p:txBody>
      </p:sp>
    </p:spTree>
    <p:extLst>
      <p:ext uri="{BB962C8B-B14F-4D97-AF65-F5344CB8AC3E}">
        <p14:creationId xmlns:p14="http://schemas.microsoft.com/office/powerpoint/2010/main" val="3654770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6EAA8F-533A-11F8-F033-3ACBC448EC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E2BFC7E7-5EE8-E01A-ED2B-A95B106036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83B678C5-650C-BC7D-CD73-ECE85E167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81B576C-1A79-DC34-823C-C968072A156B}"/>
              </a:ext>
            </a:extLst>
          </p:cNvPr>
          <p:cNvSpPr>
            <a:spLocks noGrp="1"/>
          </p:cNvSpPr>
          <p:nvPr>
            <p:ph type="dt" sz="half" idx="10"/>
          </p:nvPr>
        </p:nvSpPr>
        <p:spPr/>
        <p:txBody>
          <a:bodyPr/>
          <a:lstStyle/>
          <a:p>
            <a:fld id="{EC7E6EA5-01CC-456A-81D8-3F76BA6B2D26}" type="datetimeFigureOut">
              <a:rPr lang="en-IN" smtClean="0"/>
              <a:t>24-10-2023</a:t>
            </a:fld>
            <a:endParaRPr lang="en-IN"/>
          </a:p>
        </p:txBody>
      </p:sp>
      <p:sp>
        <p:nvSpPr>
          <p:cNvPr id="6" name="Footer Placeholder 5">
            <a:extLst>
              <a:ext uri="{FF2B5EF4-FFF2-40B4-BE49-F238E27FC236}">
                <a16:creationId xmlns="" xmlns:a16="http://schemas.microsoft.com/office/drawing/2014/main" id="{E2C36EE6-C488-17B6-DB8E-F57143A0A6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0D4769A-2F3C-0665-A194-72640D41E1CB}"/>
              </a:ext>
            </a:extLst>
          </p:cNvPr>
          <p:cNvSpPr>
            <a:spLocks noGrp="1"/>
          </p:cNvSpPr>
          <p:nvPr>
            <p:ph type="sldNum" sz="quarter" idx="12"/>
          </p:nvPr>
        </p:nvSpPr>
        <p:spPr/>
        <p:txBody>
          <a:bodyPr/>
          <a:lstStyle/>
          <a:p>
            <a:fld id="{FF4B985F-323F-4D02-9D4A-698D12F3E946}" type="slidenum">
              <a:rPr lang="en-IN" smtClean="0"/>
              <a:t>‹#›</a:t>
            </a:fld>
            <a:endParaRPr lang="en-IN"/>
          </a:p>
        </p:txBody>
      </p:sp>
    </p:spTree>
    <p:extLst>
      <p:ext uri="{BB962C8B-B14F-4D97-AF65-F5344CB8AC3E}">
        <p14:creationId xmlns:p14="http://schemas.microsoft.com/office/powerpoint/2010/main" val="31989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9648C02-B158-51CB-607D-0BD30858B0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B40DE0F-FD74-4CC7-2DF2-D77A1C8B9C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9FF332E-BC20-E085-CBA8-9D227B9B89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7E6EA5-01CC-456A-81D8-3F76BA6B2D26}" type="datetimeFigureOut">
              <a:rPr lang="en-IN" smtClean="0"/>
              <a:t>24-10-2023</a:t>
            </a:fld>
            <a:endParaRPr lang="en-IN"/>
          </a:p>
        </p:txBody>
      </p:sp>
      <p:sp>
        <p:nvSpPr>
          <p:cNvPr id="5" name="Footer Placeholder 4">
            <a:extLst>
              <a:ext uri="{FF2B5EF4-FFF2-40B4-BE49-F238E27FC236}">
                <a16:creationId xmlns="" xmlns:a16="http://schemas.microsoft.com/office/drawing/2014/main" id="{76EBD8DA-A9D2-E6A6-19D3-33DC92AD4F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499B6DDA-FD36-975B-431E-FBFE0B182F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4B985F-323F-4D02-9D4A-698D12F3E946}" type="slidenum">
              <a:rPr lang="en-IN" smtClean="0"/>
              <a:t>‹#›</a:t>
            </a:fld>
            <a:endParaRPr lang="en-IN"/>
          </a:p>
        </p:txBody>
      </p:sp>
    </p:spTree>
    <p:extLst>
      <p:ext uri="{BB962C8B-B14F-4D97-AF65-F5344CB8AC3E}">
        <p14:creationId xmlns:p14="http://schemas.microsoft.com/office/powerpoint/2010/main" val="4164758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oldsgym.in/" TargetMode="External"/><Relationship Id="rId2" Type="http://schemas.openxmlformats.org/officeDocument/2006/relationships/hyperlink" Target="https://www.bodyzonegym.i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D2229D6A-88B3-27FE-6DC5-EFD872933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8995" y="251420"/>
            <a:ext cx="2157706" cy="1181061"/>
          </a:xfrm>
          <a:prstGeom prst="rect">
            <a:avLst/>
          </a:prstGeom>
        </p:spPr>
      </p:pic>
      <p:pic>
        <p:nvPicPr>
          <p:cNvPr id="11" name="Picture 10">
            <a:extLst>
              <a:ext uri="{FF2B5EF4-FFF2-40B4-BE49-F238E27FC236}">
                <a16:creationId xmlns="" xmlns:a16="http://schemas.microsoft.com/office/drawing/2014/main" id="{123ED928-0FEA-11CE-12B8-89ED62144C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7016" y="1229980"/>
            <a:ext cx="1909685" cy="1073444"/>
          </a:xfrm>
          <a:prstGeom prst="rect">
            <a:avLst/>
          </a:prstGeom>
        </p:spPr>
      </p:pic>
      <p:sp>
        <p:nvSpPr>
          <p:cNvPr id="12" name="Title 11">
            <a:extLst>
              <a:ext uri="{FF2B5EF4-FFF2-40B4-BE49-F238E27FC236}">
                <a16:creationId xmlns="" xmlns:a16="http://schemas.microsoft.com/office/drawing/2014/main" id="{9C233727-3F41-3B55-AAE0-B407C9B0E669}"/>
              </a:ext>
            </a:extLst>
          </p:cNvPr>
          <p:cNvSpPr>
            <a:spLocks noGrp="1"/>
          </p:cNvSpPr>
          <p:nvPr>
            <p:ph type="ctrTitle"/>
          </p:nvPr>
        </p:nvSpPr>
        <p:spPr>
          <a:xfrm>
            <a:off x="1888667" y="2906057"/>
            <a:ext cx="8766891" cy="1181061"/>
          </a:xfrm>
        </p:spPr>
        <p:txBody>
          <a:bodyPr>
            <a:normAutofit/>
          </a:bodyPr>
          <a:lstStyle/>
          <a:p>
            <a:r>
              <a:rPr lang="en-US" sz="5400">
                <a:latin typeface="Times New Roman" panose="02020603050405020304" pitchFamily="18" charset="0"/>
                <a:cs typeface="Times New Roman" panose="02020603050405020304" pitchFamily="18" charset="0"/>
              </a:rPr>
              <a:t>PROJECT </a:t>
            </a:r>
            <a:r>
              <a:rPr lang="en-US" sz="5400" smtClean="0">
                <a:latin typeface="Times New Roman" panose="02020603050405020304" pitchFamily="18" charset="0"/>
                <a:cs typeface="Times New Roman" panose="02020603050405020304" pitchFamily="18" charset="0"/>
              </a:rPr>
              <a:t>MARATHON</a:t>
            </a:r>
            <a:endParaRPr lang="en-IN" sz="5400" dirty="0">
              <a:latin typeface="Times New Roman" panose="02020603050405020304" pitchFamily="18" charset="0"/>
              <a:cs typeface="Times New Roman" panose="02020603050405020304" pitchFamily="18" charset="0"/>
            </a:endParaRPr>
          </a:p>
        </p:txBody>
      </p:sp>
      <p:sp>
        <p:nvSpPr>
          <p:cNvPr id="13" name="Subtitle 12">
            <a:extLst>
              <a:ext uri="{FF2B5EF4-FFF2-40B4-BE49-F238E27FC236}">
                <a16:creationId xmlns="" xmlns:a16="http://schemas.microsoft.com/office/drawing/2014/main" id="{C04F5F74-BF96-72AE-92D0-FA4890731AF9}"/>
              </a:ext>
            </a:extLst>
          </p:cNvPr>
          <p:cNvSpPr>
            <a:spLocks noGrp="1"/>
          </p:cNvSpPr>
          <p:nvPr>
            <p:ph type="subTitle" idx="1"/>
          </p:nvPr>
        </p:nvSpPr>
        <p:spPr>
          <a:xfrm>
            <a:off x="3396331" y="2287956"/>
            <a:ext cx="4771053" cy="1383562"/>
          </a:xfrm>
        </p:spPr>
        <p:txBody>
          <a:bodyPr>
            <a:normAutofit/>
          </a:bodyPr>
          <a:lstStyle/>
          <a:p>
            <a:r>
              <a:rPr lang="en-US" sz="2000" b="1" dirty="0"/>
              <a:t>Software Development &amp; Testing</a:t>
            </a:r>
          </a:p>
          <a:p>
            <a:r>
              <a:rPr lang="en-US" sz="2000" b="1" dirty="0"/>
              <a:t>Training and Placement Center.</a:t>
            </a:r>
            <a:endParaRPr lang="en-IN" sz="2000" b="1" dirty="0"/>
          </a:p>
        </p:txBody>
      </p:sp>
      <p:sp>
        <p:nvSpPr>
          <p:cNvPr id="17" name="Subtitle 12">
            <a:extLst>
              <a:ext uri="{FF2B5EF4-FFF2-40B4-BE49-F238E27FC236}">
                <a16:creationId xmlns="" xmlns:a16="http://schemas.microsoft.com/office/drawing/2014/main" id="{BFD30AA6-3850-C349-0C64-2CB9D71717F3}"/>
              </a:ext>
            </a:extLst>
          </p:cNvPr>
          <p:cNvSpPr txBox="1">
            <a:spLocks/>
          </p:cNvSpPr>
          <p:nvPr/>
        </p:nvSpPr>
        <p:spPr>
          <a:xfrm>
            <a:off x="498408" y="4942593"/>
            <a:ext cx="3961625" cy="889040"/>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t>UNDER THE GUIDANCE OF</a:t>
            </a:r>
          </a:p>
          <a:p>
            <a:r>
              <a:rPr lang="en-US" sz="2000" b="1" dirty="0">
                <a:solidFill>
                  <a:srgbClr val="FF0000"/>
                </a:solidFill>
              </a:rPr>
              <a:t>VIGNESH SIR</a:t>
            </a:r>
          </a:p>
          <a:p>
            <a:r>
              <a:rPr lang="en-IN" sz="2000" dirty="0"/>
              <a:t>FULL STACK DEVLOPER</a:t>
            </a:r>
          </a:p>
        </p:txBody>
      </p:sp>
      <p:sp>
        <p:nvSpPr>
          <p:cNvPr id="18" name="Subtitle 12">
            <a:extLst>
              <a:ext uri="{FF2B5EF4-FFF2-40B4-BE49-F238E27FC236}">
                <a16:creationId xmlns="" xmlns:a16="http://schemas.microsoft.com/office/drawing/2014/main" id="{4B3479D0-4C8B-15A4-ECD2-A46CB42661FF}"/>
              </a:ext>
            </a:extLst>
          </p:cNvPr>
          <p:cNvSpPr txBox="1">
            <a:spLocks/>
          </p:cNvSpPr>
          <p:nvPr/>
        </p:nvSpPr>
        <p:spPr>
          <a:xfrm>
            <a:off x="7692309" y="4942593"/>
            <a:ext cx="3961625" cy="889040"/>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t>PRESENTED BY</a:t>
            </a:r>
          </a:p>
          <a:p>
            <a:r>
              <a:rPr lang="en-US" sz="2000" b="1" dirty="0">
                <a:solidFill>
                  <a:srgbClr val="FF0000"/>
                </a:solidFill>
              </a:rPr>
              <a:t>HRITHIK GUPTA</a:t>
            </a:r>
          </a:p>
          <a:p>
            <a:r>
              <a:rPr lang="en-IN" sz="2000" dirty="0"/>
              <a:t>7020823933</a:t>
            </a:r>
          </a:p>
        </p:txBody>
      </p:sp>
    </p:spTree>
    <p:extLst>
      <p:ext uri="{BB962C8B-B14F-4D97-AF65-F5344CB8AC3E}">
        <p14:creationId xmlns:p14="http://schemas.microsoft.com/office/powerpoint/2010/main" val="1841310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109E56-7446-AE4E-37DB-51131FED6C71}"/>
              </a:ext>
            </a:extLst>
          </p:cNvPr>
          <p:cNvSpPr>
            <a:spLocks noGrp="1"/>
          </p:cNvSpPr>
          <p:nvPr>
            <p:ph type="title"/>
          </p:nvPr>
        </p:nvSpPr>
        <p:spPr>
          <a:xfrm>
            <a:off x="401216" y="276873"/>
            <a:ext cx="6867331" cy="530225"/>
          </a:xfrm>
        </p:spPr>
        <p:txBody>
          <a:bodyPr>
            <a:normAutofit/>
          </a:bodyPr>
          <a:lstStyle/>
          <a:p>
            <a:r>
              <a:rPr lang="en-US" sz="2800" dirty="0">
                <a:latin typeface="Times New Roman" panose="02020603050405020304" pitchFamily="18" charset="0"/>
                <a:cs typeface="Times New Roman" panose="02020603050405020304" pitchFamily="18" charset="0"/>
              </a:rPr>
              <a:t>Testimonial Section of Home Page</a:t>
            </a:r>
            <a:endParaRPr lang="en-IN" sz="2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 xmlns:a16="http://schemas.microsoft.com/office/drawing/2014/main" id="{387E9458-4941-73B2-0D82-301E5D9C6134}"/>
              </a:ext>
            </a:extLst>
          </p:cNvPr>
          <p:cNvSpPr>
            <a:spLocks noGrp="1"/>
          </p:cNvSpPr>
          <p:nvPr>
            <p:ph type="body" sz="half" idx="2"/>
          </p:nvPr>
        </p:nvSpPr>
        <p:spPr>
          <a:xfrm>
            <a:off x="401216" y="810144"/>
            <a:ext cx="10950996" cy="760445"/>
          </a:xfrm>
        </p:spPr>
        <p:txBody>
          <a:bodyPr>
            <a:normAutofit/>
          </a:bodyPr>
          <a:lstStyle/>
          <a:p>
            <a:r>
              <a:rPr lang="en-US" sz="1800" dirty="0"/>
              <a:t>This is fifth section of home page which consist of review of multiple gym members this is done by onclick event on down side dots  by </a:t>
            </a:r>
            <a:r>
              <a:rPr lang="en-US" sz="1800" dirty="0" err="1"/>
              <a:t>javascript</a:t>
            </a:r>
            <a:r>
              <a:rPr lang="en-US" sz="1800" dirty="0"/>
              <a:t>. </a:t>
            </a:r>
            <a:endParaRPr lang="en-IN" sz="1800" dirty="0"/>
          </a:p>
        </p:txBody>
      </p:sp>
      <p:pic>
        <p:nvPicPr>
          <p:cNvPr id="8" name="Picture Placeholder 7">
            <a:extLst>
              <a:ext uri="{FF2B5EF4-FFF2-40B4-BE49-F238E27FC236}">
                <a16:creationId xmlns="" xmlns:a16="http://schemas.microsoft.com/office/drawing/2014/main" id="{0BB49339-A788-8D09-0119-79439556DDD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1999" b="11999"/>
          <a:stretch/>
        </p:blipFill>
        <p:spPr>
          <a:xfrm>
            <a:off x="254794" y="1660847"/>
            <a:ext cx="11682412" cy="4991879"/>
          </a:xfrm>
        </p:spPr>
      </p:pic>
    </p:spTree>
    <p:extLst>
      <p:ext uri="{BB962C8B-B14F-4D97-AF65-F5344CB8AC3E}">
        <p14:creationId xmlns:p14="http://schemas.microsoft.com/office/powerpoint/2010/main" val="1681018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109E56-7446-AE4E-37DB-51131FED6C71}"/>
              </a:ext>
            </a:extLst>
          </p:cNvPr>
          <p:cNvSpPr>
            <a:spLocks noGrp="1"/>
          </p:cNvSpPr>
          <p:nvPr>
            <p:ph type="title"/>
          </p:nvPr>
        </p:nvSpPr>
        <p:spPr>
          <a:xfrm>
            <a:off x="401216" y="323526"/>
            <a:ext cx="6867331" cy="530225"/>
          </a:xfrm>
        </p:spPr>
        <p:txBody>
          <a:bodyPr>
            <a:normAutofit/>
          </a:bodyPr>
          <a:lstStyle/>
          <a:p>
            <a:r>
              <a:rPr lang="en-US" sz="2800" dirty="0">
                <a:latin typeface="Times New Roman" panose="02020603050405020304" pitchFamily="18" charset="0"/>
                <a:cs typeface="Times New Roman" panose="02020603050405020304" pitchFamily="18" charset="0"/>
              </a:rPr>
              <a:t>FAQ Section of Home Page</a:t>
            </a:r>
            <a:endParaRPr lang="en-IN" sz="2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 xmlns:a16="http://schemas.microsoft.com/office/drawing/2014/main" id="{387E9458-4941-73B2-0D82-301E5D9C6134}"/>
              </a:ext>
            </a:extLst>
          </p:cNvPr>
          <p:cNvSpPr>
            <a:spLocks noGrp="1"/>
          </p:cNvSpPr>
          <p:nvPr>
            <p:ph type="body" sz="half" idx="2"/>
          </p:nvPr>
        </p:nvSpPr>
        <p:spPr>
          <a:xfrm>
            <a:off x="401216" y="810144"/>
            <a:ext cx="10950996" cy="760445"/>
          </a:xfrm>
        </p:spPr>
        <p:txBody>
          <a:bodyPr>
            <a:normAutofit/>
          </a:bodyPr>
          <a:lstStyle/>
          <a:p>
            <a:r>
              <a:rPr lang="en-US" sz="1800" dirty="0"/>
              <a:t>This is sixth section of home page which consist of most ask question with there answer by click on question this is done by </a:t>
            </a:r>
            <a:r>
              <a:rPr lang="en-US" sz="1800" dirty="0" smtClean="0"/>
              <a:t>java script. </a:t>
            </a:r>
            <a:endParaRPr lang="en-IN" sz="1800" dirty="0"/>
          </a:p>
        </p:txBody>
      </p:sp>
      <p:pic>
        <p:nvPicPr>
          <p:cNvPr id="8" name="Picture Placeholder 7">
            <a:extLst>
              <a:ext uri="{FF2B5EF4-FFF2-40B4-BE49-F238E27FC236}">
                <a16:creationId xmlns="" xmlns:a16="http://schemas.microsoft.com/office/drawing/2014/main" id="{0BB49339-A788-8D09-0119-79439556DDD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1999" b="11999"/>
          <a:stretch/>
        </p:blipFill>
        <p:spPr>
          <a:xfrm>
            <a:off x="254794" y="2224585"/>
            <a:ext cx="11682412" cy="4428141"/>
          </a:xfrm>
        </p:spPr>
      </p:pic>
      <p:pic>
        <p:nvPicPr>
          <p:cNvPr id="3" name="Picture Placeholder 7">
            <a:extLst>
              <a:ext uri="{FF2B5EF4-FFF2-40B4-BE49-F238E27FC236}">
                <a16:creationId xmlns="" xmlns:a16="http://schemas.microsoft.com/office/drawing/2014/main" id="{33255258-34F8-5C16-D1ED-03B1D4CE6F3B}"/>
              </a:ext>
            </a:extLst>
          </p:cNvPr>
          <p:cNvPicPr>
            <a:picLocks noChangeAspect="1"/>
          </p:cNvPicPr>
          <p:nvPr/>
        </p:nvPicPr>
        <p:blipFill rotWithShape="1">
          <a:blip r:embed="rId3">
            <a:extLst>
              <a:ext uri="{28A0092B-C50C-407E-A947-70E740481C1C}">
                <a14:useLocalDpi xmlns:a14="http://schemas.microsoft.com/office/drawing/2010/main" val="0"/>
              </a:ext>
            </a:extLst>
          </a:blip>
          <a:srcRect t="11999" b="69679"/>
          <a:stretch/>
        </p:blipFill>
        <p:spPr>
          <a:xfrm>
            <a:off x="261984" y="1455479"/>
            <a:ext cx="11682412" cy="1203456"/>
          </a:xfrm>
          <a:prstGeom prst="rect">
            <a:avLst/>
          </a:prstGeom>
        </p:spPr>
      </p:pic>
    </p:spTree>
    <p:extLst>
      <p:ext uri="{BB962C8B-B14F-4D97-AF65-F5344CB8AC3E}">
        <p14:creationId xmlns:p14="http://schemas.microsoft.com/office/powerpoint/2010/main" val="3489187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109E56-7446-AE4E-37DB-51131FED6C71}"/>
              </a:ext>
            </a:extLst>
          </p:cNvPr>
          <p:cNvSpPr>
            <a:spLocks noGrp="1"/>
          </p:cNvSpPr>
          <p:nvPr>
            <p:ph type="title"/>
          </p:nvPr>
        </p:nvSpPr>
        <p:spPr>
          <a:xfrm>
            <a:off x="401216" y="323526"/>
            <a:ext cx="6867331" cy="530225"/>
          </a:xfrm>
        </p:spPr>
        <p:txBody>
          <a:bodyPr>
            <a:normAutofit/>
          </a:bodyPr>
          <a:lstStyle/>
          <a:p>
            <a:r>
              <a:rPr lang="en-US" sz="2800" dirty="0" smtClean="0">
                <a:latin typeface="Times New Roman" panose="02020603050405020304" pitchFamily="18" charset="0"/>
                <a:cs typeface="Times New Roman" panose="02020603050405020304" pitchFamily="18" charset="0"/>
              </a:rPr>
              <a:t>Footer Section </a:t>
            </a:r>
            <a:r>
              <a:rPr lang="en-US" sz="2800" dirty="0">
                <a:latin typeface="Times New Roman" panose="02020603050405020304" pitchFamily="18" charset="0"/>
                <a:cs typeface="Times New Roman" panose="02020603050405020304" pitchFamily="18" charset="0"/>
              </a:rPr>
              <a:t>of Home Page</a:t>
            </a:r>
            <a:endParaRPr lang="en-IN" sz="2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 xmlns:a16="http://schemas.microsoft.com/office/drawing/2014/main" id="{387E9458-4941-73B2-0D82-301E5D9C6134}"/>
              </a:ext>
            </a:extLst>
          </p:cNvPr>
          <p:cNvSpPr>
            <a:spLocks noGrp="1"/>
          </p:cNvSpPr>
          <p:nvPr>
            <p:ph type="body" sz="half" idx="2"/>
          </p:nvPr>
        </p:nvSpPr>
        <p:spPr>
          <a:xfrm>
            <a:off x="401216" y="810144"/>
            <a:ext cx="10950996" cy="760445"/>
          </a:xfrm>
        </p:spPr>
        <p:txBody>
          <a:bodyPr>
            <a:normAutofit/>
          </a:bodyPr>
          <a:lstStyle/>
          <a:p>
            <a:r>
              <a:rPr lang="en-US" sz="1800" dirty="0"/>
              <a:t>This is last section of home page which consist contact details and user can directly contact us by putting message.</a:t>
            </a:r>
            <a:endParaRPr lang="en-IN" sz="1800" dirty="0"/>
          </a:p>
        </p:txBody>
      </p:sp>
      <p:pic>
        <p:nvPicPr>
          <p:cNvPr id="8" name="Picture Placeholder 7">
            <a:extLst>
              <a:ext uri="{FF2B5EF4-FFF2-40B4-BE49-F238E27FC236}">
                <a16:creationId xmlns="" xmlns:a16="http://schemas.microsoft.com/office/drawing/2014/main" id="{0BB49339-A788-8D09-0119-79439556DDD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518615" y="2057207"/>
            <a:ext cx="11041039" cy="4586189"/>
          </a:xfrm>
        </p:spPr>
      </p:pic>
    </p:spTree>
    <p:extLst>
      <p:ext uri="{BB962C8B-B14F-4D97-AF65-F5344CB8AC3E}">
        <p14:creationId xmlns:p14="http://schemas.microsoft.com/office/powerpoint/2010/main" val="2079225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109E56-7446-AE4E-37DB-51131FED6C71}"/>
              </a:ext>
            </a:extLst>
          </p:cNvPr>
          <p:cNvSpPr>
            <a:spLocks noGrp="1"/>
          </p:cNvSpPr>
          <p:nvPr>
            <p:ph type="title"/>
          </p:nvPr>
        </p:nvSpPr>
        <p:spPr>
          <a:xfrm>
            <a:off x="839788" y="323526"/>
            <a:ext cx="10431592" cy="530225"/>
          </a:xfrm>
        </p:spPr>
        <p:txBody>
          <a:bodyPr>
            <a:normAutofit/>
          </a:bodyPr>
          <a:lstStyle/>
          <a:p>
            <a:r>
              <a:rPr lang="en-US" sz="2800" dirty="0">
                <a:latin typeface="Times New Roman" panose="02020603050405020304" pitchFamily="18" charset="0"/>
                <a:cs typeface="Times New Roman" panose="02020603050405020304" pitchFamily="18" charset="0"/>
              </a:rPr>
              <a:t>BMI CALCULATOR PAGE</a:t>
            </a:r>
            <a:endParaRPr lang="en-IN" sz="2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 xmlns:a16="http://schemas.microsoft.com/office/drawing/2014/main" id="{387E9458-4941-73B2-0D82-301E5D9C6134}"/>
              </a:ext>
            </a:extLst>
          </p:cNvPr>
          <p:cNvSpPr>
            <a:spLocks noGrp="1"/>
          </p:cNvSpPr>
          <p:nvPr>
            <p:ph type="body" sz="half" idx="2"/>
          </p:nvPr>
        </p:nvSpPr>
        <p:spPr>
          <a:xfrm>
            <a:off x="839788" y="810144"/>
            <a:ext cx="10512424" cy="760445"/>
          </a:xfrm>
        </p:spPr>
        <p:txBody>
          <a:bodyPr>
            <a:normAutofit lnSpcReduction="10000"/>
          </a:bodyPr>
          <a:lstStyle/>
          <a:p>
            <a:r>
              <a:rPr lang="en-US" sz="1800" dirty="0"/>
              <a:t>This is BMI calculation page if customer is click in check BMI button of home page or member page to check his his/here BMI then his page will help him and give output with his  weight status his is achieve by help of </a:t>
            </a:r>
            <a:r>
              <a:rPr lang="en-US" sz="1800" dirty="0" err="1"/>
              <a:t>javascript</a:t>
            </a:r>
            <a:r>
              <a:rPr lang="en-US" sz="1800" dirty="0"/>
              <a:t>.</a:t>
            </a:r>
            <a:endParaRPr lang="en-IN" sz="1800" dirty="0"/>
          </a:p>
        </p:txBody>
      </p:sp>
      <p:pic>
        <p:nvPicPr>
          <p:cNvPr id="8" name="Picture Placeholder 7">
            <a:extLst>
              <a:ext uri="{FF2B5EF4-FFF2-40B4-BE49-F238E27FC236}">
                <a16:creationId xmlns="" xmlns:a16="http://schemas.microsoft.com/office/drawing/2014/main" id="{0BB49339-A788-8D09-0119-79439556DDD9}"/>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92" t="16041" r="-292" b="7106"/>
          <a:stretch/>
        </p:blipFill>
        <p:spPr>
          <a:xfrm>
            <a:off x="254794" y="1688841"/>
            <a:ext cx="11682412" cy="5047862"/>
          </a:xfrm>
        </p:spPr>
      </p:pic>
    </p:spTree>
    <p:extLst>
      <p:ext uri="{BB962C8B-B14F-4D97-AF65-F5344CB8AC3E}">
        <p14:creationId xmlns:p14="http://schemas.microsoft.com/office/powerpoint/2010/main" val="814349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109E56-7446-AE4E-37DB-51131FED6C71}"/>
              </a:ext>
            </a:extLst>
          </p:cNvPr>
          <p:cNvSpPr>
            <a:spLocks noGrp="1"/>
          </p:cNvSpPr>
          <p:nvPr>
            <p:ph type="title"/>
          </p:nvPr>
        </p:nvSpPr>
        <p:spPr>
          <a:xfrm>
            <a:off x="622818" y="279919"/>
            <a:ext cx="3932237" cy="530225"/>
          </a:xfrm>
        </p:spPr>
        <p:txBody>
          <a:bodyPr>
            <a:normAutofit/>
          </a:bodyPr>
          <a:lstStyle/>
          <a:p>
            <a:r>
              <a:rPr lang="en-US" sz="2800" dirty="0">
                <a:latin typeface="Times New Roman" panose="02020603050405020304" pitchFamily="18" charset="0"/>
                <a:cs typeface="Times New Roman" panose="02020603050405020304" pitchFamily="18" charset="0"/>
              </a:rPr>
              <a:t>PAYMENT PAGE</a:t>
            </a:r>
            <a:endParaRPr lang="en-IN" sz="2800" dirty="0">
              <a:latin typeface="Times New Roman" panose="02020603050405020304" pitchFamily="18" charset="0"/>
              <a:cs typeface="Times New Roman" panose="02020603050405020304" pitchFamily="18" charset="0"/>
            </a:endParaRPr>
          </a:p>
        </p:txBody>
      </p:sp>
      <p:pic>
        <p:nvPicPr>
          <p:cNvPr id="6" name="Picture Placeholder 5">
            <a:extLst>
              <a:ext uri="{FF2B5EF4-FFF2-40B4-BE49-F238E27FC236}">
                <a16:creationId xmlns="" xmlns:a16="http://schemas.microsoft.com/office/drawing/2014/main" id="{D1CE02CB-3861-1281-35F3-7BA51885DF42}"/>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4398" t="15737" r="14398" b="1518"/>
          <a:stretch/>
        </p:blipFill>
        <p:spPr>
          <a:xfrm>
            <a:off x="622818" y="1570589"/>
            <a:ext cx="11076992" cy="5119461"/>
          </a:xfrm>
        </p:spPr>
      </p:pic>
      <p:sp>
        <p:nvSpPr>
          <p:cNvPr id="4" name="Text Placeholder 3">
            <a:extLst>
              <a:ext uri="{FF2B5EF4-FFF2-40B4-BE49-F238E27FC236}">
                <a16:creationId xmlns="" xmlns:a16="http://schemas.microsoft.com/office/drawing/2014/main" id="{387E9458-4941-73B2-0D82-301E5D9C6134}"/>
              </a:ext>
            </a:extLst>
          </p:cNvPr>
          <p:cNvSpPr>
            <a:spLocks noGrp="1"/>
          </p:cNvSpPr>
          <p:nvPr>
            <p:ph type="body" sz="half" idx="2"/>
          </p:nvPr>
        </p:nvSpPr>
        <p:spPr>
          <a:xfrm>
            <a:off x="622818" y="810144"/>
            <a:ext cx="11076992" cy="760445"/>
          </a:xfrm>
        </p:spPr>
        <p:txBody>
          <a:bodyPr/>
          <a:lstStyle/>
          <a:p>
            <a:r>
              <a:rPr lang="en-US" dirty="0"/>
              <a:t>This is payment page if customer is click in subscribe button of home page or member page to enroll himself then this page will appear and  payment will done here by validation of each input once payment is then one notification is come has successfully payment has done and data will store in local storage.</a:t>
            </a:r>
            <a:endParaRPr lang="en-IN" dirty="0"/>
          </a:p>
        </p:txBody>
      </p:sp>
    </p:spTree>
    <p:extLst>
      <p:ext uri="{BB962C8B-B14F-4D97-AF65-F5344CB8AC3E}">
        <p14:creationId xmlns:p14="http://schemas.microsoft.com/office/powerpoint/2010/main" val="1744506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109E56-7446-AE4E-37DB-51131FED6C71}"/>
              </a:ext>
            </a:extLst>
          </p:cNvPr>
          <p:cNvSpPr>
            <a:spLocks noGrp="1"/>
          </p:cNvSpPr>
          <p:nvPr>
            <p:ph type="title"/>
          </p:nvPr>
        </p:nvSpPr>
        <p:spPr>
          <a:xfrm>
            <a:off x="401216" y="323526"/>
            <a:ext cx="6867331" cy="530225"/>
          </a:xfrm>
        </p:spPr>
        <p:txBody>
          <a:bodyPr>
            <a:normAutofit/>
          </a:bodyPr>
          <a:lstStyle/>
          <a:p>
            <a:r>
              <a:rPr lang="en-US" sz="2800" dirty="0">
                <a:latin typeface="Times New Roman" panose="02020603050405020304" pitchFamily="18" charset="0"/>
                <a:cs typeface="Times New Roman" panose="02020603050405020304" pitchFamily="18" charset="0"/>
              </a:rPr>
              <a:t>LOGIN PAGE</a:t>
            </a:r>
            <a:endParaRPr lang="en-IN" sz="2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 xmlns:a16="http://schemas.microsoft.com/office/drawing/2014/main" id="{387E9458-4941-73B2-0D82-301E5D9C6134}"/>
              </a:ext>
            </a:extLst>
          </p:cNvPr>
          <p:cNvSpPr>
            <a:spLocks noGrp="1"/>
          </p:cNvSpPr>
          <p:nvPr>
            <p:ph type="body" sz="half" idx="2"/>
          </p:nvPr>
        </p:nvSpPr>
        <p:spPr>
          <a:xfrm>
            <a:off x="401216" y="810144"/>
            <a:ext cx="10950996" cy="760445"/>
          </a:xfrm>
        </p:spPr>
        <p:txBody>
          <a:bodyPr>
            <a:normAutofit lnSpcReduction="10000"/>
          </a:bodyPr>
          <a:lstStyle/>
          <a:p>
            <a:r>
              <a:rPr lang="en-US" sz="1800" dirty="0"/>
              <a:t>This is login page if customer is click on login in home page then this will appear and  if username and password is correct then it will redirect to member page and if incorrect then it will give notification by page ,his is achieve by help of </a:t>
            </a:r>
            <a:r>
              <a:rPr lang="en-US" sz="1800" dirty="0" smtClean="0"/>
              <a:t>java script</a:t>
            </a:r>
            <a:r>
              <a:rPr lang="en-US" sz="1800" dirty="0"/>
              <a:t>.</a:t>
            </a:r>
            <a:endParaRPr lang="en-IN" sz="1800" dirty="0"/>
          </a:p>
        </p:txBody>
      </p:sp>
      <p:pic>
        <p:nvPicPr>
          <p:cNvPr id="8" name="Picture Placeholder 7">
            <a:extLst>
              <a:ext uri="{FF2B5EF4-FFF2-40B4-BE49-F238E27FC236}">
                <a16:creationId xmlns="" xmlns:a16="http://schemas.microsoft.com/office/drawing/2014/main" id="{0BB49339-A788-8D09-0119-79439556DDD9}"/>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60" t="18881" r="-160" b="4123"/>
          <a:stretch/>
        </p:blipFill>
        <p:spPr>
          <a:xfrm>
            <a:off x="186322" y="1894113"/>
            <a:ext cx="11682412" cy="4777275"/>
          </a:xfrm>
        </p:spPr>
      </p:pic>
    </p:spTree>
    <p:extLst>
      <p:ext uri="{BB962C8B-B14F-4D97-AF65-F5344CB8AC3E}">
        <p14:creationId xmlns:p14="http://schemas.microsoft.com/office/powerpoint/2010/main" val="2253277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109E56-7446-AE4E-37DB-51131FED6C71}"/>
              </a:ext>
            </a:extLst>
          </p:cNvPr>
          <p:cNvSpPr>
            <a:spLocks noGrp="1"/>
          </p:cNvSpPr>
          <p:nvPr>
            <p:ph type="title"/>
          </p:nvPr>
        </p:nvSpPr>
        <p:spPr>
          <a:xfrm>
            <a:off x="186322" y="323526"/>
            <a:ext cx="7082225" cy="530225"/>
          </a:xfrm>
        </p:spPr>
        <p:txBody>
          <a:bodyPr>
            <a:normAutofit/>
          </a:bodyPr>
          <a:lstStyle/>
          <a:p>
            <a:r>
              <a:rPr lang="en-US" sz="2800" dirty="0">
                <a:latin typeface="Times New Roman" panose="02020603050405020304" pitchFamily="18" charset="0"/>
                <a:cs typeface="Times New Roman" panose="02020603050405020304" pitchFamily="18" charset="0"/>
              </a:rPr>
              <a:t>MEMBER PAGE</a:t>
            </a:r>
            <a:endParaRPr lang="en-IN" sz="2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 xmlns:a16="http://schemas.microsoft.com/office/drawing/2014/main" id="{387E9458-4941-73B2-0D82-301E5D9C6134}"/>
              </a:ext>
            </a:extLst>
          </p:cNvPr>
          <p:cNvSpPr>
            <a:spLocks noGrp="1"/>
          </p:cNvSpPr>
          <p:nvPr>
            <p:ph type="body" sz="half" idx="2"/>
          </p:nvPr>
        </p:nvSpPr>
        <p:spPr>
          <a:xfrm>
            <a:off x="186322" y="810144"/>
            <a:ext cx="11165890" cy="760445"/>
          </a:xfrm>
        </p:spPr>
        <p:txBody>
          <a:bodyPr>
            <a:normAutofit/>
          </a:bodyPr>
          <a:lstStyle/>
          <a:p>
            <a:r>
              <a:rPr lang="en-US" sz="1800" dirty="0"/>
              <a:t>This is member page there member can view his details which he save at the time of payment by simply click on view details on header section and also check current available trainer and BMI.</a:t>
            </a:r>
            <a:endParaRPr lang="en-IN" sz="1800" dirty="0"/>
          </a:p>
        </p:txBody>
      </p:sp>
      <p:pic>
        <p:nvPicPr>
          <p:cNvPr id="8" name="Picture Placeholder 7">
            <a:extLst>
              <a:ext uri="{FF2B5EF4-FFF2-40B4-BE49-F238E27FC236}">
                <a16:creationId xmlns="" xmlns:a16="http://schemas.microsoft.com/office/drawing/2014/main" id="{0BB49339-A788-8D09-0119-79439556DDD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1502" b="11502"/>
          <a:stretch/>
        </p:blipFill>
        <p:spPr>
          <a:xfrm>
            <a:off x="186322" y="1749490"/>
            <a:ext cx="11682412" cy="5057192"/>
          </a:xfrm>
        </p:spPr>
      </p:pic>
    </p:spTree>
    <p:extLst>
      <p:ext uri="{BB962C8B-B14F-4D97-AF65-F5344CB8AC3E}">
        <p14:creationId xmlns:p14="http://schemas.microsoft.com/office/powerpoint/2010/main" val="1640118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109E56-7446-AE4E-37DB-51131FED6C71}"/>
              </a:ext>
            </a:extLst>
          </p:cNvPr>
          <p:cNvSpPr>
            <a:spLocks noGrp="1"/>
          </p:cNvSpPr>
          <p:nvPr>
            <p:ph type="title"/>
          </p:nvPr>
        </p:nvSpPr>
        <p:spPr>
          <a:xfrm>
            <a:off x="186322" y="323526"/>
            <a:ext cx="7082225" cy="530225"/>
          </a:xfrm>
        </p:spPr>
        <p:txBody>
          <a:bodyPr>
            <a:normAutofit/>
          </a:bodyPr>
          <a:lstStyle/>
          <a:p>
            <a:r>
              <a:rPr lang="en-US" sz="2800" dirty="0">
                <a:latin typeface="Times New Roman" panose="02020603050405020304" pitchFamily="18" charset="0"/>
                <a:cs typeface="Times New Roman" panose="02020603050405020304" pitchFamily="18" charset="0"/>
              </a:rPr>
              <a:t>Trainer Section of Member page</a:t>
            </a:r>
            <a:endParaRPr lang="en-IN" sz="2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 xmlns:a16="http://schemas.microsoft.com/office/drawing/2014/main" id="{387E9458-4941-73B2-0D82-301E5D9C6134}"/>
              </a:ext>
            </a:extLst>
          </p:cNvPr>
          <p:cNvSpPr>
            <a:spLocks noGrp="1"/>
          </p:cNvSpPr>
          <p:nvPr>
            <p:ph type="body" sz="half" idx="2"/>
          </p:nvPr>
        </p:nvSpPr>
        <p:spPr>
          <a:xfrm>
            <a:off x="186322" y="810144"/>
            <a:ext cx="11165890" cy="760445"/>
          </a:xfrm>
        </p:spPr>
        <p:txBody>
          <a:bodyPr>
            <a:normAutofit/>
          </a:bodyPr>
          <a:lstStyle/>
          <a:p>
            <a:r>
              <a:rPr lang="en-US" sz="1800" dirty="0"/>
              <a:t>This is second section member page which show the current available trainer in gym.</a:t>
            </a:r>
            <a:endParaRPr lang="en-IN" sz="1800" dirty="0"/>
          </a:p>
        </p:txBody>
      </p:sp>
      <p:pic>
        <p:nvPicPr>
          <p:cNvPr id="8" name="Picture Placeholder 7">
            <a:extLst>
              <a:ext uri="{FF2B5EF4-FFF2-40B4-BE49-F238E27FC236}">
                <a16:creationId xmlns="" xmlns:a16="http://schemas.microsoft.com/office/drawing/2014/main" id="{0BB49339-A788-8D09-0119-79439556DDD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1502" b="11502"/>
          <a:stretch/>
        </p:blipFill>
        <p:spPr>
          <a:xfrm>
            <a:off x="186322" y="1749490"/>
            <a:ext cx="11682412" cy="5057192"/>
          </a:xfrm>
        </p:spPr>
      </p:pic>
    </p:spTree>
    <p:extLst>
      <p:ext uri="{BB962C8B-B14F-4D97-AF65-F5344CB8AC3E}">
        <p14:creationId xmlns:p14="http://schemas.microsoft.com/office/powerpoint/2010/main" val="4239634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109E56-7446-AE4E-37DB-51131FED6C71}"/>
              </a:ext>
            </a:extLst>
          </p:cNvPr>
          <p:cNvSpPr>
            <a:spLocks noGrp="1"/>
          </p:cNvSpPr>
          <p:nvPr>
            <p:ph type="title"/>
          </p:nvPr>
        </p:nvSpPr>
        <p:spPr>
          <a:xfrm>
            <a:off x="186322" y="323526"/>
            <a:ext cx="7082225" cy="530225"/>
          </a:xfrm>
        </p:spPr>
        <p:txBody>
          <a:bodyPr>
            <a:normAutofit/>
          </a:bodyPr>
          <a:lstStyle/>
          <a:p>
            <a:r>
              <a:rPr lang="en-US" sz="2800" dirty="0">
                <a:latin typeface="Times New Roman" panose="02020603050405020304" pitchFamily="18" charset="0"/>
                <a:cs typeface="Times New Roman" panose="02020603050405020304" pitchFamily="18" charset="0"/>
              </a:rPr>
              <a:t>More Plan Section of Member page</a:t>
            </a:r>
            <a:endParaRPr lang="en-IN" sz="2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 xmlns:a16="http://schemas.microsoft.com/office/drawing/2014/main" id="{387E9458-4941-73B2-0D82-301E5D9C6134}"/>
              </a:ext>
            </a:extLst>
          </p:cNvPr>
          <p:cNvSpPr>
            <a:spLocks noGrp="1"/>
          </p:cNvSpPr>
          <p:nvPr>
            <p:ph type="body" sz="half" idx="2"/>
          </p:nvPr>
        </p:nvSpPr>
        <p:spPr>
          <a:xfrm>
            <a:off x="186322" y="810144"/>
            <a:ext cx="11165890" cy="760445"/>
          </a:xfrm>
        </p:spPr>
        <p:txBody>
          <a:bodyPr>
            <a:normAutofit/>
          </a:bodyPr>
          <a:lstStyle/>
          <a:p>
            <a:r>
              <a:rPr lang="en-US" sz="1800" dirty="0"/>
              <a:t>This is third section member page which show the more plan option to member to upgrade his membership.</a:t>
            </a:r>
            <a:endParaRPr lang="en-IN" sz="1800" dirty="0"/>
          </a:p>
        </p:txBody>
      </p:sp>
      <p:pic>
        <p:nvPicPr>
          <p:cNvPr id="8" name="Picture Placeholder 7">
            <a:extLst>
              <a:ext uri="{FF2B5EF4-FFF2-40B4-BE49-F238E27FC236}">
                <a16:creationId xmlns="" xmlns:a16="http://schemas.microsoft.com/office/drawing/2014/main" id="{0BB49339-A788-8D09-0119-79439556DDD9}"/>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6496" b="1345"/>
          <a:stretch/>
        </p:blipFill>
        <p:spPr>
          <a:xfrm>
            <a:off x="254794" y="1275054"/>
            <a:ext cx="11682412" cy="5396333"/>
          </a:xfrm>
        </p:spPr>
      </p:pic>
    </p:spTree>
    <p:extLst>
      <p:ext uri="{BB962C8B-B14F-4D97-AF65-F5344CB8AC3E}">
        <p14:creationId xmlns:p14="http://schemas.microsoft.com/office/powerpoint/2010/main" val="3343578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109E56-7446-AE4E-37DB-51131FED6C71}"/>
              </a:ext>
            </a:extLst>
          </p:cNvPr>
          <p:cNvSpPr>
            <a:spLocks noGrp="1"/>
          </p:cNvSpPr>
          <p:nvPr>
            <p:ph type="title"/>
          </p:nvPr>
        </p:nvSpPr>
        <p:spPr>
          <a:xfrm>
            <a:off x="186322" y="323526"/>
            <a:ext cx="7082225" cy="530225"/>
          </a:xfrm>
        </p:spPr>
        <p:txBody>
          <a:bodyPr>
            <a:normAutofit/>
          </a:bodyPr>
          <a:lstStyle/>
          <a:p>
            <a:r>
              <a:rPr lang="en-US" sz="2800" dirty="0">
                <a:latin typeface="Times New Roman" panose="02020603050405020304" pitchFamily="18" charset="0"/>
                <a:cs typeface="Times New Roman" panose="02020603050405020304" pitchFamily="18" charset="0"/>
              </a:rPr>
              <a:t>Footer Section of Member page</a:t>
            </a:r>
            <a:endParaRPr lang="en-IN" sz="2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 xmlns:a16="http://schemas.microsoft.com/office/drawing/2014/main" id="{387E9458-4941-73B2-0D82-301E5D9C6134}"/>
              </a:ext>
            </a:extLst>
          </p:cNvPr>
          <p:cNvSpPr>
            <a:spLocks noGrp="1"/>
          </p:cNvSpPr>
          <p:nvPr>
            <p:ph type="body" sz="half" idx="2"/>
          </p:nvPr>
        </p:nvSpPr>
        <p:spPr>
          <a:xfrm>
            <a:off x="186322" y="810144"/>
            <a:ext cx="11165890" cy="760445"/>
          </a:xfrm>
        </p:spPr>
        <p:txBody>
          <a:bodyPr>
            <a:normAutofit/>
          </a:bodyPr>
          <a:lstStyle/>
          <a:p>
            <a:r>
              <a:rPr lang="en-US" sz="1800" dirty="0"/>
              <a:t>This is final and last section of member page where he can sent feedback to gym.</a:t>
            </a:r>
            <a:endParaRPr lang="en-IN" sz="1800" dirty="0"/>
          </a:p>
        </p:txBody>
      </p:sp>
      <p:pic>
        <p:nvPicPr>
          <p:cNvPr id="8" name="Picture Placeholder 7">
            <a:extLst>
              <a:ext uri="{FF2B5EF4-FFF2-40B4-BE49-F238E27FC236}">
                <a16:creationId xmlns="" xmlns:a16="http://schemas.microsoft.com/office/drawing/2014/main" id="{0BB49339-A788-8D09-0119-79439556DDD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313899" y="1497369"/>
            <a:ext cx="11423175" cy="4959413"/>
          </a:xfrm>
        </p:spPr>
      </p:pic>
    </p:spTree>
    <p:extLst>
      <p:ext uri="{BB962C8B-B14F-4D97-AF65-F5344CB8AC3E}">
        <p14:creationId xmlns:p14="http://schemas.microsoft.com/office/powerpoint/2010/main" val="506184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170E26-88DA-B3FF-46A3-7C4CD43CF04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 xmlns:a16="http://schemas.microsoft.com/office/drawing/2014/main" id="{49E41896-98D7-9A87-2B1E-085D915BF007}"/>
              </a:ext>
            </a:extLst>
          </p:cNvPr>
          <p:cNvSpPr>
            <a:spLocks noGrp="1"/>
          </p:cNvSpPr>
          <p:nvPr>
            <p:ph idx="1"/>
          </p:nvPr>
        </p:nvSpPr>
        <p:spPr/>
        <p:txBody>
          <a:bodyPr/>
          <a:lstStyle/>
          <a:p>
            <a:pPr>
              <a:buFont typeface="Wingdings" panose="05000000000000000000" pitchFamily="2" charset="2"/>
              <a:buChar char="Ø"/>
            </a:pPr>
            <a:r>
              <a:rPr lang="en-IN" dirty="0"/>
              <a:t>In today’s fast-paced world ,where health and fitness are paramount importance ,managing a gym efficiently has become a critical task. This project seeks to address this challenge by offering a user-friendly system.</a:t>
            </a:r>
          </a:p>
          <a:p>
            <a:pPr>
              <a:buFont typeface="Wingdings" panose="05000000000000000000" pitchFamily="2" charset="2"/>
              <a:buChar char="Ø"/>
            </a:pPr>
            <a:endParaRPr lang="en-IN" dirty="0"/>
          </a:p>
          <a:p>
            <a:pPr>
              <a:buFont typeface="Wingdings" panose="05000000000000000000" pitchFamily="2" charset="2"/>
              <a:buChar char="Ø"/>
            </a:pPr>
            <a:r>
              <a:rPr lang="en-IN" dirty="0"/>
              <a:t>In a fitness industry that demands innovation and efficiency ,our project is designed to help gym owners optimize their operations and enhanced experience to their members. </a:t>
            </a:r>
          </a:p>
        </p:txBody>
      </p:sp>
    </p:spTree>
    <p:extLst>
      <p:ext uri="{BB962C8B-B14F-4D97-AF65-F5344CB8AC3E}">
        <p14:creationId xmlns:p14="http://schemas.microsoft.com/office/powerpoint/2010/main" val="1324048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109E56-7446-AE4E-37DB-51131FED6C71}"/>
              </a:ext>
            </a:extLst>
          </p:cNvPr>
          <p:cNvSpPr>
            <a:spLocks noGrp="1"/>
          </p:cNvSpPr>
          <p:nvPr>
            <p:ph type="title"/>
          </p:nvPr>
        </p:nvSpPr>
        <p:spPr>
          <a:xfrm>
            <a:off x="186322" y="323526"/>
            <a:ext cx="7082225" cy="530225"/>
          </a:xfrm>
        </p:spPr>
        <p:txBody>
          <a:bodyPr>
            <a:normAutofit/>
          </a:bodyPr>
          <a:lstStyle/>
          <a:p>
            <a:r>
              <a:rPr lang="en-US" sz="2800" dirty="0" smtClean="0">
                <a:latin typeface="Times New Roman" panose="02020603050405020304" pitchFamily="18" charset="0"/>
                <a:cs typeface="Times New Roman" panose="02020603050405020304" pitchFamily="18" charset="0"/>
              </a:rPr>
              <a:t>LOCAL STORAGE</a:t>
            </a:r>
            <a:r>
              <a:rPr lang="en-US" sz="2800" dirty="0" smtClean="0"/>
              <a:t> </a:t>
            </a:r>
            <a:r>
              <a:rPr lang="en-US" sz="2800" dirty="0" smtClean="0">
                <a:latin typeface="Times New Roman" panose="02020603050405020304" pitchFamily="18" charset="0"/>
                <a:cs typeface="Times New Roman" panose="02020603050405020304" pitchFamily="18" charset="0"/>
              </a:rPr>
              <a:t>as Database</a:t>
            </a:r>
            <a:endParaRPr lang="en-IN" sz="2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 xmlns:a16="http://schemas.microsoft.com/office/drawing/2014/main" id="{387E9458-4941-73B2-0D82-301E5D9C6134}"/>
              </a:ext>
            </a:extLst>
          </p:cNvPr>
          <p:cNvSpPr>
            <a:spLocks noGrp="1"/>
          </p:cNvSpPr>
          <p:nvPr>
            <p:ph type="body" sz="half" idx="2"/>
          </p:nvPr>
        </p:nvSpPr>
        <p:spPr>
          <a:xfrm>
            <a:off x="186322" y="810144"/>
            <a:ext cx="11165890" cy="760445"/>
          </a:xfrm>
        </p:spPr>
        <p:txBody>
          <a:bodyPr>
            <a:normAutofit/>
          </a:bodyPr>
          <a:lstStyle/>
          <a:p>
            <a:r>
              <a:rPr lang="en-US" sz="1800" dirty="0" smtClean="0"/>
              <a:t>This is local storage which use to store the data</a:t>
            </a:r>
            <a:endParaRPr lang="en-IN" sz="1800" dirty="0"/>
          </a:p>
        </p:txBody>
      </p:sp>
      <p:pic>
        <p:nvPicPr>
          <p:cNvPr id="8" name="Picture Placeholder 7">
            <a:extLst>
              <a:ext uri="{FF2B5EF4-FFF2-40B4-BE49-F238E27FC236}">
                <a16:creationId xmlns="" xmlns:a16="http://schemas.microsoft.com/office/drawing/2014/main" id="{0BB49339-A788-8D09-0119-79439556DDD9}"/>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21" t="19066" r="-240"/>
          <a:stretch/>
        </p:blipFill>
        <p:spPr>
          <a:xfrm>
            <a:off x="423081" y="2442949"/>
            <a:ext cx="11436823" cy="4013833"/>
          </a:xfrm>
        </p:spPr>
      </p:pic>
    </p:spTree>
    <p:extLst>
      <p:ext uri="{BB962C8B-B14F-4D97-AF65-F5344CB8AC3E}">
        <p14:creationId xmlns:p14="http://schemas.microsoft.com/office/powerpoint/2010/main" val="1215521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25CB058-DF52-9032-D1D9-6BCFC289A204}"/>
              </a:ext>
            </a:extLst>
          </p:cNvPr>
          <p:cNvSpPr>
            <a:spLocks noGrp="1"/>
          </p:cNvSpPr>
          <p:nvPr>
            <p:ph type="ctrTitle"/>
          </p:nvPr>
        </p:nvSpPr>
        <p:spPr>
          <a:xfrm>
            <a:off x="531845" y="515874"/>
            <a:ext cx="10406743" cy="753090"/>
          </a:xfrm>
        </p:spPr>
        <p:txBody>
          <a:bodyPr>
            <a:noAutofit/>
          </a:bodyPr>
          <a:lstStyle/>
          <a:p>
            <a:pPr algn="l"/>
            <a:r>
              <a:rPr lang="en-IN" sz="4400" dirty="0">
                <a:latin typeface="Times New Roman" panose="02020603050405020304" pitchFamily="18" charset="0"/>
                <a:cs typeface="Times New Roman" panose="02020603050405020304" pitchFamily="18" charset="0"/>
              </a:rPr>
              <a:t>CONCLUSION</a:t>
            </a:r>
          </a:p>
        </p:txBody>
      </p:sp>
      <p:sp>
        <p:nvSpPr>
          <p:cNvPr id="6" name="Subtitle 5">
            <a:extLst>
              <a:ext uri="{FF2B5EF4-FFF2-40B4-BE49-F238E27FC236}">
                <a16:creationId xmlns="" xmlns:a16="http://schemas.microsoft.com/office/drawing/2014/main" id="{9CCE767C-0BAD-2BB7-5708-941702EFD5E2}"/>
              </a:ext>
            </a:extLst>
          </p:cNvPr>
          <p:cNvSpPr>
            <a:spLocks noGrp="1"/>
          </p:cNvSpPr>
          <p:nvPr>
            <p:ph type="subTitle" idx="1"/>
          </p:nvPr>
        </p:nvSpPr>
        <p:spPr>
          <a:xfrm>
            <a:off x="531845" y="1507315"/>
            <a:ext cx="10406742" cy="2868742"/>
          </a:xfrm>
        </p:spPr>
        <p:txBody>
          <a:bodyPr>
            <a:noAutofit/>
          </a:bodyPr>
          <a:lstStyle/>
          <a:p>
            <a:pPr marL="342900" indent="-342900" algn="l">
              <a:buFont typeface="Wingdings" panose="05000000000000000000" pitchFamily="2" charset="2"/>
              <a:buChar char="Ø"/>
            </a:pPr>
            <a:r>
              <a:rPr lang="en-IN" sz="2800" dirty="0"/>
              <a:t>The implementation of a digital membership system and reduced administrative workload and minimized errors related to membership data.</a:t>
            </a:r>
          </a:p>
          <a:p>
            <a:pPr algn="l"/>
            <a:endParaRPr lang="en-IN" sz="2800" dirty="0"/>
          </a:p>
          <a:p>
            <a:pPr marL="342900" indent="-342900" algn="l">
              <a:buFont typeface="Wingdings" panose="05000000000000000000" pitchFamily="2" charset="2"/>
              <a:buChar char="Ø"/>
            </a:pPr>
            <a:r>
              <a:rPr lang="en-IN" sz="2800" dirty="0"/>
              <a:t>The project has also improved financial management through online payment processing this improved overall financial transparency.</a:t>
            </a:r>
          </a:p>
          <a:p>
            <a:pPr algn="l"/>
            <a:endParaRPr lang="en-IN" sz="2800" dirty="0"/>
          </a:p>
          <a:p>
            <a:pPr marL="342900" indent="-342900" algn="l">
              <a:buFont typeface="Wingdings" panose="05000000000000000000" pitchFamily="2" charset="2"/>
              <a:buChar char="Ø"/>
            </a:pPr>
            <a:r>
              <a:rPr lang="en-IN" sz="2800" dirty="0"/>
              <a:t>The project has established a feedback mechanism where member can provide their suggestion and concerns, which is invaluable for continuous improvement and maintaining member satisfaction.  </a:t>
            </a:r>
          </a:p>
        </p:txBody>
      </p:sp>
    </p:spTree>
    <p:extLst>
      <p:ext uri="{BB962C8B-B14F-4D97-AF65-F5344CB8AC3E}">
        <p14:creationId xmlns:p14="http://schemas.microsoft.com/office/powerpoint/2010/main" val="4078859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FUTURE </a:t>
            </a:r>
            <a:r>
              <a:rPr lang="en-US" dirty="0" smtClean="0">
                <a:latin typeface="Times New Roman" pitchFamily="18" charset="0"/>
                <a:cs typeface="Times New Roman" pitchFamily="18" charset="0"/>
              </a:rPr>
              <a:t>ENHANCEMENT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Ø"/>
            </a:pPr>
            <a:r>
              <a:rPr lang="en-US" dirty="0" smtClean="0"/>
              <a:t>We </a:t>
            </a:r>
            <a:r>
              <a:rPr lang="en-US" dirty="0"/>
              <a:t>can add attendance process for </a:t>
            </a:r>
            <a:r>
              <a:rPr lang="en-US" dirty="0" smtClean="0"/>
              <a:t>members.</a:t>
            </a:r>
          </a:p>
          <a:p>
            <a:pPr>
              <a:buFont typeface="Wingdings" pitchFamily="2" charset="2"/>
              <a:buChar char="Ø"/>
            </a:pPr>
            <a:endParaRPr lang="en-US" dirty="0"/>
          </a:p>
          <a:p>
            <a:pPr>
              <a:buFont typeface="Wingdings" pitchFamily="2" charset="2"/>
              <a:buChar char="Ø"/>
            </a:pPr>
            <a:r>
              <a:rPr lang="en-US" dirty="0"/>
              <a:t>We can create one and one chat for trainer and member to ask better suggestion for diet or </a:t>
            </a:r>
            <a:r>
              <a:rPr lang="en-US" dirty="0" smtClean="0"/>
              <a:t>workout.</a:t>
            </a:r>
            <a:endParaRPr lang="en-IN" dirty="0"/>
          </a:p>
        </p:txBody>
      </p:sp>
    </p:spTree>
    <p:extLst>
      <p:ext uri="{BB962C8B-B14F-4D97-AF65-F5344CB8AC3E}">
        <p14:creationId xmlns:p14="http://schemas.microsoft.com/office/powerpoint/2010/main" val="1810026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A70A37-4D58-AE2B-8DC9-56DC3ED89A9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r>
              <a:rPr lang="en-IN" dirty="0"/>
              <a:t>	</a:t>
            </a:r>
          </a:p>
        </p:txBody>
      </p:sp>
      <p:sp>
        <p:nvSpPr>
          <p:cNvPr id="3" name="Content Placeholder 2">
            <a:extLst>
              <a:ext uri="{FF2B5EF4-FFF2-40B4-BE49-F238E27FC236}">
                <a16:creationId xmlns="" xmlns:a16="http://schemas.microsoft.com/office/drawing/2014/main" id="{D86A9DB1-58CD-38C2-99D9-2C198AB7914D}"/>
              </a:ext>
            </a:extLst>
          </p:cNvPr>
          <p:cNvSpPr>
            <a:spLocks noGrp="1"/>
          </p:cNvSpPr>
          <p:nvPr>
            <p:ph idx="1"/>
          </p:nvPr>
        </p:nvSpPr>
        <p:spPr/>
        <p:txBody>
          <a:bodyPr/>
          <a:lstStyle/>
          <a:p>
            <a:pPr>
              <a:buFont typeface="Wingdings" panose="05000000000000000000" pitchFamily="2" charset="2"/>
              <a:buChar char="Ø"/>
            </a:pPr>
            <a:r>
              <a:rPr lang="en-IN" dirty="0">
                <a:latin typeface="Arial Narrow" panose="020B0606020202030204" pitchFamily="34" charset="0"/>
                <a:hlinkClick r:id="rId2"/>
              </a:rPr>
              <a:t>https://www.bodyzonegym.in</a:t>
            </a:r>
            <a:endParaRPr lang="en-IN" dirty="0">
              <a:latin typeface="Arial Narrow" panose="020B0606020202030204" pitchFamily="34" charset="0"/>
            </a:endParaRPr>
          </a:p>
          <a:p>
            <a:pPr>
              <a:buFont typeface="Wingdings" panose="05000000000000000000" pitchFamily="2" charset="2"/>
              <a:buChar char="Ø"/>
            </a:pPr>
            <a:endParaRPr lang="en-IN" dirty="0">
              <a:latin typeface="Arial Narrow" panose="020B0606020202030204" pitchFamily="34" charset="0"/>
            </a:endParaRPr>
          </a:p>
          <a:p>
            <a:pPr>
              <a:buFont typeface="Wingdings" panose="05000000000000000000" pitchFamily="2" charset="2"/>
              <a:buChar char="Ø"/>
            </a:pPr>
            <a:r>
              <a:rPr lang="en-IN" dirty="0">
                <a:latin typeface="Arial Narrow" panose="020B0606020202030204" pitchFamily="34" charset="0"/>
                <a:hlinkClick r:id="rId3"/>
              </a:rPr>
              <a:t>https://goldsgym.in/</a:t>
            </a:r>
            <a:endParaRPr lang="en-IN" dirty="0">
              <a:latin typeface="Arial Narrow" panose="020B0606020202030204" pitchFamily="34" charset="0"/>
            </a:endParaRPr>
          </a:p>
          <a:p>
            <a:pPr>
              <a:buFont typeface="Wingdings" panose="05000000000000000000" pitchFamily="2" charset="2"/>
              <a:buChar char="Ø"/>
            </a:pPr>
            <a:endParaRPr lang="en-IN" dirty="0">
              <a:latin typeface="Arial Narrow" panose="020B0606020202030204" pitchFamily="34" charset="0"/>
            </a:endParaRPr>
          </a:p>
          <a:p>
            <a:pPr>
              <a:buFont typeface="Wingdings" panose="05000000000000000000" pitchFamily="2" charset="2"/>
              <a:buChar char="Ø"/>
            </a:pPr>
            <a:r>
              <a:rPr lang="en-IN" dirty="0">
                <a:latin typeface="Arial Narrow" panose="020B0606020202030204" pitchFamily="34" charset="0"/>
              </a:rPr>
              <a:t>Some of the concept of this website and other are by own.</a:t>
            </a:r>
          </a:p>
          <a:p>
            <a:pPr marL="0" indent="0">
              <a:buNone/>
            </a:pPr>
            <a:endParaRPr lang="en-IN" dirty="0">
              <a:latin typeface="Arial Narrow" panose="020B0606020202030204" pitchFamily="34" charset="0"/>
            </a:endParaRPr>
          </a:p>
        </p:txBody>
      </p:sp>
    </p:spTree>
    <p:extLst>
      <p:ext uri="{BB962C8B-B14F-4D97-AF65-F5344CB8AC3E}">
        <p14:creationId xmlns:p14="http://schemas.microsoft.com/office/powerpoint/2010/main" val="3345912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E9ABF68-BC2E-32DB-2F08-D3494B7EA28E}"/>
              </a:ext>
            </a:extLst>
          </p:cNvPr>
          <p:cNvSpPr>
            <a:spLocks noGrp="1"/>
          </p:cNvSpPr>
          <p:nvPr>
            <p:ph idx="1"/>
          </p:nvPr>
        </p:nvSpPr>
        <p:spPr/>
        <p:txBody>
          <a:bodyPr>
            <a:normAutofit/>
          </a:bodyPr>
          <a:lstStyle/>
          <a:p>
            <a:pPr marL="0" indent="0" algn="ctr">
              <a:buNone/>
            </a:pPr>
            <a:r>
              <a:rPr lang="en-IN" sz="4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066018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E03862-E53C-01DF-5091-562E7A0514E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 xmlns:a16="http://schemas.microsoft.com/office/drawing/2014/main" id="{4522BFD8-0E14-F721-3C4C-27EC54AA7F83}"/>
              </a:ext>
            </a:extLst>
          </p:cNvPr>
          <p:cNvSpPr>
            <a:spLocks noGrp="1"/>
          </p:cNvSpPr>
          <p:nvPr>
            <p:ph idx="1"/>
          </p:nvPr>
        </p:nvSpPr>
        <p:spPr>
          <a:xfrm>
            <a:off x="754224" y="1461731"/>
            <a:ext cx="10515600" cy="4351338"/>
          </a:xfrm>
        </p:spPr>
        <p:txBody>
          <a:bodyPr>
            <a:normAutofit fontScale="92500" lnSpcReduction="10000"/>
          </a:bodyPr>
          <a:lstStyle/>
          <a:p>
            <a:pPr>
              <a:buFont typeface="Wingdings" panose="05000000000000000000" pitchFamily="2" charset="2"/>
              <a:buChar char="Ø"/>
            </a:pPr>
            <a:r>
              <a:rPr lang="en-IN" dirty="0"/>
              <a:t>Offer a user-friendly interface accessible through web devices for convenient access.</a:t>
            </a:r>
          </a:p>
          <a:p>
            <a:pPr marL="0" indent="0">
              <a:buNone/>
            </a:pPr>
            <a:endParaRPr lang="en-IN" dirty="0"/>
          </a:p>
          <a:p>
            <a:pPr>
              <a:buFont typeface="Wingdings" panose="05000000000000000000" pitchFamily="2" charset="2"/>
              <a:buChar char="Ø"/>
            </a:pPr>
            <a:r>
              <a:rPr lang="en-IN" dirty="0"/>
              <a:t>Simplify the process of member profiling and information storage.</a:t>
            </a:r>
          </a:p>
          <a:p>
            <a:pPr marL="0" indent="0">
              <a:buNone/>
            </a:pPr>
            <a:endParaRPr lang="en-IN" dirty="0"/>
          </a:p>
          <a:p>
            <a:pPr>
              <a:buFont typeface="Wingdings" panose="05000000000000000000" pitchFamily="2" charset="2"/>
              <a:buChar char="Ø"/>
            </a:pPr>
            <a:r>
              <a:rPr lang="en-IN" sz="2800" dirty="0"/>
              <a:t>To improved financial management through online payment processing this improved overall financial transparency.</a:t>
            </a:r>
          </a:p>
          <a:p>
            <a:pPr marL="0" indent="0">
              <a:buNone/>
            </a:pPr>
            <a:endParaRPr lang="en-IN" dirty="0"/>
          </a:p>
          <a:p>
            <a:pPr>
              <a:buFont typeface="Wingdings" panose="05000000000000000000" pitchFamily="2" charset="2"/>
              <a:buChar char="Ø"/>
            </a:pPr>
            <a:r>
              <a:rPr lang="en-IN" sz="2800" dirty="0"/>
              <a:t>To implementation of a digital membership system which help to  reduced administrative workload and minimized errors related to membership data.</a:t>
            </a: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03409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5CBB51-EDC5-1B95-B1A2-980E73D7953A}"/>
              </a:ext>
            </a:extLst>
          </p:cNvPr>
          <p:cNvSpPr>
            <a:spLocks noGrp="1"/>
          </p:cNvSpPr>
          <p:nvPr>
            <p:ph type="ctrTitle"/>
          </p:nvPr>
        </p:nvSpPr>
        <p:spPr>
          <a:xfrm>
            <a:off x="584717" y="3429000"/>
            <a:ext cx="11436221" cy="631791"/>
          </a:xfrm>
        </p:spPr>
        <p:txBody>
          <a:bodyPr>
            <a:noAutofit/>
          </a:bodyPr>
          <a:lstStyle/>
          <a:p>
            <a:pPr algn="l"/>
            <a:r>
              <a:rPr lang="en-IN" sz="4000" dirty="0"/>
              <a:t>SOFTWARE </a:t>
            </a:r>
            <a:r>
              <a:rPr lang="en-IN" sz="3200" dirty="0"/>
              <a:t>REQUIREMENT</a:t>
            </a:r>
          </a:p>
        </p:txBody>
      </p:sp>
      <p:sp>
        <p:nvSpPr>
          <p:cNvPr id="3" name="Subtitle 2">
            <a:extLst>
              <a:ext uri="{FF2B5EF4-FFF2-40B4-BE49-F238E27FC236}">
                <a16:creationId xmlns="" xmlns:a16="http://schemas.microsoft.com/office/drawing/2014/main" id="{BF5F8C94-F9D6-168D-EE23-78D2F6942A5A}"/>
              </a:ext>
            </a:extLst>
          </p:cNvPr>
          <p:cNvSpPr>
            <a:spLocks noGrp="1"/>
          </p:cNvSpPr>
          <p:nvPr>
            <p:ph type="subTitle" idx="1"/>
          </p:nvPr>
        </p:nvSpPr>
        <p:spPr>
          <a:xfrm>
            <a:off x="737117" y="4225010"/>
            <a:ext cx="9144000" cy="1655762"/>
          </a:xfrm>
        </p:spPr>
        <p:txBody>
          <a:bodyPr>
            <a:normAutofit lnSpcReduction="10000"/>
          </a:bodyPr>
          <a:lstStyle/>
          <a:p>
            <a:pPr algn="l"/>
            <a:r>
              <a:rPr lang="en-IN" b="1" dirty="0"/>
              <a:t>Coding Language  :  </a:t>
            </a:r>
            <a:r>
              <a:rPr lang="en-IN" sz="2000" dirty="0"/>
              <a:t>HTML CSS JAVA SCRIPT</a:t>
            </a:r>
            <a:endParaRPr lang="en-US" sz="2000" dirty="0"/>
          </a:p>
          <a:p>
            <a:pPr algn="l"/>
            <a:r>
              <a:rPr lang="en-US" b="1" dirty="0"/>
              <a:t>Software                :   </a:t>
            </a:r>
            <a:r>
              <a:rPr lang="en-US" sz="2000" dirty="0"/>
              <a:t>Virtual Studio</a:t>
            </a:r>
          </a:p>
          <a:p>
            <a:pPr algn="l"/>
            <a:r>
              <a:rPr lang="en-IN" b="1" dirty="0"/>
              <a:t>Browser                 :   </a:t>
            </a:r>
            <a:r>
              <a:rPr lang="en-IN" sz="2000" dirty="0"/>
              <a:t>Chrome &amp; </a:t>
            </a:r>
            <a:r>
              <a:rPr lang="en-IN" sz="2000" dirty="0" smtClean="0"/>
              <a:t>Edge</a:t>
            </a:r>
          </a:p>
          <a:p>
            <a:pPr algn="l"/>
            <a:r>
              <a:rPr lang="en-US" sz="2000" b="1" dirty="0" smtClean="0"/>
              <a:t>Database                      :  </a:t>
            </a:r>
            <a:r>
              <a:rPr lang="en-US" sz="2000" dirty="0" smtClean="0"/>
              <a:t>Local Storage Browser</a:t>
            </a:r>
            <a:endParaRPr lang="en-IN" b="1" dirty="0"/>
          </a:p>
        </p:txBody>
      </p:sp>
      <p:sp>
        <p:nvSpPr>
          <p:cNvPr id="4" name="Title 1">
            <a:extLst>
              <a:ext uri="{FF2B5EF4-FFF2-40B4-BE49-F238E27FC236}">
                <a16:creationId xmlns="" xmlns:a16="http://schemas.microsoft.com/office/drawing/2014/main" id="{B555D9F6-96A5-A79F-AD71-B816C2CB0B9A}"/>
              </a:ext>
            </a:extLst>
          </p:cNvPr>
          <p:cNvSpPr txBox="1">
            <a:spLocks/>
          </p:cNvSpPr>
          <p:nvPr/>
        </p:nvSpPr>
        <p:spPr>
          <a:xfrm>
            <a:off x="584716" y="1248534"/>
            <a:ext cx="11436221" cy="6317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dirty="0"/>
              <a:t>HARDWARE REQUIREMENT</a:t>
            </a:r>
          </a:p>
        </p:txBody>
      </p:sp>
      <p:sp>
        <p:nvSpPr>
          <p:cNvPr id="5" name="Title 1">
            <a:extLst>
              <a:ext uri="{FF2B5EF4-FFF2-40B4-BE49-F238E27FC236}">
                <a16:creationId xmlns="" xmlns:a16="http://schemas.microsoft.com/office/drawing/2014/main" id="{929A3A36-9C88-59B9-AD49-7F4D35532BF3}"/>
              </a:ext>
            </a:extLst>
          </p:cNvPr>
          <p:cNvSpPr txBox="1">
            <a:spLocks/>
          </p:cNvSpPr>
          <p:nvPr/>
        </p:nvSpPr>
        <p:spPr>
          <a:xfrm>
            <a:off x="432317" y="462071"/>
            <a:ext cx="11436221" cy="6317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t>HARDWARE &amp; SOFTWARE REQUIREMENT</a:t>
            </a:r>
          </a:p>
        </p:txBody>
      </p:sp>
      <p:sp>
        <p:nvSpPr>
          <p:cNvPr id="7" name="Subtitle 2">
            <a:extLst>
              <a:ext uri="{FF2B5EF4-FFF2-40B4-BE49-F238E27FC236}">
                <a16:creationId xmlns="" xmlns:a16="http://schemas.microsoft.com/office/drawing/2014/main" id="{80FF8D36-5B6E-BD0B-815C-1B067FABE33C}"/>
              </a:ext>
            </a:extLst>
          </p:cNvPr>
          <p:cNvSpPr txBox="1">
            <a:spLocks/>
          </p:cNvSpPr>
          <p:nvPr/>
        </p:nvSpPr>
        <p:spPr>
          <a:xfrm>
            <a:off x="737117" y="190966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b="1" dirty="0"/>
              <a:t>Processor      :   </a:t>
            </a:r>
            <a:r>
              <a:rPr lang="en-US" sz="2000" dirty="0"/>
              <a:t>12th Gen Intel(R) Core(TM) i5-1235U   </a:t>
            </a:r>
          </a:p>
          <a:p>
            <a:pPr algn="l"/>
            <a:r>
              <a:rPr lang="en-US" b="1" dirty="0"/>
              <a:t>RAM               :   </a:t>
            </a:r>
            <a:r>
              <a:rPr lang="en-US" sz="2000" dirty="0"/>
              <a:t>2.00GB</a:t>
            </a:r>
          </a:p>
          <a:p>
            <a:pPr algn="l"/>
            <a:r>
              <a:rPr lang="en-IN" b="1" dirty="0"/>
              <a:t>Storage          :   </a:t>
            </a:r>
            <a:r>
              <a:rPr lang="en-IN" sz="2000" dirty="0"/>
              <a:t>20GB</a:t>
            </a:r>
            <a:endParaRPr lang="en-IN" b="1" dirty="0"/>
          </a:p>
        </p:txBody>
      </p:sp>
    </p:spTree>
    <p:extLst>
      <p:ext uri="{BB962C8B-B14F-4D97-AF65-F5344CB8AC3E}">
        <p14:creationId xmlns:p14="http://schemas.microsoft.com/office/powerpoint/2010/main" val="2467230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5185"/>
          </a:xfrm>
        </p:spPr>
        <p:txBody>
          <a:bodyPr>
            <a:normAutofit/>
          </a:bodyPr>
          <a:lstStyle/>
          <a:p>
            <a:r>
              <a:rPr lang="en-US" sz="4000" dirty="0" smtClean="0">
                <a:latin typeface="Times New Roman" pitchFamily="18" charset="0"/>
                <a:cs typeface="Times New Roman" pitchFamily="18" charset="0"/>
              </a:rPr>
              <a:t>JAVA SCRIPT</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Ø"/>
            </a:pPr>
            <a:r>
              <a:rPr lang="en-US" dirty="0" smtClean="0"/>
              <a:t>JavaScript </a:t>
            </a:r>
            <a:r>
              <a:rPr lang="en-US" dirty="0"/>
              <a:t>is a versatile, high-level programming language commonly used for web development. </a:t>
            </a:r>
            <a:endParaRPr lang="en-US" dirty="0" smtClean="0"/>
          </a:p>
          <a:p>
            <a:pPr>
              <a:buFont typeface="Wingdings" pitchFamily="2" charset="2"/>
              <a:buChar char="Ø"/>
            </a:pPr>
            <a:r>
              <a:rPr lang="en-US" dirty="0" smtClean="0"/>
              <a:t>It </a:t>
            </a:r>
            <a:r>
              <a:rPr lang="en-US" dirty="0"/>
              <a:t>allows for interactive and dynamic website features. JavaScript code is typically embedded in HTML and executed in web browsers, enabling tasks such as form validation, animations, and handling user interactions. </a:t>
            </a:r>
            <a:endParaRPr lang="en-US" dirty="0" smtClean="0"/>
          </a:p>
          <a:p>
            <a:pPr>
              <a:buFont typeface="Wingdings" pitchFamily="2" charset="2"/>
              <a:buChar char="Ø"/>
            </a:pPr>
            <a:r>
              <a:rPr lang="en-US" dirty="0" smtClean="0"/>
              <a:t>It </a:t>
            </a:r>
            <a:r>
              <a:rPr lang="en-US" dirty="0"/>
              <a:t>supports both front-end and back-end </a:t>
            </a:r>
            <a:r>
              <a:rPr lang="en-US" dirty="0" smtClean="0"/>
              <a:t>development. </a:t>
            </a:r>
          </a:p>
          <a:p>
            <a:pPr>
              <a:buFont typeface="Wingdings" pitchFamily="2" charset="2"/>
              <a:buChar char="Ø"/>
            </a:pPr>
            <a:r>
              <a:rPr lang="en-US" dirty="0" smtClean="0"/>
              <a:t>JavaScript </a:t>
            </a:r>
            <a:r>
              <a:rPr lang="en-US" dirty="0"/>
              <a:t>is essential for creating responsive and engaging web applications.</a:t>
            </a:r>
            <a:endParaRPr lang="en-IN" dirty="0"/>
          </a:p>
        </p:txBody>
      </p:sp>
    </p:spTree>
    <p:extLst>
      <p:ext uri="{BB962C8B-B14F-4D97-AF65-F5344CB8AC3E}">
        <p14:creationId xmlns:p14="http://schemas.microsoft.com/office/powerpoint/2010/main" val="408293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109E56-7446-AE4E-37DB-51131FED6C71}"/>
              </a:ext>
            </a:extLst>
          </p:cNvPr>
          <p:cNvSpPr>
            <a:spLocks noGrp="1"/>
          </p:cNvSpPr>
          <p:nvPr>
            <p:ph type="title"/>
          </p:nvPr>
        </p:nvSpPr>
        <p:spPr>
          <a:xfrm>
            <a:off x="401216" y="276873"/>
            <a:ext cx="6867331" cy="530225"/>
          </a:xfrm>
        </p:spPr>
        <p:txBody>
          <a:bodyPr>
            <a:normAutofit/>
          </a:bodyPr>
          <a:lstStyle/>
          <a:p>
            <a:r>
              <a:rPr lang="en-US" sz="2800" dirty="0">
                <a:latin typeface="Times New Roman" panose="02020603050405020304" pitchFamily="18" charset="0"/>
                <a:cs typeface="Times New Roman" panose="02020603050405020304" pitchFamily="18" charset="0"/>
              </a:rPr>
              <a:t>HOME PAGE</a:t>
            </a:r>
            <a:endParaRPr lang="en-IN" sz="2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 xmlns:a16="http://schemas.microsoft.com/office/drawing/2014/main" id="{387E9458-4941-73B2-0D82-301E5D9C6134}"/>
              </a:ext>
            </a:extLst>
          </p:cNvPr>
          <p:cNvSpPr>
            <a:spLocks noGrp="1"/>
          </p:cNvSpPr>
          <p:nvPr>
            <p:ph type="body" sz="half" idx="2"/>
          </p:nvPr>
        </p:nvSpPr>
        <p:spPr>
          <a:xfrm>
            <a:off x="401216" y="810144"/>
            <a:ext cx="10950996" cy="760445"/>
          </a:xfrm>
        </p:spPr>
        <p:txBody>
          <a:bodyPr/>
          <a:lstStyle/>
          <a:p>
            <a:r>
              <a:rPr lang="en-US" sz="1800" dirty="0"/>
              <a:t>This is home page and main page this include header &amp; main section of page. </a:t>
            </a:r>
          </a:p>
          <a:p>
            <a:endParaRPr lang="en-IN" dirty="0"/>
          </a:p>
        </p:txBody>
      </p:sp>
      <p:pic>
        <p:nvPicPr>
          <p:cNvPr id="8" name="Picture Placeholder 7">
            <a:extLst>
              <a:ext uri="{FF2B5EF4-FFF2-40B4-BE49-F238E27FC236}">
                <a16:creationId xmlns="" xmlns:a16="http://schemas.microsoft.com/office/drawing/2014/main" id="{0BB49339-A788-8D09-0119-79439556DDD9}"/>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9730" b="44657"/>
          <a:stretch/>
        </p:blipFill>
        <p:spPr>
          <a:xfrm>
            <a:off x="328004" y="5348060"/>
            <a:ext cx="11535991" cy="1399592"/>
          </a:xfrm>
          <a:prstGeom prst="rect">
            <a:avLst/>
          </a:prstGeom>
        </p:spPr>
      </p:pic>
      <p:pic>
        <p:nvPicPr>
          <p:cNvPr id="7" name="Picture Placeholder 7">
            <a:extLst>
              <a:ext uri="{FF2B5EF4-FFF2-40B4-BE49-F238E27FC236}">
                <a16:creationId xmlns="" xmlns:a16="http://schemas.microsoft.com/office/drawing/2014/main" id="{C6B7354C-1F95-1A90-F659-82393E940E4D}"/>
              </a:ext>
            </a:extLst>
          </p:cNvPr>
          <p:cNvPicPr>
            <a:picLocks noChangeAspect="1"/>
          </p:cNvPicPr>
          <p:nvPr/>
        </p:nvPicPr>
        <p:blipFill rotWithShape="1">
          <a:blip r:embed="rId3">
            <a:extLst>
              <a:ext uri="{28A0092B-C50C-407E-A947-70E740481C1C}">
                <a14:useLocalDpi xmlns:a14="http://schemas.microsoft.com/office/drawing/2010/main" val="0"/>
              </a:ext>
            </a:extLst>
          </a:blip>
          <a:srcRect t="15321" b="12919"/>
          <a:stretch/>
        </p:blipFill>
        <p:spPr>
          <a:xfrm>
            <a:off x="328003" y="1250302"/>
            <a:ext cx="11535991" cy="4097758"/>
          </a:xfrm>
          <a:prstGeom prst="rect">
            <a:avLst/>
          </a:prstGeom>
        </p:spPr>
      </p:pic>
    </p:spTree>
    <p:extLst>
      <p:ext uri="{BB962C8B-B14F-4D97-AF65-F5344CB8AC3E}">
        <p14:creationId xmlns:p14="http://schemas.microsoft.com/office/powerpoint/2010/main" val="107237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109E56-7446-AE4E-37DB-51131FED6C71}"/>
              </a:ext>
            </a:extLst>
          </p:cNvPr>
          <p:cNvSpPr>
            <a:spLocks noGrp="1"/>
          </p:cNvSpPr>
          <p:nvPr>
            <p:ph type="title"/>
          </p:nvPr>
        </p:nvSpPr>
        <p:spPr>
          <a:xfrm>
            <a:off x="401216" y="323526"/>
            <a:ext cx="6867331" cy="530225"/>
          </a:xfrm>
        </p:spPr>
        <p:txBody>
          <a:bodyPr>
            <a:normAutofit/>
          </a:bodyPr>
          <a:lstStyle/>
          <a:p>
            <a:r>
              <a:rPr lang="en-US" sz="2800" dirty="0">
                <a:latin typeface="Times New Roman" panose="02020603050405020304" pitchFamily="18" charset="0"/>
                <a:cs typeface="Times New Roman" panose="02020603050405020304" pitchFamily="18" charset="0"/>
              </a:rPr>
              <a:t>Trainer Section of Home Page</a:t>
            </a:r>
            <a:endParaRPr lang="en-IN" sz="2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 xmlns:a16="http://schemas.microsoft.com/office/drawing/2014/main" id="{387E9458-4941-73B2-0D82-301E5D9C6134}"/>
              </a:ext>
            </a:extLst>
          </p:cNvPr>
          <p:cNvSpPr>
            <a:spLocks noGrp="1"/>
          </p:cNvSpPr>
          <p:nvPr>
            <p:ph type="body" sz="half" idx="2"/>
          </p:nvPr>
        </p:nvSpPr>
        <p:spPr>
          <a:xfrm>
            <a:off x="401216" y="810144"/>
            <a:ext cx="10950996" cy="760445"/>
          </a:xfrm>
        </p:spPr>
        <p:txBody>
          <a:bodyPr>
            <a:normAutofit/>
          </a:bodyPr>
          <a:lstStyle/>
          <a:p>
            <a:r>
              <a:rPr lang="en-US" sz="1800" dirty="0"/>
              <a:t>This is second section of home page of trainer in which trainer photo and describes is add and hover effect is added in image which will make photo more clear and bold.</a:t>
            </a:r>
            <a:endParaRPr lang="en-IN" sz="1800" dirty="0"/>
          </a:p>
        </p:txBody>
      </p:sp>
      <p:pic>
        <p:nvPicPr>
          <p:cNvPr id="8" name="Picture Placeholder 7">
            <a:extLst>
              <a:ext uri="{FF2B5EF4-FFF2-40B4-BE49-F238E27FC236}">
                <a16:creationId xmlns="" xmlns:a16="http://schemas.microsoft.com/office/drawing/2014/main" id="{0BB49339-A788-8D09-0119-79439556DDD9}"/>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5101" b="4211"/>
          <a:stretch/>
        </p:blipFill>
        <p:spPr>
          <a:xfrm>
            <a:off x="401216" y="1474236"/>
            <a:ext cx="11682412" cy="5299788"/>
          </a:xfrm>
        </p:spPr>
      </p:pic>
    </p:spTree>
    <p:extLst>
      <p:ext uri="{BB962C8B-B14F-4D97-AF65-F5344CB8AC3E}">
        <p14:creationId xmlns:p14="http://schemas.microsoft.com/office/powerpoint/2010/main" val="1091110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109E56-7446-AE4E-37DB-51131FED6C71}"/>
              </a:ext>
            </a:extLst>
          </p:cNvPr>
          <p:cNvSpPr>
            <a:spLocks noGrp="1"/>
          </p:cNvSpPr>
          <p:nvPr>
            <p:ph type="title"/>
          </p:nvPr>
        </p:nvSpPr>
        <p:spPr>
          <a:xfrm>
            <a:off x="401216" y="323526"/>
            <a:ext cx="6867331" cy="530225"/>
          </a:xfrm>
        </p:spPr>
        <p:txBody>
          <a:bodyPr>
            <a:normAutofit/>
          </a:bodyPr>
          <a:lstStyle/>
          <a:p>
            <a:r>
              <a:rPr lang="en-US" sz="2800" dirty="0">
                <a:latin typeface="Times New Roman" panose="02020603050405020304" pitchFamily="18" charset="0"/>
                <a:cs typeface="Times New Roman" panose="02020603050405020304" pitchFamily="18" charset="0"/>
              </a:rPr>
              <a:t>Gallery Section of Home Page</a:t>
            </a:r>
            <a:endParaRPr lang="en-IN" sz="2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 xmlns:a16="http://schemas.microsoft.com/office/drawing/2014/main" id="{387E9458-4941-73B2-0D82-301E5D9C6134}"/>
              </a:ext>
            </a:extLst>
          </p:cNvPr>
          <p:cNvSpPr>
            <a:spLocks noGrp="1"/>
          </p:cNvSpPr>
          <p:nvPr>
            <p:ph type="body" sz="half" idx="2"/>
          </p:nvPr>
        </p:nvSpPr>
        <p:spPr>
          <a:xfrm>
            <a:off x="401216" y="810144"/>
            <a:ext cx="11535990" cy="760445"/>
          </a:xfrm>
        </p:spPr>
        <p:txBody>
          <a:bodyPr>
            <a:normAutofit/>
          </a:bodyPr>
          <a:lstStyle/>
          <a:p>
            <a:r>
              <a:rPr lang="en-US" sz="1800" dirty="0"/>
              <a:t>This is third section of home page of gallery in which gym and gym activity photo and this is carousel with the help of </a:t>
            </a:r>
            <a:r>
              <a:rPr lang="en-US" sz="1800" dirty="0" err="1"/>
              <a:t>javascript</a:t>
            </a:r>
            <a:r>
              <a:rPr lang="en-US" sz="1800" dirty="0"/>
              <a:t>. </a:t>
            </a:r>
            <a:endParaRPr lang="en-IN" sz="1800" dirty="0"/>
          </a:p>
        </p:txBody>
      </p:sp>
      <p:pic>
        <p:nvPicPr>
          <p:cNvPr id="8" name="Picture Placeholder 7">
            <a:extLst>
              <a:ext uri="{FF2B5EF4-FFF2-40B4-BE49-F238E27FC236}">
                <a16:creationId xmlns="" xmlns:a16="http://schemas.microsoft.com/office/drawing/2014/main" id="{0BB49339-A788-8D09-0119-79439556DDD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8565" b="8565"/>
          <a:stretch/>
        </p:blipFill>
        <p:spPr>
          <a:xfrm>
            <a:off x="401216" y="1455575"/>
            <a:ext cx="11535990" cy="5327779"/>
          </a:xfrm>
        </p:spPr>
      </p:pic>
    </p:spTree>
    <p:extLst>
      <p:ext uri="{BB962C8B-B14F-4D97-AF65-F5344CB8AC3E}">
        <p14:creationId xmlns:p14="http://schemas.microsoft.com/office/powerpoint/2010/main" val="3127231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109E56-7446-AE4E-37DB-51131FED6C71}"/>
              </a:ext>
            </a:extLst>
          </p:cNvPr>
          <p:cNvSpPr>
            <a:spLocks noGrp="1"/>
          </p:cNvSpPr>
          <p:nvPr>
            <p:ph type="title"/>
          </p:nvPr>
        </p:nvSpPr>
        <p:spPr>
          <a:xfrm>
            <a:off x="401216" y="323526"/>
            <a:ext cx="6867331" cy="530225"/>
          </a:xfrm>
        </p:spPr>
        <p:txBody>
          <a:bodyPr>
            <a:normAutofit/>
          </a:bodyPr>
          <a:lstStyle/>
          <a:p>
            <a:r>
              <a:rPr lang="en-US" sz="2800" dirty="0">
                <a:latin typeface="Times New Roman" panose="02020603050405020304" pitchFamily="18" charset="0"/>
                <a:cs typeface="Times New Roman" panose="02020603050405020304" pitchFamily="18" charset="0"/>
              </a:rPr>
              <a:t>Subscribe or Plan Section of Home Page</a:t>
            </a:r>
            <a:endParaRPr lang="en-IN" sz="2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 xmlns:a16="http://schemas.microsoft.com/office/drawing/2014/main" id="{387E9458-4941-73B2-0D82-301E5D9C6134}"/>
              </a:ext>
            </a:extLst>
          </p:cNvPr>
          <p:cNvSpPr>
            <a:spLocks noGrp="1"/>
          </p:cNvSpPr>
          <p:nvPr>
            <p:ph type="body" sz="half" idx="2"/>
          </p:nvPr>
        </p:nvSpPr>
        <p:spPr>
          <a:xfrm>
            <a:off x="401216" y="810144"/>
            <a:ext cx="10950996" cy="760445"/>
          </a:xfrm>
        </p:spPr>
        <p:txBody>
          <a:bodyPr>
            <a:normAutofit/>
          </a:bodyPr>
          <a:lstStyle/>
          <a:p>
            <a:r>
              <a:rPr lang="en-US" sz="1800" dirty="0"/>
              <a:t>This is forth section of home page of gym membership plans with there attribute and charges you can gets direct membership by click on subscribe now and it will redirect to payments page. </a:t>
            </a:r>
            <a:endParaRPr lang="en-IN" sz="1800" dirty="0"/>
          </a:p>
        </p:txBody>
      </p:sp>
      <p:pic>
        <p:nvPicPr>
          <p:cNvPr id="8" name="Picture Placeholder 7">
            <a:extLst>
              <a:ext uri="{FF2B5EF4-FFF2-40B4-BE49-F238E27FC236}">
                <a16:creationId xmlns="" xmlns:a16="http://schemas.microsoft.com/office/drawing/2014/main" id="{0BB49339-A788-8D09-0119-79439556DDD9}"/>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2070" b="4303"/>
          <a:stretch/>
        </p:blipFill>
        <p:spPr>
          <a:xfrm>
            <a:off x="254794" y="1570588"/>
            <a:ext cx="11682412" cy="5287411"/>
          </a:xfrm>
        </p:spPr>
      </p:pic>
    </p:spTree>
    <p:extLst>
      <p:ext uri="{BB962C8B-B14F-4D97-AF65-F5344CB8AC3E}">
        <p14:creationId xmlns:p14="http://schemas.microsoft.com/office/powerpoint/2010/main" val="4278178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877</Words>
  <Application>Microsoft Office PowerPoint</Application>
  <PresentationFormat>Custom</PresentationFormat>
  <Paragraphs>83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PROJECT MARATHON</vt:lpstr>
      <vt:lpstr>INTRODUCTION</vt:lpstr>
      <vt:lpstr>OBJECTIVE</vt:lpstr>
      <vt:lpstr>SOFTWARE REQUIREMENT</vt:lpstr>
      <vt:lpstr>JAVA SCRIPT</vt:lpstr>
      <vt:lpstr>HOME PAGE</vt:lpstr>
      <vt:lpstr>Trainer Section of Home Page</vt:lpstr>
      <vt:lpstr>Gallery Section of Home Page</vt:lpstr>
      <vt:lpstr>Subscribe or Plan Section of Home Page</vt:lpstr>
      <vt:lpstr>Testimonial Section of Home Page</vt:lpstr>
      <vt:lpstr>FAQ Section of Home Page</vt:lpstr>
      <vt:lpstr>Footer Section of Home Page</vt:lpstr>
      <vt:lpstr>BMI CALCULATOR PAGE</vt:lpstr>
      <vt:lpstr>PAYMENT PAGE</vt:lpstr>
      <vt:lpstr>LOGIN PAGE</vt:lpstr>
      <vt:lpstr>MEMBER PAGE</vt:lpstr>
      <vt:lpstr>Trainer Section of Member page</vt:lpstr>
      <vt:lpstr>More Plan Section of Member page</vt:lpstr>
      <vt:lpstr>Footer Section of Member page</vt:lpstr>
      <vt:lpstr>LOCAL STORAGE as Database</vt:lpstr>
      <vt:lpstr>CONCLUSION</vt:lpstr>
      <vt:lpstr>FUTURE ENHANCEMENT</vt:lpstr>
      <vt:lpstr>REFERENCES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MARATON</dc:title>
  <dc:creator>saurabhrajput7979@outlook.com</dc:creator>
  <cp:lastModifiedBy>HRITHIK GUPTA</cp:lastModifiedBy>
  <cp:revision>10</cp:revision>
  <dcterms:created xsi:type="dcterms:W3CDTF">2023-10-23T15:26:47Z</dcterms:created>
  <dcterms:modified xsi:type="dcterms:W3CDTF">2023-10-24T07:21:12Z</dcterms:modified>
</cp:coreProperties>
</file>