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5"/>
  </p:notesMasterIdLst>
  <p:sldIdLst>
    <p:sldId id="256" r:id="rId2"/>
    <p:sldId id="257" r:id="rId3"/>
    <p:sldId id="266" r:id="rId4"/>
    <p:sldId id="267" r:id="rId5"/>
    <p:sldId id="258" r:id="rId6"/>
    <p:sldId id="259" r:id="rId7"/>
    <p:sldId id="260" r:id="rId8"/>
    <p:sldId id="261" r:id="rId9"/>
    <p:sldId id="262" r:id="rId10"/>
    <p:sldId id="263" r:id="rId11"/>
    <p:sldId id="264"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53D"/>
    <a:srgbClr val="69392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2:47.845"/>
    </inkml:context>
    <inkml:brush xml:id="br0">
      <inkml:brushProperty name="width" value="0.35" units="cm"/>
      <inkml:brushProperty name="height" value="0.35" units="cm"/>
      <inkml:brushProperty name="color" value="#FFFFFF"/>
    </inkml:brush>
  </inkml:definitions>
  <inkml:trace contextRef="#ctx0" brushRef="#br0">1 1 24575,'64'3'0,"-1"3"0,1 3 0,72 20 0,0 0 0,176 19-374,356 9 0,318-40-373,-553-21 592,171 2-102,-235 29 1105,59 1 211,-362-30-1059,-1 3 0,101 15 0,36 6 0,-119-15 0,528 5 0,-395-14 0,2281 2 0,-2147-14 0,-18 0 0,1841 12 0,-1047 4 0,-1108-2 0,-1 0 0,0 1 0,0 0 0,0 2 0,0 0 0,0 0 0,-1 2 0,18 7 0,-22-8 0,-1 1 0,0 1 0,0 0 0,17 12 0,-25-16 0,-1 0 0,0 0 0,0 0 0,0 0 0,0 0 0,-1 0 0,1 0 0,-1 1 0,1-1 0,-1 1 0,0-1 0,1 1 0,-1-1 0,-1 1 0,1 0 0,0-1 0,-1 1 0,1 0 0,-1 0 0,0-1 0,0 1 0,0 0 0,0 0 0,0 0 0,-1-1 0,1 1 0,-2 3 0,-6 12 0,0 0 0,-1-1 0,-1 0 0,0-1 0,-2 0 0,-18 21 0,-11 16 0,40-52 0,-24 35 0,-31 33 0,52-66 0,1 0 0,-1 0 0,0 0 0,0-1 0,0 0 0,0 0 0,0 0 0,-1 0 0,1 0 0,-1-1 0,1 0 0,-7 1 0,-64 3 0,37-3 0,-1313 70 0,173-69 0,630-5 0,517 0 0,30-1 0,8 0 0,62-10 0,1457-134-1044,-583 105 1552,-12 34 27,-898 8-534,-194 0-1,-50 0 0,-103 0-164,-1609 14-3792,-322 0 1889,1906-13 4191,-250-3 1939,310-11-4063,-85-1 0,-185-1 0,-52 1 0,-376 15 0,753-15 0,2 0 0,197 12 0,0-1 0,0-1 0,-46-13 0,41 8 0,0 2 0,-31-2 0,-600-21 0,635 30-1365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8:41.085"/>
    </inkml:context>
    <inkml:brush xml:id="br0">
      <inkml:brushProperty name="width" value="0.35" units="cm"/>
      <inkml:brushProperty name="height" value="0.35" units="cm"/>
      <inkml:brushProperty name="color" value="#FFFFFF"/>
    </inkml:brush>
  </inkml:definitions>
  <inkml:trace contextRef="#ctx0" brushRef="#br0">0 0 24575,'0'14'-8191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8:45.623"/>
    </inkml:context>
    <inkml:brush xml:id="br0">
      <inkml:brushProperty name="width" value="0.35" units="cm"/>
      <inkml:brushProperty name="height" value="0.35" units="cm"/>
      <inkml:brushProperty name="color" value="#FFFFFF"/>
    </inkml:brush>
  </inkml:definitions>
  <inkml:trace contextRef="#ctx0" brushRef="#br0">2055 56 24575,'-44'-1'0,"-50"-10"0,-22-1 0,-312 9 0,49 2 0,236-12 0,92 6 0,-61 0 0,9 6 0,-94 4 0,90 13 0,51-5 0,41-8 0,1 1 0,-1 0 0,-21 10 0,23-8 0,0-1 0,0 0 0,0-1 0,-19 3 0,20-6 0,9-1 0,-1 0 0,1 0 0,-1 1 0,1-1 0,0 1 0,-1 0 0,1 0 0,0 0 0,-1 0 0,1 1 0,0-1 0,-5 4 0,8-5 0,0 1 0,0 0 0,0-1 0,0 1 0,-1-1 0,1 1 0,0 0 0,0-1 0,0 1 0,0-1 0,0 1 0,0 0 0,1-1 0,-1 1 0,0-1 0,0 1 0,0 0 0,1-1 0,-1 1 0,0-1 0,0 1 0,1-1 0,-1 1 0,0-1 0,1 1 0,-1-1 0,1 1 0,-1-1 0,1 1 0,-1-1 0,1 0 0,-1 1 0,1-1 0,-1 0 0,1 0 0,-1 1 0,1-1 0,0 0 0,0 0 0,24 12 0,-6-7 0,0-1 0,22 2 0,12 3 0,-8-2 0,-1-1 0,1-2 0,46-3 0,132-15 0,53-29 0,-141 18 0,-69 16 0,-32 5 0,0-2 0,58-17 0,-65 16 0,2 2 0,-1 0 0,1 2 0,-1 1 0,1 2 0,39 3 0,4-1 0,-10-4 0,-23 1 0,43 3 0,-72-1 0,0 0 0,0 1 0,0 0 0,0 0 0,-1 1 0,1 1 0,-1-1 0,0 2 0,12 6 0,-19-10 0,-1-1 0,0 1 0,1 0 0,-1 0 0,1 0 0,-1 0 0,0 0 0,0 1 0,1-1 0,-1 0 0,0 1 0,0-1 0,-1 0 0,1 1 0,0-1 0,0 1 0,-1-1 0,2 3 0,-2-3 0,-1 0 0,1 0 0,0 0 0,-1-1 0,1 1 0,0 0 0,-1 0 0,1-1 0,-1 1 0,1 0 0,-1-1 0,1 1 0,-1 0 0,0-1 0,1 1 0,-1-1 0,0 1 0,1-1 0,-1 1 0,0-1 0,0 0 0,1 1 0,-1-1 0,-2 1 0,-8 2 0,0 0 0,0-1 0,-22 2 0,27-4 0,-27 6 0,0 0 0,0 3 0,-63 24 0,63-18-273,0 2 0,2 0 0,0 3 0,-30 24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9:45.296"/>
    </inkml:context>
    <inkml:brush xml:id="br0">
      <inkml:brushProperty name="width" value="0.35" units="cm"/>
      <inkml:brushProperty name="height" value="0.35" units="cm"/>
      <inkml:brushProperty name="color" value="#FFFFFF"/>
    </inkml:brush>
  </inkml:definitions>
  <inkml:trace contextRef="#ctx0" brushRef="#br0">479 741 24575,'-13'-2'0,"1"0"0,0-1 0,-1-1 0,1 0 0,0 0 0,0-1 0,1 0 0,-22-15 0,22 14 0,-16-11 0,-44-36 0,29 20 0,20 15 0,2-1 0,-24-27 0,28 28 0,0 1 0,-1 0 0,-36-26 0,53 43 0,-1 0 0,1 0 0,-1 0 0,1 0 0,-1-1 0,1 1 0,-1 0 0,1 0 0,-1-1 0,1 1 0,-1 0 0,1-1 0,0 1 0,-1 0 0,1-1 0,0 1 0,-1-1 0,1 1 0,0-1 0,-1 1 0,1-1 0,0 1 0,0-1 0,0 1 0,0-1 0,-1 1 0,1-1 0,0 0 0,15-2 0,39 10 0,-44-6 0,72 8 0,1-4 0,0-4 0,154-18 0,239-73 0,32-3 0,-375 78 0,252 6 0,-352 11 0,117 1 0,-125-4 0,0-2 0,0 0 0,47-13 0,-33 6 0,0 1 0,1 2 0,64-2 0,124 9 0,-100 2 0,530-2 0,-613 2 0,-1 1 0,72 16 0,88 32 0,22 4 0,462 30 0,-659-82 0,-12-1 0,0-1 0,32-3 0,-38-1 0,-13-2 0,-20-3 0,-109-8 0,-136 0 0,113 9 0,89 4 0,-748-70 0,729 60 0,-472-92 0,163 33 0,231 48 0,93 16 0,0 3 0,-90 6 0,66 0 0,86-1 0,0 0 0,0 1 0,0-1 0,0 1 0,0 0 0,0 1 0,0 0 0,1 0 0,-11 5 0,15-6 0,-1 1 0,0 0 0,1 1 0,-1-1 0,1 0 0,-1 1 0,1-1 0,0 1 0,0 0 0,1 0 0,-1 0 0,0 0 0,1 0 0,0 0 0,-1 0 0,1 0 0,1 0 0,-1 1 0,0-1 0,1 0 0,-1 6 0,1 75 0,2-70 0,-1 0 0,-1 0 0,0 0 0,-1 0 0,0 0 0,-1 0 0,-1-1 0,0 1 0,-1 0 0,-8 17 0,10-28 0,1 0 0,-1 0 0,0 0 0,0 0 0,-1-1 0,1 1 0,0-1 0,-1 0 0,0 1 0,1-1 0,-1 0 0,0-1 0,0 1 0,0 0 0,-4 1 0,-2-1 0,1 0 0,-1 0 0,1-1 0,-13 1 0,12-2 0,0 1 0,0 0 0,0 1 0,-9 3 0,14-1 0,12 1 0,16-1 0,307 3 0,-207-8 0,1943 0 0,-1821-11 0,-84 3 0,237-24 0,-136 8 0,466-7 0,-644 33 0,16 1 0,1-5 0,117-17 0,-121 5 0,1 4 0,102 2 0,3985 13 0,-2262-6 0,59 2-1365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9:48.359"/>
    </inkml:context>
    <inkml:brush xml:id="br0">
      <inkml:brushProperty name="width" value="0.35" units="cm"/>
      <inkml:brushProperty name="height" value="0.35" units="cm"/>
      <inkml:brushProperty name="color" value="#FFFFFF"/>
    </inkml:brush>
  </inkml:definitions>
  <inkml:trace contextRef="#ctx0" brushRef="#br0">1 738 24575,'5'-16'0,"0"1"0,-1-1 0,0 0 0,-1 0 0,-1-1 0,0-25 0,2-10 0,19-183 0,-20 219 0,-3 16 0,0 0 0,0 0 0,0 0 0,0-1 0,0 1 0,0 0 0,0 0 0,0 0 0,0 0 0,0 0 0,0 0 0,0 0 0,0 0 0,0 0 0,0 0 0,0-1 0,0 1 0,0 0 0,0 0 0,1 0 0,-1 0 0,0 0 0,0 0 0,0 0 0,0 0 0,0 0 0,0 0 0,0 0 0,0 0 0,0 0 0,0 0 0,0 0 0,1 0 0,-1 0 0,0 0 0,0 0 0,0 0 0,0 0 0,0 0 0,0 0 0,0 0 0,0 0 0,0 0 0,1 0 0,-1 0 0,0 0 0,0 0 0,0 0 0,0 0 0,0 0 0,0 0 0,0 0 0,0 0 0,0 0 0,0 0 0,0 0 0,0 0 0,1 0 0,-1 1 0,0-1 0,0 0 0,0 0 0,11 30 0,69 345 0,-29-108 0,23 51 0,-70-303 0,2-13 0,9-31 0,92-277 0,-46 116 0,-38 126 0,217-563 0,-208 564 0,-32 61 0,1 1 0,0-1 0,-1 1 0,1 0 0,0-1 0,0 1 0,0 0 0,0 0 0,0-1 0,0 1 0,0 0 0,1 0 0,-1 0 0,0 0 0,0 1 0,1-1 0,-1 0 0,1 0 0,-1 1 0,1-1 0,1 0 0,-2 2 0,0 0 0,1 0 0,-1 0 0,1 0 0,-1 0 0,0 0 0,0 0 0,0 0 0,0 0 0,0 1 0,0-1 0,0 0 0,0 1 0,0-1 0,0 1 0,-1-1 0,1 1 0,-1-1 0,1 1 0,-1 0 0,1 2 0,8 35 0,-2 0 0,-1 0 0,0 56 0,-5-83 0,9 961 0,-12-766 0,2-173 0,4-29 0,3-11 0,9-23 0,191-456-248,-83 182-6,61-135 154,-178 421 100,1 0 0,10-17 0,-17 33 0,-1 0 0,1 0 0,-1 0 0,1 0 0,-1 0 0,1 0 0,0 0 0,-1 0 0,1 0 0,0 0 0,0 1 0,0-1 0,0 0 0,0 1 0,0-1 0,0 0 0,0 1 0,0-1 0,0 1 0,0-1 0,0 1 0,0 0 0,0 0 0,0-1 0,0 1 0,1 0 0,-1 0 0,0 0 0,0 0 0,2 1 0,-1 0 0,-1 0 0,1 0 0,0 1 0,-1-1 0,1 1 0,-1 0 0,0-1 0,1 1 0,-1 0 0,0 0 0,0 0 0,0 0 0,0 0 0,0 0 0,0 3 0,8 23 83,-1 1 0,8 59 1,-2 67 246,-11-117-308,0 34-22,-3-43 0,2 1 0,0-1 0,3 0 0,8 35 0,-13-64 0,0 1 0,0-1 0,0 0 0,0 1 0,0-1 0,1 1 0,-1-1 0,0 1 0,0-1 0,0 0 0,1 1 0,-1-1 0,0 1 0,0-1 0,1 0 0,-1 1 0,0-1 0,1 0 0,-1 1 0,0-1 0,1 0 0,-1 0 0,0 1 0,1-1 0,-1 0 0,1 0 0,-1 0 0,1 0 0,-1 0 0,0 1 0,1-1 0,0 0 0,11-10 0,9-29 0,-18 33 0,21-47 0,-10 22 0,0 1 0,2 0 0,26-36 0,-41 64 0,0 0 0,0 1 0,0-1 0,0 1 0,0-1 0,1 1 0,-1 0 0,0-1 0,1 1 0,-1 0 0,1 0 0,0 0 0,-1 0 0,1 0 0,0 1 0,-1-1 0,1 0 0,0 1 0,0-1 0,0 1 0,-1-1 0,1 1 0,0 0 0,0 0 0,0 0 0,3 1 0,-3 0 0,1 0 0,-1 1 0,0-1 0,0 1 0,1 0 0,-1 0 0,0 0 0,-1 0 0,1 0 0,0 0 0,0 0 0,-1 1 0,0-1 0,1 0 0,-1 1 0,0-1 0,1 4 0,60 167 0,-45-123 0,1 21-1365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54.586"/>
    </inkml:context>
    <inkml:brush xml:id="br0">
      <inkml:brushProperty name="width" value="0.35" units="cm"/>
      <inkml:brushProperty name="height" value="0.35" units="cm"/>
      <inkml:brushProperty name="color" value="#FFFFFF"/>
    </inkml:brush>
  </inkml:definitions>
  <inkml:trace contextRef="#ctx0" brushRef="#br0">444 1568 24575,'-3'-4'0,"1"0"0,-1 0 0,1 0 0,0 0 0,1 0 0,-1-1 0,1 1 0,0-1 0,0 1 0,0-1 0,0 1 0,1-1 0,0-5 0,-2-11 0,-8-29 0,-1-1 0,-20-51 0,-45-96 0,41 112 0,-132-312 0,159 379 0,4 8 0,-1 0 0,0 0 0,0 0 0,-1 0 0,-1 1 0,-11-14 0,18 24 0,0 0 0,-1-1 0,1 1 0,0 0 0,-1-1 0,1 1 0,-1 0 0,1 0 0,0 0 0,-1-1 0,1 1 0,-1 0 0,1 0 0,0 0 0,-1 0 0,1 0 0,-1 0 0,1 0 0,-1 0 0,1 0 0,-1 0 0,1 0 0,0 0 0,-1 0 0,1 0 0,-1 0 0,1 1 0,0-1 0,-1 0 0,1 0 0,-1 0 0,1 1 0,0-1 0,-1 0 0,1 0 0,0 1 0,-1-1 0,1 0 0,0 1 0,0-1 0,-1 0 0,1 1 0,0-1 0,0 1 0,-1-1 0,1 0 0,0 1 0,0-1 0,0 1 0,0-1 0,0 0 0,0 1 0,0 0 0,-5 16 0,1 0 0,1 1 0,1-1 0,1 1 0,0 30 0,1-14 0,1 525-456,81 621 0,-72-1082 456,-4-33 0,2-1 0,21 81 0,-18-122 143,-11-23-136,0 0 0,1 0 0,-1 0 1,0 0-1,0 0 0,1 0 1,-1 0-1,0 0 0,0 0 0,1 0 1,-1 0-1,0 0 0,0 0 1,1 0-1,-1 0 0,0 0 0,0 0 1,1 0-1,-1 0 0,0 0 1,0 0-1,1-1 0,-1 1 1,0 0-1,0 0 0,0 0 0,1 0 1,-1-1-1,0 1 0,0 0 1,0 0-1,0-1 0,1 1 0,-1 0 1,0 0-1,0 0 0,0-1 1,0 1-1,0 0 0,0 0 1,0-1-1,0 1 0,3-8 84,-1 1 1,0-1-1,-1 1 0,1-16 0,5-111-91,7-91 0,62-349-302,25-1-66,-85 482 357,182-815 11,-190 876 0,0-1 0,1 0 0,2 1 0,20-43 0,-30 74 5,0-1-1,-1 1 1,1-1 0,0 1-1,0-1 1,0 1 0,0-1-1,0 1 1,1 0 0,-1 0-1,0-1 1,1 1-1,-1 0 1,1 0 0,-1 0-1,1 1 1,-1-1 0,1 0-1,-1 1 1,1-1 0,0 1-1,0-1 1,-1 1 0,1 0-1,0-1 1,0 1 0,2 0-1,2 2 59,0-1-1,0 1 1,0 0-1,0 0 1,-1 1-1,11 5 1,61 39 1,86 68 0,-78-53-79,672 513 15,-728-552 0,-1 2 0,-1 0 0,-1 2 0,38 52 0,-63-78 0,0 0 0,-1 0 0,1 0 0,0 0 0,0 0 0,-1 0 0,1 0 0,-1 0 0,1 0 0,-1 0 0,1 0 0,-1 1 0,0-1 0,1 0 0,-1 0 0,0 0 0,0 1 0,0-1 0,0 0 0,0 0 0,0 1 0,0-1 0,0 0 0,-1 0 0,1 1 0,0-1 0,-1 0 0,1 0 0,-1 0 0,0 0 0,1 0 0,-1 0 0,0 0 0,1 0 0,-1 0 0,0 0 0,0 0 0,-1 1 0,-3 1 0,-1-1 0,1 1 0,-1-1 0,0 0 0,0 0 0,-9 1 0,10-1 0,-377 64 0,106-23 0,257-39 0,-1-1 0,1-1 0,-1-1 0,0-1 0,1 0 0,-1-1 0,-30-7 0,13 3 0,0 2 0,-40 0 0,-10 0 0,74 1 0,0 0 0,0 0 0,0-2 0,1 0 0,-1 0 0,1-1 0,0-1 0,0 0 0,0 0 0,-18-15 0,25 16 0,9 4 0,16 5 0,153 64 0,937 313-1219,-308-199 1172,-625-151 316,239 26 728,288-52-997,-374-8 0,764 3 0,-1087 0 0,-4 1 0,1-1 0,-1 0 0,1 0 0,-1-1 0,1 1 0,-1-1 0,7-1 0,-10 2 0,0-1 0,1 1 0,-1 0 0,0 0 0,0 0 0,1-1 0,-1 1 0,0 0 0,0 0 0,1-1 0,-1 1 0,0 0 0,0-1 0,0 1 0,0 0 0,1 0 0,-1-1 0,0 1 0,0 0 0,0-1 0,0 1 0,0 0 0,0-1 0,0 1 0,0 0 0,0-1 0,0 1 0,0 0 0,0-1 0,0 1 0,0 0 0,-1-1 0,-14-19 0,-8 2 0,-1 0 0,-1 2 0,0 1 0,-1 1 0,-43-16 0,-127-50 0,-76-10-164,-749-160-1792,-19 66 1763,984 174 193,31 5 0,1 0 0,-1 2 0,0 1 0,1 1 0,-38 3 0,61-2 0,0 0 0,0 0 0,0 0 0,0 1 0,0-1 0,0 0 0,0 1 0,0-1 0,0 0 0,0 1 0,0-1 0,0 1 0,0 0 0,0-1 0,0 1 0,1 0 0,-3 1 0,3-2 0,0 1 0,0-1 0,0 1 0,0 0 0,0-1 0,0 1 0,0-1 0,-1 1 0,2 0 0,-1-1 0,0 1 0,0-1 0,0 1 0,0-1 0,0 1 0,0 0 0,1-1 0,-1 1 0,0-1 0,0 1 0,1-1 0,0 2 0,29 27 0,-27-26 0,73 51 838,154 83 1,-175-107-261,-37-18-505,-20-9-81,-12-4 1,-120-25 7,72 12 0,0 3 0,-86-4 0,5 2 0,-10-1 0,-89 15 0,1952-1-941,-1227 16 1526,-138-2-229,505 42-356,-344 11 0,-128-13 0,33-4 0,522 56 0,-412-80 0,-1-28 0,-146-2 0,229 6-152,629-4-289,-333-60 923,-555 31-371,895-58-598,-97 50 389,-537 14 586,-557 22-469,1-2 1,-2-2-1,1-2 1,54-18-1,-100 27-19,0-1 0,-1 1 0,1-1 0,0 0 0,0 0 0,0 0 0,-1 0 0,1 0 0,-1 0 0,1-1 0,-1 1 0,1 0 0,-1-1 0,0 1 0,2-3 0,-3 4 0,0-1 0,1 0 0,-1 0 0,0 0 0,0 0 0,0 0 0,0 0 0,0 1 0,0-1 0,0 0 0,0 0 0,0 0 0,0 0 0,0 0 0,0 0 0,-1 0 0,1 1 0,0-1 0,-1 0 0,1 0 0,-1 0 0,1 0 0,-1 0 0,-2-3 0,-1 1 0,1 0 0,-1-1 0,0 2 0,1-1 0,-1 0 0,0 1 0,-1-1 0,1 1 0,0 0 0,-10-2 0,-35-7 0,-1 1 0,0 3 0,0 3 0,-69 1 0,51 1 0,-615-2 0,632 6 0,-89 14 0,116-11 0,-1 1 0,2 1 0,-1 1 0,1 2 0,-34 17 0,13-1 0,0-2 0,-1-3 0,-72 25 0,-353 54 0,405-89 0,-767 98-596,-9-45-289,-111-11 571,739-43 319,-1310 20-5,792-83 0,7-50 0,273 35 100,-326-59 297,750 123-139,0-2 1,1-1 0,0-1 0,-39-19-1,64 27-258,0 0 0,0-1 0,1 1 0,-1 0 0,0 0 0,1-1 0,-1 1 0,1-1 0,-1 1 0,0 0 0,1-1 0,-1 1 0,1-1 0,-1 0 0,1 1 0,-1-1 0,1 1 0,0-1 0,-1 0 0,1 1 0,0-1 0,-1 0 0,1 1 0,0-1 0,0-1 0,1 1 0,0 0 0,0 0 0,0-1 0,0 1 0,1 0 0,-1 0 0,0 0 0,1 0 0,-1 0 0,1 0 0,-1 1 0,1-1 0,-1 0 0,3 0 0,32-12 0,2 1 0,-1 2 0,44-5 0,-63 11 0,1500-184-1242,-819 113 1406,-555 62 319,221 9 1,-205 6-373,2405-1-1055,-1754 27 865,-34 1 4,1114-32 1173,-1891 3-1098,8 0 0,-1 0 0,1 0 0,-1 1 0,0 0 0,12 3 0,-16-3 0,0 1 0,0-1 0,0 1 0,0 0 0,0 0 0,0 0 0,-1 0 0,1 0 0,-1 1 0,0-1 0,0 1 0,1-1 0,-2 1 0,1 0 0,2 5 0,13 28 0,-3 0 0,0 1 0,-3 1 0,-1 0 0,5 45 0,-2-20 0,44 239 0,-21-94 0,70 221 0,-36-191 0,-36-119 0,-12-52 0,3-1 0,54 101 0,-77-164 0,14 24 0,-16-26 0,0-1 0,0 0 0,1 1 0,-1-1 0,0 0 0,0 1 0,0-1 0,1 0 0,-1 1 0,0-1 0,1 0 0,-1 0 0,0 1 0,0-1 0,1 0 0,-1 0 0,0 1 0,1-1 0,-1 0 0,1 0 0,-1 0 0,0 0 0,1 0 0,-1 0 0,0 0 0,1 0 0,-1 1 0,1-1 0,-1-1 0,0 1 0,1 0 0,-1 0 0,1 0 0,-1 0 0,0 0 0,1 0 0,-1 0 0,0 0 0,1-1 0,-1 1 0,1 0 0,-1 0 0,0 0 0,0-1 0,1 1 0,-1 0 0,0 0 0,1-1 0,-1 1 0,0 0 0,0-1 0,0 1 0,1 0 0,-1-1 0,0 1 0,0-1 0,0 1 0,0 0 0,0-1 0,0 1 0,1 0 0,-1-1 0,0 1 0,0-1 0,3-14 0,0 0 0,-1 0 0,-1-1 0,0-25 0,0 9 0,2-998 0,-6 510 0,3 333 0,31 691-238,34 1-217,-59-465 421,90 560-146,-19-139 215,-35-188-35,51 343 0,-28 13 0,7 227 872,-58-733-872,28 383 0,-43-496 0,-1-13 0,-7-28 0,2 3 0,-161-508-508,-27-3-230,146 409 656,-499-1356-2032,410 1074 1536,40 111 1521,95 292-946,0 1 177,1 0 1,-2 0 0,1 1-1,-1-1 1,-8-12 0,11 18-107,0 1 0,-1-1 0,1 1 0,-1-1 0,0 1 0,1 0 0,-1 0 1,0 0-1,0-1 0,0 2 0,0-1 0,0 0 0,0 0 0,0 1 0,0-1 0,0 1 0,0-1 0,0 1 0,0 0 1,0 0-1,-1 0 0,1 0 0,0 0 0,0 1 0,0-1 0,0 1 0,-4 0 0,-93 25-23,-1-5-1,-159 14 1,-212-20-881,162-26-35,1-13 1,-358-77 0,-600-195-1560,-1300-437-2389,2521 719 4710,-61-19 376,-110-50 0,210 81-189,1-1 0,-1 0 0,0 0 0,1 0 0,0-1 0,0 0-1,-5-5 1,9 9-59,1-1 0,-1 1 0,1-1-1,0 0 1,-1 1 0,1-1-1,0 0 1,-1 1 0,1-1-1,0 0 1,0 1 0,0-1 0,-1 0-1,1 1 1,0-1 0,0 0-1,0 0 1,0 1 0,0-1-1,1 0 1,-1 0 0,0 0 0,1-1 29,0 0 0,0 1 0,0-1 1,0 1-1,1-1 0,-1 1 1,0 0-1,1-1 0,-1 1 1,1 0-1,-1 0 0,3-1 1,11-7 196,0 2 1,1 0 0,-1 1-1,1 1 1,22-5 0,94-13 864,-91 16-745,83-10 734,1 6 1,0 5-1,165 13 0,-174 4-1020,-1 6 0,-1 4 0,0 5 0,-2 5 0,-2 5 0,159 75 0,-169-61-79,-3 4 0,-2 4 0,-3 4 0,-2 4 0,-4 4 0,101 105 0,-182-169 0,9 7 0,-1 0 0,-1 2 0,0-1 0,-1 1 0,-1 1 0,11 21 0,-20-36 0,-1 0 0,1 0 0,-1 1 0,1-1 0,-1 0 0,1 1 0,-1-1 0,0 0 0,0 1 0,0-1 0,0 1 0,0-1 0,0 0 0,0 1 0,0-1 0,0 0 0,-1 1 0,1-1 0,-1 0 0,1 1 0,-1-1 0,1 0 0,-1 0 0,0 1 0,1-1 0,-1 0 0,0 0 0,0 0 0,0 0 0,0 0 0,0 0 0,0 0 0,0 0 0,-2 0 0,-3 2 0,-1 0 0,0 0 0,0-1 0,0 0 0,0-1 0,-9 1 0,-62 7 0,-135-4 0,148-5 0,-1164-8-956,225 0 254,1003 8 702,-26 0 0,-40-4 0,65 4 0,1-1 0,-1 1 0,1 0 0,-1-1 0,1 1 0,-1-1 0,1 1 0,0-1 0,-1 0 0,1 0 0,0 0 0,-2-1 0,2 2 0,1-1 0,0 1 0,0-1 0,-1 1 0,1-1 0,0 1 0,0-1 0,0 1 0,0-1 0,0 1 0,0-1 0,-1 1 0,1-1 0,0 1 0,0-1 0,1 1 0,-1-1 0,0 1 0,0-1 0,0 1 0,0 0 0,0-1 0,0 1 0,1-1 0,-1 1 0,0-1 0,0 1 0,1-1 0,0 0 0,5-5 0,1-1 0,0 1 0,0 1 0,1-1 0,0 1 0,0 0 0,12-4 0,159-72 0,142-44-164,131-24-562,1866-433-2736,-1846 495 2479,-103 31 0,-106 26 69,-227 27 789,84-4-141,-109 7 358,0 1 1,0 0-1,0 1 1,0 0-1,-1 0 0,1 1 1,16 7-1,-24-8-31,0-1 1,0 1-1,0 0 0,-1 0 0,1 0 0,-1 0 0,1 0 0,-1 0 0,0 1 0,0-1 0,0 1 0,0 0 0,0-1 0,0 1 0,-1 0 0,1 0 0,-1 0 0,0 0 0,0 0 0,0 1 0,-1-1 0,1 0 0,-1 0 0,1 1 0,-1-1 1,-1 5-1,0 4 155,0 0 1,-2 1 0,1-1 0,-2-1 0,-6 19-1,-4 2 275,-1 0-1,-1-2 1,-2 0-1,-32 43 0,-101 103 1770,19-24-760,-62 109-1437,187-252-63,0 0 0,-1-1 0,0 1 0,0-1 0,-1-1 0,0 0 0,0 0 0,-1-1 0,0 0 0,0 0 0,-21 7 0,-3-2 0,-1-1 0,-51 8 0,37-9 0,-47 11 0,0-4 0,-1-5 0,-102-1 0,184-11 0,-1 0 0,1-2 0,0 0 0,0-1 0,1 0 0,-1-1 0,1-1 0,-22-11 0,-10-10 0,-48-36 0,81 53 0,-42-29 0,1-2 0,-61-63 0,111 99 0,-2-1 0,0 0 0,1 0 0,-1-1 0,-3-7 0,8 12 0,0 1 0,1 0 0,-1 0 0,0 0 0,1-1 0,-1 1 0,1 0 0,-1-1 0,1 1 0,0 0 0,0-1 0,-1 1 0,1 0 0,0-1 0,0 1 0,0-1 0,1 1 0,-1 0 0,0-1 0,0 1 0,1 0 0,-1-1 0,1 1 0,-1 0 0,1 0 0,0-1 0,-1 1 0,1 0 0,0 0 0,0 0 0,0 0 0,1-1 0,10-6 0,1 1 0,0 1 0,0 0 0,0 1 0,1 0 0,0 1 0,0 0 0,15-1 0,-25 4 0,111-20 0,199-10 0,121 22 0,-404 9 0,9 0 0,76 8 0,-104-6 0,0 0 0,-1 1 0,1 0 0,0 1 0,-1 1 0,0-1 0,0 2 0,0 0 0,-1 0 0,17 13 0,26 31 0,56 68 0,-21-19 0,-20-33 0,3-3 0,2-4 0,119 76 0,263 123 0,-206-122 0,-207-112 0,63 48 0,-90-61 0,-2 1 0,0 0 0,0 1 0,-1 1 0,-1 0 0,0 0 0,14 27 0,2 16 0,-2 2 0,-3 0 0,-2 2 0,12 64 0,29 252 0,-26-132 0,71 460 0,-88-578 0,6-2 0,49 152 0,-62-246 0,2-1 0,1 0 0,2-1 0,35 50 0,-24-38 0,-15-22 0,0-1 0,1-1 0,24 25 0,-21-25 0,-11-10 0,1-1 0,0 0 0,1 0 0,10 8 0,-16-13 0,1 0 0,0 0 0,-1-1 0,1 1 0,0 0 0,-1 0 0,1-1 0,0 1 0,0-1 0,0 0 0,-1 1 0,1-1 0,0 0 0,0 0 0,0 0 0,0 0 0,0-1 0,-1 1 0,1 0 0,0-1 0,0 1 0,-1-1 0,1 0 0,0 0 0,0 1 0,1-3 0,2 0 0,-2 0 0,1-1 0,0 0 0,-1 1 0,1-1 0,-1 0 0,0-1 0,-1 1 0,1 0 0,1-6 0,21-55 0,-23 58 0,111-485 14,-71 277-178,192-808-586,-210 933 750,-24 87 0,0 1 0,1 0 0,-1 0 0,1 0 0,0 0 0,0 0 0,0 0 0,0 0 0,0 0 0,0 0 0,0 1 0,0-1 0,3-3 0,-2 7 0,-1-1 0,-1 1 0,1 0 0,0 0 0,0-1 0,-1 1 0,1 0 0,-1 0 0,1 0 0,-1 0 0,0 0 0,0 0 0,0-1 0,0 1 0,0 3 0,2 430 0,-6-257 0,-1 1460 877,5-1469-854,-11-322-23,-76-1031-1143,54 667 824,-22-203-362,-34-603-1025,87 1269 1815,3-230 1175,-3 319-221,3 43-1,2 6-834,-3 125-125,1 81-267,44 1629-3734,-28-1366 2666,-7-228 390,11 106 291,-8-323 705,-13-104-80,1 0 1,0 0 0,0 0-1,0 0 1,0 0-1,1-1 1,0 1 0,3 5-1,-5-9-61,0 0 1,0 0-1,0 1 0,0-1 0,1 0 0,-1 0 1,0 0-1,0 0 0,1 1 0,-1-1 0,0 0 0,0 0 1,1 0-1,-1 0 0,0 0 0,0 0 0,1 0 0,-1 0 1,0 0-1,0 0 0,1 0 0,-1 0 0,0 0 0,1 0 1,-1 0-1,0 0 0,0 0 0,1 0 0,-1 0 0,0 0 1,0 0-1,1-1 0,-1 1 0,0 0 0,0 0 1,1 0-1,-1 0 0,0-1 0,12-20 604,-3-13-70,-1 0-1,7-66 1,-8 51-248,162-1561 420,-114 899-1401,9-106 297,-40 542 545,-22 417 1577,-6 3059-1278,5-2032-468,49 422 9,-40-1451 265,5 0-1,41 166 0,18 108-264,-49-247 0,22 386 0,-47 6 0,-4-230 0,4 148 0,0-493 0,-1-1 0,0 1 0,-7-24 0,1 6 0,-72-369-161,-39-206-661,18-6 115,-31-926 0,137 279-584,23 726 4610,-28 515-3163,-1 19-93,0 4-12,0 40 48,0-37-99,0 360 0,0-24-164,0 93-655,-1 3140-5404,1-2472 9820,2-1075-2875,0 0 1,2 0-1,8 29 1,2 8-4,48 259-719,29 175 0,-74-363 0,1 240 0,-21 184 0,4-360 0,-3-171 0,-2 0 0,0 0 0,-2 0 0,-15 47 0,-6 25 0,-21 94 0,12-52 0,29-100 0,6-33 0,0 0 0,-1 0 0,0 0 0,0 0 0,-1 0 0,-4 10 0,6-19 0,1 1 0,0 0 0,-1-1 0,1 1 0,0 0 0,-1-1 0,1 1 0,-1-1 0,1 1 0,-1-1 0,1 1 0,-1-1 0,1 1 0,-1-1 0,0 1 0,1-1 0,-1 0 0,1 1 0,-1-1 0,0 0 0,0 0 0,1 1 0,-1-1 0,0 0 0,1 0 0,-1 0 0,0 0 0,0 0 0,1 0 0,-1 0 0,0 0 0,-1 0 0,0-2 0,0 1 0,-1 0 0,1 0 0,0-1 0,0 1 0,0-1 0,0 0 0,0 1 0,-3-4 0,-12-16 0,0 0 0,2-1 0,0-1 0,1-1 0,-12-30 0,-46-134 0,45 94 0,4-1 0,4-1 0,-13-186 0,29-298 0,6 402 0,-3 108 0,4 0 0,2 0 0,4 1 0,2 0 0,26-81 0,-4 16 0,-19 70 0,-15 63 0,6-17 0,-2 15 0,-1 15 0,1 49 0,-6 81 0,1-96 0,-62 1194-1497,14-393-92,27 0 815,22-805 1032,1-35 332,0-24 19,75-982 1683,-59 828-2181,57-515-111,-79 778 0,-4-44 0,-1 0 0,-3-1 0,-2 0 0,-1-1 0,-3-1 0,-2-1 0,-1 0 0,-3-2 0,-1-1 0,-2-1 0,-44 49 0,46-61 0,-1-1 0,-1-2 0,-1 0 0,-2-2 0,0-1 0,-1-2 0,-1-1 0,-1-2 0,-1-1 0,0-1 0,-1-2 0,0-2 0,-1-1 0,0-2 0,-48 4 0,28-8 0,-104-9 0,-61-20 0,131 13 0,-1216-195-1479,1286 203 1479,-48-10 0,-82-27 0,145 39 0,0 0 0,0 0 0,0 0 0,1 0 0,-1-1 0,1 0 0,-1 0 0,1-1 0,0 1 0,0-1 0,1 0 0,-1-1 0,1 1 0,0-1 0,0 1 0,1-1 0,-6-10 0,5 10 49,0-1 0,0 1 0,0-1 0,0 1 0,-1 1 0,0-1 0,0 1 0,-1 0 0,1 0 0,-1 0 0,0 1 0,1-1 0,-10-2 0,-9-3 212,0 1 0,-31-5 0,45 10-251,-127-27-10,-243-20 0,370 49 0,-1 0 0,0 2 0,-16 1 0,26-2 0,0 0 0,0 0 0,0 1 0,0-1 0,0 0 0,0 1 0,0-1 0,0 0 0,0 1 0,0-1 0,0 1 0,0 0 0,0-1 0,0 1 0,1 0 0,-1-1 0,0 1 0,-1 1 0,2-1 0,0 0 0,0-1 0,0 1 0,0 0 0,0 0 0,0-1 0,0 1 0,0 0 0,0-1 0,0 1 0,0 0 0,0-1 0,0 1 0,1 0 0,-1-1 0,0 1 0,0 0 0,1-1 0,-1 1 0,1 0 0,0 0 0,3 4 0,0 0 0,1-1 0,0 0 0,0 1 0,0-2 0,8 5 0,20 11 0,62 23 0,115 30 0,-22-22-517,323 41 0,204-31-562,266-53 1007,-916-10 0,0-3 0,120-27 0,-178 31 71,0 0 0,0 0 0,0-1-1,0 0 1,0 0 0,0-1-1,-1 1 1,0-1 0,0-1-1,11-9 1,-14 11 10,-1-1 0,0 1 0,0-1 0,0 1 0,0-1 0,-1 0 0,1 1-1,-1-1 1,0 0 0,0 0 0,-1 0 0,1 0 0,-1 0 0,1 0 0,-2 0 0,1 0 0,0 0 0,-1 0-1,-1-7 1,0 0 198,0-1 0,-1 1 0,-1 0 0,1 0 0,-11-20 0,11 27-145,0 0 0,0-1 0,0 1 1,-1 0-1,1 1 0,-1-1 0,0 0 0,0 1 1,0 0-1,0 0 0,-1 0 0,1 1 1,-1-1-1,1 1 0,-11-3 0,-15-1-62,-1 1 0,0 1 0,1 2 0,-49 3 0,40-1 0,-30 2 0,0 3 0,1 3 0,0 3 0,0 4 0,2 2 0,-113 44 0,117-37 0,-265 95 0,261-100 0,0-3 0,-1-2 0,-77 5 0,-509-12 0,404-11 0,66 3 0,-474-16 0,270 0 0,86 6 0,-426 0 0,508 12 0,146-5 0,1-3 0,-72-16 0,21 3 0,-250-24 0,-10-1 0,173 16 0,-184-29 0,172 35 0,133 17 0,-55-5 0,-595-42 0,185 47 0,332 7 0,-184 27 0,4 36 0,321-47 0,41-7 0,0-3 0,0-1 0,-58 2 0,-135 4 0,14 1 0,-563 7 0,335 9 0,420-28 0,1 1 0,0 2 0,-40 10 0,50-6 0,15-8 0,1 0 0,0 0 0,0 0 0,0 0 0,0 1 0,0-1 0,0 0 0,-1 0 0,1 0 0,0 0 0,0 0 0,0 1 0,0-1 0,0 0 0,0 0 0,0 0 0,0 0 0,0 0 0,0 1 0,0-1 0,0 0 0,0 0 0,0 0 0,0 0 0,0 1 0,0-1 0,0 0 0,0 0 0,0 0 0,0 0 0,0 1 0,0-1 0,0 0 0,0 0 0,0 0 0,0 0 0,0 1 0,0-1 0,0 0 0,1 0 0,-1 0 0,0 0 0,3 2 0,0-1 0,0 1 0,0-1 0,0 0 0,0 0 0,0-1 0,0 1 0,5 0 0,80 8 0,151-2 0,-135-7 0,754 0-564,7-39-87,171-8 1805,-905 47-1082,102 3-83,-208 0 11,0 1 0,-1 1 0,0 2 0,0 0 0,32 15 0,-28-11 0,1-1 0,1 0 0,47 7 0,14-8 0,176-5 0,89-39 0,-123-7 0,-185 31 0,-1-2 0,78-33 0,-115 42 0,0-1 0,0 0 0,-1-1 0,0 0 0,16-13 0,-25 19 0,1 0 0,-1-1 0,0 1 0,1 0 0,-1 0 0,0-1 0,1 1 0,-1 0 0,0-1 0,0 1 0,1 0 0,-1-1 0,0 1 0,0 0 0,0-1 0,1 1 0,-1-1 0,0 1 0,0 0 0,0-1 0,0 1 0,0-1 0,0 1 0,0 0 0,0-1 0,0 1 0,0-1 0,0 1 0,0-1 0,0 1 0,0 0 0,0-1 0,-1 1 0,1 0 0,0-1 0,0 1 0,0-1 0,-1 1 0,1 0 0,0-1 0,0 1 0,-1 0 0,1-1 0,0 1 0,-1 0 0,1 0 0,0-1 0,-1 1 0,1 0 0,0 0 0,-1 0 0,1 0 0,-1-1 0,0 1 0,-32-6 0,-181-2 0,156 8 0,-195 0-164,-83 6-655,-1059 59-1740,215-6 869,851-50 950,-331-6 5236,358-4-3020,-910 52-1476,1088-43 0,-126-9 0,95-1 0,-760 2 0,875 2 0,-57 9 0,-15 2 0,56-10 0,-59 12 0,-167 11 0,190-20-1365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55.34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3:49.713"/>
    </inkml:context>
    <inkml:brush xml:id="br0">
      <inkml:brushProperty name="width" value="0.35" units="cm"/>
      <inkml:brushProperty name="height" value="0.35" units="cm"/>
      <inkml:brushProperty name="color" value="#FFFFFF"/>
    </inkml:brush>
  </inkml:definitions>
  <inkml:trace contextRef="#ctx0" brushRef="#br0">2241 155 24575,'1'-1'0,"-1"1"0,0-1 0,0 1 0,0-1 0,0 0 0,1 1 0,-1-1 0,0 1 0,1 0 0,-1-1 0,0 1 0,1-1 0,-1 1 0,0-1 0,1 1 0,-1 0 0,1-1 0,-1 1 0,1 0 0,-1-1 0,1 1 0,-1 0 0,1 0 0,-1 0 0,1-1 0,-1 1 0,1 0 0,-1 0 0,1 0 0,-1 0 0,1 0 0,0 0 0,0 0 0,18-4 0,0 2 0,0 0 0,24 1 0,-8 0 0,480-9-536,117-4-312,80-42 445,-699 54 403,9-1 0,0 0 0,0-2 0,34-11 0,-43 7 41,-13 3 176,-3 5-153,1 0-1,0 0 1,-1 0 0,1 0 0,-1 0-1,1 1 1,-1-1 0,1 1 0,-3-1-1,-26 0 104,0 1 0,1 2 0,-1 0-1,-45 11 1,-450 114-292,1 41-561,249-78 706,-855 223-20,1025-288 0,-1-4 0,-210 11 0,246-28 170,1 2 0,-1 4-1,2 2 1,-101 32 0,106-24-170,-2-3 0,0-3 0,-1-2 0,0-4 0,-99 0 0,-70-10-1365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5:03.297"/>
    </inkml:context>
    <inkml:brush xml:id="br0">
      <inkml:brushProperty name="width" value="0.35" units="cm"/>
      <inkml:brushProperty name="height" value="0.35" units="cm"/>
      <inkml:brushProperty name="color" value="#FFFFFF"/>
    </inkml:brush>
  </inkml:definitions>
  <inkml:trace contextRef="#ctx0" brushRef="#br0">10720 929 24575,'-289'8'-860,"-460"72"0,-255 123-1352,679-124 1293,70-10 353,74-16 466,151-44 100,-40 18 0,69-27 1,0 1 0,0-1 0,0 0 0,0 1 1,1 0-1,-1-1 0,0 1 0,0-1 1,0 1-1,1 0 0,-1 0 0,0-1 0,1 1 1,-1 0-1,0 0 0,0 1 0,1-2 4,0 1 0,1-1 0,-1 1 0,0-1 0,0 1 0,0-1 0,0 1 0,1-1 0,-1 0 0,0 1 0,1-1-1,-1 0 1,0 1 0,0-1 0,1 0 0,-1 1 0,1-1 0,-1 0 0,0 1 0,1-1 0,-1 0 0,1 0 0,-1 0 0,1 1 0,-1-1 0,0 0 0,1 0 0,0 0 0,15 3 184,1 0 0,-1-1 1,23 0-1,696-1 1354,-436-6-1198,1193-46 194,-485 10-281,-1058 42 698,-46 5-1,41 4-955,1 3 0,-62 22 0,-106 50 0,163-61 0,-20 11 0,33-14 0,-52 15 0,73-31 0,0 0 0,-1-2 0,1-2 0,-1 0 0,1-2 0,-33-4 0,57 5 0,-1 0 0,0 0 0,1 0 0,-1-1 0,0 1 0,1-1 0,-1 1 0,1-1 0,-1 0 0,1 0 0,0-1 0,-1 1 0,1 0 0,0-1 0,0 1 0,0-1 0,0 0 0,0 1 0,0-1 0,0 0 0,0 0 0,1-1 0,-1 1 0,1 0 0,0 0 0,-1-1 0,1 1 0,0-1 0,1 1 0,-1-1 0,0 1 0,1-1 0,-1 1 0,1-1 0,0 0 0,0-4 0,1-2 0,0 0 0,0 0 0,1-1 0,1 1 0,0 0 0,0 0 0,0 1 0,1-1 0,8-11 0,8-12 0,2 1 0,45-48 0,62-50 0,-95 96 0,331-300 0,-357 327 0,0 1 0,0 0 0,1 0 0,-1 1 0,1 0 0,0 0 0,1 1 0,14-3 0,23-9 0,-45 14 0,-1 1 0,1-1 0,-1 0 0,1 0 0,-1 1 0,1-1 0,-1 0 0,0 0 0,1 0 0,-1-1 0,0 1 0,0 0 0,2-2 0,-7-2 0,-15 6 0,-55 15 0,-117 41 0,72-19 0,-630 205 0,672-216 0,-101 22 0,140-42 0,1-2 0,-1-1 0,1-1 0,-74-6 0,107 2 0,8 0 0,19-1 0,25-2 0,179-36 0,-150 24 0,470-98-427,526-98-997,-177 79-431,5 67 247,-879 65 1626,113 3 847,-199 3 597,-299 3-1106,-354 11 94,-5 36-306,-326 103-144,256 28-570,703-155 570,87-31 0,0 1 0,1 0 0,-1 0 0,0 0 0,0 0 0,1 0 0,-1 0 0,1 1 0,-1-1 0,1 1 0,-1-1 0,-1 3 0,3-3 0,0-1 0,0 1 0,0-1 0,0 1 0,0-1 0,0 1 0,0-1 0,0 0 0,0 1 0,0-1 0,0 1 0,0-1 0,0 1 0,0-1 0,1 1 0,-1-1 0,0 0 0,0 1 0,0-1 0,1 1 0,-1-1 0,0 0 0,1 1 0,-1-1 0,0 0 0,1 1 0,-1-1 0,0 0 0,1 0 0,-1 1 0,1-1 0,-1 0 0,1 0 0,7 4 0,-1-1 0,1-1 0,0 0 0,1 0 0,10 1 0,140 13 0,90 5-14,80 7-39,-273-24 125,1841 137-2046,-1713-133 1962,-162-7 240,-33-2 425,-43-1 310,-1233-3 1323,762 7-1846,495-4-440,1-1 0,0-2 0,-32-8 0,-12-3 0,-424-75 0,486 88 0,-15-1 0,0-2 0,-26-11 0,24 2 0,27 14 0,0 1 0,1-1 0,-1 0 0,1 1 0,-1-1 0,1 0 0,-1 0 0,1 1 0,-1-1 0,1 0 0,0 0 0,-1 0 0,1 1 0,0-1 0,0 0 0,0 0 0,0 0 0,-1 0 0,1 0 0,0 0 0,1 1 0,-1-1 0,0 0 0,0 0 0,0 0 0,0 0 0,1 0 0,-1 1 0,0-1 0,1 0 0,-1 0 0,1 1 0,-1-1 0,2-1 0,2-3 0,0 0 0,1 0 0,0 0 0,0 1 0,0 0 0,0 0 0,0 0 0,9-3 0,60-27 0,-47 23 0,572-201-485,22 43-173,-446 123 606,-135 36 52,25-6 0,100-40 0,-156 52 0,-1 0 0,0 0 0,16-12 0,-23 16 0,0-1 0,0 1 0,0-1 0,0 0 0,-1 1 0,1-1 0,0 0 0,0 0 0,0 0 0,-1 0 0,1 0 0,-1 1 0,1-1 0,0 0 0,-1 0 0,0-1 0,1 1 0,-1 0 0,0 0 0,1 0 0,-1 0 0,0 0 0,0 0 0,0 0 0,0 0 0,0-1 0,0 1 0,0 0 0,0 0 0,-1 0 0,1 0 0,0 0 0,-1 0 0,1 0 0,0 0 0,-1 0 0,0 0 0,1 0 0,-1 0 0,1 0 0,-2-1 0,-3-2 0,0 0 0,-1 1 0,1 0 0,-1-1 0,0 2 0,1-1 0,-1 1 0,-1 0 0,-8-2 0,-73-15 0,-1 4 0,-114-4 0,-1197-14-1578,58 97 177,1257-54 1401,71-6 0,45 0 0,134-7 0,123-14 0,481-61-488,0-31-1,-440 56 653,115-31 785,-325 55-923,-112 27-26,0 0 0,0-1 0,0 1 0,0-2 0,7-3 0,-14 7 0,0-1 0,1 1 0,-1 0 0,0 0 0,1 0 0,-1-1 0,0 1 0,0 0 0,1-1 0,-1 1 0,0 0 0,0-1 0,1 1 0,-1 0 0,0-1 0,0 1 0,0 0 0,0-1 0,1 1 0,-1 0 0,0-1 0,0 1 0,0-1 0,0 1 0,0 0 0,0-1 0,0 1 0,0-1 0,0 1 0,0 0 0,0-1 0,0 1 0,-1 0 0,1-1 0,0 1 0,0-1 0,0 1 0,-2-2 0,0 1 0,0-1 0,0 1 0,0 0 0,0 0 0,0 0 0,-1 0 0,1 0 0,0 0 0,0 0 0,-4 0 0,-29-6 0,-56-4 0,-125-2 0,-75 5 103,-81 5 309,-101 12-473,-667 83-1646,19 117 240,1033-188 1304,1 5 1,-96 41-1,176-64 183,-1 0 1,1 1-1,0 0 1,0 0-1,0 1 1,0 0-1,-5 5 1,11-9 1,0 0 0,0 0 0,1 0 0,-1 0 0,1 0 0,-1 0 0,1 0 0,-1 0-1,1 0 1,0 0 0,-1 0 0,1 0 0,0 0 0,0 0 0,0 0 0,0 0 0,0 0 0,0 0 0,0 0 0,0 0 0,0 0 0,0 0 0,1 1 0,-1-1 0,0 0 0,1 0 0,-1 0 0,1 0 0,-1-1 0,1 1 0,-1 0 0,1 0 0,0 0 0,-1 0 0,1 0 0,0-1 0,0 1 0,0 0 0,0-1 0,0 1 0,-1-1 0,3 2 0,4 2 95,1 0-1,-1 0 1,1-1 0,10 4-1,23 5 425,1-1 0,1-2 0,65 5 1,144-4 1213,-102-5-867,-14 6-901,-1 6-1,-1 6 1,-1 6 0,138 49-1,-40 5-226,289 148 1,-404-168 239,-113-61 0,1 0 0,-1 0 0,0 0 0,0 1 0,0-1 0,0 1 0,0 0 0,0 0 0,-1 0 0,5 6 0,-7-8 0,0 0 0,0 0 0,0-1 0,1 1 0,-1 0 0,0-1 0,0 1 0,0 0 0,0 0 0,0-1 0,0 1 0,0 0 0,0-1 0,-1 1 0,1 0 0,0 0 0,0-1 0,-1 1 0,1 0 0,0-1 0,-1 1 0,1-1 0,0 1 0,-1 0 0,1-1 0,-1 1 0,1-1 0,-1 1 0,0-1 0,1 1 0,-1-1 0,1 0 0,-2 1 0,-6 2 0,0 0 0,0 0 0,0-1 0,0 0 0,0-1 0,-1 1 0,-12-1 0,-257-6 866,274 5-826,1 0 0,0 0 0,0 0-1,0-1 1,0 1 0,0-1 0,0 0 0,-6-2-1,14-2 0,17-3-36,471-122-3,-253 69 0,-232 59 0,10-2 0,-1-1 0,0 0 0,0-1 0,25-13 0,-41 18 0,1 0 0,-1 0 0,1 1 0,-1-1 0,1 0 0,-1 0 0,1-1 0,-1 1 0,0 0 0,0 0 0,1 0 0,-1-1 0,0 1 0,0-1 0,-1 1 0,1-1 0,0 1 0,0-1 0,-1 0 0,1 1 0,-1-1 0,1 0 0,-1 1 0,0-1 0,0 0 0,1 1 0,-1-1 0,0 0 0,-1 0 0,1 1 0,0-1 0,0 0 0,-1 1 0,1-1 0,-1 0 0,0 1 0,1-1 0,-1 0 0,0 1 0,0-1 0,0 1 0,0 0 0,0-1 0,0 1 0,-3-3 0,-5-5 0,-1 0 0,-1 0 0,1 1 0,-22-12 0,0 2 0,-2 1 0,0 2 0,-1 2 0,0 1 0,-1 1 0,-58-8 0,-227-13 0,312 31 0,-53-5 0,45-1 0,17 7 0,0 0 0,-1-1 0,1 1 0,0 0 0,0-1 0,0 1 0,0 0 0,0 0 0,0-1 0,0 1 0,0 0 0,0-1 0,0 1 0,0 0 0,0-1 0,0 1 0,0 0 0,1 0 0,-1-1 0,0 1 0,0 0 0,0 0 0,0-1 0,0 1 0,1 0 0,-1 0 0,0-1 0,0 1 0,0 0 0,1 0 0,-1 0 0,0-1 0,1 1 0,34-19 0,28-1 0,122-24 0,-175 42 0,981-146 0,-893 140 0,-97 8 0,1 0 0,0 0 0,-1 0 0,1 0 0,0 0 0,-1 0 0,1 0 0,0 1 0,-1-1 0,1 1 0,-1-1 0,4 2 0,-5-2 0,-1 1 0,1-1 0,0 1 0,0-1 0,0 1 0,0-1 0,-1 0 0,1 1 0,0-1 0,0 1 0,-1-1 0,1 0 0,0 1 0,-1-1 0,1 0 0,0 1 0,-1-1 0,1 0 0,-1 1 0,1-1 0,0 0 0,-1 0 0,1 0 0,-1 1 0,1-1 0,-1 0 0,1 0 0,-1 0 0,-62 22 0,-107 22 0,-90 17-164,-82 19-655,197-45 488,-796 197-1907,14 30 545,669-176 995,256-86 694,-61 22-63,1 1-1,-92 51 0,146-69 101,0 0 0,0 1-1,1-1 1,-13 13 0,19-17-11,1-1 1,-1 1-1,0-1 0,1 1 0,-1-1 1,1 1-1,-1 0 0,0-1 1,1 1-1,0 0 0,-1-1 0,1 1 1,-1 0-1,1 0 0,0 0 1,-1-1-1,1 1 0,0 0 1,0 0-1,0 0 0,0 0 0,0-1 1,0 1-1,0 0 0,0 0 1,0 0-1,0 0 0,0 0 0,0-1 1,1 1-1,-1 0 0,0 0 1,1 0-1,-1-1 0,0 1 1,1 0-1,-1 0 0,1-1 0,-1 1 1,1 0-1,1 0 0,2 2 71,0-1-1,1 0 0,-1 0 0,1 0 0,0-1 1,8 2-1,37 6 501,0-2 1,80-1-1,-104-5-451,861-14 404,-4-49-423,-640 43-122,-215 17-1,41-3 0,104-20 0,-172 24 0,7 0 0,0-1 0,0-1 0,14-6 0,-22 9 0,1 0 0,0-1 0,0 1 0,-1 0 0,1-1 0,0 1 0,-1 0 0,1-1 0,-1 1 0,1-1 0,0 1 0,-1-1 0,1 0 0,-1 1 0,1-1 0,-1 1 0,0-1 0,1 0 0,-1 0 0,0 1 0,1-1 0,-1 0 0,0 1 0,0-1 0,1 0 0,-1 0 0,0 0 0,0 1 0,0-1 0,0 0 0,0 0 0,0 1 0,-1-1 0,1 0 0,0 0 0,0 1 0,0-1 0,-1 0 0,1 0 0,0 1 0,-1-1 0,1 0 0,-1 1 0,1-1 0,0 0 0,-1 1 0,0-1 0,1 1 0,-1-1 0,0 0 0,-6-4 0,-1-1 0,1 2 0,-1-1 0,0 1 0,0 0 0,-13-4 0,-126-38 0,-83-8 0,-90 1-97,-1089-87-1751,-7 114-978,1339 26 2990,77 0-157,0 0 0,0 0-1,0 0 1,-1 0-1,1 0 1,0 0 0,0 1-1,0-1 1,0 0 0,-1 0-1,1 0 1,0 0 0,0 0-1,0 0 1,0 0 0,-1 0-1,1 0 1,0-1 0,0 1-1,0 0 1,0 0-1,-1 0 1,1 0 0,0 0-1,0 0 1,0 0 0,0 0-1,0 0 1,0 0 0,-1-1-1,1 1 1,0 0 0,0 0-1,0 0 1,0 0 0,0 0-1,0 0 1,0-1-1,0 1 1,0 0 0,-1 0-1,1 0 1,0 0 0,0-1-1,0 1 1,0 0 0,0 0-1,0 0 1,0 0 0,0-1-1,0 1 1,14-7 446,39-8 334,58-9 0,-69 16-496,334-57 1399,-74 15-1351,-300 49-331,24-3 306,-1-1-1,0-1 0,0-1 1,33-14-1,-42 8-162,-16 13-150,0 0 0,0 0 0,1-1 1,-1 1-1,0 0 0,0-1 0,0 1 0,0 0 0,0 0 0,0-1 0,0 1 0,0 0 0,0-1 0,0 1 0,0 0 1,0 0-1,0-1 0,0 1 0,0 0 0,-1 0 0,1-1 0,0 1 0,0 0 0,0-1 0,0 1 0,0 0 0,-1 0 0,1 0 1,0-1-1,0 1 0,0 0 0,-1 0 0,1 0 0,0-1 0,-4-1-6,0 0 1,-1 1-1,1-1 0,0 1 0,0 0 1,0 0-1,-6 0 0,-62-7 5,-89 2 0,119 6 0,-302 1-427,1 15 1,-592 104-1,914-116 427,-39 7 0,0 3 0,-76 27 0,108-25 0,28-15 0,-1-1 0,1 0 0,0 1 0,-1-1 0,1 1 0,0-1 0,-1 1 0,1-1 0,0 0 0,0 1 0,0-1 0,-1 1 0,1-1 0,0 1 0,0-1 0,0 1 0,0 0 0,0-1 0,0 1 0,0-1 0,0 1 0,0-1 0,0 1 0,0-1 0,0 1 0,0-1 0,0 1 0,1 0 0,1 2 0,1-1 0,0 1 0,0-1 0,0 0 0,0 0 0,0 0 0,0 0 0,0-1 0,1 1 0,-1-1 0,1 0 0,6 1 0,51 13 0,2-4 0,-1-2 0,74 0 0,-120-8 0,718 25-768,9-25-310,-496-2 967,58 0 111,323-3 1140,-625 4-1106,-13 1 71,-58 6 739,-564 154-67,388-91-1403,82-26 234,-511 148-78,21 42 501,648-232-31,-32 12 0,1 2 0,0 2 0,-57 38 0,90-55 1,0 1 0,0-1-1,0 1 1,0 0 0,0 0 0,0-1 0,1 1-1,-1 1 1,1-1 0,-1 0 0,0 2 0,2-3-2,0-1 0,0 1 1,0-1-1,0 1 0,-1-1 0,1 1 1,0-1-1,0 0 0,0 1 1,0-1-1,1 1 0,-1-1 1,0 1-1,0-1 0,0 0 1,0 1-1,0-1 0,0 1 1,1-1-1,-1 0 0,0 1 1,0-1-1,1 1 0,-1-1 1,0 0-1,1 1 0,-1-1 0,0 0 1,1 0-1,-1 1 0,0-1 1,1 0-1,-1 0 0,1 1 1,1-1 9,1 1 0,-1-1 1,1 1-1,-1-1 1,0 0-1,1 0 0,-1 0 1,0 0-1,1-1 0,-1 1 1,0-1-1,1 1 1,-1-1-1,0 0 0,1 0 1,-1 0-1,0 0 0,2-2 1,33-30 803,-31 27-677,1-1 1,-1 1-1,1 0 0,0 0 0,12-6 0,36-15-136,95-33 0,-96 41 0,82-32-39,714-294-680,-825 333 719,-6 3 0,1 0 0,-1-1 0,-1-1 0,0 0 0,29-25 0,-47 36 0,1-1 0,-1 1 0,1-1 0,-1 1 0,1 0 0,-1-1 0,1 1 0,-1-1 0,1 1 0,-1-1 0,0 1 0,1-1 0,-1 0 0,0 1 0,1-1 0,-1 1 0,0-1 0,0 0 0,0 1 0,1-1 0,-1 1 0,0-1 0,0 0 0,0 1 0,0-1 0,0 0 0,0 1 0,0-1 0,-1 0 0,1 1 0,0-1 0,0 0 0,0 1 0,-1-1 0,1 1 0,0-1 0,0 0 0,-1 1 0,1-1 0,-1 1 0,1-1 0,-1 1 0,1-1 0,0 1 0,-2-1 0,-3-1 0,0-1 0,-1 2 0,1-1 0,-1 1 0,1-1 0,-1 1 0,0 1 0,-10-1 0,-39 0 1,0 3 0,-59 8-1,-113 28-20,146-23-13,-653 135-150,152-28 112,534-111 71,35-6 0,12-1 0,29-2 0,178-20 679,-167 13-526,202-25 65,89-3-369,794-36-1007,-353 27 148,-16-25 536,-476 28 433,-97 1-123,-172 36 160,-1-1-1,1 0 1,-1 0-1,0-1 1,0 0-1,0 0 1,0-1-1,10-8 0,-18 12 5,0 0 0,0 0 0,-1 0 0,1 0 0,0 0 0,0 0 0,-1 0 0,1 0 0,-1 0 0,1-1 0,-1 1 0,1 0 0,-1 0 0,0 0 0,1-1 0,-1 1 0,0 0 0,0-1 0,0-1 0,-1 1 0,1 0 0,-1 0 0,0 0 0,0 0 0,1 0 0,-1 0 0,-1 0 0,1 0 0,0 0 0,0 1 0,-1-1 0,1 0 0,-3-1 0,-8-7 0,-2 0 0,1 1 0,-1 0 0,-1 1 0,0 1 0,-15-6 0,-39-13 0,-80-20 0,-162-21-163,-82 12-657,-81 17-163,-602 2-241,5 78 1170,648 6 54,102 11 34,134-10 77,155-38-97,0 1-1,1 1 1,-33 20 0,57-29-16,0 0 1,1 0-1,-1 1 0,1 0 1,0 0-1,-8 10 0,13-14 8,0 0-1,0 1 0,0-1 1,0 1-1,0-1 0,1 1 0,-1-1 1,0 1-1,1-1 0,-1 1 1,1 0-1,0-1 0,-1 1 1,1 0-1,0-1 0,0 1 1,0 0-1,0-1 0,0 1 1,1 0-1,-1 0 0,0-1 1,1 1-1,0-1 0,-1 1 1,1-1-1,0 1 0,-1-1 1,1 1-1,0-1 0,0 1 1,2 1-1,2 2 82,0-1 0,1 1 1,-1-1-1,1 0 0,0 0 0,1 0 0,-1-1 1,0 0-1,1 0 0,9 2 0,82 18 741,-96-23-813,110 18 997,141 5-1,121-15 38,-284-8-1018,532-2-1,-595 1-30,-1 1 0,1-1 0,-1-1 0,1-1 0,36-10 0,-61 13 0,1-1 0,-1 0 0,1 0 0,-1 0 0,0 0 0,1 0 0,-1-1 0,0 1 0,0-1 0,0 1 0,3-4 0,-5 4 0,1 0 0,-1 1 0,1-1 0,-1 0 0,1 1 0,-1-1 0,0 0 0,0 0 0,1 0 0,-1 1 0,0-1 0,0 0 0,0 0 0,0 0 0,0 0 0,0 0 0,0 1 0,0-1 0,0 0 0,0 0 0,-1 0 0,1 1 0,0-1 0,-1-1 0,-1-1 0,-1 0 0,1 0 0,-1 0 0,0 0 0,0 0 0,0 0 0,0 1 0,0 0 0,-1-1 0,1 1 0,-1 0 0,1 1 0,-7-3 0,-22-8 159,-1 1-1,-1 2 1,-44-7-1,-113-6 244,171 21-443,-635-31-538,-4 31-4,571 1 583,-68 1 0,-159 22 0,237-8 0,50-2 0,26-5 0,15 0 0,12-3 102,-1 0 1,2-1-1,-1-1 0,0-2 1,30-1-1,-9 0 133,31 3-54,8 0-114,148-14 0,-181 0-67,-50 10 0,0 1 0,-1-1 0,1 1 0,0-1 0,-1 0 0,1 1 0,-1-1 0,1 0 0,-1 0 0,1 0 0,-1 0 0,0 0 0,1-1 0,-1 1 0,0 0 0,0-1 0,0 1 0,0 0 0,0-1 0,0 0 0,-1 1 0,1-1 0,0 1 0,-1-1 0,2-3 0,-3 4 0,1 0 0,0 0 0,-1-1 0,1 1 0,-1 0 0,1 0 0,-1 0 0,1 0 0,-1 0 0,0 0 0,0 0 0,1 0 0,-1 0 0,0 0 0,0 0 0,0 1 0,0-1 0,0 0 0,0 1 0,0-1 0,0 0 0,0 1 0,-1-1 0,-1 0 0,-38-10 0,28 8 0,-78-18 0,-139-12 0,-95 12 0,275 18 0,7 0 0,0 2 0,0 2 0,-63 8 0,103-6 0,13 0 0,23 3 0,590 4 0,-423-11 0,-75 2 0,227-8 0,-345 7 0,4 0 0,0-1 0,-1 0 0,1 0 0,0-1 0,-1 0 0,0-1 0,1 0 0,-1-1 0,13-6 0,-23 9 0,1 1 0,-1 0 0,1 0 0,-1-1 0,1 1 0,-1 0 0,1-1 0,-1 1 0,0-1 0,1 1 0,-1-1 0,0 1 0,1-1 0,-1 1 0,0-1 0,1 1 0,-1-1 0,0 1 0,0-1 0,0 1 0,0-1 0,1 1 0,-1-1 0,0 0 0,0 1 0,0-1 0,0 1 0,0-1 0,0 0 0,0 1 0,-1-1 0,1 1 0,0-1 0,0 1 0,0-1 0,-1 1 0,1-1 0,0 1 0,0-1 0,-1 1 0,1-1 0,0 1 0,-1-1 0,1 1 0,-1-1 0,1 1 0,-1 0 0,1-1 0,-1 1 0,1 0 0,-1-1 0,1 1 0,-1 0 0,1 0 0,-1 0 0,1-1 0,-1 1 0,0 0 0,-45-15 0,-57-3-19,0 4 1,-159-1-1,184 12-89,-303-7-1315,-569 59 0,48 99 1262,888-145 161,-35 7 0,0 2 0,1 2 0,-54 23 0,97-35-1,0 1-1,1-1 1,-1 1-1,1-1 0,0 1 1,0 1-1,-4 3 1,7-7 2,1 1 0,0-1 0,-1 0 0,1 1 0,0-1-1,0 1 1,-1-1 0,1 1 0,0-1 0,0 1 0,0-1 0,-1 1 0,1-1 0,0 1 0,0-1 0,0 1 0,0 0 0,0-1 0,0 1 0,0-1 0,0 1 0,0-1 0,1 1-1,-1-1 1,0 1 0,0-1 0,1 1 0,0 1 10,0-1 0,0 0-1,1 0 1,-1 1 0,0-1-1,1 0 1,-1-1 0,1 1 0,-1 0-1,1 0 1,0-1 0,-1 1-1,3 0 1,15 4 158,1-1 0,-1-1-1,24 0 1,147 0 74,80-22-196,65-20 62,716-125-1395,-9-41-40,-732 138 1221,-278 59 53,35-6-106,-1-3 0,122-49 1,-179 62 149,-1 0-1,-1 0 1,1-1 0,12-10 0,-19 15 12,0-1 1,-1 0-1,1 1 1,0-1-1,0 0 1,-1 0-1,1 1 1,0-1-1,-1 0 0,1 0 1,-1 0-1,1 0 1,-1 0-1,1 0 1,-1 0-1,0 0 1,1 0-1,-1 0 0,0 0 1,0 0-1,0 0 1,0 0-1,0 0 1,0 0-1,0 0 1,0 0-1,0 0 1,-1 0-1,1 0 0,0 0 1,-1 0-1,1 0 1,0 0-1,-1 0 1,1 0-1,-1 0 1,0 0-1,1 0 1,-1 1-1,0-1 0,1 0 1,-1 0-1,0 1 1,0-1-1,-1 0 1,-4-4 87,-1 1 0,0 1 1,0-1-1,-1 1 1,1 0-1,0 1 0,-1 0 1,-9-2-1,-75-8 355,77 10-416,-398-19 389,-2 22 1004,398-1-1354,-52 1 75,-47-1 225,-176 24-1,281-22-306,4-2-57,0 1 0,0 0-1,0 0 1,0 1-1,0 0 1,1 0-1,-1 0 1,1 1-1,-1 0 1,1 1 0,-9 5-1,14-9-5,1 1 0,0-1 0,0 1 0,0-1 0,-1 0 0,1 1 0,0-1 0,0 1 0,0-1 0,0 0 0,0 1 0,0-1 0,0 1 0,0-1 0,0 1 0,0-1 0,0 0 0,0 1 0,0-1 0,0 1 0,0-1 0,0 1 0,0-1 0,0 0 0,1 1 0,-1-1 0,0 0 0,0 1 0,0-1 0,1 1 0,-1-1 0,0 0 0,1 0 0,-1 1 0,0-1 0,1 0 0,-1 1 0,0-1 0,1 0 0,-1 0 0,0 0 0,1 1 0,-1-1 0,1 0 0,-1 0 0,1 0 0,-1 0 0,0 0 0,1 0 0,0 0 0,26 7 0,10-2 111,0-1-1,1-2 1,-1-2-1,1-1 1,-1-2 0,72-15-1,-105 17-110,0-1 0,0 1 0,0 0 0,-1-1 0,1 0 0,0 0 0,-1 0 0,1 0 0,-1-1 0,0 1 0,0-1 0,0 0 0,4-5 0,-6 7 0,0 0 0,-1 0 0,1 0 0,-1 0 0,0 0 0,1 0 0,-1 0 0,0 0 0,1 0 0,-1-1 0,0 1 0,0 0 0,0 0 0,0 0 0,0 0 0,0 0 0,0 0 0,-1 0 0,1-1 0,-1 0 0,0 0 0,0 0 0,0 0 0,-1 0 0,1 1 0,0-1 0,-1 0 0,0 1 0,1-1 0,-1 1 0,0 0 0,0-1 0,0 1 0,0 0 0,-2-1 0,-10-4 0,-1 2 0,0-1 0,1 2 0,-1 0 0,-1 0 0,1 2 0,-16-1 0,7 1 0,-300-12 0,273 15 0,0 1 0,0 3 0,1 2 0,-67 19 0,103-22 0,-1 0 0,1 2 0,0-1 0,0 2 0,0 0 0,1 0 0,-19 17 0,28-22 0,0 1 0,1 0 0,-1 0 0,1 0 0,0 1 0,0-1 0,0 1 0,1 0 0,0 0 0,0-1 0,-2 7 0,3-7 0,1 0 0,-1-1 0,1 1 0,0 0 0,0 0 0,0 0 0,0 0 0,1 0 0,0-1 0,0 1 0,0 0 0,0-1 0,0 1 0,1 0 0,0-1 0,4 7 0,-3-5 0,0 1 0,1-1 0,0-1 0,0 1 0,1 0 0,-1-1 0,1 0 0,0 0 0,0-1 0,0 1 0,12 4 0,-2-2 0,1 0 0,0-2 0,29 5 0,315 34 28,-157-23-220,1107 201-1176,-1205-197 1368,-87-17 0,-18-7 0,0 0 0,0 0 0,0 0 0,0 1 0,0-1 0,0 0 0,0 0 0,0 1 0,0-1 0,0 0 0,0 0 0,-1 0 0,1 0 0,0 1 0,0-1 0,0 0 0,0 0 0,0 0 0,-1 0 0,1 1 0,0-1 0,0 0 0,0 0 0,0 0 0,-1 0 0,1 0 0,0 0 0,0 0 0,0 0 0,-1 1 0,1-1 0,0 0 0,0 0 0,-1 0 0,1 0 0,0 0 0,0 0 0,0 0 0,-1 0 0,1 0 0,0-1 0,0 1 0,0 0 0,-1 0 0,1 0 0,0 0 0,0 0 0,0 0 0,-1 0 0,-104-1 0,-124-6 0,-117-4-164,-113-5-655,-103-3-164,-88 2 0,-799-1-949,344 7-68,802 2 1017,145-3 248,122 2 854,36 10-117,0 0 0,0 0-1,0-1 1,0 1 0,0 0 0,-1 0-1,1-1 1,0 1 0,0 0-1,0 0 1,0-1 0,0 1 0,0 0-1,0 0 1,0-1 0,1 1 0,-1 0-1,0 0 1,0-1 0,0 1-1,0 0 1,0 0 0,0-1 0,0 1-1,1 0 1,-1 0 0,0 0-1,0-1 1,0 1 0,0 0 0,1 0-1,-1 0 1,0 0 0,0-1-1,1 1 1,-1 0 0,0 0 0,0 0-1,1 0 1,-1 0 0,0 0-1,0 0 1,1 0 0,-1 0 0,0 0-1,0 0 1,1 0 0,-1 0 0,0 0-1,0 0 1,1 0 0,-1 0-1,1 0 1,67-12 45,399-24 310,18 25 924,-379 9-1031,1836-4 1298,-1934 6-1521,48 0 259,178-5 1394,-226 5-1573,44-7 599,-49 7-641,-1-1 0,1 0 0,0 1 0,-1-1 0,1 0 0,-1 0 0,1-1 0,-1 1 0,0 0 0,1-1 0,-1 0 0,0 1 0,3-4 0,-5 5-56,0-1 0,1 1 0,-1-1 0,0 1 0,0-1 0,1 0 0,-1 1 0,0-1 0,0 1-1,0-1 1,0 1 0,0-1 0,0 0 0,0 1 0,0-1 0,0 1 0,0-1 0,0 1 0,0-1 0,0 1-1,-1-1 1,1 0 0,0 1 0,0-1 0,-1 1 0,1-1 0,0 1 0,-1-1 0,1 1 0,0 0 0,-1-1 0,1 1-1,0-1 1,-2 0 0,-7-6 146,0 0 0,0 1 0,-1 0 0,0 0 0,-1 1 0,1 0 0,-1 1 0,0 0 0,-20-4 0,26 7-117,-84-23 249,-2 4 1,-120-10 0,-190 4-1105,378 25 748,-888-9-215,880 10 485,1-3-1,-1 0 0,-51-14 1,-12 0 124,72 13-325,-1 1 0,1 0 0,-29 1 0,70 11 0,25 2 0,258 17 0,5-22 0,-209-5 0,37 0 0,302 9 0,-331-1 0,-1 3 0,113 29 0,-73-6 0,-142-34 0,1 1 0,-1-1 0,0 1 0,1 0 0,-1 0 0,0 0 0,0 0 0,0 0 0,-1 1 0,1-1 0,0 1 0,-1 0 0,0 0 0,1 0 0,-1 0 0,-1 0 0,1 0 0,0 1 0,-1-1 0,1 0 0,-1 1 0,0-1 0,0 1 0,0 4 0,2 11 0,-1 1 0,0-1 0,-3 28 0,1-26 0,2 20 0,10 54 0,-6-52 0,1 49 0,-7-92 0,0 4-91,0 0 0,0 1 0,0-1 0,0 0 0,0 0 0,1 0 0,0 0 0,0 0 0,0 0 0,1 0 0,-1-1 0,1 1 0,0 0 0,3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00.437"/>
    </inkml:context>
    <inkml:brush xml:id="br0">
      <inkml:brushProperty name="width" value="0.35" units="cm"/>
      <inkml:brushProperty name="height" value="0.35" units="cm"/>
      <inkml:brushProperty name="color" value="#FFFFFF"/>
    </inkml:brush>
  </inkml:definitions>
  <inkml:trace contextRef="#ctx0" brushRef="#br0">0 150 24575,'5'7'0,"0"0"0,1 0 0,-1-1 0,1 0 0,0 0 0,1-1 0,-1 1 0,1-2 0,0 1 0,12 6 0,-8-5 0,42 25 0,105 42 0,68 9 0,-201-73 0,288 88-435,560 98 1,340-72-470,-600-124 1734,142-3 8,-407 6-733,-333-2-105,-6 1 0,-1-1 0,0 0 0,1-1 0,-1 0 0,0 0 0,10-3 0,-18 4 0,1-1 0,0 1 0,-1 0 0,1 0 0,-1 0 0,1 0 0,0-1 0,-1 1 0,1 0 0,-1 0 0,1-1 0,-1 1 0,1-1 0,-1 1 0,1 0 0,-1-1 0,1 1 0,-1-1 0,1 1 0,-1-1 0,0 1 0,1-1 0,-1 1 0,0-1 0,0 0 0,1 1 0,-1-1 0,0 1 0,0-1 0,0 0 0,0 1 0,0-1 0,0 0 0,0 1 0,0-1 0,0 1 0,0-1 0,0 0 0,0 0 0,-2-2 0,0 0 0,0 1 0,0-1 0,0 1 0,0-1 0,-1 1 0,1 0 0,-1 0 0,-4-3 0,-39-23 0,-1 1 0,-1 3 0,-77-27 0,-508-154-665,-18 53 0,302 94 665,88 17 0,19-22 991,126 29-652,59 16-339,1-2 0,-74-39 0,248 84 0,542 87-753,8-37 0,88-20 753,-2488-63 1373,1342 8-1240,343 0-133,0 1 0,0 3 0,-85 17 0,112-13 0,26-3 0,16 1 0,125 13-26,179 1-1,-243-16-84,1333 30-3120,-1031-27 2702,-109-3 473,-240-4 56,219-6 0,-249 3-20,-21 0-1,-40-2 226,-930-4 2455,706 9-2263,-174 16-397,337-4 0,-211 48 0,313-57-11,7-2 92,1 1-1,0-1 0,0 1 1,0 1-1,0-1 1,0 1-1,-9 5 1,14-7-77,1-1-1,-1 0 1,1 0 0,-1 1 0,1-1-1,-1 1 1,1-1 0,-1 0 0,1 1-1,-1-1 1,1 1 0,0-1 0,-1 1-1,1-1 1,0 1 0,-1-1 0,1 1 0,0 0-1,0-1 1,0 1 0,-1-1 0,1 1-1,0 0 1,0-1 0,0 1 0,0-1-1,0 1 1,0 0 0,0-1 0,0 1-1,1-1 1,-1 1 0,0 0 0,0-1 0,0 1-1,1-1 1,-1 1 0,0-1 0,0 1-1,1-1 1,0 1 0,1 2-7,0-2 0,1 1-1,0 0 1,-1 0 0,1-1 0,0 1 0,0-1 0,0 0-1,4 1 1,32 7 3,1-1 0,-1-2 0,60 1 0,670 3-609,-552-23 304,333-62 0,-399 45 265,208-69 0,-347 95 40,-1-1 0,1 0 0,-1 0 0,11-8 0,-21 13 0,-1 0 0,1 0 0,0-1 0,-1 1 0,1 0 0,-1 0 0,0-1 0,1 1 0,-1 0 0,1-1 0,-1 1 0,1 0 0,-1-1 0,0 1 0,1-1 0,-1 1 0,0-1 0,1 1 0,-1-1 0,0 1 0,0-1 0,0 1 0,1-1 0,-1 1 0,0-1 0,0 1 0,0-1 0,0 1 0,0-1 0,0 1 0,0-1 0,0 0 0,0 1 0,0-1 0,0 1 0,0-1 0,0 1 0,-1-1 0,1 1 0,0-1 0,0 1 0,-1-1 0,1 1 0,0-1 0,-1 1 0,1-1 0,0 1 0,-1 0 0,1-1 0,-1 1 0,1 0 0,0-1 0,-1 1 0,1 0 0,-1-1 0,1 1 0,-1 0 0,-9-4 0,1 1 0,-1 0 0,0 1 0,0 0 0,-16-1 0,-164-10 3,-194 11 1,345 3-1,-182 5-263,1 11 0,1 8 0,-284 72 0,442-81-5602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6:13:17.25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6:13:17.848"/>
    </inkml:context>
    <inkml:brush xml:id="br0">
      <inkml:brushProperty name="width" value="0.35" units="cm"/>
      <inkml:brushProperty name="height" value="0.35" units="cm"/>
      <inkml:brushProperty name="color" value="#FFFFFF"/>
    </inkml:brush>
  </inkml:definitions>
  <inkml:trace contextRef="#ctx0" brushRef="#br0">1 1 24575,'9'0'0,"22"0"0,14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6:13:19.874"/>
    </inkml:context>
    <inkml:brush xml:id="br0">
      <inkml:brushProperty name="width" value="0.35" units="cm"/>
      <inkml:brushProperty name="height" value="0.35" units="cm"/>
      <inkml:brushProperty name="color" value="#FFFFFF"/>
    </inkml:brush>
  </inkml:definitions>
  <inkml:trace contextRef="#ctx0" brushRef="#br0">464 33 24575,'5'1'0,"0"-1"0,0 1 0,0 0 0,0 1 0,8 3 0,10 2 0,40 6 0,0-2 0,87 2 0,133-10 0,-183-4 0,38 1 0,470-18 0,-584 16 0,38-5 0,-1 3 0,94 6 0,-149 1 0,-13 3 0,-20 7 0,-229 84 0,53-23 0,-229 96 0,387-148 0,0 1 0,-45 32 0,88-54 0,-42 21 0,34-19 0,33-17 0,453-228 0,-375 191 0,159-90 0,-248 134 0,-1-1 0,0 0 0,12-11 0,-22 18 0,0 0 0,0 0 0,0 0 0,0 0 0,0-1 0,0 1 0,-1 0 0,1-1 0,0 1 0,-1-1 0,1 1 0,-1-1 0,1-1 0,-1 2 0,0 0 0,0 1 0,0-1 0,0 0 0,0 1 0,0-1 0,0 0 0,-1 1 0,1-1 0,0 0 0,-1 1 0,1-1 0,0 0 0,-1 1 0,1-1 0,-1 1 0,1-1 0,0 1 0,-1-1 0,0 1 0,0-1 0,-4-2 0,1 1 0,-1 0 0,0 0 0,0 0 0,0 1 0,0 0 0,-7-1 0,-43-4 0,0 3 0,-103 6 0,147-2 0,-916 94 0,622-50 0,176-24 0,-76 8 0,134-26 0,41-3 0,24 0 0,8 0 0,281-18 0,-185 9 0,-75 8 0,0 1 0,0 1 0,-1 1 0,36 8 0,86 29 0,-93-23 0,83 15 0,-36-22 0,176-7 0,-128-4 0,1373-27-865,-1289 14-356,-166 10-4884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6:35:24.703"/>
    </inkml:context>
    <inkml:brush xml:id="br0">
      <inkml:brushProperty name="width" value="0.35" units="cm"/>
      <inkml:brushProperty name="height" value="0.35" units="cm"/>
      <inkml:brushProperty name="color" value="#FFFFFF"/>
    </inkml:brush>
  </inkml:definitions>
  <inkml:trace contextRef="#ctx0" brushRef="#br0">4062 252 24575,'-3'15'0,"-5"-14"0,-16-18 0,2 0 0,2 7 0,0 1 0,-1 1 0,-1 1 0,1 0 0,-1 2 0,-43-5 0,-141-1 0,167 11 0,-708-24 0,730 24 0,8 0 0,1 0 0,-1-1 0,1 1 0,-1-2 0,-11-2 0,19 4 0,1 0 0,-1 0 0,1 0 0,0 0 0,-1 0 0,1-1 0,-1 1 0,1 0 0,0 0 0,-1 0 0,1 0 0,0-1 0,-1 1 0,1 0 0,0 0 0,0-1 0,-1 1 0,1 0 0,0 0 0,-1-1 0,1 1 0,0 0 0,0-1 0,0 1 0,0 0 0,-1-1 0,1 1 0,0-1 0,0 1 0,0 0 0,0-1 0,0 1 0,0 0 0,0-1 0,0 1 0,0-1 0,0 1 0,0 0 0,0-1 0,0 1 0,0-1 0,0 1 0,0 0 0,1-1 0,-1 1 0,0 0 0,0-1 0,0 1 0,1 0 0,-1-1 0,0 1 0,1-1 0,19-14 0,-4 6 0,1 1 0,-1 1 0,2 1 0,-1 0 0,19-3 0,97-12 0,-121 20 0,444-32-339,8 29-118,-336 4 422,740 5 728,-864-5-682,0 0 1,0 0-1,0 0 1,0 1-1,-1 0 1,1 0 0,0 0-1,0 0 1,-1 0-1,1 1 1,3 1-1,-7-2-11,1-1 0,-1 0 0,0 0 0,0 0 0,1 1 0,-1-1 0,0 0 0,0 0 0,0 1 0,1-1 0,-1 0 0,0 1 0,0-1 0,0 0 0,0 1 0,0-1 0,1 0 0,-1 1 0,0-1 0,0 0 0,0 1 0,0-1 0,0 0 0,0 1 0,0-1 0,0 0 0,0 1 0,0-1 0,-1 0 0,1 1 0,0-1 0,0 0 0,0 1 0,0-1 0,0 0 0,-1 1 0,1-1 0,0 0 0,0 1 0,0-1 0,-1 0 0,1 0 0,0 1 0,0-1 0,-1 0 0,1 0 0,0 0 0,-1 0 0,1 1 0,0-1 0,-1 0 0,1 0 0,0 0 0,-1 0 0,1 0 0,0 0 0,-1 0 0,1 0 0,-1 0 0,-32 11 0,-27-1 0,0-2 0,-70 0 0,99-6 0,-231 7-164,-76-3-630,-92-2-91,247-3 540,-1531-3-2691,1350-7 2216,-102-13-246,-80-3 1414,182 23 3066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09.566"/>
    </inkml:context>
    <inkml:brush xml:id="br0">
      <inkml:brushProperty name="width" value="0.35" units="cm"/>
      <inkml:brushProperty name="height" value="0.35" units="cm"/>
      <inkml:brushProperty name="color" value="#FFFFFF"/>
    </inkml:brush>
  </inkml:definitions>
  <inkml:trace contextRef="#ctx0" brushRef="#br0">6778 106 24575,'-784'0'0,"2039"0"0,-1198 3 0,0 3 0,111 25 0,-128-22 0,-30-5 0,-31-2 0,16-1 0,-183 12 0,-505 58 0,690-70 0,-248 48 0,194-35 0,1 2 0,-67 29 0,119-43 0,0 0 0,0 0 0,0 0 0,0 0 0,0 1 0,-5 4 0,9-7 0,0 0 0,-1 1 0,1-1 0,0 0 0,0 1 0,-1-1 0,1 0 0,0 1 0,0-1 0,0 0 0,0 1 0,0-1 0,-1 0 0,1 1 0,0-1 0,0 0 0,0 1 0,0-1 0,0 0 0,0 1 0,0-1 0,0 1 0,0-1 0,0 0 0,1 1 0,-1-1 0,0 0 0,0 1 0,0-1 0,0 0 0,0 1 0,1-1 0,0 2 0,1-1 0,-1 0 0,0 0 0,1 0 0,-1 0 0,1-1 0,0 1 0,-1 0 0,1 0 0,0-1 0,2 1 0,34 6 0,-1-1 0,74 0 0,-64-4 0,1002 41-1028,-1004-40 1028,8-1 0,58-3 0,-109 1 0,1 0 0,-1 0 0,0 0 0,0-1 0,1 1 0,-1-1 0,0 0 0,0 1 0,1-1 0,2-2 0,-5 3 0,0 0 0,0-1 0,0 1 0,1 0 0,-1 0 0,0-1 0,0 1 0,0 0 0,0-1 0,0 1 0,0 0 0,0 0 0,0-1 0,0 1 0,0 0 0,0-1 0,0 1 0,0 0 0,0 0 0,0-1 0,0 1 0,0 0 0,0-1 0,0 1 0,0 0 0,-1 0 0,1-1 0,0 1 0,0 0 0,0 0 0,0-1 0,-1 1 0,1 0 0,0 0 0,0 0 0,-1-1 0,1 1 0,0 0 0,0 0 0,-1 0 0,1 0 0,0-1 0,-7-3 0,0 0 0,0 1 0,-1-1 0,-8-2 0,-21-6 114,-1 2-1,0 2 1,-55-6-1,-124 0 444,181 12-540,-814-4-17,507 8 0,5-29 0,39-1 0,96 26 0,-123-6 0,185 0 0,-277-22 0,206 11 0,-142-18 0,376 40 0,41-1 0,4-2 0,178 5 0,113 0-164,102-1-655,-234-2 390,1127-3-1924,0-64-763,-952 20 2041,-381 42 1123,-1 0 0,22-9 1,-30 5 299,-23 0 123,-90-5 399,-120-3-501,-115 0-154,-1438-21-126,-12 38-1595,1145 0 622,419-2 5207,205 0-2911,1309 0-43,-1230 1-1369,-47 1 0,-13 1 0,-21 3 0,-95 18 122,-2-6 1,-124 5-1,-239-15 246,393-6-368,-136 21 0,220-23 0,1 1 0,0-1 0,-1 1 0,1-1 0,0 1 0,0 0 0,-1 0 0,1 0 0,0 0 0,0 0 0,0 0 0,0 1 0,0-1 0,0 1 0,1-1 0,-1 1 0,0 0 0,1-1 0,-1 1 0,1 0 0,-2 3 0,3-3 0,-1 0 0,0 0 0,1 0 0,0 0 0,-1 0 0,1 0 0,0 0 0,0 0 0,0 0 0,1 0 0,-1 1 0,0-1 0,1 0 0,-1 0 0,1 0 0,0 0 0,0 0 0,0-1 0,0 1 0,0 0 0,0 0 0,0-1 0,3 4 0,5 6 0,2-1 0,0 1 0,15 10 0,22 21 0,-47-41 0,-1-1 0,1 1 0,0-1 0,-1 1 0,1-1 0,0 1 0,-1-1 0,1 1 0,-1 0 0,1-1 0,-1 1 0,1 0 0,-1 0 0,0-1 0,1 1 0,-1 0 0,0 0 0,0 0 0,1 0 0,-1-1 0,0 1 0,0 0 0,0 0 0,0 0 0,0 0 0,0 0 0,0-1 0,0 1 0,-1 0 0,1 0 0,0 0 0,0-1 0,-1 1 0,1 0 0,0 0 0,-1 0 0,1-1 0,-1 1 0,1 0 0,-1-1 0,0 1 0,1 0 0,-1-1 0,1 1 0,-1-1 0,0 1 0,0-1 0,1 1 0,-1-1 0,0 0 0,0 1 0,1-1 0,-2 0 0,-5 3 0,-1-1 0,1 0 0,-1-1 0,-14 1 0,-235 0 0,146-5 0,36-2 0,0-3 0,-99-25 0,23 4 0,38 12 0,-213-4 0,287 19 0,25-1 0,24-2 0,178-25 0,1416-109-1497,-985 124 1497,-842 17 0,128-1-21,-1261 24-1633,476 25 2227,868-49-581,8 0 21,0-1-1,0 1 0,0-1 0,0 0 1,0 0-1,0 0 0,0-1 1,0 1-1,0-1 0,1 0 0,-1 0 1,0 0-1,-5-3 0,9 4 15,-1-1 0,1 1-1,0-1 1,-1 1 0,1-1-1,0 1 1,-1-1 0,1 0 0,0 1-1,0-1 1,0 1 0,0-1-1,-1 0 1,1 1 0,0-1 0,0 0-1,0 1 1,0-1 0,0 1 0,1-1-1,-1 0 1,0 1 0,0-1-1,0 0 1,0 1 0,1-1 0,-1 1-1,0-1 1,1 1 0,-1-1-1,0 1 1,1-1 0,-1 1 0,1-1-1,-1 1 1,0-1 0,1 1-1,-1 0 1,2-1 0,-2 0 35,1 0 0,0 1 0,-1-1 0,1 0 0,0 0 0,-1 0 0,1 0 0,-1 0 0,0 0 0,1 0 0,-1 0 0,0 0 0,1 0 0,-1-2 0,0 2-44,-1 1 0,0-1 1,1 0-1,-1 0 0,0 0 0,1 1 0,-1-1 1,0 0-1,0 0 0,0 1 0,1-1 0,-1 1 0,0-1 1,0 1-1,0-1 0,0 1 0,0 0 0,0-1 0,0 1 1,0 0-1,0 0 0,0 0 0,-2 0 0,-44-8-18,-1 2 0,0 3 0,-54 2 0,29 1 0,19-1 0,-412 2 0,433 2 0,-45 10 0,55-8 0,-1-2 0,0 0 0,-40 0 0,49-6 0,13-1 0,3 3 0,1 0 0,-1 0 0,1 0 0,-1 0 0,1 0 0,0 0 0,0 1 0,-1-1 0,1 1 0,0-1 0,0 1 0,3 0 0,58-7 0,117 2 0,-145 9 0,-35-4 0,0 0 0,1 0 0,-1 0 0,0 0 0,1 1 0,-1-1 0,0 0 0,1 0 0,-1 0 0,0 0 0,1 0 0,-1 1 0,0-1 0,1 0 0,-1 0 0,0 1 0,0-1 0,1 0 0,-1 0 0,0 1 0,0-1 0,0 0 0,1 0 0,-1 1 0,0-1 0,0 0 0,0 1 0,0-1 0,0 0 0,0 1 0,0-1 0,1 0 0,-1 1 0,0-1 0,0 1 0,0-1 0,0 0 0,-1 1 0,1-1 0,0 0 0,0 1 0,0-1 0,0 0 0,0 1 0,0-1 0,0 0 0,-1 1 0,1-1 0,0 0 0,0 0 0,0 1 0,-1-1 0,-14 13 0,2-5 0,-1-1 0,1 0 0,-1-1 0,0-1 0,-1 0 0,1-1 0,-28 4 0,31-6 0,0-1 0,0 0 0,0-1 0,0 0 0,0-1 0,0 0 0,1 0 0,-1-2 0,0 1 0,1-1 0,-18-8 0,-37-24 0,31 15 0,-1 2 0,-44-16 0,75 33 0,0-1 0,-1 1 0,1 0 0,0 1 0,0-1 0,0 1 0,0 0 0,-6 0 0,9 0 0,1 0 0,0 0 0,0 0 0,-1 0 0,1 0 0,0 0 0,0 0 0,0 0 0,-1 1 0,1-1 0,0 0 0,0 0 0,0 0 0,-1 0 0,1 0 0,0 1 0,0-1 0,0 0 0,0 0 0,0 0 0,-1 0 0,1 1 0,0-1 0,0 0 0,0 0 0,0 1 0,0-1 0,0 0 0,0 0 0,0 0 0,0 1 0,0-1 0,0 0 0,0 0 0,0 1 0,0-1 0,0 0 0,0 0 0,0 1 0,6 12 0,14 12 0,-18-23 0,104 128 0,-42-50 0,-56-70 0,1 0 0,0 0 0,0-1 0,1 0 0,20 13 0,-22-18 0,0 0 0,0 0 0,0-1 0,0 0 0,1 0 0,-1-1 0,1 0 0,0-1 0,15 1 0,308-3 0,-135-3 0,803 4 0,-3313 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4E5A-6568-4873-85CC-4E14328C4CF7}"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093CC-2D07-44C2-976E-14DACFFF9579}" type="slidenum">
              <a:rPr lang="en-US" smtClean="0"/>
              <a:t>‹#›</a:t>
            </a:fld>
            <a:endParaRPr lang="en-US"/>
          </a:p>
        </p:txBody>
      </p:sp>
    </p:spTree>
    <p:extLst>
      <p:ext uri="{BB962C8B-B14F-4D97-AF65-F5344CB8AC3E}">
        <p14:creationId xmlns:p14="http://schemas.microsoft.com/office/powerpoint/2010/main" val="26391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6093CC-2D07-44C2-976E-14DACFFF9579}" type="slidenum">
              <a:rPr lang="en-US" smtClean="0"/>
              <a:t>9</a:t>
            </a:fld>
            <a:endParaRPr lang="en-US"/>
          </a:p>
        </p:txBody>
      </p:sp>
    </p:spTree>
    <p:extLst>
      <p:ext uri="{BB962C8B-B14F-4D97-AF65-F5344CB8AC3E}">
        <p14:creationId xmlns:p14="http://schemas.microsoft.com/office/powerpoint/2010/main" val="274194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79330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53443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1842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0778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02946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3213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66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4705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92027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84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12/18/2023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74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12/18/2023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0985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19.png"/><Relationship Id="rId4" Type="http://schemas.openxmlformats.org/officeDocument/2006/relationships/customXml" Target="../ink/ink12.xml"/></Relationships>
</file>

<file path=ppt/slides/_rels/slide1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customXml" Target="../ink/ink8.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9.png"/><Relationship Id="rId5" Type="http://schemas.openxmlformats.org/officeDocument/2006/relationships/image" Target="../media/image4.jpg"/><Relationship Id="rId10" Type="http://schemas.openxmlformats.org/officeDocument/2006/relationships/customXml" Target="../ink/ink7.xml"/><Relationship Id="rId4" Type="http://schemas.openxmlformats.org/officeDocument/2006/relationships/image" Target="../media/image8.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jpg"/><Relationship Id="rId7" Type="http://schemas.openxmlformats.org/officeDocument/2006/relationships/customXml" Target="../ink/ink1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6.png"/><Relationship Id="rId4" Type="http://schemas.openxmlformats.org/officeDocument/2006/relationships/image" Target="../media/image7.jpg"/><Relationship Id="rId9" Type="http://schemas.openxmlformats.org/officeDocument/2006/relationships/customXml" Target="../ink/ink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Triangular abstract background">
            <a:extLst>
              <a:ext uri="{FF2B5EF4-FFF2-40B4-BE49-F238E27FC236}">
                <a16:creationId xmlns:a16="http://schemas.microsoft.com/office/drawing/2014/main" id="{3AF91160-C6EE-A2D1-0F87-C1148A648783}"/>
              </a:ext>
            </a:extLst>
          </p:cNvPr>
          <p:cNvPicPr>
            <a:picLocks noChangeAspect="1"/>
          </p:cNvPicPr>
          <p:nvPr/>
        </p:nvPicPr>
        <p:blipFill rotWithShape="1">
          <a:blip r:embed="rId2">
            <a:alphaModFix amt="50000"/>
          </a:blip>
          <a:srcRect t="15730"/>
          <a:stretch/>
        </p:blipFill>
        <p:spPr>
          <a:xfrm>
            <a:off x="0" y="0"/>
            <a:ext cx="12192002" cy="6857990"/>
          </a:xfrm>
          <a:prstGeom prst="rect">
            <a:avLst/>
          </a:prstGeom>
        </p:spPr>
      </p:pic>
      <p:sp>
        <p:nvSpPr>
          <p:cNvPr id="39" name="Freeform: Shape 38">
            <a:extLst>
              <a:ext uri="{FF2B5EF4-FFF2-40B4-BE49-F238E27FC236}">
                <a16:creationId xmlns:a16="http://schemas.microsoft.com/office/drawing/2014/main" id="{7F70A2C4-3347-EF31-F002-FB70BCCF4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344" y="938623"/>
            <a:ext cx="10369255" cy="4987842"/>
          </a:xfrm>
          <a:custGeom>
            <a:avLst/>
            <a:gdLst>
              <a:gd name="connsiteX0" fmla="*/ 0 w 4116027"/>
              <a:gd name="connsiteY0" fmla="*/ 0 h 5058263"/>
              <a:gd name="connsiteX1" fmla="*/ 3203647 w 4116027"/>
              <a:gd name="connsiteY1" fmla="*/ 0 h 5058263"/>
              <a:gd name="connsiteX2" fmla="*/ 3203647 w 4116027"/>
              <a:gd name="connsiteY2" fmla="*/ 1439014 h 5058263"/>
              <a:gd name="connsiteX3" fmla="*/ 4116027 w 4116027"/>
              <a:gd name="connsiteY3" fmla="*/ 1439014 h 5058263"/>
              <a:gd name="connsiteX4" fmla="*/ 4116027 w 4116027"/>
              <a:gd name="connsiteY4" fmla="*/ 5058263 h 5058263"/>
              <a:gd name="connsiteX5" fmla="*/ 0 w 4116027"/>
              <a:gd name="connsiteY5" fmla="*/ 5058263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6" fmla="*/ 3295087 w 4116027"/>
              <a:gd name="connsiteY6" fmla="*/ 1530454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0" fmla="*/ 4116027 w 4116027"/>
              <a:gd name="connsiteY0" fmla="*/ 1439014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556812 w 4116027"/>
              <a:gd name="connsiteY4" fmla="*/ 6142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 name="connsiteX0" fmla="*/ 4109005 w 4116027"/>
              <a:gd name="connsiteY0" fmla="*/ 1610052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6027" h="5058263">
                <a:moveTo>
                  <a:pt x="4109005" y="1610052"/>
                </a:moveTo>
                <a:cubicBezTo>
                  <a:pt x="4110944" y="2779674"/>
                  <a:pt x="4114088" y="3888641"/>
                  <a:pt x="4116027" y="5058263"/>
                </a:cubicBezTo>
                <a:lnTo>
                  <a:pt x="0" y="5058263"/>
                </a:lnTo>
                <a:lnTo>
                  <a:pt x="0" y="0"/>
                </a:lnTo>
                <a:lnTo>
                  <a:pt x="2470533" y="1434"/>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22CFC1-ECEA-4FC9-C511-49EAB685B772}"/>
              </a:ext>
            </a:extLst>
          </p:cNvPr>
          <p:cNvSpPr>
            <a:spLocks noGrp="1"/>
          </p:cNvSpPr>
          <p:nvPr>
            <p:ph type="ctrTitle"/>
          </p:nvPr>
        </p:nvSpPr>
        <p:spPr>
          <a:xfrm>
            <a:off x="781175" y="703736"/>
            <a:ext cx="4285881" cy="1810864"/>
          </a:xfrm>
          <a:noFill/>
        </p:spPr>
        <p:txBody>
          <a:bodyPr anchor="t">
            <a:normAutofit/>
          </a:bodyPr>
          <a:lstStyle/>
          <a:p>
            <a:pPr>
              <a:lnSpc>
                <a:spcPct val="110000"/>
              </a:lnSpc>
            </a:pPr>
            <a:r>
              <a:rPr lang="en-US" sz="2500">
                <a:solidFill>
                  <a:schemeClr val="accent1">
                    <a:lumMod val="60000"/>
                    <a:lumOff val="40000"/>
                  </a:schemeClr>
                </a:solidFill>
              </a:rPr>
              <a:t>Web-Based Healthcare Storage and Analysis System</a:t>
            </a:r>
          </a:p>
        </p:txBody>
      </p:sp>
      <p:sp>
        <p:nvSpPr>
          <p:cNvPr id="3" name="Subtitle 2">
            <a:extLst>
              <a:ext uri="{FF2B5EF4-FFF2-40B4-BE49-F238E27FC236}">
                <a16:creationId xmlns:a16="http://schemas.microsoft.com/office/drawing/2014/main" id="{DC7F1C24-63E6-0EA4-1626-F31A04CCD3C3}"/>
              </a:ext>
            </a:extLst>
          </p:cNvPr>
          <p:cNvSpPr>
            <a:spLocks noGrp="1"/>
          </p:cNvSpPr>
          <p:nvPr>
            <p:ph type="subTitle" idx="1"/>
          </p:nvPr>
        </p:nvSpPr>
        <p:spPr>
          <a:xfrm>
            <a:off x="5482691" y="1983520"/>
            <a:ext cx="4403327" cy="1074147"/>
          </a:xfrm>
        </p:spPr>
        <p:txBody>
          <a:bodyPr anchor="b">
            <a:normAutofit/>
          </a:bodyPr>
          <a:lstStyle/>
          <a:p>
            <a:r>
              <a:rPr lang="en-US" b="1" i="1" dirty="0">
                <a:solidFill>
                  <a:schemeClr val="accent1">
                    <a:lumMod val="60000"/>
                    <a:lumOff val="40000"/>
                  </a:schemeClr>
                </a:solidFill>
              </a:rPr>
              <a:t>A Presentation for CSE303,</a:t>
            </a:r>
          </a:p>
          <a:p>
            <a:r>
              <a:rPr lang="en-US" b="1" i="1" dirty="0">
                <a:solidFill>
                  <a:schemeClr val="accent1">
                    <a:lumMod val="60000"/>
                    <a:lumOff val="40000"/>
                  </a:schemeClr>
                </a:solidFill>
              </a:rPr>
              <a:t>Done By Team Database Managers</a:t>
            </a:r>
          </a:p>
        </p:txBody>
      </p:sp>
      <p:graphicFrame>
        <p:nvGraphicFramePr>
          <p:cNvPr id="5" name="Table 5">
            <a:extLst>
              <a:ext uri="{FF2B5EF4-FFF2-40B4-BE49-F238E27FC236}">
                <a16:creationId xmlns:a16="http://schemas.microsoft.com/office/drawing/2014/main" id="{B214F035-75E9-FC80-6971-B6975561F9F1}"/>
              </a:ext>
            </a:extLst>
          </p:cNvPr>
          <p:cNvGraphicFramePr>
            <a:graphicFrameLocks noGrp="1"/>
          </p:cNvGraphicFramePr>
          <p:nvPr>
            <p:extLst>
              <p:ext uri="{D42A27DB-BD31-4B8C-83A1-F6EECF244321}">
                <p14:modId xmlns:p14="http://schemas.microsoft.com/office/powerpoint/2010/main" val="1617988324"/>
              </p:ext>
            </p:extLst>
          </p:nvPr>
        </p:nvGraphicFramePr>
        <p:xfrm>
          <a:off x="5482691" y="3358774"/>
          <a:ext cx="5623886" cy="2266584"/>
        </p:xfrm>
        <a:graphic>
          <a:graphicData uri="http://schemas.openxmlformats.org/drawingml/2006/table">
            <a:tbl>
              <a:tblPr firstRow="1" bandRow="1">
                <a:effectLst>
                  <a:outerShdw blurRad="76200" dir="13500000" sy="23000" kx="1200000" algn="br" rotWithShape="0">
                    <a:prstClr val="black">
                      <a:alpha val="20000"/>
                    </a:prstClr>
                  </a:outerShdw>
                  <a:reflection blurRad="6350" stA="52000" endA="300" endPos="35000" dir="5400000" sy="-100000" algn="bl" rotWithShape="0"/>
                </a:effectLst>
                <a:tableStyleId>{0505E3EF-67EA-436B-97B2-0124C06EBD24}</a:tableStyleId>
              </a:tblPr>
              <a:tblGrid>
                <a:gridCol w="2737109">
                  <a:extLst>
                    <a:ext uri="{9D8B030D-6E8A-4147-A177-3AD203B41FA5}">
                      <a16:colId xmlns:a16="http://schemas.microsoft.com/office/drawing/2014/main" val="1712518592"/>
                    </a:ext>
                  </a:extLst>
                </a:gridCol>
                <a:gridCol w="2886777">
                  <a:extLst>
                    <a:ext uri="{9D8B030D-6E8A-4147-A177-3AD203B41FA5}">
                      <a16:colId xmlns:a16="http://schemas.microsoft.com/office/drawing/2014/main" val="691775082"/>
                    </a:ext>
                  </a:extLst>
                </a:gridCol>
              </a:tblGrid>
              <a:tr h="377764">
                <a:tc>
                  <a:txBody>
                    <a:bodyPr/>
                    <a:lstStyle/>
                    <a:p>
                      <a:pPr algn="ctr"/>
                      <a:r>
                        <a:rPr lang="en-US" b="1" dirty="0"/>
                        <a:t>1910626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Rivu Bhattacharjee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1038341044"/>
                  </a:ext>
                </a:extLst>
              </a:tr>
              <a:tr h="377764">
                <a:tc>
                  <a:txBody>
                    <a:bodyPr/>
                    <a:lstStyle/>
                    <a:p>
                      <a:pPr algn="ctr"/>
                      <a:r>
                        <a:rPr lang="en-US" b="1" dirty="0"/>
                        <a:t>2020113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Sarara Akbar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3453708292"/>
                  </a:ext>
                </a:extLst>
              </a:tr>
              <a:tr h="377764">
                <a:tc>
                  <a:txBody>
                    <a:bodyPr/>
                    <a:lstStyle/>
                    <a:p>
                      <a:pPr algn="ctr"/>
                      <a:r>
                        <a:rPr lang="en-US" b="1" dirty="0"/>
                        <a:t>1910001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a:t>Abu Ahamed Rafi</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1828901658"/>
                  </a:ext>
                </a:extLst>
              </a:tr>
              <a:tr h="377764">
                <a:tc>
                  <a:txBody>
                    <a:bodyPr/>
                    <a:lstStyle/>
                    <a:p>
                      <a:pPr algn="ctr"/>
                      <a:r>
                        <a:rPr lang="en-US" b="1" dirty="0"/>
                        <a:t>2030310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Safwan Sulaiman Sadi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2200621657"/>
                  </a:ext>
                </a:extLst>
              </a:tr>
              <a:tr h="377764">
                <a:tc>
                  <a:txBody>
                    <a:bodyPr/>
                    <a:lstStyle/>
                    <a:p>
                      <a:pPr algn="ctr"/>
                      <a:r>
                        <a:rPr lang="en-US" b="1" dirty="0"/>
                        <a:t>2222526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Khatune Jannat Orpa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2168287746"/>
                  </a:ext>
                </a:extLst>
              </a:tr>
              <a:tr h="377764">
                <a:tc>
                  <a:txBody>
                    <a:bodyPr/>
                    <a:lstStyle/>
                    <a:p>
                      <a:pPr algn="ctr"/>
                      <a:r>
                        <a:rPr lang="en-US" b="1" dirty="0"/>
                        <a:t>2120357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Tausif Ertiza Sameer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2842751818"/>
                  </a:ext>
                </a:extLst>
              </a:tr>
            </a:tbl>
          </a:graphicData>
        </a:graphic>
      </p:graphicFrame>
    </p:spTree>
    <p:extLst>
      <p:ext uri="{BB962C8B-B14F-4D97-AF65-F5344CB8AC3E}">
        <p14:creationId xmlns:p14="http://schemas.microsoft.com/office/powerpoint/2010/main" val="53264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medical advice form with text">
            <a:extLst>
              <a:ext uri="{FF2B5EF4-FFF2-40B4-BE49-F238E27FC236}">
                <a16:creationId xmlns:a16="http://schemas.microsoft.com/office/drawing/2014/main" id="{F1E88154-FC5E-F446-5808-E63443E4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207" y="855406"/>
            <a:ext cx="4784913" cy="4939918"/>
          </a:xfrm>
          <a:prstGeom prst="rect">
            <a:avLst/>
          </a:prstGeom>
        </p:spPr>
      </p:pic>
      <p:pic>
        <p:nvPicPr>
          <p:cNvPr id="13" name="Picture 12" descr="A close-up of a medical record">
            <a:extLst>
              <a:ext uri="{FF2B5EF4-FFF2-40B4-BE49-F238E27FC236}">
                <a16:creationId xmlns:a16="http://schemas.microsoft.com/office/drawing/2014/main" id="{815B1634-0939-EA17-4F8F-35061D403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73" y="855406"/>
            <a:ext cx="5020480" cy="5476568"/>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156A51EA-D7DD-29F6-F62A-C86785D325E7}"/>
                  </a:ext>
                </a:extLst>
              </p14:cNvPr>
              <p14:cNvContentPartPr/>
              <p14:nvPr/>
            </p14:nvContentPartPr>
            <p14:xfrm>
              <a:off x="5943267" y="5780388"/>
              <a:ext cx="5434560" cy="266760"/>
            </p14:xfrm>
          </p:contentPart>
        </mc:Choice>
        <mc:Fallback xmlns="">
          <p:pic>
            <p:nvPicPr>
              <p:cNvPr id="16" name="Ink 15">
                <a:extLst>
                  <a:ext uri="{FF2B5EF4-FFF2-40B4-BE49-F238E27FC236}">
                    <a16:creationId xmlns:a16="http://schemas.microsoft.com/office/drawing/2014/main" id="{156A51EA-D7DD-29F6-F62A-C86785D325E7}"/>
                  </a:ext>
                </a:extLst>
              </p:cNvPr>
              <p:cNvPicPr/>
              <p:nvPr/>
            </p:nvPicPr>
            <p:blipFill>
              <a:blip r:embed="rId5"/>
              <a:stretch>
                <a:fillRect/>
              </a:stretch>
            </p:blipFill>
            <p:spPr>
              <a:xfrm>
                <a:off x="5880267" y="5717388"/>
                <a:ext cx="556020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CAEFB571-28A3-3482-0291-65B4F1C91EC8}"/>
                  </a:ext>
                </a:extLst>
              </p14:cNvPr>
              <p14:cNvContentPartPr/>
              <p14:nvPr/>
            </p14:nvContentPartPr>
            <p14:xfrm>
              <a:off x="5889267" y="698268"/>
              <a:ext cx="677160" cy="531000"/>
            </p14:xfrm>
          </p:contentPart>
        </mc:Choice>
        <mc:Fallback xmlns="">
          <p:pic>
            <p:nvPicPr>
              <p:cNvPr id="17" name="Ink 16">
                <a:extLst>
                  <a:ext uri="{FF2B5EF4-FFF2-40B4-BE49-F238E27FC236}">
                    <a16:creationId xmlns:a16="http://schemas.microsoft.com/office/drawing/2014/main" id="{CAEFB571-28A3-3482-0291-65B4F1C91EC8}"/>
                  </a:ext>
                </a:extLst>
              </p:cNvPr>
              <p:cNvPicPr/>
              <p:nvPr/>
            </p:nvPicPr>
            <p:blipFill>
              <a:blip r:embed="rId7"/>
              <a:stretch>
                <a:fillRect/>
              </a:stretch>
            </p:blipFill>
            <p:spPr>
              <a:xfrm>
                <a:off x="5826627" y="635268"/>
                <a:ext cx="802800" cy="656640"/>
              </a:xfrm>
              <a:prstGeom prst="rect">
                <a:avLst/>
              </a:prstGeom>
            </p:spPr>
          </p:pic>
        </mc:Fallback>
      </mc:AlternateContent>
      <p:sp>
        <p:nvSpPr>
          <p:cNvPr id="18" name="Title 1">
            <a:extLst>
              <a:ext uri="{FF2B5EF4-FFF2-40B4-BE49-F238E27FC236}">
                <a16:creationId xmlns:a16="http://schemas.microsoft.com/office/drawing/2014/main" id="{7E0A64B1-9235-EC30-381E-52DF6B9BCA4C}"/>
              </a:ext>
            </a:extLst>
          </p:cNvPr>
          <p:cNvSpPr>
            <a:spLocks noGrp="1"/>
          </p:cNvSpPr>
          <p:nvPr>
            <p:ph type="title"/>
          </p:nvPr>
        </p:nvSpPr>
        <p:spPr>
          <a:xfrm>
            <a:off x="568390" y="277081"/>
            <a:ext cx="8977511" cy="497889"/>
          </a:xfrm>
        </p:spPr>
        <p:txBody>
          <a:bodyPr>
            <a:noAutofit/>
          </a:bodyPr>
          <a:lstStyle/>
          <a:p>
            <a:r>
              <a:rPr lang="en-US" sz="3000" dirty="0"/>
              <a:t>Data Dictionary</a:t>
            </a:r>
          </a:p>
        </p:txBody>
      </p:sp>
    </p:spTree>
    <p:extLst>
      <p:ext uri="{BB962C8B-B14F-4D97-AF65-F5344CB8AC3E}">
        <p14:creationId xmlns:p14="http://schemas.microsoft.com/office/powerpoint/2010/main" val="330273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872D68E-128A-8B74-BE64-A2BEA859B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972" y="375794"/>
            <a:ext cx="4880246" cy="5903417"/>
          </a:xfrm>
        </p:spPr>
      </p:pic>
      <p:grpSp>
        <p:nvGrpSpPr>
          <p:cNvPr id="7" name="Group 6">
            <a:extLst>
              <a:ext uri="{FF2B5EF4-FFF2-40B4-BE49-F238E27FC236}">
                <a16:creationId xmlns:a16="http://schemas.microsoft.com/office/drawing/2014/main" id="{53786A62-6B4A-9BE0-CAAE-762D3AD578FF}"/>
              </a:ext>
            </a:extLst>
          </p:cNvPr>
          <p:cNvGrpSpPr/>
          <p:nvPr/>
        </p:nvGrpSpPr>
        <p:grpSpPr>
          <a:xfrm>
            <a:off x="5651307" y="507108"/>
            <a:ext cx="5892480" cy="5832720"/>
            <a:chOff x="5651307" y="507108"/>
            <a:chExt cx="5892480" cy="583272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EBD45B7-8ED6-EA6C-52C2-5D934B171FC4}"/>
                    </a:ext>
                  </a:extLst>
                </p14:cNvPr>
                <p14:cNvContentPartPr/>
                <p14:nvPr/>
              </p14:nvContentPartPr>
              <p14:xfrm>
                <a:off x="5651307" y="507108"/>
                <a:ext cx="5892480" cy="5832720"/>
              </p14:xfrm>
            </p:contentPart>
          </mc:Choice>
          <mc:Fallback xmlns="">
            <p:pic>
              <p:nvPicPr>
                <p:cNvPr id="5" name="Ink 4">
                  <a:extLst>
                    <a:ext uri="{FF2B5EF4-FFF2-40B4-BE49-F238E27FC236}">
                      <a16:creationId xmlns:a16="http://schemas.microsoft.com/office/drawing/2014/main" id="{CEBD45B7-8ED6-EA6C-52C2-5D934B171FC4}"/>
                    </a:ext>
                  </a:extLst>
                </p:cNvPr>
                <p:cNvPicPr/>
                <p:nvPr/>
              </p:nvPicPr>
              <p:blipFill>
                <a:blip r:embed="rId4"/>
                <a:stretch>
                  <a:fillRect/>
                </a:stretch>
              </p:blipFill>
              <p:spPr>
                <a:xfrm>
                  <a:off x="5588667" y="444108"/>
                  <a:ext cx="6018120" cy="595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7D98D72-DA03-2AE2-87B3-C66CE1714791}"/>
                    </a:ext>
                  </a:extLst>
                </p14:cNvPr>
                <p14:cNvContentPartPr/>
                <p14:nvPr/>
              </p14:nvContentPartPr>
              <p14:xfrm>
                <a:off x="8278947" y="1858188"/>
                <a:ext cx="360" cy="360"/>
              </p14:xfrm>
            </p:contentPart>
          </mc:Choice>
          <mc:Fallback xmlns="">
            <p:pic>
              <p:nvPicPr>
                <p:cNvPr id="6" name="Ink 5">
                  <a:extLst>
                    <a:ext uri="{FF2B5EF4-FFF2-40B4-BE49-F238E27FC236}">
                      <a16:creationId xmlns:a16="http://schemas.microsoft.com/office/drawing/2014/main" id="{07D98D72-DA03-2AE2-87B3-C66CE1714791}"/>
                    </a:ext>
                  </a:extLst>
                </p:cNvPr>
                <p:cNvPicPr/>
                <p:nvPr/>
              </p:nvPicPr>
              <p:blipFill>
                <a:blip r:embed="rId6"/>
                <a:stretch>
                  <a:fillRect/>
                </a:stretch>
              </p:blipFill>
              <p:spPr>
                <a:xfrm>
                  <a:off x="8215947" y="1795548"/>
                  <a:ext cx="126000" cy="126000"/>
                </a:xfrm>
                <a:prstGeom prst="rect">
                  <a:avLst/>
                </a:prstGeom>
              </p:spPr>
            </p:pic>
          </mc:Fallback>
        </mc:AlternateContent>
      </p:grpSp>
    </p:spTree>
    <p:extLst>
      <p:ext uri="{BB962C8B-B14F-4D97-AF65-F5344CB8AC3E}">
        <p14:creationId xmlns:p14="http://schemas.microsoft.com/office/powerpoint/2010/main" val="410924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In Conclusion</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normAutofit fontScale="92500" lnSpcReduction="10000"/>
          </a:bodyPr>
          <a:lstStyle/>
          <a:p>
            <a:r>
              <a:rPr lang="en-US" dirty="0"/>
              <a:t>Using the web-based application has a positive impact on reducing out-of-pocket expenses for users, fostering economic sustainability in the healthcare sector.</a:t>
            </a:r>
          </a:p>
          <a:p>
            <a:r>
              <a:rPr lang="en-US" dirty="0"/>
              <a:t>It also has an indirect impact on environmental sustainability as digital platform is used rather than written forms and processes.</a:t>
            </a:r>
          </a:p>
          <a:p>
            <a:r>
              <a:rPr lang="en-US" dirty="0"/>
              <a:t>The potential cost savings contribute to overall social well-being by easing the financial burden on individuals and families, fostering a more sustainable and equitable healthcare system.</a:t>
            </a:r>
          </a:p>
          <a:p>
            <a:r>
              <a:rPr lang="en-US" dirty="0"/>
              <a:t>Overall, the web-based system is mostly beneficial for economical, environmental and social sustainability and wellbeing.</a:t>
            </a:r>
          </a:p>
        </p:txBody>
      </p:sp>
    </p:spTree>
    <p:extLst>
      <p:ext uri="{BB962C8B-B14F-4D97-AF65-F5344CB8AC3E}">
        <p14:creationId xmlns:p14="http://schemas.microsoft.com/office/powerpoint/2010/main" val="27049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olorful background with dots&#10;&#10;Description automatically generated with medium confidence">
            <a:extLst>
              <a:ext uri="{FF2B5EF4-FFF2-40B4-BE49-F238E27FC236}">
                <a16:creationId xmlns:a16="http://schemas.microsoft.com/office/drawing/2014/main" id="{EAFC17C4-7820-7C39-CE6B-11FE95AC19B0}"/>
              </a:ext>
            </a:extLst>
          </p:cNvPr>
          <p:cNvPicPr>
            <a:picLocks noChangeAspect="1"/>
          </p:cNvPicPr>
          <p:nvPr/>
        </p:nvPicPr>
        <p:blipFill rotWithShape="1">
          <a:blip r:embed="rId2"/>
          <a:srcRect l="3111" r="1" b="1"/>
          <a:stretch/>
        </p:blipFill>
        <p:spPr>
          <a:xfrm>
            <a:off x="20" y="1"/>
            <a:ext cx="12191980" cy="6858000"/>
          </a:xfrm>
          <a:prstGeom prst="rect">
            <a:avLst/>
          </a:prstGeom>
          <a:noFill/>
        </p:spPr>
      </p:pic>
      <p:sp>
        <p:nvSpPr>
          <p:cNvPr id="11" name="Date Placeholder 14">
            <a:extLst>
              <a:ext uri="{FF2B5EF4-FFF2-40B4-BE49-F238E27FC236}">
                <a16:creationId xmlns:a16="http://schemas.microsoft.com/office/drawing/2014/main" id="{4C753A68-3755-976F-1277-72CB545CC546}"/>
              </a:ext>
            </a:extLst>
          </p:cNvPr>
          <p:cNvSpPr>
            <a:spLocks noGrp="1"/>
          </p:cNvSpPr>
          <p:nvPr>
            <p:ph type="dt" sz="half" idx="10"/>
          </p:nvPr>
        </p:nvSpPr>
        <p:spPr>
          <a:xfrm>
            <a:off x="847726" y="6199188"/>
            <a:ext cx="2743200" cy="365125"/>
          </a:xfrm>
        </p:spPr>
        <p:txBody>
          <a:bodyPr>
            <a:normAutofit/>
          </a:bodyPr>
          <a:lstStyle/>
          <a:p>
            <a:pPr>
              <a:spcAft>
                <a:spcPts val="600"/>
              </a:spcAft>
            </a:pPr>
            <a:fld id="{4D8AF486-21BF-4A02-A3DE-0964203F1F64}" type="datetime1">
              <a:rPr lang="en-US">
                <a:solidFill>
                  <a:srgbClr val="FFFFFF"/>
                </a:solidFill>
                <a:effectLst>
                  <a:outerShdw blurRad="38100" dist="38100" dir="2700000" algn="tl">
                    <a:srgbClr val="000000">
                      <a:alpha val="43137"/>
                    </a:srgbClr>
                  </a:outerShdw>
                </a:effectLst>
              </a:rPr>
              <a:pPr>
                <a:spcAft>
                  <a:spcPts val="600"/>
                </a:spcAft>
              </a:pPr>
              <a:t>12/18/2023</a:t>
            </a:fld>
            <a:endParaRPr lang="en-US" dirty="0">
              <a:solidFill>
                <a:srgbClr val="FFFFFF"/>
              </a:solidFill>
              <a:effectLst>
                <a:outerShdw blurRad="38100" dist="38100" dir="2700000" algn="tl">
                  <a:srgbClr val="000000">
                    <a:alpha val="43137"/>
                  </a:srgbClr>
                </a:outerShdw>
              </a:effectLst>
            </a:endParaRPr>
          </a:p>
        </p:txBody>
      </p:sp>
      <p:sp>
        <p:nvSpPr>
          <p:cNvPr id="13" name="Footer Placeholder 15">
            <a:extLst>
              <a:ext uri="{FF2B5EF4-FFF2-40B4-BE49-F238E27FC236}">
                <a16:creationId xmlns:a16="http://schemas.microsoft.com/office/drawing/2014/main" id="{01493447-621D-A40D-FF80-C95105EF04EA}"/>
              </a:ext>
            </a:extLst>
          </p:cNvPr>
          <p:cNvSpPr>
            <a:spLocks noGrp="1"/>
          </p:cNvSpPr>
          <p:nvPr>
            <p:ph type="ftr" sz="quarter" idx="11"/>
          </p:nvPr>
        </p:nvSpPr>
        <p:spPr>
          <a:xfrm>
            <a:off x="7286625" y="6199188"/>
            <a:ext cx="3409951"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5" name="Slide Number Placeholder 16">
            <a:extLst>
              <a:ext uri="{FF2B5EF4-FFF2-40B4-BE49-F238E27FC236}">
                <a16:creationId xmlns:a16="http://schemas.microsoft.com/office/drawing/2014/main" id="{77E3683D-7FC0-A2ED-DD78-A21FBE3799B3}"/>
              </a:ext>
            </a:extLst>
          </p:cNvPr>
          <p:cNvSpPr>
            <a:spLocks noGrp="1"/>
          </p:cNvSpPr>
          <p:nvPr>
            <p:ph type="sldNum" sz="quarter" idx="12"/>
          </p:nvPr>
        </p:nvSpPr>
        <p:spPr>
          <a:xfrm>
            <a:off x="10696577" y="6199188"/>
            <a:ext cx="619125" cy="365125"/>
          </a:xfrm>
        </p:spPr>
        <p:txBody>
          <a:bodyPr>
            <a:normAutofit/>
          </a:bodyPr>
          <a:lstStyle/>
          <a:p>
            <a:pPr>
              <a:spcAft>
                <a:spcPts val="600"/>
              </a:spcAft>
            </a:pPr>
            <a:fld id="{1437450A-6C25-4B4D-B27D-E1E9B2CE4682}" type="slidenum">
              <a:rPr lang="en-US">
                <a:solidFill>
                  <a:srgbClr val="FFFFFF"/>
                </a:solidFill>
                <a:effectLst>
                  <a:outerShdw blurRad="38100" dist="38100" dir="2700000" algn="tl">
                    <a:srgbClr val="000000">
                      <a:alpha val="43137"/>
                    </a:srgbClr>
                  </a:outerShdw>
                </a:effectLst>
              </a:rPr>
              <a:pPr>
                <a:spcAft>
                  <a:spcPts val="600"/>
                </a:spcAft>
              </a:pPr>
              <a:t>13</a:t>
            </a:fld>
            <a:endParaRPr lang="en-US">
              <a:solidFill>
                <a:srgbClr val="FFFFFF"/>
              </a:solidFill>
              <a:effectLst>
                <a:outerShdw blurRad="38100" dist="38100" dir="2700000" algn="tl">
                  <a:srgbClr val="000000">
                    <a:alpha val="43137"/>
                  </a:srgbClr>
                </a:outerShdw>
              </a:effectLst>
            </a:endParaRPr>
          </a:p>
        </p:txBody>
      </p:sp>
      <p:sp>
        <p:nvSpPr>
          <p:cNvPr id="7" name="Title 1">
            <a:extLst>
              <a:ext uri="{FF2B5EF4-FFF2-40B4-BE49-F238E27FC236}">
                <a16:creationId xmlns:a16="http://schemas.microsoft.com/office/drawing/2014/main" id="{60F1A4CF-B797-0F01-6BB3-D6F0A66E23CE}"/>
              </a:ext>
            </a:extLst>
          </p:cNvPr>
          <p:cNvSpPr>
            <a:spLocks noGrp="1"/>
          </p:cNvSpPr>
          <p:nvPr>
            <p:ph type="ctrTitle"/>
          </p:nvPr>
        </p:nvSpPr>
        <p:spPr>
          <a:xfrm>
            <a:off x="895481" y="1091382"/>
            <a:ext cx="9516880" cy="2753032"/>
          </a:xfrm>
        </p:spPr>
        <p:txBody>
          <a:bodyPr>
            <a:normAutofit/>
          </a:bodyPr>
          <a:lstStyle/>
          <a:p>
            <a:pPr algn="ctr"/>
            <a:r>
              <a:rPr lang="en-US" sz="10000" dirty="0">
                <a:solidFill>
                  <a:srgbClr val="FFFF00"/>
                </a:solidFill>
              </a:rPr>
              <a:t>Thank You</a:t>
            </a:r>
          </a:p>
        </p:txBody>
      </p:sp>
    </p:spTree>
    <p:extLst>
      <p:ext uri="{BB962C8B-B14F-4D97-AF65-F5344CB8AC3E}">
        <p14:creationId xmlns:p14="http://schemas.microsoft.com/office/powerpoint/2010/main" val="85235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The Issue in Hand</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normAutofit fontScale="92500" lnSpcReduction="20000"/>
          </a:bodyPr>
          <a:lstStyle/>
          <a:p>
            <a:r>
              <a:rPr lang="en-US" dirty="0"/>
              <a:t>Many healthcare consumers face challenges in obtaining transparent and easily accessible information about the costs of various healthcare services. </a:t>
            </a:r>
          </a:p>
          <a:p>
            <a:r>
              <a:rPr lang="en-US" dirty="0"/>
              <a:t>The absence of a centralized platform for comparing healthcare prices contributes to confusion and hampers informed decision-making.</a:t>
            </a:r>
          </a:p>
          <a:p>
            <a:r>
              <a:rPr lang="en-US" dirty="0"/>
              <a:t>High healthcare costs often lead to financial strain on individuals and families, impacting their ability to make optimal healthcare choices.</a:t>
            </a:r>
          </a:p>
          <a:p>
            <a:r>
              <a:rPr lang="en-US" dirty="0"/>
              <a:t>The current healthcare landscape witnesses inefficient resource utilization as patients may resort to trial-and-error approaches to find cost-effective healthcare services. This inefficiency can lead to unnecessary healthcare expenses, overuse of medical resources, and a strain on the overall healthcare system.</a:t>
            </a:r>
          </a:p>
        </p:txBody>
      </p:sp>
    </p:spTree>
    <p:extLst>
      <p:ext uri="{BB962C8B-B14F-4D97-AF65-F5344CB8AC3E}">
        <p14:creationId xmlns:p14="http://schemas.microsoft.com/office/powerpoint/2010/main" val="338581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The Solution Devised</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lstStyle/>
          <a:p>
            <a:r>
              <a:rPr lang="en-US" sz="1800" i="0" u="none" strike="noStrike" dirty="0">
                <a:solidFill>
                  <a:srgbClr val="000000"/>
                </a:solidFill>
                <a:effectLst/>
              </a:rPr>
              <a:t>The main goal of the web-based application is to store numerous healthcare cost information and make them accessible to website viewers.</a:t>
            </a:r>
          </a:p>
          <a:p>
            <a:r>
              <a:rPr lang="en-US" sz="1800" b="0" i="0" u="none" strike="noStrike" dirty="0">
                <a:solidFill>
                  <a:srgbClr val="000000"/>
                </a:solidFill>
                <a:effectLst/>
              </a:rPr>
              <a:t>It will provide easy-to-use interface to website viewers and allow them to select their desired healthcare process and compare from several healthcare providers from where they can compare the cost of healthcare to choose accordingly.</a:t>
            </a:r>
          </a:p>
          <a:p>
            <a:r>
              <a:rPr lang="en-US" sz="1800" b="0" i="0" u="none" strike="noStrike" dirty="0">
                <a:solidFill>
                  <a:srgbClr val="000000"/>
                </a:solidFill>
                <a:effectLst/>
              </a:rPr>
              <a:t>The website will access the name and cost of healthcare services from a database which is stored in the Backend of the website and display them to the user when they search for them</a:t>
            </a:r>
            <a:endParaRPr lang="en-US" dirty="0"/>
          </a:p>
        </p:txBody>
      </p:sp>
    </p:spTree>
    <p:extLst>
      <p:ext uri="{BB962C8B-B14F-4D97-AF65-F5344CB8AC3E}">
        <p14:creationId xmlns:p14="http://schemas.microsoft.com/office/powerpoint/2010/main" val="388309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Planning and Execution</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lstStyle/>
          <a:p>
            <a:r>
              <a:rPr lang="en-US" dirty="0"/>
              <a:t>To build a web-based application it is critical to ensure that Data Integrity and Consistency is maintained throughout the development.</a:t>
            </a:r>
          </a:p>
          <a:p>
            <a:r>
              <a:rPr lang="en-US" dirty="0"/>
              <a:t>Rich Picture, EERD, Relational Schema, Normalization and a Data Dictionary are made to make sure that the developers can follow and well understand what is happening and what should be altered or improved to maintain integrity throughout the development process.</a:t>
            </a:r>
          </a:p>
          <a:p>
            <a:r>
              <a:rPr lang="en-US" dirty="0"/>
              <a:t>A look into these attributes are shown in the following slides.</a:t>
            </a:r>
          </a:p>
        </p:txBody>
      </p:sp>
    </p:spTree>
    <p:extLst>
      <p:ext uri="{BB962C8B-B14F-4D97-AF65-F5344CB8AC3E}">
        <p14:creationId xmlns:p14="http://schemas.microsoft.com/office/powerpoint/2010/main" val="368125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diagram of a computer network&#10;&#10;Description automatically generated">
            <a:extLst>
              <a:ext uri="{FF2B5EF4-FFF2-40B4-BE49-F238E27FC236}">
                <a16:creationId xmlns:a16="http://schemas.microsoft.com/office/drawing/2014/main" id="{3F58C0B6-6004-DD97-9BDA-4844D4D6A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3458"/>
            <a:ext cx="12192000" cy="6474542"/>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ED9AF4-F289-73C0-C883-C310E53A161A}"/>
                  </a:ext>
                </a:extLst>
              </p14:cNvPr>
              <p14:cNvContentPartPr/>
              <p14:nvPr/>
            </p14:nvContentPartPr>
            <p14:xfrm>
              <a:off x="3392106" y="452028"/>
              <a:ext cx="4476960" cy="295920"/>
            </p14:xfrm>
          </p:contentPart>
        </mc:Choice>
        <mc:Fallback xmlns="">
          <p:pic>
            <p:nvPicPr>
              <p:cNvPr id="4" name="Ink 3">
                <a:extLst>
                  <a:ext uri="{FF2B5EF4-FFF2-40B4-BE49-F238E27FC236}">
                    <a16:creationId xmlns:a16="http://schemas.microsoft.com/office/drawing/2014/main" id="{69ED9AF4-F289-73C0-C883-C310E53A161A}"/>
                  </a:ext>
                </a:extLst>
              </p:cNvPr>
              <p:cNvPicPr/>
              <p:nvPr/>
            </p:nvPicPr>
            <p:blipFill>
              <a:blip r:embed="rId4"/>
              <a:stretch>
                <a:fillRect/>
              </a:stretch>
            </p:blipFill>
            <p:spPr>
              <a:xfrm>
                <a:off x="3329466" y="389388"/>
                <a:ext cx="4602600" cy="421560"/>
              </a:xfrm>
              <a:prstGeom prst="rect">
                <a:avLst/>
              </a:prstGeom>
            </p:spPr>
          </p:pic>
        </mc:Fallback>
      </mc:AlternateContent>
      <p:sp>
        <p:nvSpPr>
          <p:cNvPr id="9" name="Title 1">
            <a:extLst>
              <a:ext uri="{FF2B5EF4-FFF2-40B4-BE49-F238E27FC236}">
                <a16:creationId xmlns:a16="http://schemas.microsoft.com/office/drawing/2014/main" id="{DC733C57-2151-7308-4415-4CBC74E9E938}"/>
              </a:ext>
            </a:extLst>
          </p:cNvPr>
          <p:cNvSpPr txBox="1">
            <a:spLocks/>
          </p:cNvSpPr>
          <p:nvPr/>
        </p:nvSpPr>
        <p:spPr>
          <a:xfrm>
            <a:off x="98322" y="250059"/>
            <a:ext cx="8977511" cy="497889"/>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sz="3000" dirty="0"/>
              <a:t>Rich Picture: As is</a:t>
            </a:r>
          </a:p>
        </p:txBody>
      </p:sp>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0FBB754-7B01-9F07-4430-F6014C5CA97C}"/>
                  </a:ext>
                </a:extLst>
              </p14:cNvPr>
              <p14:cNvContentPartPr/>
              <p14:nvPr/>
            </p14:nvContentPartPr>
            <p14:xfrm>
              <a:off x="4394187" y="445908"/>
              <a:ext cx="1583640" cy="341640"/>
            </p14:xfrm>
          </p:contentPart>
        </mc:Choice>
        <mc:Fallback xmlns="">
          <p:pic>
            <p:nvPicPr>
              <p:cNvPr id="10" name="Ink 9">
                <a:extLst>
                  <a:ext uri="{FF2B5EF4-FFF2-40B4-BE49-F238E27FC236}">
                    <a16:creationId xmlns:a16="http://schemas.microsoft.com/office/drawing/2014/main" id="{B0FBB754-7B01-9F07-4430-F6014C5CA97C}"/>
                  </a:ext>
                </a:extLst>
              </p:cNvPr>
              <p:cNvPicPr/>
              <p:nvPr/>
            </p:nvPicPr>
            <p:blipFill>
              <a:blip r:embed="rId6"/>
              <a:stretch>
                <a:fillRect/>
              </a:stretch>
            </p:blipFill>
            <p:spPr>
              <a:xfrm>
                <a:off x="4331547" y="383268"/>
                <a:ext cx="1709280" cy="467280"/>
              </a:xfrm>
              <a:prstGeom prst="rect">
                <a:avLst/>
              </a:prstGeom>
            </p:spPr>
          </p:pic>
        </mc:Fallback>
      </mc:AlternateContent>
    </p:spTree>
    <p:extLst>
      <p:ext uri="{BB962C8B-B14F-4D97-AF65-F5344CB8AC3E}">
        <p14:creationId xmlns:p14="http://schemas.microsoft.com/office/powerpoint/2010/main" val="46293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medical network">
            <a:extLst>
              <a:ext uri="{FF2B5EF4-FFF2-40B4-BE49-F238E27FC236}">
                <a16:creationId xmlns:a16="http://schemas.microsoft.com/office/drawing/2014/main" id="{41609D55-FFB7-EFC4-8FC7-9204B64A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142"/>
            <a:ext cx="12192000" cy="6631858"/>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0384A88-9AB3-482B-A6E2-B5E09E353B14}"/>
                  </a:ext>
                </a:extLst>
              </p14:cNvPr>
              <p14:cNvContentPartPr/>
              <p14:nvPr/>
            </p14:nvContentPartPr>
            <p14:xfrm>
              <a:off x="3741147" y="137388"/>
              <a:ext cx="4815720" cy="672480"/>
            </p14:xfrm>
          </p:contentPart>
        </mc:Choice>
        <mc:Fallback xmlns="">
          <p:pic>
            <p:nvPicPr>
              <p:cNvPr id="8" name="Ink 7">
                <a:extLst>
                  <a:ext uri="{FF2B5EF4-FFF2-40B4-BE49-F238E27FC236}">
                    <a16:creationId xmlns:a16="http://schemas.microsoft.com/office/drawing/2014/main" id="{E0384A88-9AB3-482B-A6E2-B5E09E353B14}"/>
                  </a:ext>
                </a:extLst>
              </p:cNvPr>
              <p:cNvPicPr/>
              <p:nvPr/>
            </p:nvPicPr>
            <p:blipFill>
              <a:blip r:embed="rId4"/>
              <a:stretch>
                <a:fillRect/>
              </a:stretch>
            </p:blipFill>
            <p:spPr>
              <a:xfrm>
                <a:off x="3678147" y="74388"/>
                <a:ext cx="4941360" cy="798120"/>
              </a:xfrm>
              <a:prstGeom prst="rect">
                <a:avLst/>
              </a:prstGeom>
            </p:spPr>
          </p:pic>
        </mc:Fallback>
      </mc:AlternateContent>
      <p:sp>
        <p:nvSpPr>
          <p:cNvPr id="9" name="Title 1">
            <a:extLst>
              <a:ext uri="{FF2B5EF4-FFF2-40B4-BE49-F238E27FC236}">
                <a16:creationId xmlns:a16="http://schemas.microsoft.com/office/drawing/2014/main" id="{FE28B466-F427-05E1-0FE8-B9F9C0BA8C77}"/>
              </a:ext>
            </a:extLst>
          </p:cNvPr>
          <p:cNvSpPr txBox="1">
            <a:spLocks/>
          </p:cNvSpPr>
          <p:nvPr/>
        </p:nvSpPr>
        <p:spPr>
          <a:xfrm>
            <a:off x="479901" y="163661"/>
            <a:ext cx="8977511" cy="497889"/>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sz="3000" dirty="0"/>
              <a:t>Rich picture: to be</a:t>
            </a:r>
          </a:p>
        </p:txBody>
      </p:sp>
    </p:spTree>
    <p:extLst>
      <p:ext uri="{BB962C8B-B14F-4D97-AF65-F5344CB8AC3E}">
        <p14:creationId xmlns:p14="http://schemas.microsoft.com/office/powerpoint/2010/main" val="373940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A58B235-A234-1CC2-01E2-87FD0015DF0B}"/>
                  </a:ext>
                </a:extLst>
              </p14:cNvPr>
              <p14:cNvContentPartPr/>
              <p14:nvPr/>
            </p14:nvContentPartPr>
            <p14:xfrm>
              <a:off x="5259987" y="230988"/>
              <a:ext cx="1722960" cy="300960"/>
            </p14:xfrm>
          </p:contentPart>
        </mc:Choice>
        <mc:Fallback xmlns="">
          <p:pic>
            <p:nvPicPr>
              <p:cNvPr id="4" name="Ink 3">
                <a:extLst>
                  <a:ext uri="{FF2B5EF4-FFF2-40B4-BE49-F238E27FC236}">
                    <a16:creationId xmlns:a16="http://schemas.microsoft.com/office/drawing/2014/main" id="{7A58B235-A234-1CC2-01E2-87FD0015DF0B}"/>
                  </a:ext>
                </a:extLst>
              </p:cNvPr>
              <p:cNvPicPr/>
              <p:nvPr/>
            </p:nvPicPr>
            <p:blipFill>
              <a:blip r:embed="rId4"/>
              <a:stretch>
                <a:fillRect/>
              </a:stretch>
            </p:blipFill>
            <p:spPr>
              <a:xfrm>
                <a:off x="5196987" y="168348"/>
                <a:ext cx="1848600" cy="426600"/>
              </a:xfrm>
              <a:prstGeom prst="rect">
                <a:avLst/>
              </a:prstGeom>
            </p:spPr>
          </p:pic>
        </mc:Fallback>
      </mc:AlternateContent>
      <p:pic>
        <p:nvPicPr>
          <p:cNvPr id="6" name="Picture 5">
            <a:extLst>
              <a:ext uri="{FF2B5EF4-FFF2-40B4-BE49-F238E27FC236}">
                <a16:creationId xmlns:a16="http://schemas.microsoft.com/office/drawing/2014/main" id="{A0D8C4E4-7E5E-4514-0BEA-1E022B04E6C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8090" y="98560"/>
            <a:ext cx="10687665" cy="6411213"/>
          </a:xfrm>
          <a:prstGeom prst="rect">
            <a:avLst/>
          </a:prstGeom>
        </p:spPr>
      </p:pic>
      <p:sp>
        <p:nvSpPr>
          <p:cNvPr id="9" name="Title 1">
            <a:extLst>
              <a:ext uri="{FF2B5EF4-FFF2-40B4-BE49-F238E27FC236}">
                <a16:creationId xmlns:a16="http://schemas.microsoft.com/office/drawing/2014/main" id="{E99F21C8-1443-7FA2-64FB-98563E450C17}"/>
              </a:ext>
            </a:extLst>
          </p:cNvPr>
          <p:cNvSpPr>
            <a:spLocks noGrp="1"/>
          </p:cNvSpPr>
          <p:nvPr>
            <p:ph type="title"/>
          </p:nvPr>
        </p:nvSpPr>
        <p:spPr>
          <a:xfrm>
            <a:off x="509793" y="98560"/>
            <a:ext cx="8977312" cy="565815"/>
          </a:xfrm>
        </p:spPr>
        <p:txBody>
          <a:bodyPr>
            <a:noAutofit/>
          </a:bodyPr>
          <a:lstStyle/>
          <a:p>
            <a:r>
              <a:rPr lang="en-US" sz="3000" dirty="0"/>
              <a:t>EERD</a:t>
            </a:r>
          </a:p>
        </p:txBody>
      </p:sp>
      <p:grpSp>
        <p:nvGrpSpPr>
          <p:cNvPr id="13" name="Group 12">
            <a:extLst>
              <a:ext uri="{FF2B5EF4-FFF2-40B4-BE49-F238E27FC236}">
                <a16:creationId xmlns:a16="http://schemas.microsoft.com/office/drawing/2014/main" id="{A9CEB344-2A22-B84B-D7B4-1B69BC76CEC2}"/>
              </a:ext>
            </a:extLst>
          </p:cNvPr>
          <p:cNvGrpSpPr/>
          <p:nvPr/>
        </p:nvGrpSpPr>
        <p:grpSpPr>
          <a:xfrm>
            <a:off x="5869730" y="206508"/>
            <a:ext cx="1188720" cy="235080"/>
            <a:chOff x="5869730" y="206508"/>
            <a:chExt cx="1188720" cy="23508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8AFC19CA-104A-A6B5-16D8-E7918B5FB3C6}"/>
                    </a:ext>
                  </a:extLst>
                </p14:cNvPr>
                <p14:cNvContentPartPr/>
                <p14:nvPr/>
              </p14:nvContentPartPr>
              <p14:xfrm>
                <a:off x="6016970" y="206508"/>
                <a:ext cx="360" cy="360"/>
              </p14:xfrm>
            </p:contentPart>
          </mc:Choice>
          <mc:Fallback xmlns="">
            <p:pic>
              <p:nvPicPr>
                <p:cNvPr id="10" name="Ink 9">
                  <a:extLst>
                    <a:ext uri="{FF2B5EF4-FFF2-40B4-BE49-F238E27FC236}">
                      <a16:creationId xmlns:a16="http://schemas.microsoft.com/office/drawing/2014/main" id="{8AFC19CA-104A-A6B5-16D8-E7918B5FB3C6}"/>
                    </a:ext>
                  </a:extLst>
                </p:cNvPr>
                <p:cNvPicPr/>
                <p:nvPr/>
              </p:nvPicPr>
              <p:blipFill>
                <a:blip r:embed="rId7"/>
                <a:stretch>
                  <a:fillRect/>
                </a:stretch>
              </p:blipFill>
              <p:spPr>
                <a:xfrm>
                  <a:off x="5954330" y="1435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501CA79-6758-841D-8AC2-510D913A0E9C}"/>
                    </a:ext>
                  </a:extLst>
                </p14:cNvPr>
                <p14:cNvContentPartPr/>
                <p14:nvPr/>
              </p14:nvContentPartPr>
              <p14:xfrm>
                <a:off x="5869730" y="245388"/>
                <a:ext cx="31320" cy="360"/>
              </p14:xfrm>
            </p:contentPart>
          </mc:Choice>
          <mc:Fallback xmlns="">
            <p:pic>
              <p:nvPicPr>
                <p:cNvPr id="11" name="Ink 10">
                  <a:extLst>
                    <a:ext uri="{FF2B5EF4-FFF2-40B4-BE49-F238E27FC236}">
                      <a16:creationId xmlns:a16="http://schemas.microsoft.com/office/drawing/2014/main" id="{1501CA79-6758-841D-8AC2-510D913A0E9C}"/>
                    </a:ext>
                  </a:extLst>
                </p:cNvPr>
                <p:cNvPicPr/>
                <p:nvPr/>
              </p:nvPicPr>
              <p:blipFill>
                <a:blip r:embed="rId9"/>
                <a:stretch>
                  <a:fillRect/>
                </a:stretch>
              </p:blipFill>
              <p:spPr>
                <a:xfrm>
                  <a:off x="5807090" y="182748"/>
                  <a:ext cx="1569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872D660-0CF5-F73E-CC92-02122C7719FD}"/>
                    </a:ext>
                  </a:extLst>
                </p14:cNvPr>
                <p14:cNvContentPartPr/>
                <p14:nvPr/>
              </p14:nvContentPartPr>
              <p14:xfrm>
                <a:off x="5908970" y="243948"/>
                <a:ext cx="1149480" cy="197640"/>
              </p14:xfrm>
            </p:contentPart>
          </mc:Choice>
          <mc:Fallback xmlns="">
            <p:pic>
              <p:nvPicPr>
                <p:cNvPr id="12" name="Ink 11">
                  <a:extLst>
                    <a:ext uri="{FF2B5EF4-FFF2-40B4-BE49-F238E27FC236}">
                      <a16:creationId xmlns:a16="http://schemas.microsoft.com/office/drawing/2014/main" id="{7872D660-0CF5-F73E-CC92-02122C7719FD}"/>
                    </a:ext>
                  </a:extLst>
                </p:cNvPr>
                <p:cNvPicPr/>
                <p:nvPr/>
              </p:nvPicPr>
              <p:blipFill>
                <a:blip r:embed="rId11"/>
                <a:stretch>
                  <a:fillRect/>
                </a:stretch>
              </p:blipFill>
              <p:spPr>
                <a:xfrm>
                  <a:off x="5845970" y="181308"/>
                  <a:ext cx="1275120" cy="323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8177599B-D709-A9B4-6E8A-DA41CCB8DD40}"/>
                  </a:ext>
                </a:extLst>
              </p14:cNvPr>
              <p14:cNvContentPartPr/>
              <p14:nvPr/>
            </p14:nvContentPartPr>
            <p14:xfrm>
              <a:off x="5075930" y="174828"/>
              <a:ext cx="1796400" cy="96480"/>
            </p14:xfrm>
          </p:contentPart>
        </mc:Choice>
        <mc:Fallback xmlns="">
          <p:pic>
            <p:nvPicPr>
              <p:cNvPr id="2" name="Ink 1">
                <a:extLst>
                  <a:ext uri="{FF2B5EF4-FFF2-40B4-BE49-F238E27FC236}">
                    <a16:creationId xmlns:a16="http://schemas.microsoft.com/office/drawing/2014/main" id="{8177599B-D709-A9B4-6E8A-DA41CCB8DD40}"/>
                  </a:ext>
                </a:extLst>
              </p:cNvPr>
              <p:cNvPicPr/>
              <p:nvPr/>
            </p:nvPicPr>
            <p:blipFill>
              <a:blip r:embed="rId13"/>
              <a:stretch>
                <a:fillRect/>
              </a:stretch>
            </p:blipFill>
            <p:spPr>
              <a:xfrm>
                <a:off x="5012930" y="112188"/>
                <a:ext cx="1922040" cy="222120"/>
              </a:xfrm>
              <a:prstGeom prst="rect">
                <a:avLst/>
              </a:prstGeom>
            </p:spPr>
          </p:pic>
        </mc:Fallback>
      </mc:AlternateContent>
    </p:spTree>
    <p:extLst>
      <p:ext uri="{BB962C8B-B14F-4D97-AF65-F5344CB8AC3E}">
        <p14:creationId xmlns:p14="http://schemas.microsoft.com/office/powerpoint/2010/main" val="426939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F61AE6-E443-1C51-B92B-8133BB80C3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7382" y="216310"/>
            <a:ext cx="10697235" cy="6597445"/>
          </a:xfrm>
          <a:prstGeom prst="rect">
            <a:avLst/>
          </a:prstGeom>
        </p:spPr>
      </p:pic>
      <p:sp>
        <p:nvSpPr>
          <p:cNvPr id="2" name="Title 1">
            <a:extLst>
              <a:ext uri="{FF2B5EF4-FFF2-40B4-BE49-F238E27FC236}">
                <a16:creationId xmlns:a16="http://schemas.microsoft.com/office/drawing/2014/main" id="{1F4CCE11-D68B-6E73-CE0E-820D0294C34D}"/>
              </a:ext>
            </a:extLst>
          </p:cNvPr>
          <p:cNvSpPr>
            <a:spLocks noGrp="1"/>
          </p:cNvSpPr>
          <p:nvPr>
            <p:ph type="title"/>
          </p:nvPr>
        </p:nvSpPr>
        <p:spPr>
          <a:xfrm>
            <a:off x="312751" y="216310"/>
            <a:ext cx="8977511" cy="497889"/>
          </a:xfrm>
        </p:spPr>
        <p:txBody>
          <a:bodyPr>
            <a:noAutofit/>
          </a:bodyPr>
          <a:lstStyle/>
          <a:p>
            <a:r>
              <a:rPr lang="en-US" sz="3000" dirty="0"/>
              <a:t>Relational Schema</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ADB5BEB-49A0-BB14-1298-D49EAC23FAF3}"/>
                  </a:ext>
                </a:extLst>
              </p14:cNvPr>
              <p14:cNvContentPartPr/>
              <p14:nvPr/>
            </p14:nvContentPartPr>
            <p14:xfrm>
              <a:off x="4737627" y="345468"/>
              <a:ext cx="3002040" cy="173880"/>
            </p14:xfrm>
          </p:contentPart>
        </mc:Choice>
        <mc:Fallback xmlns="">
          <p:pic>
            <p:nvPicPr>
              <p:cNvPr id="3" name="Ink 2">
                <a:extLst>
                  <a:ext uri="{FF2B5EF4-FFF2-40B4-BE49-F238E27FC236}">
                    <a16:creationId xmlns:a16="http://schemas.microsoft.com/office/drawing/2014/main" id="{3ADB5BEB-49A0-BB14-1298-D49EAC23FAF3}"/>
                  </a:ext>
                </a:extLst>
              </p:cNvPr>
              <p:cNvPicPr/>
              <p:nvPr/>
            </p:nvPicPr>
            <p:blipFill>
              <a:blip r:embed="rId4"/>
              <a:stretch>
                <a:fillRect/>
              </a:stretch>
            </p:blipFill>
            <p:spPr>
              <a:xfrm>
                <a:off x="4674627" y="282828"/>
                <a:ext cx="3127680" cy="299520"/>
              </a:xfrm>
              <a:prstGeom prst="rect">
                <a:avLst/>
              </a:prstGeom>
            </p:spPr>
          </p:pic>
        </mc:Fallback>
      </mc:AlternateContent>
    </p:spTree>
    <p:extLst>
      <p:ext uri="{BB962C8B-B14F-4D97-AF65-F5344CB8AC3E}">
        <p14:creationId xmlns:p14="http://schemas.microsoft.com/office/powerpoint/2010/main" val="256215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C262-5C83-0B37-3DC8-F8B1FC452E45}"/>
              </a:ext>
            </a:extLst>
          </p:cNvPr>
          <p:cNvSpPr>
            <a:spLocks noGrp="1"/>
          </p:cNvSpPr>
          <p:nvPr>
            <p:ph type="title"/>
          </p:nvPr>
        </p:nvSpPr>
        <p:spPr/>
        <p:txBody>
          <a:bodyPr/>
          <a:lstStyle/>
          <a:p>
            <a:r>
              <a:rPr lang="en-US" dirty="0"/>
              <a:t>++++++++++</a:t>
            </a:r>
          </a:p>
        </p:txBody>
      </p:sp>
      <p:pic>
        <p:nvPicPr>
          <p:cNvPr id="5" name="Content Placeholder 4" descr="A close-up of a document">
            <a:extLst>
              <a:ext uri="{FF2B5EF4-FFF2-40B4-BE49-F238E27FC236}">
                <a16:creationId xmlns:a16="http://schemas.microsoft.com/office/drawing/2014/main" id="{2140E7CC-4628-BC27-9365-BD26EB884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689" y="187852"/>
            <a:ext cx="5534001" cy="6482296"/>
          </a:xfrm>
        </p:spPr>
      </p:pic>
      <p:pic>
        <p:nvPicPr>
          <p:cNvPr id="7" name="Picture 6" descr="A medical advice list with black text&#10;&#10;Description automatically generated">
            <a:extLst>
              <a:ext uri="{FF2B5EF4-FFF2-40B4-BE49-F238E27FC236}">
                <a16:creationId xmlns:a16="http://schemas.microsoft.com/office/drawing/2014/main" id="{0DA63D66-969E-D0E5-C63E-42A09155C3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1529" y="661550"/>
            <a:ext cx="2408583" cy="1990767"/>
          </a:xfrm>
          <a:prstGeom prst="rect">
            <a:avLst/>
          </a:prstGeom>
        </p:spPr>
      </p:pic>
      <p:pic>
        <p:nvPicPr>
          <p:cNvPr id="9" name="Picture 8" descr="A table with black text">
            <a:extLst>
              <a:ext uri="{FF2B5EF4-FFF2-40B4-BE49-F238E27FC236}">
                <a16:creationId xmlns:a16="http://schemas.microsoft.com/office/drawing/2014/main" id="{7A491B9E-DBD8-0CCE-8BE3-222FE34F36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691" y="187852"/>
            <a:ext cx="5569350" cy="3062069"/>
          </a:xfrm>
          <a:prstGeom prst="rect">
            <a:avLst/>
          </a:prstGeom>
        </p:spPr>
      </p:pic>
      <p:pic>
        <p:nvPicPr>
          <p:cNvPr id="13" name="Picture 12" descr="A close-up of a crossword&#10;&#10;Description automatically generated">
            <a:extLst>
              <a:ext uri="{FF2B5EF4-FFF2-40B4-BE49-F238E27FC236}">
                <a16:creationId xmlns:a16="http://schemas.microsoft.com/office/drawing/2014/main" id="{3020D0E3-78EB-3BDF-AF02-1A7357B63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1415" y="2768155"/>
            <a:ext cx="5650310" cy="4024184"/>
          </a:xfrm>
          <a:prstGeom prst="rect">
            <a:avLst/>
          </a:prstGeom>
        </p:spPr>
      </p:pic>
      <p:sp>
        <p:nvSpPr>
          <p:cNvPr id="18" name="Title 1">
            <a:extLst>
              <a:ext uri="{FF2B5EF4-FFF2-40B4-BE49-F238E27FC236}">
                <a16:creationId xmlns:a16="http://schemas.microsoft.com/office/drawing/2014/main" id="{557D12E7-20C7-F46C-1901-DC23E1B8804E}"/>
              </a:ext>
            </a:extLst>
          </p:cNvPr>
          <p:cNvSpPr txBox="1">
            <a:spLocks/>
          </p:cNvSpPr>
          <p:nvPr/>
        </p:nvSpPr>
        <p:spPr>
          <a:xfrm>
            <a:off x="479901" y="163661"/>
            <a:ext cx="8977511" cy="497889"/>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sz="3000" dirty="0"/>
              <a:t>Normalization</a:t>
            </a:r>
          </a:p>
        </p:txBody>
      </p:sp>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B2E6FF2E-74B2-75E1-DB34-7E1007A1F701}"/>
                  </a:ext>
                </a:extLst>
              </p14:cNvPr>
              <p14:cNvContentPartPr/>
              <p14:nvPr/>
            </p14:nvContentPartPr>
            <p14:xfrm>
              <a:off x="2074347" y="766668"/>
              <a:ext cx="360" cy="5400"/>
            </p14:xfrm>
          </p:contentPart>
        </mc:Choice>
        <mc:Fallback xmlns="">
          <p:pic>
            <p:nvPicPr>
              <p:cNvPr id="19" name="Ink 18">
                <a:extLst>
                  <a:ext uri="{FF2B5EF4-FFF2-40B4-BE49-F238E27FC236}">
                    <a16:creationId xmlns:a16="http://schemas.microsoft.com/office/drawing/2014/main" id="{B2E6FF2E-74B2-75E1-DB34-7E1007A1F701}"/>
                  </a:ext>
                </a:extLst>
              </p:cNvPr>
              <p:cNvPicPr/>
              <p:nvPr/>
            </p:nvPicPr>
            <p:blipFill>
              <a:blip r:embed="rId8"/>
              <a:stretch>
                <a:fillRect/>
              </a:stretch>
            </p:blipFill>
            <p:spPr>
              <a:xfrm>
                <a:off x="2011347" y="703668"/>
                <a:ext cx="1260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6549D6D4-D6B9-E036-55A9-B85E505B9E6C}"/>
                  </a:ext>
                </a:extLst>
              </p14:cNvPr>
              <p14:cNvContentPartPr/>
              <p14:nvPr/>
            </p14:nvContentPartPr>
            <p14:xfrm>
              <a:off x="970947" y="746508"/>
              <a:ext cx="740160" cy="101520"/>
            </p14:xfrm>
          </p:contentPart>
        </mc:Choice>
        <mc:Fallback xmlns="">
          <p:pic>
            <p:nvPicPr>
              <p:cNvPr id="20" name="Ink 19">
                <a:extLst>
                  <a:ext uri="{FF2B5EF4-FFF2-40B4-BE49-F238E27FC236}">
                    <a16:creationId xmlns:a16="http://schemas.microsoft.com/office/drawing/2014/main" id="{6549D6D4-D6B9-E036-55A9-B85E505B9E6C}"/>
                  </a:ext>
                </a:extLst>
              </p:cNvPr>
              <p:cNvPicPr/>
              <p:nvPr/>
            </p:nvPicPr>
            <p:blipFill>
              <a:blip r:embed="rId10"/>
              <a:stretch>
                <a:fillRect/>
              </a:stretch>
            </p:blipFill>
            <p:spPr>
              <a:xfrm>
                <a:off x="907947" y="683508"/>
                <a:ext cx="865800" cy="227160"/>
              </a:xfrm>
              <a:prstGeom prst="rect">
                <a:avLst/>
              </a:prstGeom>
            </p:spPr>
          </p:pic>
        </mc:Fallback>
      </mc:AlternateContent>
    </p:spTree>
    <p:extLst>
      <p:ext uri="{BB962C8B-B14F-4D97-AF65-F5344CB8AC3E}">
        <p14:creationId xmlns:p14="http://schemas.microsoft.com/office/powerpoint/2010/main" val="331127072"/>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1135</TotalTime>
  <Words>438</Words>
  <Application>Microsoft Office PowerPoint</Application>
  <PresentationFormat>Widescreen</PresentationFormat>
  <Paragraphs>45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Trade Gothic Next Cond</vt:lpstr>
      <vt:lpstr>Trade Gothic Next Light</vt:lpstr>
      <vt:lpstr>LimelightVTI</vt:lpstr>
      <vt:lpstr>Web-Based Healthcare Storage and Analysis System</vt:lpstr>
      <vt:lpstr>The Issue in Hand</vt:lpstr>
      <vt:lpstr>The Solution Devised</vt:lpstr>
      <vt:lpstr>Planning and Execution</vt:lpstr>
      <vt:lpstr>PowerPoint Presentation</vt:lpstr>
      <vt:lpstr>PowerPoint Presentation</vt:lpstr>
      <vt:lpstr>EERD</vt:lpstr>
      <vt:lpstr>Relational Schema</vt:lpstr>
      <vt:lpstr>++++++++++</vt:lpstr>
      <vt:lpstr>Data Dictionary</vt:lpstr>
      <vt:lpstr>PowerPoint Presentation</vt:lpstr>
      <vt:lpstr>In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Healthcare Storage and Analysis System</dc:title>
  <dc:creator>Safwan Sulaiman Sadi</dc:creator>
  <cp:lastModifiedBy>Safwan Sulaiman Sadi</cp:lastModifiedBy>
  <cp:revision>10</cp:revision>
  <dcterms:created xsi:type="dcterms:W3CDTF">2023-12-06T13:47:52Z</dcterms:created>
  <dcterms:modified xsi:type="dcterms:W3CDTF">2023-12-17T18:42:48Z</dcterms:modified>
</cp:coreProperties>
</file>