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4630400" cy="8229600"/>
  <p:notesSz cx="8229600" cy="14630400"/>
  <p:embeddedFontLst>
    <p:embeddedFont>
      <p:font typeface="Raleway"/>
      <p:regular r:id="rId19"/>
    </p:embeddedFont>
    <p:embeddedFont>
      <p:font typeface="Raleway"/>
      <p:regular r:id="rId20"/>
    </p:embeddedFont>
    <p:embeddedFont>
      <p:font typeface="Raleway"/>
      <p:regular r:id="rId21"/>
    </p:embeddedFont>
    <p:embeddedFont>
      <p:font typeface="Raleway"/>
      <p:regular r:id="rId22"/>
    </p:embeddedFont>
    <p:embeddedFont>
      <p:font typeface="Roboto"/>
      <p:regular r:id="rId23"/>
    </p:embeddedFont>
    <p:embeddedFont>
      <p:font typeface="Roboto"/>
      <p:regular r:id="rId24"/>
    </p:embeddedFont>
    <p:embeddedFont>
      <p:font typeface="Roboto"/>
      <p:regular r:id="rId25"/>
    </p:embeddedFont>
    <p:embeddedFont>
      <p:font typeface="Roboto"/>
      <p:regular r:id="rId26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9" Type="http://schemas.openxmlformats.org/officeDocument/2006/relationships/font" Target="fonts/font1.fntdata"/><Relationship Id="rId20" Type="http://schemas.openxmlformats.org/officeDocument/2006/relationships/font" Target="fonts/font2.fntdata"/><Relationship Id="rId21" Type="http://schemas.openxmlformats.org/officeDocument/2006/relationships/font" Target="fonts/font3.fntdata"/><Relationship Id="rId22" Type="http://schemas.openxmlformats.org/officeDocument/2006/relationships/font" Target="fonts/font4.fntdata"/><Relationship Id="rId23" Type="http://schemas.openxmlformats.org/officeDocument/2006/relationships/font" Target="fonts/font5.fntdata"/><Relationship Id="rId24" Type="http://schemas.openxmlformats.org/officeDocument/2006/relationships/font" Target="fonts/font6.fntdata"/><Relationship Id="rId25" Type="http://schemas.openxmlformats.org/officeDocument/2006/relationships/font" Target="fonts/font7.fntdata"/><Relationship Id="rId26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3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2-1.png"/><Relationship Id="rId3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3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408878"/>
            <a:ext cx="121027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Audio-Based Retrieval Augmented Generation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45781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Making Audio Conversations Searchable and Queryable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2549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System Architecture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18789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Font typeface="+mj-lt"/>
              <a:buAutoNum type="arabicPeriod" startAt="1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Audio upload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63009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Font typeface="+mj-lt"/>
              <a:buAutoNum type="arabicPeriod" startAt="2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Speakers transcription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07229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Font typeface="+mj-lt"/>
              <a:buAutoNum type="arabicPeriod" startAt="3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Segmentation and embedding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51449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Font typeface="+mj-lt"/>
              <a:buAutoNum type="arabicPeriod" startAt="4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Vector database storage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95669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Font typeface="+mj-lt"/>
              <a:buAutoNum type="arabicPeriod" startAt="5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Query embedding and retrieval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39888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Font typeface="+mj-lt"/>
              <a:buAutoNum type="arabicPeriod" startAt="6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Context assembly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584108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Font typeface="+mj-lt"/>
              <a:buAutoNum type="arabicPeriod" startAt="7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LLM response generation</a:t>
            </a:r>
            <a:endParaRPr lang="en-US" sz="17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26588"/>
            <a:ext cx="631388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Overcoming Challenges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133951" y="3530679"/>
            <a:ext cx="1270265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High-Dimensional Embeddings: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Quantization, batch processing.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1133951" y="4148733"/>
            <a:ext cx="1270265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Audio Context Preservation: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Custom prompt format.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1133951" y="4766786"/>
            <a:ext cx="1270265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Transcript Segmentation: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Speaker transitions.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1133951" y="5384840"/>
            <a:ext cx="1270265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Response Quality: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Multi-speaker context prompting.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793790" y="3275528"/>
            <a:ext cx="30480" cy="2727365"/>
          </a:xfrm>
          <a:prstGeom prst="rect">
            <a:avLst/>
          </a:prstGeom>
          <a:solidFill>
            <a:srgbClr val="1B1B27"/>
          </a:solidFill>
          <a:ln/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2376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Research Merit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178617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Value lies not in model improvement but in system design and application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240422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Existing technologies to a challenging domain Engineering solutions to optimize retrieval quality for audio content 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02228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replicable architecture that others can build upon for audio RAG system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372534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Use Cases</a:t>
            </a:r>
            <a:endParaRPr lang="en-US" sz="4450" dirty="0"/>
          </a:p>
        </p:txBody>
      </p:sp>
      <p:sp>
        <p:nvSpPr>
          <p:cNvPr id="7" name="Text 5"/>
          <p:cNvSpPr/>
          <p:nvPr/>
        </p:nvSpPr>
        <p:spPr>
          <a:xfrm>
            <a:off x="793790" y="477428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Board Proceedings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39234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Podcast Research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601039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Interview Analysis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662844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Documentary Production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93790" y="724650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Therapy Session Review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170634"/>
            <a:ext cx="1128629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The Problem: Audio Information Bottleneck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333042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Audio content trapped in time. Manual transcription is slow and costly. Finding info requires full document reads. Speaker context lost.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227427"/>
            <a:ext cx="1098006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Project Goal: Conversational Audio Access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276368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Transform audio into queryable knowledge. Preserve speaker and conversation context. Enable natural language querying. Accurate, contextual responses. Intuitive information retrieval.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17621"/>
            <a:ext cx="940165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Technology Stack: Key Components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133951" y="3221712"/>
            <a:ext cx="1270265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AssemblyAI: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High-accuracy speaker diarization.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1133951" y="3839766"/>
            <a:ext cx="1270265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BAAI/bge-large-en-v1.5: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Embedding model (1024-dimensional).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1133951" y="4457819"/>
            <a:ext cx="1270265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Qdrant Vector DB: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Optimized semantic search with quantization.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1133951" y="5075873"/>
            <a:ext cx="1270265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DeepSeek-R1-Distill-Llama-70B: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High-quality response generation.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1133951" y="5693926"/>
            <a:ext cx="1270265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Streamlit: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User-friendly interface.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93790" y="2966561"/>
            <a:ext cx="30480" cy="3345418"/>
          </a:xfrm>
          <a:prstGeom prst="rect">
            <a:avLst/>
          </a:prstGeom>
          <a:solidFill>
            <a:srgbClr val="1B1B27"/>
          </a:solidFill>
          <a:ln/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227427"/>
            <a:ext cx="68474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Why These Technologies?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276368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AssemblyAI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superior diarization, simple API.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BGE Embeddings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top MTEB performance.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Qdrant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on-disk persistence.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DeepSeek LLM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quality/feasibility.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Streamlit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rapid frontend deployment.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866430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Qdrant Modifications</a:t>
            </a:r>
            <a:endParaRPr lang="en-US" sz="2650" dirty="0"/>
          </a:p>
        </p:txBody>
      </p:sp>
      <p:sp>
        <p:nvSpPr>
          <p:cNvPr id="3" name="Text 1"/>
          <p:cNvSpPr/>
          <p:nvPr/>
        </p:nvSpPr>
        <p:spPr>
          <a:xfrm>
            <a:off x="793790" y="374534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Modified the default vector storage configuration with custom binary quantization settings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187547"/>
            <a:ext cx="13042821" cy="7334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Changed the standard indexing approach by implementing a two-phase strategy (starting with 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indexing_threshold=0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and later updating)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00026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Customized search parameters with specific quantization settings for performance optimization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051691"/>
            <a:ext cx="4013597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LlamaIndex Modifications</a:t>
            </a:r>
            <a:endParaRPr lang="en-US" sz="2650" dirty="0"/>
          </a:p>
        </p:txBody>
      </p:sp>
      <p:sp>
        <p:nvSpPr>
          <p:cNvPr id="3" name="Text 1"/>
          <p:cNvSpPr/>
          <p:nvPr/>
        </p:nvSpPr>
        <p:spPr>
          <a:xfrm>
            <a:off x="793790" y="393061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Extended the standard embedding workflow with custom batching logic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37280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Modified the default retriever implementation to use specialized scoring and filtering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81500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Altered the standard context window formatting to include only the most relevant chunks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051691"/>
            <a:ext cx="4248031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Model Integration Changes</a:t>
            </a:r>
            <a:endParaRPr lang="en-US" sz="2650" dirty="0"/>
          </a:p>
        </p:txBody>
      </p:sp>
      <p:sp>
        <p:nvSpPr>
          <p:cNvPr id="3" name="Text 1"/>
          <p:cNvSpPr/>
          <p:nvPr/>
        </p:nvSpPr>
        <p:spPr>
          <a:xfrm>
            <a:off x="793790" y="393061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Adapted the DeepSeek model integration with SambaNova's cloud API instead of using standard hosting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37280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Modified the streaming response protocol to better support real-time UI updates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81500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Changed the standard caching mechanism to be audio-file specific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88457"/>
            <a:ext cx="842760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Unique Implementation wrt llms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15086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Speaker-Aware Transcription Preserves conversation structure rather than flat text.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2768918"/>
            <a:ext cx="13042821" cy="3705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config = aai.TranscriptionConfig( speaker_labels=True, speakers_expected=2 )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394591"/>
            <a:ext cx="13042821" cy="7410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Optimized Vector Search Binary quantization for faster retrieval. 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quantization_config=models.BinaryQuantization( binary=models.BinaryQuantizationConfig(always_ram=True) )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39078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Focused Context Selection Uses only most relevant segments for responses. 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008840"/>
            <a:ext cx="13042821" cy="3705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for entry in context[:2]: context = entry["payload"]["context"] combined_prompt.append(context)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63451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Persistent Knowledge Store Builds reusable knowledge base instead of one-off processing.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6252567"/>
            <a:ext cx="13042821" cy="3705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-v $(pwd)/qdrant_storage:/qdrant/storage:z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687824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Most audio-LLM solutions lack these conversation-preserving and retrieval optimizations.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2025-04-08T06:34:54Z</dcterms:created>
  <dcterms:modified xsi:type="dcterms:W3CDTF">2025-04-08T06:34:54Z</dcterms:modified>
</cp:coreProperties>
</file>