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embeddedFontLst>
    <p:embeddedFont>
      <p:font typeface="Mukta ExtraBold"/>
      <p:bold r:id="rId27"/>
    </p:embeddedFont>
    <p:embeddedFont>
      <p:font typeface="Roboto"/>
      <p:regular r:id="rId28"/>
      <p:bold r:id="rId29"/>
      <p:italic r:id="rId30"/>
      <p:boldItalic r:id="rId31"/>
    </p:embeddedFont>
    <p:embeddedFont>
      <p:font typeface="Lexend Deca Light"/>
      <p:regular r:id="rId32"/>
      <p:bold r:id="rId33"/>
    </p:embeddedFont>
    <p:embeddedFont>
      <p:font typeface="Montserrat"/>
      <p:regular r:id="rId34"/>
      <p:bold r:id="rId35"/>
      <p:italic r:id="rId36"/>
      <p:boldItalic r:id="rId37"/>
    </p:embeddedFont>
    <p:embeddedFont>
      <p:font typeface="Bebas Neue"/>
      <p:regular r:id="rId38"/>
    </p:embeddedFont>
    <p:embeddedFont>
      <p:font typeface="PT Sans"/>
      <p:regular r:id="rId39"/>
      <p:bold r:id="rId40"/>
      <p:italic r:id="rId41"/>
      <p:boldItalic r:id="rId42"/>
    </p:embeddedFont>
    <p:embeddedFont>
      <p:font typeface="Lexend Deca"/>
      <p:regular r:id="rId43"/>
      <p:bold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PTSans-bold.fntdata"/><Relationship Id="rId20" Type="http://schemas.openxmlformats.org/officeDocument/2006/relationships/slide" Target="slides/slide16.xml"/><Relationship Id="rId42" Type="http://schemas.openxmlformats.org/officeDocument/2006/relationships/font" Target="fonts/PTSans-boldItalic.fntdata"/><Relationship Id="rId41" Type="http://schemas.openxmlformats.org/officeDocument/2006/relationships/font" Target="fonts/PTSans-italic.fntdata"/><Relationship Id="rId22" Type="http://schemas.openxmlformats.org/officeDocument/2006/relationships/slide" Target="slides/slide18.xml"/><Relationship Id="rId44" Type="http://schemas.openxmlformats.org/officeDocument/2006/relationships/font" Target="fonts/LexendDeca-bold.fntdata"/><Relationship Id="rId21" Type="http://schemas.openxmlformats.org/officeDocument/2006/relationships/slide" Target="slides/slide17.xml"/><Relationship Id="rId43" Type="http://schemas.openxmlformats.org/officeDocument/2006/relationships/font" Target="fonts/LexendDeca-regular.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Roboto-regular.fntdata"/><Relationship Id="rId27" Type="http://schemas.openxmlformats.org/officeDocument/2006/relationships/font" Target="fonts/MuktaExtraBold-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7.xml"/><Relationship Id="rId33" Type="http://schemas.openxmlformats.org/officeDocument/2006/relationships/font" Target="fonts/LexendDecaLight-bold.fntdata"/><Relationship Id="rId10" Type="http://schemas.openxmlformats.org/officeDocument/2006/relationships/slide" Target="slides/slide6.xml"/><Relationship Id="rId32" Type="http://schemas.openxmlformats.org/officeDocument/2006/relationships/font" Target="fonts/LexendDecaLight-regular.fntdata"/><Relationship Id="rId13" Type="http://schemas.openxmlformats.org/officeDocument/2006/relationships/slide" Target="slides/slide9.xml"/><Relationship Id="rId35" Type="http://schemas.openxmlformats.org/officeDocument/2006/relationships/font" Target="fonts/Montserrat-bold.fntdata"/><Relationship Id="rId12" Type="http://schemas.openxmlformats.org/officeDocument/2006/relationships/slide" Target="slides/slide8.xml"/><Relationship Id="rId34" Type="http://schemas.openxmlformats.org/officeDocument/2006/relationships/font" Target="fonts/Montserrat-regular.fntdata"/><Relationship Id="rId15" Type="http://schemas.openxmlformats.org/officeDocument/2006/relationships/slide" Target="slides/slide11.xml"/><Relationship Id="rId37" Type="http://schemas.openxmlformats.org/officeDocument/2006/relationships/font" Target="fonts/Montserrat-boldItalic.fntdata"/><Relationship Id="rId14" Type="http://schemas.openxmlformats.org/officeDocument/2006/relationships/slide" Target="slides/slide10.xml"/><Relationship Id="rId36" Type="http://schemas.openxmlformats.org/officeDocument/2006/relationships/font" Target="fonts/Montserrat-italic.fntdata"/><Relationship Id="rId17" Type="http://schemas.openxmlformats.org/officeDocument/2006/relationships/slide" Target="slides/slide13.xml"/><Relationship Id="rId39" Type="http://schemas.openxmlformats.org/officeDocument/2006/relationships/font" Target="fonts/PTSans-regular.fntdata"/><Relationship Id="rId16" Type="http://schemas.openxmlformats.org/officeDocument/2006/relationships/slide" Target="slides/slide12.xml"/><Relationship Id="rId38" Type="http://schemas.openxmlformats.org/officeDocument/2006/relationships/font" Target="fonts/BebasNeue-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f54c530ede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f54c530ede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d362d286f3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d362d286f3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10cbed4a9f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10cbed4a9f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10cbed4a9f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10cbed4a9f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d362d286f3_1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d362d286f3_1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10cbed4a9fd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10cbed4a9fd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d362d286f3_1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d362d286f3_1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10cbed4a9fd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10cbed4a9fd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10cbed4a9fd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10cbed4a9fd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10cbed4a9fd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10cbed4a9fd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10cc74f1f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10cc74f1f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f5e869060e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f5e869060e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10cbed4a9fd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10cbed4a9fd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d362d286f3_1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d362d286f3_1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d362d286f3_1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d362d286f3_1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d362d286f3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d362d286f3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f5e869060e_0_24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f5e869060e_0_24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0cbed4a9f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0cbed4a9f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0cbed4a9fd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10cbed4a9fd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0cbed4a9fd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0cbed4a9fd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0cbed4a9f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10cbed4a9f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0cbed4a9fd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10cbed4a9fd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720000" y="902400"/>
            <a:ext cx="2873100" cy="3023400"/>
          </a:xfrm>
          <a:prstGeom prst="roundRect">
            <a:avLst>
              <a:gd fmla="val 9091"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 name="Google Shape;10;p2"/>
          <p:cNvSpPr/>
          <p:nvPr/>
        </p:nvSpPr>
        <p:spPr>
          <a:xfrm>
            <a:off x="3737075" y="902400"/>
            <a:ext cx="5063100" cy="3023400"/>
          </a:xfrm>
          <a:prstGeom prst="roundRect">
            <a:avLst>
              <a:gd fmla="val 9091"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 name="Google Shape;11;p2"/>
          <p:cNvSpPr/>
          <p:nvPr/>
        </p:nvSpPr>
        <p:spPr>
          <a:xfrm rot="-5400000">
            <a:off x="5607825" y="-1098550"/>
            <a:ext cx="1650900" cy="1884300"/>
          </a:xfrm>
          <a:prstGeom prst="pie">
            <a:avLst>
              <a:gd fmla="val 5346063" name="adj1"/>
              <a:gd fmla="val 1620000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5400000">
            <a:off x="117300" y="4218500"/>
            <a:ext cx="1649700" cy="1884300"/>
          </a:xfrm>
          <a:prstGeom prst="pie">
            <a:avLst>
              <a:gd fmla="val 5346063" name="adj1"/>
              <a:gd fmla="val 1620000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txBox="1"/>
          <p:nvPr>
            <p:ph idx="1" type="subTitle"/>
          </p:nvPr>
        </p:nvSpPr>
        <p:spPr>
          <a:xfrm>
            <a:off x="997950" y="1155250"/>
            <a:ext cx="2317200" cy="853800"/>
          </a:xfrm>
          <a:prstGeom prst="rect">
            <a:avLst/>
          </a:prstGeom>
          <a:noFill/>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1400"/>
              <a:buNone/>
              <a:defRPr sz="1800">
                <a:solidFill>
                  <a:schemeClr val="l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type="ctrTitle"/>
          </p:nvPr>
        </p:nvSpPr>
        <p:spPr>
          <a:xfrm>
            <a:off x="4088675" y="998510"/>
            <a:ext cx="4353600" cy="1641900"/>
          </a:xfrm>
          <a:prstGeom prst="rect">
            <a:avLst/>
          </a:prstGeom>
        </p:spPr>
        <p:txBody>
          <a:bodyPr anchorCtr="0" anchor="ctr" bIns="91425" lIns="91425" spcFirstLastPara="1" rIns="91425" wrap="square" tIns="91425">
            <a:noAutofit/>
          </a:bodyPr>
          <a:lstStyle>
            <a:lvl1pPr lvl="0">
              <a:lnSpc>
                <a:spcPct val="90000"/>
              </a:lnSpc>
              <a:spcBef>
                <a:spcPts val="0"/>
              </a:spcBef>
              <a:spcAft>
                <a:spcPts val="0"/>
              </a:spcAft>
              <a:buClr>
                <a:schemeClr val="lt1"/>
              </a:buClr>
              <a:buSzPts val="5200"/>
              <a:buNone/>
              <a:defRPr sz="3800">
                <a:solidFill>
                  <a:schemeClr val="lt1"/>
                </a:solidFill>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p:txBody>
      </p:sp>
      <p:grpSp>
        <p:nvGrpSpPr>
          <p:cNvPr id="15" name="Google Shape;15;p2"/>
          <p:cNvGrpSpPr/>
          <p:nvPr/>
        </p:nvGrpSpPr>
        <p:grpSpPr>
          <a:xfrm>
            <a:off x="230983" y="145925"/>
            <a:ext cx="482458" cy="241200"/>
            <a:chOff x="719996" y="145925"/>
            <a:chExt cx="482458" cy="241200"/>
          </a:xfrm>
        </p:grpSpPr>
        <p:sp>
          <p:nvSpPr>
            <p:cNvPr id="16" name="Google Shape;16;p2"/>
            <p:cNvSpPr/>
            <p:nvPr/>
          </p:nvSpPr>
          <p:spPr>
            <a:xfrm rot="10800000">
              <a:off x="719996" y="145925"/>
              <a:ext cx="241200" cy="241200"/>
            </a:xfrm>
            <a:prstGeom prst="pie">
              <a:avLst>
                <a:gd fmla="val 5457876" name="adj1"/>
                <a:gd fmla="val 16200000" name="adj2"/>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rot="10800000">
              <a:off x="961254" y="145925"/>
              <a:ext cx="241200" cy="241200"/>
            </a:xfrm>
            <a:prstGeom prst="ellipse">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rot="10800000">
            <a:off x="8430558" y="145925"/>
            <a:ext cx="482458" cy="241200"/>
            <a:chOff x="719996" y="145925"/>
            <a:chExt cx="482458" cy="241200"/>
          </a:xfrm>
        </p:grpSpPr>
        <p:sp>
          <p:nvSpPr>
            <p:cNvPr id="19" name="Google Shape;19;p2"/>
            <p:cNvSpPr/>
            <p:nvPr/>
          </p:nvSpPr>
          <p:spPr>
            <a:xfrm rot="10800000">
              <a:off x="719996" y="145925"/>
              <a:ext cx="241200" cy="241200"/>
            </a:xfrm>
            <a:prstGeom prst="pie">
              <a:avLst>
                <a:gd fmla="val 5457876" name="adj1"/>
                <a:gd fmla="val 16200000" name="adj2"/>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rot="10800000">
              <a:off x="961254" y="145925"/>
              <a:ext cx="241200" cy="241200"/>
            </a:xfrm>
            <a:prstGeom prst="ellipse">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sp>
        <p:nvSpPr>
          <p:cNvPr id="106" name="Google Shape;106;p11"/>
          <p:cNvSpPr/>
          <p:nvPr/>
        </p:nvSpPr>
        <p:spPr>
          <a:xfrm>
            <a:off x="8348920" y="2541250"/>
            <a:ext cx="1649700" cy="1884300"/>
          </a:xfrm>
          <a:prstGeom prst="pie">
            <a:avLst>
              <a:gd fmla="val 5346063" name="adj1"/>
              <a:gd fmla="val 1620000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7" name="Google Shape;107;p11"/>
          <p:cNvSpPr/>
          <p:nvPr/>
        </p:nvSpPr>
        <p:spPr>
          <a:xfrm>
            <a:off x="720000" y="1028100"/>
            <a:ext cx="7722300" cy="3087300"/>
          </a:xfrm>
          <a:prstGeom prst="roundRect">
            <a:avLst>
              <a:gd fmla="val 9091"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2"/>
              </a:solidFill>
            </a:endParaRPr>
          </a:p>
        </p:txBody>
      </p:sp>
      <p:sp>
        <p:nvSpPr>
          <p:cNvPr id="108" name="Google Shape;108;p11"/>
          <p:cNvSpPr/>
          <p:nvPr/>
        </p:nvSpPr>
        <p:spPr>
          <a:xfrm rot="-5400000">
            <a:off x="1275345" y="-960955"/>
            <a:ext cx="1649700" cy="1884300"/>
          </a:xfrm>
          <a:prstGeom prst="pie">
            <a:avLst>
              <a:gd fmla="val 5346063" name="adj1"/>
              <a:gd fmla="val 1620000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9" name="Google Shape;109;p11"/>
          <p:cNvSpPr txBox="1"/>
          <p:nvPr>
            <p:ph hasCustomPrompt="1" type="title"/>
          </p:nvPr>
        </p:nvSpPr>
        <p:spPr>
          <a:xfrm>
            <a:off x="1108925" y="1807950"/>
            <a:ext cx="7333200" cy="1107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9600"/>
              <a:buNone/>
              <a:defRPr sz="7500">
                <a:solidFill>
                  <a:schemeClr val="lt1"/>
                </a:solidFill>
              </a:defRPr>
            </a:lvl1pPr>
            <a:lvl2pPr lvl="1" algn="ctr">
              <a:spcBef>
                <a:spcPts val="0"/>
              </a:spcBef>
              <a:spcAft>
                <a:spcPts val="0"/>
              </a:spcAft>
              <a:buClr>
                <a:schemeClr val="lt1"/>
              </a:buClr>
              <a:buSzPts val="9600"/>
              <a:buNone/>
              <a:defRPr sz="9600">
                <a:solidFill>
                  <a:schemeClr val="lt1"/>
                </a:solidFill>
              </a:defRPr>
            </a:lvl2pPr>
            <a:lvl3pPr lvl="2" algn="ctr">
              <a:spcBef>
                <a:spcPts val="0"/>
              </a:spcBef>
              <a:spcAft>
                <a:spcPts val="0"/>
              </a:spcAft>
              <a:buClr>
                <a:schemeClr val="lt1"/>
              </a:buClr>
              <a:buSzPts val="9600"/>
              <a:buNone/>
              <a:defRPr sz="9600">
                <a:solidFill>
                  <a:schemeClr val="lt1"/>
                </a:solidFill>
              </a:defRPr>
            </a:lvl3pPr>
            <a:lvl4pPr lvl="3" algn="ctr">
              <a:spcBef>
                <a:spcPts val="0"/>
              </a:spcBef>
              <a:spcAft>
                <a:spcPts val="0"/>
              </a:spcAft>
              <a:buClr>
                <a:schemeClr val="lt1"/>
              </a:buClr>
              <a:buSzPts val="9600"/>
              <a:buNone/>
              <a:defRPr sz="9600">
                <a:solidFill>
                  <a:schemeClr val="lt1"/>
                </a:solidFill>
              </a:defRPr>
            </a:lvl4pPr>
            <a:lvl5pPr lvl="4" algn="ctr">
              <a:spcBef>
                <a:spcPts val="0"/>
              </a:spcBef>
              <a:spcAft>
                <a:spcPts val="0"/>
              </a:spcAft>
              <a:buClr>
                <a:schemeClr val="lt1"/>
              </a:buClr>
              <a:buSzPts val="9600"/>
              <a:buNone/>
              <a:defRPr sz="9600">
                <a:solidFill>
                  <a:schemeClr val="lt1"/>
                </a:solidFill>
              </a:defRPr>
            </a:lvl5pPr>
            <a:lvl6pPr lvl="5" algn="ctr">
              <a:spcBef>
                <a:spcPts val="0"/>
              </a:spcBef>
              <a:spcAft>
                <a:spcPts val="0"/>
              </a:spcAft>
              <a:buClr>
                <a:schemeClr val="lt1"/>
              </a:buClr>
              <a:buSzPts val="9600"/>
              <a:buNone/>
              <a:defRPr sz="9600">
                <a:solidFill>
                  <a:schemeClr val="lt1"/>
                </a:solidFill>
              </a:defRPr>
            </a:lvl6pPr>
            <a:lvl7pPr lvl="6" algn="ctr">
              <a:spcBef>
                <a:spcPts val="0"/>
              </a:spcBef>
              <a:spcAft>
                <a:spcPts val="0"/>
              </a:spcAft>
              <a:buClr>
                <a:schemeClr val="lt1"/>
              </a:buClr>
              <a:buSzPts val="9600"/>
              <a:buNone/>
              <a:defRPr sz="9600">
                <a:solidFill>
                  <a:schemeClr val="lt1"/>
                </a:solidFill>
              </a:defRPr>
            </a:lvl7pPr>
            <a:lvl8pPr lvl="7" algn="ctr">
              <a:spcBef>
                <a:spcPts val="0"/>
              </a:spcBef>
              <a:spcAft>
                <a:spcPts val="0"/>
              </a:spcAft>
              <a:buClr>
                <a:schemeClr val="lt1"/>
              </a:buClr>
              <a:buSzPts val="9600"/>
              <a:buNone/>
              <a:defRPr sz="9600">
                <a:solidFill>
                  <a:schemeClr val="lt1"/>
                </a:solidFill>
              </a:defRPr>
            </a:lvl8pPr>
            <a:lvl9pPr lvl="8" algn="ctr">
              <a:spcBef>
                <a:spcPts val="0"/>
              </a:spcBef>
              <a:spcAft>
                <a:spcPts val="0"/>
              </a:spcAft>
              <a:buClr>
                <a:schemeClr val="lt1"/>
              </a:buClr>
              <a:buSzPts val="9600"/>
              <a:buNone/>
              <a:defRPr sz="9600">
                <a:solidFill>
                  <a:schemeClr val="lt1"/>
                </a:solidFill>
              </a:defRPr>
            </a:lvl9pPr>
          </a:lstStyle>
          <a:p>
            <a:r>
              <a:t>xx%</a:t>
            </a:r>
          </a:p>
        </p:txBody>
      </p:sp>
      <p:sp>
        <p:nvSpPr>
          <p:cNvPr id="110" name="Google Shape;110;p11"/>
          <p:cNvSpPr txBox="1"/>
          <p:nvPr>
            <p:ph idx="1" type="subTitle"/>
          </p:nvPr>
        </p:nvSpPr>
        <p:spPr>
          <a:xfrm>
            <a:off x="1108925" y="3061375"/>
            <a:ext cx="6003900" cy="274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Clr>
                <a:schemeClr val="lt1"/>
              </a:buClr>
              <a:buSzPts val="1600"/>
              <a:buNone/>
              <a:defRPr sz="1600">
                <a:solidFill>
                  <a:schemeClr val="lt1"/>
                </a:solidFill>
              </a:defRPr>
            </a:lvl2pPr>
            <a:lvl3pPr lvl="2" rtl="0" algn="ctr">
              <a:lnSpc>
                <a:spcPct val="100000"/>
              </a:lnSpc>
              <a:spcBef>
                <a:spcPts val="0"/>
              </a:spcBef>
              <a:spcAft>
                <a:spcPts val="0"/>
              </a:spcAft>
              <a:buClr>
                <a:schemeClr val="lt1"/>
              </a:buClr>
              <a:buSzPts val="1600"/>
              <a:buNone/>
              <a:defRPr sz="1600">
                <a:solidFill>
                  <a:schemeClr val="lt1"/>
                </a:solidFill>
              </a:defRPr>
            </a:lvl3pPr>
            <a:lvl4pPr lvl="3" rtl="0" algn="ctr">
              <a:lnSpc>
                <a:spcPct val="100000"/>
              </a:lnSpc>
              <a:spcBef>
                <a:spcPts val="0"/>
              </a:spcBef>
              <a:spcAft>
                <a:spcPts val="0"/>
              </a:spcAft>
              <a:buClr>
                <a:schemeClr val="lt1"/>
              </a:buClr>
              <a:buSzPts val="1600"/>
              <a:buNone/>
              <a:defRPr sz="1600">
                <a:solidFill>
                  <a:schemeClr val="lt1"/>
                </a:solidFill>
              </a:defRPr>
            </a:lvl4pPr>
            <a:lvl5pPr lvl="4" rtl="0" algn="ctr">
              <a:lnSpc>
                <a:spcPct val="100000"/>
              </a:lnSpc>
              <a:spcBef>
                <a:spcPts val="0"/>
              </a:spcBef>
              <a:spcAft>
                <a:spcPts val="0"/>
              </a:spcAft>
              <a:buClr>
                <a:schemeClr val="lt1"/>
              </a:buClr>
              <a:buSzPts val="1600"/>
              <a:buNone/>
              <a:defRPr sz="1600">
                <a:solidFill>
                  <a:schemeClr val="lt1"/>
                </a:solidFill>
              </a:defRPr>
            </a:lvl5pPr>
            <a:lvl6pPr lvl="5" rtl="0" algn="ctr">
              <a:lnSpc>
                <a:spcPct val="100000"/>
              </a:lnSpc>
              <a:spcBef>
                <a:spcPts val="0"/>
              </a:spcBef>
              <a:spcAft>
                <a:spcPts val="0"/>
              </a:spcAft>
              <a:buClr>
                <a:schemeClr val="lt1"/>
              </a:buClr>
              <a:buSzPts val="1600"/>
              <a:buNone/>
              <a:defRPr sz="1600">
                <a:solidFill>
                  <a:schemeClr val="lt1"/>
                </a:solidFill>
              </a:defRPr>
            </a:lvl6pPr>
            <a:lvl7pPr lvl="6" rtl="0" algn="ctr">
              <a:lnSpc>
                <a:spcPct val="100000"/>
              </a:lnSpc>
              <a:spcBef>
                <a:spcPts val="0"/>
              </a:spcBef>
              <a:spcAft>
                <a:spcPts val="0"/>
              </a:spcAft>
              <a:buClr>
                <a:schemeClr val="lt1"/>
              </a:buClr>
              <a:buSzPts val="1600"/>
              <a:buNone/>
              <a:defRPr sz="1600">
                <a:solidFill>
                  <a:schemeClr val="lt1"/>
                </a:solidFill>
              </a:defRPr>
            </a:lvl7pPr>
            <a:lvl8pPr lvl="7" rtl="0" algn="ctr">
              <a:lnSpc>
                <a:spcPct val="100000"/>
              </a:lnSpc>
              <a:spcBef>
                <a:spcPts val="0"/>
              </a:spcBef>
              <a:spcAft>
                <a:spcPts val="0"/>
              </a:spcAft>
              <a:buClr>
                <a:schemeClr val="lt1"/>
              </a:buClr>
              <a:buSzPts val="1600"/>
              <a:buNone/>
              <a:defRPr sz="1600">
                <a:solidFill>
                  <a:schemeClr val="lt1"/>
                </a:solidFill>
              </a:defRPr>
            </a:lvl8pPr>
            <a:lvl9pPr lvl="8" rtl="0" algn="ctr">
              <a:lnSpc>
                <a:spcPct val="100000"/>
              </a:lnSpc>
              <a:spcBef>
                <a:spcPts val="0"/>
              </a:spcBef>
              <a:spcAft>
                <a:spcPts val="0"/>
              </a:spcAft>
              <a:buClr>
                <a:schemeClr val="lt1"/>
              </a:buClr>
              <a:buSzPts val="1600"/>
              <a:buNone/>
              <a:defRPr sz="1600">
                <a:solidFill>
                  <a:schemeClr val="lt1"/>
                </a:solidFill>
              </a:defRPr>
            </a:lvl9pPr>
          </a:lstStyle>
          <a:p/>
        </p:txBody>
      </p:sp>
      <p:grpSp>
        <p:nvGrpSpPr>
          <p:cNvPr id="111" name="Google Shape;111;p11"/>
          <p:cNvGrpSpPr/>
          <p:nvPr/>
        </p:nvGrpSpPr>
        <p:grpSpPr>
          <a:xfrm>
            <a:off x="230983" y="145925"/>
            <a:ext cx="482458" cy="241200"/>
            <a:chOff x="719996" y="145925"/>
            <a:chExt cx="482458" cy="241200"/>
          </a:xfrm>
        </p:grpSpPr>
        <p:sp>
          <p:nvSpPr>
            <p:cNvPr id="112" name="Google Shape;112;p11"/>
            <p:cNvSpPr/>
            <p:nvPr/>
          </p:nvSpPr>
          <p:spPr>
            <a:xfrm rot="10800000">
              <a:off x="719996" y="145925"/>
              <a:ext cx="241200" cy="241200"/>
            </a:xfrm>
            <a:prstGeom prst="pie">
              <a:avLst>
                <a:gd fmla="val 5457876" name="adj1"/>
                <a:gd fmla="val 16200000" name="adj2"/>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10800000">
              <a:off x="961254" y="145925"/>
              <a:ext cx="241200" cy="241200"/>
            </a:xfrm>
            <a:prstGeom prst="ellipse">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 name="Google Shape;114;p11"/>
          <p:cNvGrpSpPr/>
          <p:nvPr/>
        </p:nvGrpSpPr>
        <p:grpSpPr>
          <a:xfrm rot="10800000">
            <a:off x="8430558" y="145925"/>
            <a:ext cx="482458" cy="241200"/>
            <a:chOff x="719996" y="145925"/>
            <a:chExt cx="482458" cy="241200"/>
          </a:xfrm>
        </p:grpSpPr>
        <p:sp>
          <p:nvSpPr>
            <p:cNvPr id="115" name="Google Shape;115;p11"/>
            <p:cNvSpPr/>
            <p:nvPr/>
          </p:nvSpPr>
          <p:spPr>
            <a:xfrm rot="10800000">
              <a:off x="719996" y="145925"/>
              <a:ext cx="241200" cy="241200"/>
            </a:xfrm>
            <a:prstGeom prst="pie">
              <a:avLst>
                <a:gd fmla="val 5457876" name="adj1"/>
                <a:gd fmla="val 16200000" name="adj2"/>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rot="10800000">
              <a:off x="961254" y="145925"/>
              <a:ext cx="241200" cy="241200"/>
            </a:xfrm>
            <a:prstGeom prst="ellipse">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17" name="Shape 11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118" name="Shape 118"/>
        <p:cNvGrpSpPr/>
        <p:nvPr/>
      </p:nvGrpSpPr>
      <p:grpSpPr>
        <a:xfrm>
          <a:off x="0" y="0"/>
          <a:ext cx="0" cy="0"/>
          <a:chOff x="0" y="0"/>
          <a:chExt cx="0" cy="0"/>
        </a:xfrm>
      </p:grpSpPr>
      <p:sp>
        <p:nvSpPr>
          <p:cNvPr id="119" name="Google Shape;119;p13"/>
          <p:cNvSpPr/>
          <p:nvPr/>
        </p:nvSpPr>
        <p:spPr>
          <a:xfrm rot="10800000">
            <a:off x="-886037" y="3297000"/>
            <a:ext cx="1649700" cy="1884300"/>
          </a:xfrm>
          <a:prstGeom prst="pie">
            <a:avLst>
              <a:gd fmla="val 5346063" name="adj1"/>
              <a:gd fmla="val 1620000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0" name="Google Shape;120;p13"/>
          <p:cNvSpPr txBox="1"/>
          <p:nvPr>
            <p:ph type="title"/>
          </p:nvPr>
        </p:nvSpPr>
        <p:spPr>
          <a:xfrm>
            <a:off x="720000" y="525250"/>
            <a:ext cx="7704000" cy="572100"/>
          </a:xfrm>
          <a:prstGeom prst="rect">
            <a:avLst/>
          </a:prstGeom>
          <a:noFill/>
        </p:spPr>
        <p:txBody>
          <a:bodyPr anchorCtr="0" anchor="ctr" bIns="0" lIns="0" spcFirstLastPara="1" rIns="0" wrap="square" tIns="0">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1" name="Google Shape;121;p13"/>
          <p:cNvSpPr txBox="1"/>
          <p:nvPr/>
        </p:nvSpPr>
        <p:spPr>
          <a:xfrm>
            <a:off x="1571075" y="1112350"/>
            <a:ext cx="2832000" cy="39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solidFill>
                <a:schemeClr val="dk1"/>
              </a:solidFill>
              <a:latin typeface="Mukta ExtraBold"/>
              <a:ea typeface="Mukta ExtraBold"/>
              <a:cs typeface="Mukta ExtraBold"/>
              <a:sym typeface="Mukta ExtraBold"/>
            </a:endParaRPr>
          </a:p>
        </p:txBody>
      </p:sp>
      <p:sp>
        <p:nvSpPr>
          <p:cNvPr id="122" name="Google Shape;122;p13"/>
          <p:cNvSpPr txBox="1"/>
          <p:nvPr/>
        </p:nvSpPr>
        <p:spPr>
          <a:xfrm>
            <a:off x="861243" y="1317256"/>
            <a:ext cx="615000" cy="632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200">
              <a:solidFill>
                <a:schemeClr val="dk1"/>
              </a:solidFill>
              <a:latin typeface="Mukta ExtraBold"/>
              <a:ea typeface="Mukta ExtraBold"/>
              <a:cs typeface="Mukta ExtraBold"/>
              <a:sym typeface="Mukta ExtraBold"/>
            </a:endParaRPr>
          </a:p>
        </p:txBody>
      </p:sp>
      <p:sp>
        <p:nvSpPr>
          <p:cNvPr id="123" name="Google Shape;123;p13"/>
          <p:cNvSpPr txBox="1"/>
          <p:nvPr/>
        </p:nvSpPr>
        <p:spPr>
          <a:xfrm>
            <a:off x="1571075" y="1444000"/>
            <a:ext cx="2832000" cy="5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chemeClr val="dk1"/>
              </a:solidFill>
              <a:latin typeface="Roboto"/>
              <a:ea typeface="Roboto"/>
              <a:cs typeface="Roboto"/>
              <a:sym typeface="Roboto"/>
            </a:endParaRPr>
          </a:p>
        </p:txBody>
      </p:sp>
      <p:sp>
        <p:nvSpPr>
          <p:cNvPr id="124" name="Google Shape;124;p13"/>
          <p:cNvSpPr txBox="1"/>
          <p:nvPr/>
        </p:nvSpPr>
        <p:spPr>
          <a:xfrm>
            <a:off x="1571075" y="2366409"/>
            <a:ext cx="2832000" cy="39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solidFill>
                <a:schemeClr val="dk1"/>
              </a:solidFill>
              <a:latin typeface="Mukta ExtraBold"/>
              <a:ea typeface="Mukta ExtraBold"/>
              <a:cs typeface="Mukta ExtraBold"/>
              <a:sym typeface="Mukta ExtraBold"/>
            </a:endParaRPr>
          </a:p>
        </p:txBody>
      </p:sp>
      <p:sp>
        <p:nvSpPr>
          <p:cNvPr id="125" name="Google Shape;125;p13"/>
          <p:cNvSpPr txBox="1"/>
          <p:nvPr/>
        </p:nvSpPr>
        <p:spPr>
          <a:xfrm>
            <a:off x="861243" y="2583821"/>
            <a:ext cx="615000" cy="63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200">
              <a:solidFill>
                <a:schemeClr val="dk1"/>
              </a:solidFill>
              <a:latin typeface="Mukta ExtraBold"/>
              <a:ea typeface="Mukta ExtraBold"/>
              <a:cs typeface="Mukta ExtraBold"/>
              <a:sym typeface="Mukta ExtraBold"/>
            </a:endParaRPr>
          </a:p>
        </p:txBody>
      </p:sp>
      <p:sp>
        <p:nvSpPr>
          <p:cNvPr id="126" name="Google Shape;126;p13"/>
          <p:cNvSpPr txBox="1"/>
          <p:nvPr/>
        </p:nvSpPr>
        <p:spPr>
          <a:xfrm>
            <a:off x="1571075" y="2701183"/>
            <a:ext cx="2832000" cy="5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chemeClr val="dk1"/>
              </a:solidFill>
              <a:latin typeface="Roboto"/>
              <a:ea typeface="Roboto"/>
              <a:cs typeface="Roboto"/>
              <a:sym typeface="Roboto"/>
            </a:endParaRPr>
          </a:p>
        </p:txBody>
      </p:sp>
      <p:sp>
        <p:nvSpPr>
          <p:cNvPr id="127" name="Google Shape;127;p13"/>
          <p:cNvSpPr txBox="1"/>
          <p:nvPr/>
        </p:nvSpPr>
        <p:spPr>
          <a:xfrm>
            <a:off x="5478125" y="1444000"/>
            <a:ext cx="2832000" cy="5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chemeClr val="dk1"/>
              </a:solidFill>
              <a:latin typeface="Roboto"/>
              <a:ea typeface="Roboto"/>
              <a:cs typeface="Roboto"/>
              <a:sym typeface="Roboto"/>
            </a:endParaRPr>
          </a:p>
        </p:txBody>
      </p:sp>
      <p:sp>
        <p:nvSpPr>
          <p:cNvPr id="128" name="Google Shape;128;p13"/>
          <p:cNvSpPr txBox="1"/>
          <p:nvPr/>
        </p:nvSpPr>
        <p:spPr>
          <a:xfrm>
            <a:off x="5478125" y="1112350"/>
            <a:ext cx="2832000" cy="39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solidFill>
                <a:schemeClr val="dk1"/>
              </a:solidFill>
              <a:latin typeface="Mukta ExtraBold"/>
              <a:ea typeface="Mukta ExtraBold"/>
              <a:cs typeface="Mukta ExtraBold"/>
              <a:sym typeface="Mukta ExtraBold"/>
            </a:endParaRPr>
          </a:p>
        </p:txBody>
      </p:sp>
      <p:sp>
        <p:nvSpPr>
          <p:cNvPr id="129" name="Google Shape;129;p13"/>
          <p:cNvSpPr txBox="1"/>
          <p:nvPr/>
        </p:nvSpPr>
        <p:spPr>
          <a:xfrm>
            <a:off x="4749399" y="1317256"/>
            <a:ext cx="615000" cy="63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200">
              <a:solidFill>
                <a:schemeClr val="dk1"/>
              </a:solidFill>
              <a:latin typeface="Mukta ExtraBold"/>
              <a:ea typeface="Mukta ExtraBold"/>
              <a:cs typeface="Mukta ExtraBold"/>
              <a:sym typeface="Mukta ExtraBold"/>
            </a:endParaRPr>
          </a:p>
        </p:txBody>
      </p:sp>
      <p:sp>
        <p:nvSpPr>
          <p:cNvPr id="130" name="Google Shape;130;p13"/>
          <p:cNvSpPr txBox="1"/>
          <p:nvPr/>
        </p:nvSpPr>
        <p:spPr>
          <a:xfrm>
            <a:off x="5478125" y="2366400"/>
            <a:ext cx="2832000" cy="39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solidFill>
                <a:schemeClr val="dk1"/>
              </a:solidFill>
              <a:latin typeface="Mukta ExtraBold"/>
              <a:ea typeface="Mukta ExtraBold"/>
              <a:cs typeface="Mukta ExtraBold"/>
              <a:sym typeface="Mukta ExtraBold"/>
            </a:endParaRPr>
          </a:p>
        </p:txBody>
      </p:sp>
      <p:sp>
        <p:nvSpPr>
          <p:cNvPr id="131" name="Google Shape;131;p13"/>
          <p:cNvSpPr txBox="1"/>
          <p:nvPr/>
        </p:nvSpPr>
        <p:spPr>
          <a:xfrm>
            <a:off x="4749399" y="2583821"/>
            <a:ext cx="615000" cy="63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200">
              <a:solidFill>
                <a:schemeClr val="dk1"/>
              </a:solidFill>
              <a:latin typeface="Mukta ExtraBold"/>
              <a:ea typeface="Mukta ExtraBold"/>
              <a:cs typeface="Mukta ExtraBold"/>
              <a:sym typeface="Mukta ExtraBold"/>
            </a:endParaRPr>
          </a:p>
        </p:txBody>
      </p:sp>
      <p:sp>
        <p:nvSpPr>
          <p:cNvPr id="132" name="Google Shape;132;p13"/>
          <p:cNvSpPr txBox="1"/>
          <p:nvPr/>
        </p:nvSpPr>
        <p:spPr>
          <a:xfrm>
            <a:off x="5478125" y="2701187"/>
            <a:ext cx="2832000" cy="5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chemeClr val="dk1"/>
              </a:solidFill>
              <a:latin typeface="Roboto"/>
              <a:ea typeface="Roboto"/>
              <a:cs typeface="Roboto"/>
              <a:sym typeface="Roboto"/>
            </a:endParaRPr>
          </a:p>
        </p:txBody>
      </p:sp>
      <p:sp>
        <p:nvSpPr>
          <p:cNvPr id="133" name="Google Shape;133;p13"/>
          <p:cNvSpPr txBox="1"/>
          <p:nvPr/>
        </p:nvSpPr>
        <p:spPr>
          <a:xfrm>
            <a:off x="1571075" y="3623600"/>
            <a:ext cx="2832000" cy="39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solidFill>
                <a:schemeClr val="dk1"/>
              </a:solidFill>
              <a:latin typeface="Mukta ExtraBold"/>
              <a:ea typeface="Mukta ExtraBold"/>
              <a:cs typeface="Mukta ExtraBold"/>
              <a:sym typeface="Mukta ExtraBold"/>
            </a:endParaRPr>
          </a:p>
        </p:txBody>
      </p:sp>
      <p:sp>
        <p:nvSpPr>
          <p:cNvPr id="134" name="Google Shape;134;p13"/>
          <p:cNvSpPr txBox="1"/>
          <p:nvPr/>
        </p:nvSpPr>
        <p:spPr>
          <a:xfrm>
            <a:off x="861243" y="3829382"/>
            <a:ext cx="615000" cy="63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200">
              <a:solidFill>
                <a:schemeClr val="dk1"/>
              </a:solidFill>
              <a:latin typeface="Mukta ExtraBold"/>
              <a:ea typeface="Mukta ExtraBold"/>
              <a:cs typeface="Mukta ExtraBold"/>
              <a:sym typeface="Mukta ExtraBold"/>
            </a:endParaRPr>
          </a:p>
        </p:txBody>
      </p:sp>
      <p:sp>
        <p:nvSpPr>
          <p:cNvPr id="135" name="Google Shape;135;p13"/>
          <p:cNvSpPr txBox="1"/>
          <p:nvPr/>
        </p:nvSpPr>
        <p:spPr>
          <a:xfrm>
            <a:off x="1571075" y="3958375"/>
            <a:ext cx="2832000" cy="5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chemeClr val="dk1"/>
              </a:solidFill>
              <a:latin typeface="Roboto"/>
              <a:ea typeface="Roboto"/>
              <a:cs typeface="Roboto"/>
              <a:sym typeface="Roboto"/>
            </a:endParaRPr>
          </a:p>
        </p:txBody>
      </p:sp>
      <p:sp>
        <p:nvSpPr>
          <p:cNvPr id="136" name="Google Shape;136;p13"/>
          <p:cNvSpPr txBox="1"/>
          <p:nvPr/>
        </p:nvSpPr>
        <p:spPr>
          <a:xfrm>
            <a:off x="5478125" y="3623600"/>
            <a:ext cx="2832000" cy="39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solidFill>
                <a:schemeClr val="dk1"/>
              </a:solidFill>
              <a:latin typeface="Mukta ExtraBold"/>
              <a:ea typeface="Mukta ExtraBold"/>
              <a:cs typeface="Mukta ExtraBold"/>
              <a:sym typeface="Mukta ExtraBold"/>
            </a:endParaRPr>
          </a:p>
        </p:txBody>
      </p:sp>
      <p:sp>
        <p:nvSpPr>
          <p:cNvPr id="137" name="Google Shape;137;p13"/>
          <p:cNvSpPr txBox="1"/>
          <p:nvPr/>
        </p:nvSpPr>
        <p:spPr>
          <a:xfrm>
            <a:off x="4749399" y="3829382"/>
            <a:ext cx="615000" cy="63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200">
              <a:solidFill>
                <a:schemeClr val="dk1"/>
              </a:solidFill>
              <a:latin typeface="Mukta ExtraBold"/>
              <a:ea typeface="Mukta ExtraBold"/>
              <a:cs typeface="Mukta ExtraBold"/>
              <a:sym typeface="Mukta ExtraBold"/>
            </a:endParaRPr>
          </a:p>
        </p:txBody>
      </p:sp>
      <p:sp>
        <p:nvSpPr>
          <p:cNvPr id="138" name="Google Shape;138;p13"/>
          <p:cNvSpPr txBox="1"/>
          <p:nvPr/>
        </p:nvSpPr>
        <p:spPr>
          <a:xfrm>
            <a:off x="5478125" y="3958375"/>
            <a:ext cx="2832000" cy="5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chemeClr val="dk1"/>
              </a:solidFill>
              <a:latin typeface="Roboto"/>
              <a:ea typeface="Roboto"/>
              <a:cs typeface="Roboto"/>
              <a:sym typeface="Roboto"/>
            </a:endParaRPr>
          </a:p>
        </p:txBody>
      </p:sp>
      <p:sp>
        <p:nvSpPr>
          <p:cNvPr id="139" name="Google Shape;139;p13"/>
          <p:cNvSpPr txBox="1"/>
          <p:nvPr>
            <p:ph idx="2" type="title"/>
          </p:nvPr>
        </p:nvSpPr>
        <p:spPr>
          <a:xfrm>
            <a:off x="1445500" y="1339939"/>
            <a:ext cx="2832000" cy="390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0" name="Google Shape;140;p13"/>
          <p:cNvSpPr txBox="1"/>
          <p:nvPr>
            <p:ph hasCustomPrompt="1" idx="3" type="title"/>
          </p:nvPr>
        </p:nvSpPr>
        <p:spPr>
          <a:xfrm>
            <a:off x="618363" y="1363026"/>
            <a:ext cx="875700" cy="831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1" name="Google Shape;141;p13"/>
          <p:cNvSpPr txBox="1"/>
          <p:nvPr>
            <p:ph idx="1" type="subTitle"/>
          </p:nvPr>
        </p:nvSpPr>
        <p:spPr>
          <a:xfrm>
            <a:off x="1445500" y="1671601"/>
            <a:ext cx="2832000" cy="53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42" name="Google Shape;142;p13"/>
          <p:cNvSpPr txBox="1"/>
          <p:nvPr>
            <p:ph idx="4" type="title"/>
          </p:nvPr>
        </p:nvSpPr>
        <p:spPr>
          <a:xfrm>
            <a:off x="1445500" y="2547086"/>
            <a:ext cx="2832000" cy="390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3" name="Google Shape;143;p13"/>
          <p:cNvSpPr txBox="1"/>
          <p:nvPr>
            <p:ph hasCustomPrompt="1" idx="5" type="title"/>
          </p:nvPr>
        </p:nvSpPr>
        <p:spPr>
          <a:xfrm>
            <a:off x="618363" y="2552751"/>
            <a:ext cx="875700" cy="831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4" name="Google Shape;144;p13"/>
          <p:cNvSpPr txBox="1"/>
          <p:nvPr>
            <p:ph idx="6" type="subTitle"/>
          </p:nvPr>
        </p:nvSpPr>
        <p:spPr>
          <a:xfrm>
            <a:off x="1445500" y="2881860"/>
            <a:ext cx="2832000" cy="53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45" name="Google Shape;145;p13"/>
          <p:cNvSpPr txBox="1"/>
          <p:nvPr>
            <p:ph idx="7" type="subTitle"/>
          </p:nvPr>
        </p:nvSpPr>
        <p:spPr>
          <a:xfrm>
            <a:off x="5705200" y="1671589"/>
            <a:ext cx="2832000" cy="53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46" name="Google Shape;146;p13"/>
          <p:cNvSpPr txBox="1"/>
          <p:nvPr>
            <p:ph idx="8" type="title"/>
          </p:nvPr>
        </p:nvSpPr>
        <p:spPr>
          <a:xfrm>
            <a:off x="5705200" y="1339939"/>
            <a:ext cx="2832000" cy="390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7" name="Google Shape;147;p13"/>
          <p:cNvSpPr txBox="1"/>
          <p:nvPr>
            <p:ph hasCustomPrompt="1" idx="9" type="title"/>
          </p:nvPr>
        </p:nvSpPr>
        <p:spPr>
          <a:xfrm>
            <a:off x="4878063" y="1363026"/>
            <a:ext cx="875700" cy="831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8" name="Google Shape;148;p13"/>
          <p:cNvSpPr txBox="1"/>
          <p:nvPr>
            <p:ph idx="13" type="title"/>
          </p:nvPr>
        </p:nvSpPr>
        <p:spPr>
          <a:xfrm>
            <a:off x="5705200" y="2547076"/>
            <a:ext cx="2832000" cy="390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9" name="Google Shape;149;p13"/>
          <p:cNvSpPr txBox="1"/>
          <p:nvPr>
            <p:ph hasCustomPrompt="1" idx="14" type="title"/>
          </p:nvPr>
        </p:nvSpPr>
        <p:spPr>
          <a:xfrm>
            <a:off x="4878063" y="2552751"/>
            <a:ext cx="875700" cy="831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0" name="Google Shape;150;p13"/>
          <p:cNvSpPr txBox="1"/>
          <p:nvPr>
            <p:ph idx="15" type="subTitle"/>
          </p:nvPr>
        </p:nvSpPr>
        <p:spPr>
          <a:xfrm>
            <a:off x="5705200" y="2881863"/>
            <a:ext cx="2832000" cy="53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51" name="Google Shape;151;p13"/>
          <p:cNvSpPr txBox="1"/>
          <p:nvPr>
            <p:ph idx="16" type="title"/>
          </p:nvPr>
        </p:nvSpPr>
        <p:spPr>
          <a:xfrm>
            <a:off x="1445500" y="3728076"/>
            <a:ext cx="2832000" cy="390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2" name="Google Shape;152;p13"/>
          <p:cNvSpPr txBox="1"/>
          <p:nvPr>
            <p:ph hasCustomPrompt="1" idx="17" type="title"/>
          </p:nvPr>
        </p:nvSpPr>
        <p:spPr>
          <a:xfrm>
            <a:off x="618363" y="3742476"/>
            <a:ext cx="875700" cy="831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3" name="Google Shape;153;p13"/>
          <p:cNvSpPr txBox="1"/>
          <p:nvPr>
            <p:ph idx="18" type="subTitle"/>
          </p:nvPr>
        </p:nvSpPr>
        <p:spPr>
          <a:xfrm>
            <a:off x="1445500" y="4062851"/>
            <a:ext cx="2832000" cy="53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54" name="Google Shape;154;p13"/>
          <p:cNvSpPr txBox="1"/>
          <p:nvPr>
            <p:ph idx="19" type="title"/>
          </p:nvPr>
        </p:nvSpPr>
        <p:spPr>
          <a:xfrm>
            <a:off x="5705200" y="3728076"/>
            <a:ext cx="2832000" cy="390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5" name="Google Shape;155;p13"/>
          <p:cNvSpPr txBox="1"/>
          <p:nvPr>
            <p:ph hasCustomPrompt="1" idx="20" type="title"/>
          </p:nvPr>
        </p:nvSpPr>
        <p:spPr>
          <a:xfrm>
            <a:off x="4878063" y="3742476"/>
            <a:ext cx="875700" cy="831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6" name="Google Shape;156;p13"/>
          <p:cNvSpPr txBox="1"/>
          <p:nvPr>
            <p:ph idx="21" type="subTitle"/>
          </p:nvPr>
        </p:nvSpPr>
        <p:spPr>
          <a:xfrm>
            <a:off x="5705200" y="4062851"/>
            <a:ext cx="2832000" cy="53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grpSp>
        <p:nvGrpSpPr>
          <p:cNvPr id="157" name="Google Shape;157;p13"/>
          <p:cNvGrpSpPr/>
          <p:nvPr/>
        </p:nvGrpSpPr>
        <p:grpSpPr>
          <a:xfrm>
            <a:off x="230983" y="145925"/>
            <a:ext cx="482458" cy="241200"/>
            <a:chOff x="719996" y="145925"/>
            <a:chExt cx="482458" cy="241200"/>
          </a:xfrm>
        </p:grpSpPr>
        <p:sp>
          <p:nvSpPr>
            <p:cNvPr id="158" name="Google Shape;158;p13"/>
            <p:cNvSpPr/>
            <p:nvPr/>
          </p:nvSpPr>
          <p:spPr>
            <a:xfrm rot="10800000">
              <a:off x="719996" y="145925"/>
              <a:ext cx="241200" cy="241200"/>
            </a:xfrm>
            <a:prstGeom prst="pie">
              <a:avLst>
                <a:gd fmla="val 5457876" name="adj1"/>
                <a:gd fmla="val 16200000" name="adj2"/>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3"/>
            <p:cNvSpPr/>
            <p:nvPr/>
          </p:nvSpPr>
          <p:spPr>
            <a:xfrm rot="10800000">
              <a:off x="961254" y="145925"/>
              <a:ext cx="241200" cy="241200"/>
            </a:xfrm>
            <a:prstGeom prst="ellipse">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 name="Google Shape;160;p13"/>
          <p:cNvGrpSpPr/>
          <p:nvPr/>
        </p:nvGrpSpPr>
        <p:grpSpPr>
          <a:xfrm rot="10800000">
            <a:off x="8430558" y="145925"/>
            <a:ext cx="482458" cy="241200"/>
            <a:chOff x="719996" y="145925"/>
            <a:chExt cx="482458" cy="241200"/>
          </a:xfrm>
        </p:grpSpPr>
        <p:sp>
          <p:nvSpPr>
            <p:cNvPr id="161" name="Google Shape;161;p13"/>
            <p:cNvSpPr/>
            <p:nvPr/>
          </p:nvSpPr>
          <p:spPr>
            <a:xfrm rot="10800000">
              <a:off x="719996" y="145925"/>
              <a:ext cx="241200" cy="241200"/>
            </a:xfrm>
            <a:prstGeom prst="pie">
              <a:avLst>
                <a:gd fmla="val 5457876" name="adj1"/>
                <a:gd fmla="val 16200000" name="adj2"/>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3"/>
            <p:cNvSpPr/>
            <p:nvPr/>
          </p:nvSpPr>
          <p:spPr>
            <a:xfrm rot="10800000">
              <a:off x="961254" y="145925"/>
              <a:ext cx="241200" cy="241200"/>
            </a:xfrm>
            <a:prstGeom prst="ellipse">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63" name="Shape 163"/>
        <p:cNvGrpSpPr/>
        <p:nvPr/>
      </p:nvGrpSpPr>
      <p:grpSpPr>
        <a:xfrm>
          <a:off x="0" y="0"/>
          <a:ext cx="0" cy="0"/>
          <a:chOff x="0" y="0"/>
          <a:chExt cx="0" cy="0"/>
        </a:xfrm>
      </p:grpSpPr>
      <p:sp>
        <p:nvSpPr>
          <p:cNvPr id="164" name="Google Shape;164;p14"/>
          <p:cNvSpPr/>
          <p:nvPr/>
        </p:nvSpPr>
        <p:spPr>
          <a:xfrm>
            <a:off x="491400" y="1028100"/>
            <a:ext cx="6204900" cy="3087300"/>
          </a:xfrm>
          <a:prstGeom prst="roundRect">
            <a:avLst>
              <a:gd fmla="val 9091"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5" name="Google Shape;165;p14"/>
          <p:cNvSpPr/>
          <p:nvPr/>
        </p:nvSpPr>
        <p:spPr>
          <a:xfrm rot="5400000">
            <a:off x="117300" y="4218500"/>
            <a:ext cx="1649700" cy="1884300"/>
          </a:xfrm>
          <a:prstGeom prst="pie">
            <a:avLst>
              <a:gd fmla="val 5346063" name="adj1"/>
              <a:gd fmla="val 1620000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4"/>
          <p:cNvSpPr/>
          <p:nvPr/>
        </p:nvSpPr>
        <p:spPr>
          <a:xfrm rot="-5400000">
            <a:off x="5607825" y="-1098550"/>
            <a:ext cx="1650900" cy="1884300"/>
          </a:xfrm>
          <a:prstGeom prst="pie">
            <a:avLst>
              <a:gd fmla="val 5346063" name="adj1"/>
              <a:gd fmla="val 1620000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4"/>
          <p:cNvSpPr txBox="1"/>
          <p:nvPr>
            <p:ph type="title"/>
          </p:nvPr>
        </p:nvSpPr>
        <p:spPr>
          <a:xfrm>
            <a:off x="844113" y="3323998"/>
            <a:ext cx="3529500" cy="340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000"/>
              <a:buNone/>
              <a:defRPr b="1" sz="2500">
                <a:solidFill>
                  <a:schemeClr val="lt1"/>
                </a:solidFill>
              </a:defRPr>
            </a:lvl1pPr>
            <a:lvl2pPr lvl="1" rtl="0" algn="ctr">
              <a:spcBef>
                <a:spcPts val="0"/>
              </a:spcBef>
              <a:spcAft>
                <a:spcPts val="0"/>
              </a:spcAft>
              <a:buClr>
                <a:schemeClr val="lt1"/>
              </a:buClr>
              <a:buSzPts val="3000"/>
              <a:buNone/>
              <a:defRPr sz="3000">
                <a:solidFill>
                  <a:schemeClr val="lt1"/>
                </a:solidFill>
              </a:defRPr>
            </a:lvl2pPr>
            <a:lvl3pPr lvl="2" rtl="0" algn="ctr">
              <a:spcBef>
                <a:spcPts val="0"/>
              </a:spcBef>
              <a:spcAft>
                <a:spcPts val="0"/>
              </a:spcAft>
              <a:buClr>
                <a:schemeClr val="lt1"/>
              </a:buClr>
              <a:buSzPts val="3000"/>
              <a:buNone/>
              <a:defRPr sz="3000">
                <a:solidFill>
                  <a:schemeClr val="lt1"/>
                </a:solidFill>
              </a:defRPr>
            </a:lvl3pPr>
            <a:lvl4pPr lvl="3" rtl="0" algn="ctr">
              <a:spcBef>
                <a:spcPts val="0"/>
              </a:spcBef>
              <a:spcAft>
                <a:spcPts val="0"/>
              </a:spcAft>
              <a:buClr>
                <a:schemeClr val="lt1"/>
              </a:buClr>
              <a:buSzPts val="3000"/>
              <a:buNone/>
              <a:defRPr sz="3000">
                <a:solidFill>
                  <a:schemeClr val="lt1"/>
                </a:solidFill>
              </a:defRPr>
            </a:lvl4pPr>
            <a:lvl5pPr lvl="4" rtl="0" algn="ctr">
              <a:spcBef>
                <a:spcPts val="0"/>
              </a:spcBef>
              <a:spcAft>
                <a:spcPts val="0"/>
              </a:spcAft>
              <a:buClr>
                <a:schemeClr val="lt1"/>
              </a:buClr>
              <a:buSzPts val="3000"/>
              <a:buNone/>
              <a:defRPr sz="3000">
                <a:solidFill>
                  <a:schemeClr val="lt1"/>
                </a:solidFill>
              </a:defRPr>
            </a:lvl5pPr>
            <a:lvl6pPr lvl="5" rtl="0" algn="ctr">
              <a:spcBef>
                <a:spcPts val="0"/>
              </a:spcBef>
              <a:spcAft>
                <a:spcPts val="0"/>
              </a:spcAft>
              <a:buClr>
                <a:schemeClr val="lt1"/>
              </a:buClr>
              <a:buSzPts val="3000"/>
              <a:buNone/>
              <a:defRPr sz="3000">
                <a:solidFill>
                  <a:schemeClr val="lt1"/>
                </a:solidFill>
              </a:defRPr>
            </a:lvl6pPr>
            <a:lvl7pPr lvl="6" rtl="0" algn="ctr">
              <a:spcBef>
                <a:spcPts val="0"/>
              </a:spcBef>
              <a:spcAft>
                <a:spcPts val="0"/>
              </a:spcAft>
              <a:buClr>
                <a:schemeClr val="lt1"/>
              </a:buClr>
              <a:buSzPts val="3000"/>
              <a:buNone/>
              <a:defRPr sz="3000">
                <a:solidFill>
                  <a:schemeClr val="lt1"/>
                </a:solidFill>
              </a:defRPr>
            </a:lvl7pPr>
            <a:lvl8pPr lvl="7" rtl="0" algn="ctr">
              <a:spcBef>
                <a:spcPts val="0"/>
              </a:spcBef>
              <a:spcAft>
                <a:spcPts val="0"/>
              </a:spcAft>
              <a:buClr>
                <a:schemeClr val="lt1"/>
              </a:buClr>
              <a:buSzPts val="3000"/>
              <a:buNone/>
              <a:defRPr sz="3000">
                <a:solidFill>
                  <a:schemeClr val="lt1"/>
                </a:solidFill>
              </a:defRPr>
            </a:lvl8pPr>
            <a:lvl9pPr lvl="8" rtl="0" algn="ctr">
              <a:spcBef>
                <a:spcPts val="0"/>
              </a:spcBef>
              <a:spcAft>
                <a:spcPts val="0"/>
              </a:spcAft>
              <a:buClr>
                <a:schemeClr val="lt1"/>
              </a:buClr>
              <a:buSzPts val="3000"/>
              <a:buNone/>
              <a:defRPr sz="3000">
                <a:solidFill>
                  <a:schemeClr val="lt1"/>
                </a:solidFill>
              </a:defRPr>
            </a:lvl9pPr>
          </a:lstStyle>
          <a:p/>
        </p:txBody>
      </p:sp>
      <p:sp>
        <p:nvSpPr>
          <p:cNvPr id="168" name="Google Shape;168;p14"/>
          <p:cNvSpPr txBox="1"/>
          <p:nvPr>
            <p:ph idx="1" type="subTitle"/>
          </p:nvPr>
        </p:nvSpPr>
        <p:spPr>
          <a:xfrm>
            <a:off x="839794" y="1387235"/>
            <a:ext cx="5508300" cy="1472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2500"/>
              <a:buNone/>
              <a:defRPr sz="2100">
                <a:solidFill>
                  <a:schemeClr val="lt1"/>
                </a:solidFill>
              </a:defRPr>
            </a:lvl1pPr>
            <a:lvl2pPr lvl="1" rtl="0" algn="ctr">
              <a:lnSpc>
                <a:spcPct val="100000"/>
              </a:lnSpc>
              <a:spcBef>
                <a:spcPts val="0"/>
              </a:spcBef>
              <a:spcAft>
                <a:spcPts val="0"/>
              </a:spcAft>
              <a:buClr>
                <a:schemeClr val="lt1"/>
              </a:buClr>
              <a:buSzPts val="2500"/>
              <a:buNone/>
              <a:defRPr sz="2500">
                <a:solidFill>
                  <a:schemeClr val="lt1"/>
                </a:solidFill>
              </a:defRPr>
            </a:lvl2pPr>
            <a:lvl3pPr lvl="2" rtl="0" algn="ctr">
              <a:lnSpc>
                <a:spcPct val="100000"/>
              </a:lnSpc>
              <a:spcBef>
                <a:spcPts val="0"/>
              </a:spcBef>
              <a:spcAft>
                <a:spcPts val="0"/>
              </a:spcAft>
              <a:buClr>
                <a:schemeClr val="lt1"/>
              </a:buClr>
              <a:buSzPts val="2500"/>
              <a:buNone/>
              <a:defRPr sz="2500">
                <a:solidFill>
                  <a:schemeClr val="lt1"/>
                </a:solidFill>
              </a:defRPr>
            </a:lvl3pPr>
            <a:lvl4pPr lvl="3" rtl="0" algn="ctr">
              <a:lnSpc>
                <a:spcPct val="100000"/>
              </a:lnSpc>
              <a:spcBef>
                <a:spcPts val="0"/>
              </a:spcBef>
              <a:spcAft>
                <a:spcPts val="0"/>
              </a:spcAft>
              <a:buClr>
                <a:schemeClr val="lt1"/>
              </a:buClr>
              <a:buSzPts val="2500"/>
              <a:buNone/>
              <a:defRPr sz="2500">
                <a:solidFill>
                  <a:schemeClr val="lt1"/>
                </a:solidFill>
              </a:defRPr>
            </a:lvl4pPr>
            <a:lvl5pPr lvl="4" rtl="0" algn="ctr">
              <a:lnSpc>
                <a:spcPct val="100000"/>
              </a:lnSpc>
              <a:spcBef>
                <a:spcPts val="0"/>
              </a:spcBef>
              <a:spcAft>
                <a:spcPts val="0"/>
              </a:spcAft>
              <a:buClr>
                <a:schemeClr val="lt1"/>
              </a:buClr>
              <a:buSzPts val="2500"/>
              <a:buNone/>
              <a:defRPr sz="2500">
                <a:solidFill>
                  <a:schemeClr val="lt1"/>
                </a:solidFill>
              </a:defRPr>
            </a:lvl5pPr>
            <a:lvl6pPr lvl="5" rtl="0" algn="ctr">
              <a:lnSpc>
                <a:spcPct val="100000"/>
              </a:lnSpc>
              <a:spcBef>
                <a:spcPts val="0"/>
              </a:spcBef>
              <a:spcAft>
                <a:spcPts val="0"/>
              </a:spcAft>
              <a:buClr>
                <a:schemeClr val="lt1"/>
              </a:buClr>
              <a:buSzPts val="2500"/>
              <a:buNone/>
              <a:defRPr sz="2500">
                <a:solidFill>
                  <a:schemeClr val="lt1"/>
                </a:solidFill>
              </a:defRPr>
            </a:lvl6pPr>
            <a:lvl7pPr lvl="6" rtl="0" algn="ctr">
              <a:lnSpc>
                <a:spcPct val="100000"/>
              </a:lnSpc>
              <a:spcBef>
                <a:spcPts val="0"/>
              </a:spcBef>
              <a:spcAft>
                <a:spcPts val="0"/>
              </a:spcAft>
              <a:buClr>
                <a:schemeClr val="lt1"/>
              </a:buClr>
              <a:buSzPts val="2500"/>
              <a:buNone/>
              <a:defRPr sz="2500">
                <a:solidFill>
                  <a:schemeClr val="lt1"/>
                </a:solidFill>
              </a:defRPr>
            </a:lvl7pPr>
            <a:lvl8pPr lvl="7" rtl="0" algn="ctr">
              <a:lnSpc>
                <a:spcPct val="100000"/>
              </a:lnSpc>
              <a:spcBef>
                <a:spcPts val="0"/>
              </a:spcBef>
              <a:spcAft>
                <a:spcPts val="0"/>
              </a:spcAft>
              <a:buClr>
                <a:schemeClr val="lt1"/>
              </a:buClr>
              <a:buSzPts val="2500"/>
              <a:buNone/>
              <a:defRPr sz="2500">
                <a:solidFill>
                  <a:schemeClr val="lt1"/>
                </a:solidFill>
              </a:defRPr>
            </a:lvl8pPr>
            <a:lvl9pPr lvl="8" rtl="0" algn="ctr">
              <a:lnSpc>
                <a:spcPct val="100000"/>
              </a:lnSpc>
              <a:spcBef>
                <a:spcPts val="0"/>
              </a:spcBef>
              <a:spcAft>
                <a:spcPts val="0"/>
              </a:spcAft>
              <a:buClr>
                <a:schemeClr val="lt1"/>
              </a:buClr>
              <a:buSzPts val="2500"/>
              <a:buNone/>
              <a:defRPr sz="2500">
                <a:solidFill>
                  <a:schemeClr val="lt1"/>
                </a:solidFill>
              </a:defRPr>
            </a:lvl9pPr>
          </a:lstStyle>
          <a:p/>
        </p:txBody>
      </p:sp>
      <p:grpSp>
        <p:nvGrpSpPr>
          <p:cNvPr id="169" name="Google Shape;169;p14"/>
          <p:cNvGrpSpPr/>
          <p:nvPr/>
        </p:nvGrpSpPr>
        <p:grpSpPr>
          <a:xfrm>
            <a:off x="230983" y="145925"/>
            <a:ext cx="482458" cy="241200"/>
            <a:chOff x="719996" y="145925"/>
            <a:chExt cx="482458" cy="241200"/>
          </a:xfrm>
        </p:grpSpPr>
        <p:sp>
          <p:nvSpPr>
            <p:cNvPr id="170" name="Google Shape;170;p14"/>
            <p:cNvSpPr/>
            <p:nvPr/>
          </p:nvSpPr>
          <p:spPr>
            <a:xfrm rot="10800000">
              <a:off x="719996" y="145925"/>
              <a:ext cx="241200" cy="241200"/>
            </a:xfrm>
            <a:prstGeom prst="pie">
              <a:avLst>
                <a:gd fmla="val 5457876" name="adj1"/>
                <a:gd fmla="val 16200000" name="adj2"/>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4"/>
            <p:cNvSpPr/>
            <p:nvPr/>
          </p:nvSpPr>
          <p:spPr>
            <a:xfrm rot="10800000">
              <a:off x="961254" y="145925"/>
              <a:ext cx="241200" cy="241200"/>
            </a:xfrm>
            <a:prstGeom prst="ellipse">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 name="Google Shape;172;p14"/>
          <p:cNvGrpSpPr/>
          <p:nvPr/>
        </p:nvGrpSpPr>
        <p:grpSpPr>
          <a:xfrm rot="10800000">
            <a:off x="8430558" y="145925"/>
            <a:ext cx="482458" cy="241200"/>
            <a:chOff x="719996" y="145925"/>
            <a:chExt cx="482458" cy="241200"/>
          </a:xfrm>
        </p:grpSpPr>
        <p:sp>
          <p:nvSpPr>
            <p:cNvPr id="173" name="Google Shape;173;p14"/>
            <p:cNvSpPr/>
            <p:nvPr/>
          </p:nvSpPr>
          <p:spPr>
            <a:xfrm rot="10800000">
              <a:off x="719996" y="145925"/>
              <a:ext cx="241200" cy="241200"/>
            </a:xfrm>
            <a:prstGeom prst="pie">
              <a:avLst>
                <a:gd fmla="val 5457876" name="adj1"/>
                <a:gd fmla="val 16200000" name="adj2"/>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4"/>
            <p:cNvSpPr/>
            <p:nvPr/>
          </p:nvSpPr>
          <p:spPr>
            <a:xfrm rot="10800000">
              <a:off x="961254" y="145925"/>
              <a:ext cx="241200" cy="241200"/>
            </a:xfrm>
            <a:prstGeom prst="ellipse">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_1">
    <p:spTree>
      <p:nvGrpSpPr>
        <p:cNvPr id="175" name="Shape 175"/>
        <p:cNvGrpSpPr/>
        <p:nvPr/>
      </p:nvGrpSpPr>
      <p:grpSpPr>
        <a:xfrm>
          <a:off x="0" y="0"/>
          <a:ext cx="0" cy="0"/>
          <a:chOff x="0" y="0"/>
          <a:chExt cx="0" cy="0"/>
        </a:xfrm>
      </p:grpSpPr>
      <p:sp>
        <p:nvSpPr>
          <p:cNvPr id="176" name="Google Shape;176;p15"/>
          <p:cNvSpPr txBox="1"/>
          <p:nvPr>
            <p:ph idx="1" type="subTitle"/>
          </p:nvPr>
        </p:nvSpPr>
        <p:spPr>
          <a:xfrm>
            <a:off x="1306162" y="2180350"/>
            <a:ext cx="2695800" cy="86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lt1"/>
                </a:solidFill>
              </a:defRPr>
            </a:lvl1pPr>
            <a:lvl2pPr lvl="1" rtl="0" algn="ctr">
              <a:lnSpc>
                <a:spcPct val="100000"/>
              </a:lnSpc>
              <a:spcBef>
                <a:spcPts val="160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7" name="Google Shape;177;p15"/>
          <p:cNvSpPr txBox="1"/>
          <p:nvPr>
            <p:ph type="title"/>
          </p:nvPr>
        </p:nvSpPr>
        <p:spPr>
          <a:xfrm>
            <a:off x="720000" y="525250"/>
            <a:ext cx="7704000" cy="572100"/>
          </a:xfrm>
          <a:prstGeom prst="rect">
            <a:avLst/>
          </a:prstGeom>
          <a:noFill/>
        </p:spPr>
        <p:txBody>
          <a:bodyPr anchorCtr="0" anchor="ctr" bIns="0" lIns="0" spcFirstLastPara="1" rIns="0" wrap="square" tIns="0">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78" name="Google Shape;178;p15"/>
          <p:cNvGrpSpPr/>
          <p:nvPr/>
        </p:nvGrpSpPr>
        <p:grpSpPr>
          <a:xfrm>
            <a:off x="230983" y="145925"/>
            <a:ext cx="482458" cy="241200"/>
            <a:chOff x="719996" y="145925"/>
            <a:chExt cx="482458" cy="241200"/>
          </a:xfrm>
        </p:grpSpPr>
        <p:sp>
          <p:nvSpPr>
            <p:cNvPr id="179" name="Google Shape;179;p15"/>
            <p:cNvSpPr/>
            <p:nvPr/>
          </p:nvSpPr>
          <p:spPr>
            <a:xfrm rot="10800000">
              <a:off x="719996" y="145925"/>
              <a:ext cx="241200" cy="241200"/>
            </a:xfrm>
            <a:prstGeom prst="pie">
              <a:avLst>
                <a:gd fmla="val 5457876" name="adj1"/>
                <a:gd fmla="val 16200000" name="adj2"/>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5"/>
            <p:cNvSpPr/>
            <p:nvPr/>
          </p:nvSpPr>
          <p:spPr>
            <a:xfrm rot="10800000">
              <a:off x="961254" y="145925"/>
              <a:ext cx="241200" cy="241200"/>
            </a:xfrm>
            <a:prstGeom prst="ellipse">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1" name="Google Shape;181;p15"/>
          <p:cNvGrpSpPr/>
          <p:nvPr/>
        </p:nvGrpSpPr>
        <p:grpSpPr>
          <a:xfrm rot="10800000">
            <a:off x="8430558" y="145925"/>
            <a:ext cx="482458" cy="241200"/>
            <a:chOff x="719996" y="145925"/>
            <a:chExt cx="482458" cy="241200"/>
          </a:xfrm>
        </p:grpSpPr>
        <p:sp>
          <p:nvSpPr>
            <p:cNvPr id="182" name="Google Shape;182;p15"/>
            <p:cNvSpPr/>
            <p:nvPr/>
          </p:nvSpPr>
          <p:spPr>
            <a:xfrm rot="10800000">
              <a:off x="719996" y="145925"/>
              <a:ext cx="241200" cy="241200"/>
            </a:xfrm>
            <a:prstGeom prst="pie">
              <a:avLst>
                <a:gd fmla="val 5457876" name="adj1"/>
                <a:gd fmla="val 16200000" name="adj2"/>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5"/>
            <p:cNvSpPr/>
            <p:nvPr/>
          </p:nvSpPr>
          <p:spPr>
            <a:xfrm rot="10800000">
              <a:off x="961254" y="145925"/>
              <a:ext cx="241200" cy="241200"/>
            </a:xfrm>
            <a:prstGeom prst="ellipse">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 name="Google Shape;184;p15"/>
          <p:cNvSpPr/>
          <p:nvPr/>
        </p:nvSpPr>
        <p:spPr>
          <a:xfrm rot="10800000">
            <a:off x="-886037" y="3297000"/>
            <a:ext cx="1649700" cy="1884300"/>
          </a:xfrm>
          <a:prstGeom prst="pie">
            <a:avLst>
              <a:gd fmla="val 5346063" name="adj1"/>
              <a:gd fmla="val 1620000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5" name="Google Shape;185;p15"/>
          <p:cNvSpPr/>
          <p:nvPr/>
        </p:nvSpPr>
        <p:spPr>
          <a:xfrm>
            <a:off x="8337500" y="1470750"/>
            <a:ext cx="1650900" cy="1884300"/>
          </a:xfrm>
          <a:prstGeom prst="pie">
            <a:avLst>
              <a:gd fmla="val 5346063" name="adj1"/>
              <a:gd fmla="val 1620000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186" name="Shape 186"/>
        <p:cNvGrpSpPr/>
        <p:nvPr/>
      </p:nvGrpSpPr>
      <p:grpSpPr>
        <a:xfrm>
          <a:off x="0" y="0"/>
          <a:ext cx="0" cy="0"/>
          <a:chOff x="0" y="0"/>
          <a:chExt cx="0" cy="0"/>
        </a:xfrm>
      </p:grpSpPr>
      <p:sp>
        <p:nvSpPr>
          <p:cNvPr id="187" name="Google Shape;187;p16"/>
          <p:cNvSpPr txBox="1"/>
          <p:nvPr>
            <p:ph type="title"/>
          </p:nvPr>
        </p:nvSpPr>
        <p:spPr>
          <a:xfrm>
            <a:off x="719226" y="2490400"/>
            <a:ext cx="16785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88" name="Google Shape;188;p16"/>
          <p:cNvSpPr txBox="1"/>
          <p:nvPr>
            <p:ph idx="1" type="subTitle"/>
          </p:nvPr>
        </p:nvSpPr>
        <p:spPr>
          <a:xfrm>
            <a:off x="719225" y="2947608"/>
            <a:ext cx="2103300" cy="73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9" name="Google Shape;189;p16"/>
          <p:cNvSpPr txBox="1"/>
          <p:nvPr>
            <p:ph idx="2" type="title"/>
          </p:nvPr>
        </p:nvSpPr>
        <p:spPr>
          <a:xfrm>
            <a:off x="3509251" y="2490400"/>
            <a:ext cx="16785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0" name="Google Shape;190;p16"/>
          <p:cNvSpPr txBox="1"/>
          <p:nvPr>
            <p:ph idx="3" type="subTitle"/>
          </p:nvPr>
        </p:nvSpPr>
        <p:spPr>
          <a:xfrm>
            <a:off x="3509250" y="2947608"/>
            <a:ext cx="2103300" cy="73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1" name="Google Shape;191;p16"/>
          <p:cNvSpPr txBox="1"/>
          <p:nvPr>
            <p:ph idx="4" type="title"/>
          </p:nvPr>
        </p:nvSpPr>
        <p:spPr>
          <a:xfrm>
            <a:off x="6278051" y="2490400"/>
            <a:ext cx="17382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2" name="Google Shape;192;p16"/>
          <p:cNvSpPr txBox="1"/>
          <p:nvPr>
            <p:ph idx="5" type="subTitle"/>
          </p:nvPr>
        </p:nvSpPr>
        <p:spPr>
          <a:xfrm>
            <a:off x="6278050" y="2947608"/>
            <a:ext cx="2103300" cy="73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3" name="Google Shape;193;p16"/>
          <p:cNvSpPr txBox="1"/>
          <p:nvPr>
            <p:ph idx="6" type="title"/>
          </p:nvPr>
        </p:nvSpPr>
        <p:spPr>
          <a:xfrm>
            <a:off x="720000" y="525250"/>
            <a:ext cx="7704000" cy="572100"/>
          </a:xfrm>
          <a:prstGeom prst="rect">
            <a:avLst/>
          </a:prstGeom>
          <a:noFill/>
        </p:spPr>
        <p:txBody>
          <a:bodyPr anchorCtr="0" anchor="ctr" bIns="0" lIns="0" spcFirstLastPara="1" rIns="0" wrap="square" tIns="0">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94" name="Google Shape;194;p16"/>
          <p:cNvGrpSpPr/>
          <p:nvPr/>
        </p:nvGrpSpPr>
        <p:grpSpPr>
          <a:xfrm>
            <a:off x="230983" y="145925"/>
            <a:ext cx="482458" cy="241200"/>
            <a:chOff x="719996" y="145925"/>
            <a:chExt cx="482458" cy="241200"/>
          </a:xfrm>
        </p:grpSpPr>
        <p:sp>
          <p:nvSpPr>
            <p:cNvPr id="195" name="Google Shape;195;p16"/>
            <p:cNvSpPr/>
            <p:nvPr/>
          </p:nvSpPr>
          <p:spPr>
            <a:xfrm rot="10800000">
              <a:off x="719996" y="145925"/>
              <a:ext cx="241200" cy="241200"/>
            </a:xfrm>
            <a:prstGeom prst="pie">
              <a:avLst>
                <a:gd fmla="val 5457876" name="adj1"/>
                <a:gd fmla="val 16200000" name="adj2"/>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6"/>
            <p:cNvSpPr/>
            <p:nvPr/>
          </p:nvSpPr>
          <p:spPr>
            <a:xfrm rot="10800000">
              <a:off x="961254" y="145925"/>
              <a:ext cx="241200" cy="241200"/>
            </a:xfrm>
            <a:prstGeom prst="ellipse">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 name="Google Shape;197;p16"/>
          <p:cNvGrpSpPr/>
          <p:nvPr/>
        </p:nvGrpSpPr>
        <p:grpSpPr>
          <a:xfrm rot="10800000">
            <a:off x="8430558" y="145925"/>
            <a:ext cx="482458" cy="241200"/>
            <a:chOff x="719996" y="145925"/>
            <a:chExt cx="482458" cy="241200"/>
          </a:xfrm>
        </p:grpSpPr>
        <p:sp>
          <p:nvSpPr>
            <p:cNvPr id="198" name="Google Shape;198;p16"/>
            <p:cNvSpPr/>
            <p:nvPr/>
          </p:nvSpPr>
          <p:spPr>
            <a:xfrm rot="10800000">
              <a:off x="719996" y="145925"/>
              <a:ext cx="241200" cy="241200"/>
            </a:xfrm>
            <a:prstGeom prst="pie">
              <a:avLst>
                <a:gd fmla="val 5457876" name="adj1"/>
                <a:gd fmla="val 16200000" name="adj2"/>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6"/>
            <p:cNvSpPr/>
            <p:nvPr/>
          </p:nvSpPr>
          <p:spPr>
            <a:xfrm rot="10800000">
              <a:off x="961254" y="145925"/>
              <a:ext cx="241200" cy="241200"/>
            </a:xfrm>
            <a:prstGeom prst="ellipse">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0" name="Google Shape;200;p16"/>
          <p:cNvSpPr/>
          <p:nvPr/>
        </p:nvSpPr>
        <p:spPr>
          <a:xfrm rot="5400000">
            <a:off x="7377000" y="4206680"/>
            <a:ext cx="1649700" cy="1884300"/>
          </a:xfrm>
          <a:prstGeom prst="pie">
            <a:avLst>
              <a:gd fmla="val 5346063" name="adj1"/>
              <a:gd fmla="val 1620000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6"/>
          <p:cNvSpPr/>
          <p:nvPr/>
        </p:nvSpPr>
        <p:spPr>
          <a:xfrm rot="10800000">
            <a:off x="-886037" y="2733950"/>
            <a:ext cx="1649700" cy="1884300"/>
          </a:xfrm>
          <a:prstGeom prst="pie">
            <a:avLst>
              <a:gd fmla="val 5346063" name="adj1"/>
              <a:gd fmla="val 1620000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202" name="Shape 202"/>
        <p:cNvGrpSpPr/>
        <p:nvPr/>
      </p:nvGrpSpPr>
      <p:grpSpPr>
        <a:xfrm>
          <a:off x="0" y="0"/>
          <a:ext cx="0" cy="0"/>
          <a:chOff x="0" y="0"/>
          <a:chExt cx="0" cy="0"/>
        </a:xfrm>
      </p:grpSpPr>
      <p:sp>
        <p:nvSpPr>
          <p:cNvPr id="203" name="Google Shape;203;p17"/>
          <p:cNvSpPr/>
          <p:nvPr/>
        </p:nvSpPr>
        <p:spPr>
          <a:xfrm flipH="1" rot="10800000">
            <a:off x="8366339" y="3297000"/>
            <a:ext cx="1649700" cy="1884300"/>
          </a:xfrm>
          <a:prstGeom prst="pie">
            <a:avLst>
              <a:gd fmla="val 5346063" name="adj1"/>
              <a:gd fmla="val 1620000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4" name="Google Shape;204;p17"/>
          <p:cNvSpPr/>
          <p:nvPr/>
        </p:nvSpPr>
        <p:spPr>
          <a:xfrm flipH="1" rot="-5400000">
            <a:off x="102701" y="4225425"/>
            <a:ext cx="1650900" cy="1884300"/>
          </a:xfrm>
          <a:prstGeom prst="pie">
            <a:avLst>
              <a:gd fmla="val 5346063" name="adj1"/>
              <a:gd fmla="val 1620000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7"/>
          <p:cNvSpPr txBox="1"/>
          <p:nvPr>
            <p:ph type="title"/>
          </p:nvPr>
        </p:nvSpPr>
        <p:spPr>
          <a:xfrm>
            <a:off x="720000" y="1422750"/>
            <a:ext cx="21945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6" name="Google Shape;206;p17"/>
          <p:cNvSpPr txBox="1"/>
          <p:nvPr>
            <p:ph idx="1" type="subTitle"/>
          </p:nvPr>
        </p:nvSpPr>
        <p:spPr>
          <a:xfrm>
            <a:off x="720001" y="3811638"/>
            <a:ext cx="2194500" cy="54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7" name="Google Shape;207;p17"/>
          <p:cNvSpPr txBox="1"/>
          <p:nvPr>
            <p:ph idx="2" type="title"/>
          </p:nvPr>
        </p:nvSpPr>
        <p:spPr>
          <a:xfrm>
            <a:off x="3474750" y="1422750"/>
            <a:ext cx="21945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8" name="Google Shape;208;p17"/>
          <p:cNvSpPr txBox="1"/>
          <p:nvPr>
            <p:ph idx="3" type="subTitle"/>
          </p:nvPr>
        </p:nvSpPr>
        <p:spPr>
          <a:xfrm>
            <a:off x="3474751" y="3811638"/>
            <a:ext cx="2194500" cy="54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9" name="Google Shape;209;p17"/>
          <p:cNvSpPr txBox="1"/>
          <p:nvPr>
            <p:ph idx="4" type="title"/>
          </p:nvPr>
        </p:nvSpPr>
        <p:spPr>
          <a:xfrm>
            <a:off x="6229500" y="1422750"/>
            <a:ext cx="21945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0" name="Google Shape;210;p17"/>
          <p:cNvSpPr txBox="1"/>
          <p:nvPr>
            <p:ph idx="5" type="subTitle"/>
          </p:nvPr>
        </p:nvSpPr>
        <p:spPr>
          <a:xfrm>
            <a:off x="6229501" y="3811638"/>
            <a:ext cx="2194500" cy="54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1" name="Google Shape;211;p17"/>
          <p:cNvSpPr txBox="1"/>
          <p:nvPr>
            <p:ph idx="6" type="title"/>
          </p:nvPr>
        </p:nvSpPr>
        <p:spPr>
          <a:xfrm>
            <a:off x="720000" y="525250"/>
            <a:ext cx="7704000" cy="572100"/>
          </a:xfrm>
          <a:prstGeom prst="rect">
            <a:avLst/>
          </a:prstGeom>
          <a:noFill/>
        </p:spPr>
        <p:txBody>
          <a:bodyPr anchorCtr="0" anchor="ctr" bIns="0" lIns="0" spcFirstLastPara="1" rIns="0" wrap="square" tIns="0">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12" name="Google Shape;212;p17"/>
          <p:cNvGrpSpPr/>
          <p:nvPr/>
        </p:nvGrpSpPr>
        <p:grpSpPr>
          <a:xfrm>
            <a:off x="230983" y="145925"/>
            <a:ext cx="482458" cy="241200"/>
            <a:chOff x="719996" y="145925"/>
            <a:chExt cx="482458" cy="241200"/>
          </a:xfrm>
        </p:grpSpPr>
        <p:sp>
          <p:nvSpPr>
            <p:cNvPr id="213" name="Google Shape;213;p17"/>
            <p:cNvSpPr/>
            <p:nvPr/>
          </p:nvSpPr>
          <p:spPr>
            <a:xfrm rot="10800000">
              <a:off x="719996" y="145925"/>
              <a:ext cx="241200" cy="241200"/>
            </a:xfrm>
            <a:prstGeom prst="pie">
              <a:avLst>
                <a:gd fmla="val 5457876" name="adj1"/>
                <a:gd fmla="val 16200000" name="adj2"/>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7"/>
            <p:cNvSpPr/>
            <p:nvPr/>
          </p:nvSpPr>
          <p:spPr>
            <a:xfrm rot="10800000">
              <a:off x="961254" y="145925"/>
              <a:ext cx="241200" cy="241200"/>
            </a:xfrm>
            <a:prstGeom prst="ellipse">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 name="Google Shape;215;p17"/>
          <p:cNvGrpSpPr/>
          <p:nvPr/>
        </p:nvGrpSpPr>
        <p:grpSpPr>
          <a:xfrm rot="10800000">
            <a:off x="8430558" y="145925"/>
            <a:ext cx="482458" cy="241200"/>
            <a:chOff x="719996" y="145925"/>
            <a:chExt cx="482458" cy="241200"/>
          </a:xfrm>
        </p:grpSpPr>
        <p:sp>
          <p:nvSpPr>
            <p:cNvPr id="216" name="Google Shape;216;p17"/>
            <p:cNvSpPr/>
            <p:nvPr/>
          </p:nvSpPr>
          <p:spPr>
            <a:xfrm rot="10800000">
              <a:off x="719996" y="145925"/>
              <a:ext cx="241200" cy="241200"/>
            </a:xfrm>
            <a:prstGeom prst="pie">
              <a:avLst>
                <a:gd fmla="val 5457876" name="adj1"/>
                <a:gd fmla="val 16200000" name="adj2"/>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7"/>
            <p:cNvSpPr/>
            <p:nvPr/>
          </p:nvSpPr>
          <p:spPr>
            <a:xfrm rot="10800000">
              <a:off x="961254" y="145925"/>
              <a:ext cx="241200" cy="241200"/>
            </a:xfrm>
            <a:prstGeom prst="ellipse">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218" name="Shape 218"/>
        <p:cNvGrpSpPr/>
        <p:nvPr/>
      </p:nvGrpSpPr>
      <p:grpSpPr>
        <a:xfrm>
          <a:off x="0" y="0"/>
          <a:ext cx="0" cy="0"/>
          <a:chOff x="0" y="0"/>
          <a:chExt cx="0" cy="0"/>
        </a:xfrm>
      </p:grpSpPr>
      <p:sp>
        <p:nvSpPr>
          <p:cNvPr id="219" name="Google Shape;219;p18"/>
          <p:cNvSpPr/>
          <p:nvPr/>
        </p:nvSpPr>
        <p:spPr>
          <a:xfrm>
            <a:off x="8348920" y="2541250"/>
            <a:ext cx="1649700" cy="1884300"/>
          </a:xfrm>
          <a:prstGeom prst="pie">
            <a:avLst>
              <a:gd fmla="val 5346063" name="adj1"/>
              <a:gd fmla="val 1620000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0" name="Google Shape;220;p18"/>
          <p:cNvSpPr txBox="1"/>
          <p:nvPr>
            <p:ph type="title"/>
          </p:nvPr>
        </p:nvSpPr>
        <p:spPr>
          <a:xfrm>
            <a:off x="720000" y="525250"/>
            <a:ext cx="7704000" cy="572100"/>
          </a:xfrm>
          <a:prstGeom prst="rect">
            <a:avLst/>
          </a:prstGeom>
          <a:noFill/>
        </p:spPr>
        <p:txBody>
          <a:bodyPr anchorCtr="0" anchor="ctr" bIns="0" lIns="0" spcFirstLastPara="1" rIns="0" wrap="square" tIns="0">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21" name="Google Shape;221;p18"/>
          <p:cNvSpPr txBox="1"/>
          <p:nvPr>
            <p:ph idx="1" type="subTitle"/>
          </p:nvPr>
        </p:nvSpPr>
        <p:spPr>
          <a:xfrm>
            <a:off x="715476" y="1680375"/>
            <a:ext cx="1713300" cy="274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Bebas Neue"/>
              <a:buNone/>
              <a:defRPr b="1" sz="2000">
                <a:solidFill>
                  <a:schemeClr val="lt1"/>
                </a:solidFill>
                <a:latin typeface="Montserrat"/>
                <a:ea typeface="Montserrat"/>
                <a:cs typeface="Montserrat"/>
                <a:sym typeface="Montserrat"/>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222" name="Google Shape;222;p18"/>
          <p:cNvSpPr txBox="1"/>
          <p:nvPr>
            <p:ph idx="2" type="subTitle"/>
          </p:nvPr>
        </p:nvSpPr>
        <p:spPr>
          <a:xfrm>
            <a:off x="5211707" y="1680375"/>
            <a:ext cx="1762200" cy="274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Bebas Neue"/>
              <a:buNone/>
              <a:defRPr b="1" sz="2000">
                <a:latin typeface="Montserrat"/>
                <a:ea typeface="Montserrat"/>
                <a:cs typeface="Montserrat"/>
                <a:sym typeface="Montserrat"/>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223" name="Google Shape;223;p18"/>
          <p:cNvSpPr txBox="1"/>
          <p:nvPr>
            <p:ph idx="3" type="subTitle"/>
          </p:nvPr>
        </p:nvSpPr>
        <p:spPr>
          <a:xfrm>
            <a:off x="715475" y="1994925"/>
            <a:ext cx="3260400" cy="706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4" name="Google Shape;224;p18"/>
          <p:cNvSpPr txBox="1"/>
          <p:nvPr>
            <p:ph idx="4" type="subTitle"/>
          </p:nvPr>
        </p:nvSpPr>
        <p:spPr>
          <a:xfrm>
            <a:off x="5211706" y="1994925"/>
            <a:ext cx="3210000" cy="706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5" name="Google Shape;225;p18"/>
          <p:cNvSpPr txBox="1"/>
          <p:nvPr>
            <p:ph idx="5" type="subTitle"/>
          </p:nvPr>
        </p:nvSpPr>
        <p:spPr>
          <a:xfrm>
            <a:off x="715476" y="3495425"/>
            <a:ext cx="1713300" cy="274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Bebas Neue"/>
              <a:buNone/>
              <a:defRPr b="1" sz="2000">
                <a:latin typeface="Montserrat"/>
                <a:ea typeface="Montserrat"/>
                <a:cs typeface="Montserrat"/>
                <a:sym typeface="Montserrat"/>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226" name="Google Shape;226;p18"/>
          <p:cNvSpPr txBox="1"/>
          <p:nvPr>
            <p:ph idx="6" type="subTitle"/>
          </p:nvPr>
        </p:nvSpPr>
        <p:spPr>
          <a:xfrm>
            <a:off x="5211707" y="3495425"/>
            <a:ext cx="1762200" cy="274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Bebas Neue"/>
              <a:buNone/>
              <a:defRPr b="1" sz="2000">
                <a:solidFill>
                  <a:schemeClr val="lt1"/>
                </a:solidFill>
                <a:latin typeface="Montserrat"/>
                <a:ea typeface="Montserrat"/>
                <a:cs typeface="Montserrat"/>
                <a:sym typeface="Montserrat"/>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227" name="Google Shape;227;p18"/>
          <p:cNvSpPr txBox="1"/>
          <p:nvPr>
            <p:ph idx="7" type="subTitle"/>
          </p:nvPr>
        </p:nvSpPr>
        <p:spPr>
          <a:xfrm>
            <a:off x="715475" y="3809975"/>
            <a:ext cx="3260400" cy="706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8" name="Google Shape;228;p18"/>
          <p:cNvSpPr txBox="1"/>
          <p:nvPr>
            <p:ph idx="8" type="subTitle"/>
          </p:nvPr>
        </p:nvSpPr>
        <p:spPr>
          <a:xfrm>
            <a:off x="5211706" y="3809975"/>
            <a:ext cx="3210000" cy="706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29" name="Google Shape;229;p18"/>
          <p:cNvGrpSpPr/>
          <p:nvPr/>
        </p:nvGrpSpPr>
        <p:grpSpPr>
          <a:xfrm>
            <a:off x="230983" y="145925"/>
            <a:ext cx="482458" cy="241200"/>
            <a:chOff x="719996" y="145925"/>
            <a:chExt cx="482458" cy="241200"/>
          </a:xfrm>
        </p:grpSpPr>
        <p:sp>
          <p:nvSpPr>
            <p:cNvPr id="230" name="Google Shape;230;p18"/>
            <p:cNvSpPr/>
            <p:nvPr/>
          </p:nvSpPr>
          <p:spPr>
            <a:xfrm rot="10800000">
              <a:off x="719996" y="145925"/>
              <a:ext cx="241200" cy="241200"/>
            </a:xfrm>
            <a:prstGeom prst="pie">
              <a:avLst>
                <a:gd fmla="val 5457876" name="adj1"/>
                <a:gd fmla="val 16200000" name="adj2"/>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8"/>
            <p:cNvSpPr/>
            <p:nvPr/>
          </p:nvSpPr>
          <p:spPr>
            <a:xfrm rot="10800000">
              <a:off x="961254" y="145925"/>
              <a:ext cx="241200" cy="241200"/>
            </a:xfrm>
            <a:prstGeom prst="ellipse">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 name="Google Shape;232;p18"/>
          <p:cNvGrpSpPr/>
          <p:nvPr/>
        </p:nvGrpSpPr>
        <p:grpSpPr>
          <a:xfrm rot="10800000">
            <a:off x="8430558" y="145925"/>
            <a:ext cx="482458" cy="241200"/>
            <a:chOff x="719996" y="145925"/>
            <a:chExt cx="482458" cy="241200"/>
          </a:xfrm>
        </p:grpSpPr>
        <p:sp>
          <p:nvSpPr>
            <p:cNvPr id="233" name="Google Shape;233;p18"/>
            <p:cNvSpPr/>
            <p:nvPr/>
          </p:nvSpPr>
          <p:spPr>
            <a:xfrm rot="10800000">
              <a:off x="719996" y="145925"/>
              <a:ext cx="241200" cy="241200"/>
            </a:xfrm>
            <a:prstGeom prst="pie">
              <a:avLst>
                <a:gd fmla="val 5457876" name="adj1"/>
                <a:gd fmla="val 16200000" name="adj2"/>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8"/>
            <p:cNvSpPr/>
            <p:nvPr/>
          </p:nvSpPr>
          <p:spPr>
            <a:xfrm rot="10800000">
              <a:off x="961254" y="145925"/>
              <a:ext cx="241200" cy="241200"/>
            </a:xfrm>
            <a:prstGeom prst="ellipse">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235" name="Shape 235"/>
        <p:cNvGrpSpPr/>
        <p:nvPr/>
      </p:nvGrpSpPr>
      <p:grpSpPr>
        <a:xfrm>
          <a:off x="0" y="0"/>
          <a:ext cx="0" cy="0"/>
          <a:chOff x="0" y="0"/>
          <a:chExt cx="0" cy="0"/>
        </a:xfrm>
      </p:grpSpPr>
      <p:sp>
        <p:nvSpPr>
          <p:cNvPr id="236" name="Google Shape;236;p19"/>
          <p:cNvSpPr txBox="1"/>
          <p:nvPr>
            <p:ph type="title"/>
          </p:nvPr>
        </p:nvSpPr>
        <p:spPr>
          <a:xfrm>
            <a:off x="641062" y="1669388"/>
            <a:ext cx="16845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37" name="Google Shape;237;p19"/>
          <p:cNvSpPr txBox="1"/>
          <p:nvPr>
            <p:ph idx="1" type="subTitle"/>
          </p:nvPr>
        </p:nvSpPr>
        <p:spPr>
          <a:xfrm>
            <a:off x="641057" y="2087500"/>
            <a:ext cx="2427000" cy="457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8" name="Google Shape;238;p19"/>
          <p:cNvSpPr txBox="1"/>
          <p:nvPr>
            <p:ph idx="2" type="title"/>
          </p:nvPr>
        </p:nvSpPr>
        <p:spPr>
          <a:xfrm>
            <a:off x="720000" y="525250"/>
            <a:ext cx="7704000" cy="572100"/>
          </a:xfrm>
          <a:prstGeom prst="rect">
            <a:avLst/>
          </a:prstGeom>
          <a:noFill/>
        </p:spPr>
        <p:txBody>
          <a:bodyPr anchorCtr="0" anchor="ctr" bIns="0" lIns="0" spcFirstLastPara="1" rIns="0" wrap="square" tIns="0">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9" name="Google Shape;239;p19"/>
          <p:cNvSpPr txBox="1"/>
          <p:nvPr>
            <p:ph idx="3" type="title"/>
          </p:nvPr>
        </p:nvSpPr>
        <p:spPr>
          <a:xfrm>
            <a:off x="3442668" y="1669388"/>
            <a:ext cx="16845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0" name="Google Shape;240;p19"/>
          <p:cNvSpPr txBox="1"/>
          <p:nvPr>
            <p:ph idx="4" type="subTitle"/>
          </p:nvPr>
        </p:nvSpPr>
        <p:spPr>
          <a:xfrm>
            <a:off x="3442664" y="2087500"/>
            <a:ext cx="2427000" cy="457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1" name="Google Shape;241;p19"/>
          <p:cNvSpPr txBox="1"/>
          <p:nvPr>
            <p:ph idx="5" type="title"/>
          </p:nvPr>
        </p:nvSpPr>
        <p:spPr>
          <a:xfrm>
            <a:off x="6244368" y="1669388"/>
            <a:ext cx="16845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2" name="Google Shape;242;p19"/>
          <p:cNvSpPr txBox="1"/>
          <p:nvPr>
            <p:ph idx="6" type="subTitle"/>
          </p:nvPr>
        </p:nvSpPr>
        <p:spPr>
          <a:xfrm>
            <a:off x="6244364" y="2087500"/>
            <a:ext cx="2427000" cy="457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3" name="Google Shape;243;p19"/>
          <p:cNvSpPr txBox="1"/>
          <p:nvPr>
            <p:ph idx="7" type="title"/>
          </p:nvPr>
        </p:nvSpPr>
        <p:spPr>
          <a:xfrm>
            <a:off x="641062" y="3370813"/>
            <a:ext cx="16845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4" name="Google Shape;244;p19"/>
          <p:cNvSpPr txBox="1"/>
          <p:nvPr>
            <p:ph idx="8" type="subTitle"/>
          </p:nvPr>
        </p:nvSpPr>
        <p:spPr>
          <a:xfrm>
            <a:off x="641057" y="3788925"/>
            <a:ext cx="2427000" cy="457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5" name="Google Shape;245;p19"/>
          <p:cNvSpPr txBox="1"/>
          <p:nvPr>
            <p:ph idx="9" type="title"/>
          </p:nvPr>
        </p:nvSpPr>
        <p:spPr>
          <a:xfrm>
            <a:off x="3442668" y="3370813"/>
            <a:ext cx="16845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6" name="Google Shape;246;p19"/>
          <p:cNvSpPr txBox="1"/>
          <p:nvPr>
            <p:ph idx="13" type="subTitle"/>
          </p:nvPr>
        </p:nvSpPr>
        <p:spPr>
          <a:xfrm>
            <a:off x="3442664" y="3788925"/>
            <a:ext cx="2427000" cy="457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7" name="Google Shape;247;p19"/>
          <p:cNvSpPr txBox="1"/>
          <p:nvPr>
            <p:ph idx="14" type="title"/>
          </p:nvPr>
        </p:nvSpPr>
        <p:spPr>
          <a:xfrm>
            <a:off x="6244368" y="3370813"/>
            <a:ext cx="16845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8" name="Google Shape;248;p19"/>
          <p:cNvSpPr txBox="1"/>
          <p:nvPr>
            <p:ph idx="15" type="subTitle"/>
          </p:nvPr>
        </p:nvSpPr>
        <p:spPr>
          <a:xfrm>
            <a:off x="6244364" y="3788925"/>
            <a:ext cx="2427000" cy="457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49" name="Google Shape;249;p19"/>
          <p:cNvGrpSpPr/>
          <p:nvPr/>
        </p:nvGrpSpPr>
        <p:grpSpPr>
          <a:xfrm>
            <a:off x="230983" y="145925"/>
            <a:ext cx="482458" cy="241200"/>
            <a:chOff x="719996" y="145925"/>
            <a:chExt cx="482458" cy="241200"/>
          </a:xfrm>
        </p:grpSpPr>
        <p:sp>
          <p:nvSpPr>
            <p:cNvPr id="250" name="Google Shape;250;p19"/>
            <p:cNvSpPr/>
            <p:nvPr/>
          </p:nvSpPr>
          <p:spPr>
            <a:xfrm rot="10800000">
              <a:off x="719996" y="145925"/>
              <a:ext cx="241200" cy="241200"/>
            </a:xfrm>
            <a:prstGeom prst="pie">
              <a:avLst>
                <a:gd fmla="val 5457876" name="adj1"/>
                <a:gd fmla="val 16200000" name="adj2"/>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9"/>
            <p:cNvSpPr/>
            <p:nvPr/>
          </p:nvSpPr>
          <p:spPr>
            <a:xfrm rot="10800000">
              <a:off x="961254" y="145925"/>
              <a:ext cx="241200" cy="241200"/>
            </a:xfrm>
            <a:prstGeom prst="ellipse">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2" name="Google Shape;252;p19"/>
          <p:cNvGrpSpPr/>
          <p:nvPr/>
        </p:nvGrpSpPr>
        <p:grpSpPr>
          <a:xfrm rot="10800000">
            <a:off x="8430558" y="145925"/>
            <a:ext cx="482458" cy="241200"/>
            <a:chOff x="719996" y="145925"/>
            <a:chExt cx="482458" cy="241200"/>
          </a:xfrm>
        </p:grpSpPr>
        <p:sp>
          <p:nvSpPr>
            <p:cNvPr id="253" name="Google Shape;253;p19"/>
            <p:cNvSpPr/>
            <p:nvPr/>
          </p:nvSpPr>
          <p:spPr>
            <a:xfrm rot="10800000">
              <a:off x="719996" y="145925"/>
              <a:ext cx="241200" cy="241200"/>
            </a:xfrm>
            <a:prstGeom prst="pie">
              <a:avLst>
                <a:gd fmla="val 5457876" name="adj1"/>
                <a:gd fmla="val 16200000" name="adj2"/>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9"/>
            <p:cNvSpPr/>
            <p:nvPr/>
          </p:nvSpPr>
          <p:spPr>
            <a:xfrm rot="10800000">
              <a:off x="961254" y="145925"/>
              <a:ext cx="241200" cy="241200"/>
            </a:xfrm>
            <a:prstGeom prst="ellipse">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255" name="Shape 255"/>
        <p:cNvGrpSpPr/>
        <p:nvPr/>
      </p:nvGrpSpPr>
      <p:grpSpPr>
        <a:xfrm>
          <a:off x="0" y="0"/>
          <a:ext cx="0" cy="0"/>
          <a:chOff x="0" y="0"/>
          <a:chExt cx="0" cy="0"/>
        </a:xfrm>
      </p:grpSpPr>
      <p:sp>
        <p:nvSpPr>
          <p:cNvPr id="256" name="Google Shape;256;p20"/>
          <p:cNvSpPr/>
          <p:nvPr/>
        </p:nvSpPr>
        <p:spPr>
          <a:xfrm flipH="1">
            <a:off x="-852467" y="2541250"/>
            <a:ext cx="1649700" cy="1884300"/>
          </a:xfrm>
          <a:prstGeom prst="pie">
            <a:avLst>
              <a:gd fmla="val 5346063" name="adj1"/>
              <a:gd fmla="val 1620000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7" name="Google Shape;257;p20"/>
          <p:cNvSpPr/>
          <p:nvPr/>
        </p:nvSpPr>
        <p:spPr>
          <a:xfrm flipH="1" rot="5400000">
            <a:off x="6221108" y="-960955"/>
            <a:ext cx="1649700" cy="1884300"/>
          </a:xfrm>
          <a:prstGeom prst="pie">
            <a:avLst>
              <a:gd fmla="val 5346063" name="adj1"/>
              <a:gd fmla="val 1620000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8" name="Google Shape;258;p20"/>
          <p:cNvSpPr txBox="1"/>
          <p:nvPr>
            <p:ph hasCustomPrompt="1" type="title"/>
          </p:nvPr>
        </p:nvSpPr>
        <p:spPr>
          <a:xfrm>
            <a:off x="855300" y="1033613"/>
            <a:ext cx="3498600" cy="7689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59" name="Google Shape;259;p20"/>
          <p:cNvSpPr txBox="1"/>
          <p:nvPr>
            <p:ph idx="1" type="subTitle"/>
          </p:nvPr>
        </p:nvSpPr>
        <p:spPr>
          <a:xfrm>
            <a:off x="855300" y="1617013"/>
            <a:ext cx="3498600" cy="598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400"/>
              <a:buFont typeface="PT Sans"/>
              <a:buNone/>
              <a:defRPr sz="1700">
                <a:latin typeface="Lexend Deca"/>
                <a:ea typeface="Lexend Deca"/>
                <a:cs typeface="Lexend Deca"/>
                <a:sym typeface="Lexend Deca"/>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260" name="Google Shape;260;p20"/>
          <p:cNvSpPr txBox="1"/>
          <p:nvPr>
            <p:ph hasCustomPrompt="1" idx="2" type="title"/>
          </p:nvPr>
        </p:nvSpPr>
        <p:spPr>
          <a:xfrm>
            <a:off x="4808350" y="1033613"/>
            <a:ext cx="3498600" cy="7689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61" name="Google Shape;261;p20"/>
          <p:cNvSpPr txBox="1"/>
          <p:nvPr>
            <p:ph idx="3" type="subTitle"/>
          </p:nvPr>
        </p:nvSpPr>
        <p:spPr>
          <a:xfrm>
            <a:off x="4808350" y="1617013"/>
            <a:ext cx="3498600" cy="598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400"/>
              <a:buFont typeface="PT Sans"/>
              <a:buNone/>
              <a:defRPr sz="1700">
                <a:latin typeface="Lexend Deca"/>
                <a:ea typeface="Lexend Deca"/>
                <a:cs typeface="Lexend Deca"/>
                <a:sym typeface="Lexend Deca"/>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262" name="Google Shape;262;p20"/>
          <p:cNvSpPr txBox="1"/>
          <p:nvPr>
            <p:ph hasCustomPrompt="1" idx="4" type="title"/>
          </p:nvPr>
        </p:nvSpPr>
        <p:spPr>
          <a:xfrm>
            <a:off x="855300" y="3018837"/>
            <a:ext cx="3498600" cy="7689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63" name="Google Shape;263;p20"/>
          <p:cNvSpPr txBox="1"/>
          <p:nvPr>
            <p:ph idx="5" type="subTitle"/>
          </p:nvPr>
        </p:nvSpPr>
        <p:spPr>
          <a:xfrm>
            <a:off x="855300" y="3602238"/>
            <a:ext cx="3498600" cy="598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400"/>
              <a:buFont typeface="PT Sans"/>
              <a:buNone/>
              <a:defRPr sz="1700">
                <a:latin typeface="Lexend Deca"/>
                <a:ea typeface="Lexend Deca"/>
                <a:cs typeface="Lexend Deca"/>
                <a:sym typeface="Lexend Deca"/>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264" name="Google Shape;264;p20"/>
          <p:cNvSpPr txBox="1"/>
          <p:nvPr>
            <p:ph hasCustomPrompt="1" idx="6" type="title"/>
          </p:nvPr>
        </p:nvSpPr>
        <p:spPr>
          <a:xfrm>
            <a:off x="4808350" y="3018837"/>
            <a:ext cx="3498600" cy="7689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65" name="Google Shape;265;p20"/>
          <p:cNvSpPr txBox="1"/>
          <p:nvPr>
            <p:ph idx="7" type="subTitle"/>
          </p:nvPr>
        </p:nvSpPr>
        <p:spPr>
          <a:xfrm>
            <a:off x="4808350" y="3602238"/>
            <a:ext cx="3498600" cy="598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400"/>
              <a:buFont typeface="PT Sans"/>
              <a:buNone/>
              <a:defRPr sz="1700">
                <a:latin typeface="Lexend Deca"/>
                <a:ea typeface="Lexend Deca"/>
                <a:cs typeface="Lexend Deca"/>
                <a:sym typeface="Lexend Deca"/>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grpSp>
        <p:nvGrpSpPr>
          <p:cNvPr id="266" name="Google Shape;266;p20"/>
          <p:cNvGrpSpPr/>
          <p:nvPr/>
        </p:nvGrpSpPr>
        <p:grpSpPr>
          <a:xfrm>
            <a:off x="230983" y="145925"/>
            <a:ext cx="482458" cy="241200"/>
            <a:chOff x="719996" y="145925"/>
            <a:chExt cx="482458" cy="241200"/>
          </a:xfrm>
        </p:grpSpPr>
        <p:sp>
          <p:nvSpPr>
            <p:cNvPr id="267" name="Google Shape;267;p20"/>
            <p:cNvSpPr/>
            <p:nvPr/>
          </p:nvSpPr>
          <p:spPr>
            <a:xfrm rot="10800000">
              <a:off x="719996" y="145925"/>
              <a:ext cx="241200" cy="241200"/>
            </a:xfrm>
            <a:prstGeom prst="pie">
              <a:avLst>
                <a:gd fmla="val 5457876" name="adj1"/>
                <a:gd fmla="val 16200000" name="adj2"/>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0"/>
            <p:cNvSpPr/>
            <p:nvPr/>
          </p:nvSpPr>
          <p:spPr>
            <a:xfrm rot="10800000">
              <a:off x="961254" y="145925"/>
              <a:ext cx="241200" cy="241200"/>
            </a:xfrm>
            <a:prstGeom prst="ellipse">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9" name="Google Shape;269;p20"/>
          <p:cNvGrpSpPr/>
          <p:nvPr/>
        </p:nvGrpSpPr>
        <p:grpSpPr>
          <a:xfrm rot="10800000">
            <a:off x="8430558" y="145925"/>
            <a:ext cx="482458" cy="241200"/>
            <a:chOff x="719996" y="145925"/>
            <a:chExt cx="482458" cy="241200"/>
          </a:xfrm>
        </p:grpSpPr>
        <p:sp>
          <p:nvSpPr>
            <p:cNvPr id="270" name="Google Shape;270;p20"/>
            <p:cNvSpPr/>
            <p:nvPr/>
          </p:nvSpPr>
          <p:spPr>
            <a:xfrm rot="10800000">
              <a:off x="719996" y="145925"/>
              <a:ext cx="241200" cy="241200"/>
            </a:xfrm>
            <a:prstGeom prst="pie">
              <a:avLst>
                <a:gd fmla="val 5457876" name="adj1"/>
                <a:gd fmla="val 16200000" name="adj2"/>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0"/>
            <p:cNvSpPr/>
            <p:nvPr/>
          </p:nvSpPr>
          <p:spPr>
            <a:xfrm rot="10800000">
              <a:off x="961254" y="145925"/>
              <a:ext cx="241200" cy="241200"/>
            </a:xfrm>
            <a:prstGeom prst="ellipse">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rot="10800000">
            <a:off x="-886037" y="3297000"/>
            <a:ext cx="1649700" cy="1884300"/>
          </a:xfrm>
          <a:prstGeom prst="pie">
            <a:avLst>
              <a:gd fmla="val 5346063" name="adj1"/>
              <a:gd fmla="val 1620000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 name="Google Shape;23;p3"/>
          <p:cNvSpPr/>
          <p:nvPr/>
        </p:nvSpPr>
        <p:spPr>
          <a:xfrm rot="-5400000">
            <a:off x="5607825" y="-1098550"/>
            <a:ext cx="1650900" cy="1884300"/>
          </a:xfrm>
          <a:prstGeom prst="pie">
            <a:avLst>
              <a:gd fmla="val 5346063" name="adj1"/>
              <a:gd fmla="val 1620000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txBox="1"/>
          <p:nvPr>
            <p:ph type="title"/>
          </p:nvPr>
        </p:nvSpPr>
        <p:spPr>
          <a:xfrm>
            <a:off x="4259450" y="1490050"/>
            <a:ext cx="4008300" cy="1074900"/>
          </a:xfrm>
          <a:prstGeom prst="rect">
            <a:avLst/>
          </a:prstGeom>
        </p:spPr>
        <p:txBody>
          <a:bodyPr anchorCtr="0" anchor="ctr" bIns="91425" lIns="91425" spcFirstLastPara="1" rIns="91425" wrap="square" tIns="91425">
            <a:noAutofit/>
          </a:bodyPr>
          <a:lstStyle>
            <a:lvl1pPr lvl="0">
              <a:lnSpc>
                <a:spcPct val="80000"/>
              </a:lnSpc>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5" name="Google Shape;25;p3"/>
          <p:cNvSpPr txBox="1"/>
          <p:nvPr>
            <p:ph hasCustomPrompt="1" idx="2" type="title"/>
          </p:nvPr>
        </p:nvSpPr>
        <p:spPr>
          <a:xfrm>
            <a:off x="719825" y="902400"/>
            <a:ext cx="2023200" cy="19491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6000"/>
              <a:buNone/>
              <a:defRPr sz="10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6" name="Google Shape;26;p3"/>
          <p:cNvSpPr txBox="1"/>
          <p:nvPr>
            <p:ph idx="1" type="subTitle"/>
          </p:nvPr>
        </p:nvSpPr>
        <p:spPr>
          <a:xfrm>
            <a:off x="4259450" y="2650850"/>
            <a:ext cx="2780700" cy="687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7" name="Google Shape;27;p3"/>
          <p:cNvGrpSpPr/>
          <p:nvPr/>
        </p:nvGrpSpPr>
        <p:grpSpPr>
          <a:xfrm>
            <a:off x="230983" y="145925"/>
            <a:ext cx="482458" cy="241200"/>
            <a:chOff x="719996" y="145925"/>
            <a:chExt cx="482458" cy="241200"/>
          </a:xfrm>
        </p:grpSpPr>
        <p:sp>
          <p:nvSpPr>
            <p:cNvPr id="28" name="Google Shape;28;p3"/>
            <p:cNvSpPr/>
            <p:nvPr/>
          </p:nvSpPr>
          <p:spPr>
            <a:xfrm rot="10800000">
              <a:off x="719996" y="145925"/>
              <a:ext cx="241200" cy="241200"/>
            </a:xfrm>
            <a:prstGeom prst="pie">
              <a:avLst>
                <a:gd fmla="val 5457876" name="adj1"/>
                <a:gd fmla="val 16200000" name="adj2"/>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10800000">
              <a:off x="961254" y="145925"/>
              <a:ext cx="241200" cy="241200"/>
            </a:xfrm>
            <a:prstGeom prst="ellipse">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3"/>
          <p:cNvGrpSpPr/>
          <p:nvPr/>
        </p:nvGrpSpPr>
        <p:grpSpPr>
          <a:xfrm rot="10800000">
            <a:off x="8430558" y="145925"/>
            <a:ext cx="482458" cy="241200"/>
            <a:chOff x="719996" y="145925"/>
            <a:chExt cx="482458" cy="241200"/>
          </a:xfrm>
        </p:grpSpPr>
        <p:sp>
          <p:nvSpPr>
            <p:cNvPr id="31" name="Google Shape;31;p3"/>
            <p:cNvSpPr/>
            <p:nvPr/>
          </p:nvSpPr>
          <p:spPr>
            <a:xfrm rot="10800000">
              <a:off x="719996" y="145925"/>
              <a:ext cx="241200" cy="241200"/>
            </a:xfrm>
            <a:prstGeom prst="pie">
              <a:avLst>
                <a:gd fmla="val 5457876" name="adj1"/>
                <a:gd fmla="val 16200000" name="adj2"/>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10800000">
              <a:off x="961254" y="145925"/>
              <a:ext cx="241200" cy="241200"/>
            </a:xfrm>
            <a:prstGeom prst="ellipse">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
    <p:spTree>
      <p:nvGrpSpPr>
        <p:cNvPr id="272" name="Shape 272"/>
        <p:cNvGrpSpPr/>
        <p:nvPr/>
      </p:nvGrpSpPr>
      <p:grpSpPr>
        <a:xfrm>
          <a:off x="0" y="0"/>
          <a:ext cx="0" cy="0"/>
          <a:chOff x="0" y="0"/>
          <a:chExt cx="0" cy="0"/>
        </a:xfrm>
      </p:grpSpPr>
      <p:sp>
        <p:nvSpPr>
          <p:cNvPr id="273" name="Google Shape;273;p21"/>
          <p:cNvSpPr txBox="1"/>
          <p:nvPr>
            <p:ph idx="1" type="body"/>
          </p:nvPr>
        </p:nvSpPr>
        <p:spPr>
          <a:xfrm>
            <a:off x="720000" y="1187100"/>
            <a:ext cx="7704000" cy="3416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AutoNum type="arabicPeriod"/>
              <a:defRPr sz="1250"/>
            </a:lvl1pPr>
            <a:lvl2pPr indent="-304800" lvl="1" marL="914400" rtl="0">
              <a:lnSpc>
                <a:spcPct val="115000"/>
              </a:lnSpc>
              <a:spcBef>
                <a:spcPts val="0"/>
              </a:spcBef>
              <a:spcAft>
                <a:spcPts val="0"/>
              </a:spcAft>
              <a:buSzPts val="1200"/>
              <a:buFont typeface="Roboto Condensed Light"/>
              <a:buAutoNum type="alphaLcPeriod"/>
              <a:defRPr/>
            </a:lvl2pPr>
            <a:lvl3pPr indent="-304800" lvl="2" marL="1371600" rtl="0">
              <a:lnSpc>
                <a:spcPct val="115000"/>
              </a:lnSpc>
              <a:spcBef>
                <a:spcPts val="0"/>
              </a:spcBef>
              <a:spcAft>
                <a:spcPts val="0"/>
              </a:spcAft>
              <a:buSzPts val="1200"/>
              <a:buFont typeface="Roboto Condensed Light"/>
              <a:buAutoNum type="romanLcPeriod"/>
              <a:defRPr/>
            </a:lvl3pPr>
            <a:lvl4pPr indent="-304800" lvl="3" marL="1828800" rtl="0">
              <a:lnSpc>
                <a:spcPct val="115000"/>
              </a:lnSpc>
              <a:spcBef>
                <a:spcPts val="0"/>
              </a:spcBef>
              <a:spcAft>
                <a:spcPts val="0"/>
              </a:spcAft>
              <a:buSzPts val="1200"/>
              <a:buFont typeface="Roboto Condensed Light"/>
              <a:buAutoNum type="arabicPeriod"/>
              <a:defRPr/>
            </a:lvl4pPr>
            <a:lvl5pPr indent="-304800" lvl="4" marL="2286000" rtl="0">
              <a:lnSpc>
                <a:spcPct val="115000"/>
              </a:lnSpc>
              <a:spcBef>
                <a:spcPts val="0"/>
              </a:spcBef>
              <a:spcAft>
                <a:spcPts val="0"/>
              </a:spcAft>
              <a:buSzPts val="1200"/>
              <a:buFont typeface="Roboto Condensed Light"/>
              <a:buAutoNum type="alphaLcPeriod"/>
              <a:defRPr/>
            </a:lvl5pPr>
            <a:lvl6pPr indent="-304800" lvl="5" marL="2743200" rtl="0">
              <a:lnSpc>
                <a:spcPct val="115000"/>
              </a:lnSpc>
              <a:spcBef>
                <a:spcPts val="0"/>
              </a:spcBef>
              <a:spcAft>
                <a:spcPts val="0"/>
              </a:spcAft>
              <a:buSzPts val="1200"/>
              <a:buFont typeface="Roboto Condensed Light"/>
              <a:buAutoNum type="romanLcPeriod"/>
              <a:defRPr/>
            </a:lvl6pPr>
            <a:lvl7pPr indent="-304800" lvl="6" marL="3200400" rtl="0">
              <a:lnSpc>
                <a:spcPct val="115000"/>
              </a:lnSpc>
              <a:spcBef>
                <a:spcPts val="0"/>
              </a:spcBef>
              <a:spcAft>
                <a:spcPts val="0"/>
              </a:spcAft>
              <a:buSzPts val="1200"/>
              <a:buFont typeface="Roboto Condensed Light"/>
              <a:buAutoNum type="arabicPeriod"/>
              <a:defRPr/>
            </a:lvl7pPr>
            <a:lvl8pPr indent="-304800" lvl="7" marL="3657600" rtl="0">
              <a:lnSpc>
                <a:spcPct val="115000"/>
              </a:lnSpc>
              <a:spcBef>
                <a:spcPts val="0"/>
              </a:spcBef>
              <a:spcAft>
                <a:spcPts val="0"/>
              </a:spcAft>
              <a:buSzPts val="1200"/>
              <a:buFont typeface="Roboto Condensed Light"/>
              <a:buAutoNum type="alphaLcPeriod"/>
              <a:defRPr/>
            </a:lvl8pPr>
            <a:lvl9pPr indent="-304800" lvl="8" marL="4114800" rtl="0">
              <a:lnSpc>
                <a:spcPct val="115000"/>
              </a:lnSpc>
              <a:spcBef>
                <a:spcPts val="0"/>
              </a:spcBef>
              <a:spcAft>
                <a:spcPts val="0"/>
              </a:spcAft>
              <a:buSzPts val="1200"/>
              <a:buFont typeface="Roboto Condensed Light"/>
              <a:buAutoNum type="romanLcPeriod"/>
              <a:defRPr/>
            </a:lvl9pPr>
          </a:lstStyle>
          <a:p/>
        </p:txBody>
      </p:sp>
      <p:sp>
        <p:nvSpPr>
          <p:cNvPr id="274" name="Google Shape;274;p21"/>
          <p:cNvSpPr txBox="1"/>
          <p:nvPr>
            <p:ph type="title"/>
          </p:nvPr>
        </p:nvSpPr>
        <p:spPr>
          <a:xfrm>
            <a:off x="720000" y="525250"/>
            <a:ext cx="7704000" cy="572100"/>
          </a:xfrm>
          <a:prstGeom prst="rect">
            <a:avLst/>
          </a:prstGeom>
          <a:noFill/>
        </p:spPr>
        <p:txBody>
          <a:bodyPr anchorCtr="0" anchor="ctr" bIns="0" lIns="0" spcFirstLastPara="1" rIns="0" wrap="square" tIns="0">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75" name="Google Shape;275;p21"/>
          <p:cNvGrpSpPr/>
          <p:nvPr/>
        </p:nvGrpSpPr>
        <p:grpSpPr>
          <a:xfrm>
            <a:off x="230983" y="145925"/>
            <a:ext cx="482458" cy="241200"/>
            <a:chOff x="719996" y="145925"/>
            <a:chExt cx="482458" cy="241200"/>
          </a:xfrm>
        </p:grpSpPr>
        <p:sp>
          <p:nvSpPr>
            <p:cNvPr id="276" name="Google Shape;276;p21"/>
            <p:cNvSpPr/>
            <p:nvPr/>
          </p:nvSpPr>
          <p:spPr>
            <a:xfrm rot="10800000">
              <a:off x="719996" y="145925"/>
              <a:ext cx="241200" cy="241200"/>
            </a:xfrm>
            <a:prstGeom prst="pie">
              <a:avLst>
                <a:gd fmla="val 5457876" name="adj1"/>
                <a:gd fmla="val 16200000" name="adj2"/>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1"/>
            <p:cNvSpPr/>
            <p:nvPr/>
          </p:nvSpPr>
          <p:spPr>
            <a:xfrm rot="10800000">
              <a:off x="961254" y="145925"/>
              <a:ext cx="241200" cy="241200"/>
            </a:xfrm>
            <a:prstGeom prst="ellipse">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8" name="Google Shape;278;p21"/>
          <p:cNvGrpSpPr/>
          <p:nvPr/>
        </p:nvGrpSpPr>
        <p:grpSpPr>
          <a:xfrm rot="10800000">
            <a:off x="8430558" y="145925"/>
            <a:ext cx="482458" cy="241200"/>
            <a:chOff x="719996" y="145925"/>
            <a:chExt cx="482458" cy="241200"/>
          </a:xfrm>
        </p:grpSpPr>
        <p:sp>
          <p:nvSpPr>
            <p:cNvPr id="279" name="Google Shape;279;p21"/>
            <p:cNvSpPr/>
            <p:nvPr/>
          </p:nvSpPr>
          <p:spPr>
            <a:xfrm rot="10800000">
              <a:off x="719996" y="145925"/>
              <a:ext cx="241200" cy="241200"/>
            </a:xfrm>
            <a:prstGeom prst="pie">
              <a:avLst>
                <a:gd fmla="val 5457876" name="adj1"/>
                <a:gd fmla="val 16200000" name="adj2"/>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1"/>
            <p:cNvSpPr/>
            <p:nvPr/>
          </p:nvSpPr>
          <p:spPr>
            <a:xfrm rot="10800000">
              <a:off x="961254" y="145925"/>
              <a:ext cx="241200" cy="241200"/>
            </a:xfrm>
            <a:prstGeom prst="ellipse">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281" name="Shape 281"/>
        <p:cNvGrpSpPr/>
        <p:nvPr/>
      </p:nvGrpSpPr>
      <p:grpSpPr>
        <a:xfrm>
          <a:off x="0" y="0"/>
          <a:ext cx="0" cy="0"/>
          <a:chOff x="0" y="0"/>
          <a:chExt cx="0" cy="0"/>
        </a:xfrm>
      </p:grpSpPr>
      <p:sp>
        <p:nvSpPr>
          <p:cNvPr id="282" name="Google Shape;282;p22"/>
          <p:cNvSpPr txBox="1"/>
          <p:nvPr>
            <p:ph idx="1" type="subTitle"/>
          </p:nvPr>
        </p:nvSpPr>
        <p:spPr>
          <a:xfrm>
            <a:off x="1029150" y="1908975"/>
            <a:ext cx="1513500" cy="274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Bebas Neue"/>
              <a:buNone/>
              <a:defRPr b="1" sz="2000">
                <a:latin typeface="Montserrat"/>
                <a:ea typeface="Montserrat"/>
                <a:cs typeface="Montserrat"/>
                <a:sym typeface="Montserrat"/>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283" name="Google Shape;283;p22"/>
          <p:cNvSpPr txBox="1"/>
          <p:nvPr>
            <p:ph idx="2" type="subTitle"/>
          </p:nvPr>
        </p:nvSpPr>
        <p:spPr>
          <a:xfrm>
            <a:off x="5252800" y="1908975"/>
            <a:ext cx="1581300" cy="274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Bebas Neue"/>
              <a:buNone/>
              <a:defRPr b="1" sz="2000">
                <a:latin typeface="Montserrat"/>
                <a:ea typeface="Montserrat"/>
                <a:cs typeface="Montserrat"/>
                <a:sym typeface="Montserrat"/>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284" name="Google Shape;284;p22"/>
          <p:cNvSpPr txBox="1"/>
          <p:nvPr>
            <p:ph idx="3" type="subTitle"/>
          </p:nvPr>
        </p:nvSpPr>
        <p:spPr>
          <a:xfrm>
            <a:off x="1029150" y="2299726"/>
            <a:ext cx="2880300" cy="100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5" name="Google Shape;285;p22"/>
          <p:cNvSpPr txBox="1"/>
          <p:nvPr>
            <p:ph idx="4" type="subTitle"/>
          </p:nvPr>
        </p:nvSpPr>
        <p:spPr>
          <a:xfrm>
            <a:off x="5252800" y="2299726"/>
            <a:ext cx="2880300" cy="100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6" name="Google Shape;286;p22"/>
          <p:cNvSpPr txBox="1"/>
          <p:nvPr>
            <p:ph type="title"/>
          </p:nvPr>
        </p:nvSpPr>
        <p:spPr>
          <a:xfrm>
            <a:off x="720000" y="525250"/>
            <a:ext cx="7704000" cy="572100"/>
          </a:xfrm>
          <a:prstGeom prst="rect">
            <a:avLst/>
          </a:prstGeom>
          <a:noFill/>
        </p:spPr>
        <p:txBody>
          <a:bodyPr anchorCtr="0" anchor="ctr" bIns="0" lIns="0" spcFirstLastPara="1" rIns="0" wrap="square" tIns="0">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87" name="Google Shape;287;p22"/>
          <p:cNvGrpSpPr/>
          <p:nvPr/>
        </p:nvGrpSpPr>
        <p:grpSpPr>
          <a:xfrm>
            <a:off x="230983" y="145925"/>
            <a:ext cx="482458" cy="241200"/>
            <a:chOff x="719996" y="145925"/>
            <a:chExt cx="482458" cy="241200"/>
          </a:xfrm>
        </p:grpSpPr>
        <p:sp>
          <p:nvSpPr>
            <p:cNvPr id="288" name="Google Shape;288;p22"/>
            <p:cNvSpPr/>
            <p:nvPr/>
          </p:nvSpPr>
          <p:spPr>
            <a:xfrm rot="10800000">
              <a:off x="719996" y="145925"/>
              <a:ext cx="241200" cy="241200"/>
            </a:xfrm>
            <a:prstGeom prst="pie">
              <a:avLst>
                <a:gd fmla="val 5457876" name="adj1"/>
                <a:gd fmla="val 16200000" name="adj2"/>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2"/>
            <p:cNvSpPr/>
            <p:nvPr/>
          </p:nvSpPr>
          <p:spPr>
            <a:xfrm rot="10800000">
              <a:off x="961254" y="145925"/>
              <a:ext cx="241200" cy="241200"/>
            </a:xfrm>
            <a:prstGeom prst="ellipse">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0" name="Google Shape;290;p22"/>
          <p:cNvGrpSpPr/>
          <p:nvPr/>
        </p:nvGrpSpPr>
        <p:grpSpPr>
          <a:xfrm rot="10800000">
            <a:off x="8430558" y="145925"/>
            <a:ext cx="482458" cy="241200"/>
            <a:chOff x="719996" y="145925"/>
            <a:chExt cx="482458" cy="241200"/>
          </a:xfrm>
        </p:grpSpPr>
        <p:sp>
          <p:nvSpPr>
            <p:cNvPr id="291" name="Google Shape;291;p22"/>
            <p:cNvSpPr/>
            <p:nvPr/>
          </p:nvSpPr>
          <p:spPr>
            <a:xfrm rot="10800000">
              <a:off x="719996" y="145925"/>
              <a:ext cx="241200" cy="241200"/>
            </a:xfrm>
            <a:prstGeom prst="pie">
              <a:avLst>
                <a:gd fmla="val 5457876" name="adj1"/>
                <a:gd fmla="val 16200000" name="adj2"/>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2"/>
            <p:cNvSpPr/>
            <p:nvPr/>
          </p:nvSpPr>
          <p:spPr>
            <a:xfrm rot="10800000">
              <a:off x="961254" y="145925"/>
              <a:ext cx="241200" cy="241200"/>
            </a:xfrm>
            <a:prstGeom prst="ellipse">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3" name="Google Shape;293;p22"/>
          <p:cNvSpPr/>
          <p:nvPr/>
        </p:nvSpPr>
        <p:spPr>
          <a:xfrm rot="10800000">
            <a:off x="-886037" y="3297000"/>
            <a:ext cx="1649700" cy="1884300"/>
          </a:xfrm>
          <a:prstGeom prst="pie">
            <a:avLst>
              <a:gd fmla="val 5346063" name="adj1"/>
              <a:gd fmla="val 1620000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4" name="Google Shape;294;p22"/>
          <p:cNvSpPr/>
          <p:nvPr/>
        </p:nvSpPr>
        <p:spPr>
          <a:xfrm rot="5400000">
            <a:off x="7376400" y="4225425"/>
            <a:ext cx="1650900" cy="1884300"/>
          </a:xfrm>
          <a:prstGeom prst="pie">
            <a:avLst>
              <a:gd fmla="val 5346063" name="adj1"/>
              <a:gd fmla="val 1620000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295" name="Shape 295"/>
        <p:cNvGrpSpPr/>
        <p:nvPr/>
      </p:nvGrpSpPr>
      <p:grpSpPr>
        <a:xfrm>
          <a:off x="0" y="0"/>
          <a:ext cx="0" cy="0"/>
          <a:chOff x="0" y="0"/>
          <a:chExt cx="0" cy="0"/>
        </a:xfrm>
      </p:grpSpPr>
      <p:sp>
        <p:nvSpPr>
          <p:cNvPr id="296" name="Google Shape;296;p23"/>
          <p:cNvSpPr/>
          <p:nvPr/>
        </p:nvSpPr>
        <p:spPr>
          <a:xfrm flipH="1">
            <a:off x="339000" y="902400"/>
            <a:ext cx="5063100" cy="3023400"/>
          </a:xfrm>
          <a:prstGeom prst="roundRect">
            <a:avLst>
              <a:gd fmla="val 9091"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7" name="Google Shape;297;p23"/>
          <p:cNvSpPr/>
          <p:nvPr/>
        </p:nvSpPr>
        <p:spPr>
          <a:xfrm flipH="1">
            <a:off x="5546200" y="902400"/>
            <a:ext cx="3300900" cy="3023400"/>
          </a:xfrm>
          <a:prstGeom prst="roundRect">
            <a:avLst>
              <a:gd fmla="val 9091"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8" name="Google Shape;298;p23"/>
          <p:cNvSpPr txBox="1"/>
          <p:nvPr>
            <p:ph type="ctrTitle"/>
          </p:nvPr>
        </p:nvSpPr>
        <p:spPr>
          <a:xfrm>
            <a:off x="711575" y="1169788"/>
            <a:ext cx="4690500" cy="11853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5200"/>
              <a:buNone/>
              <a:defRPr sz="8000">
                <a:solidFill>
                  <a:schemeClr val="l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99" name="Google Shape;299;p23"/>
          <p:cNvSpPr txBox="1"/>
          <p:nvPr>
            <p:ph idx="1" type="subTitle"/>
          </p:nvPr>
        </p:nvSpPr>
        <p:spPr>
          <a:xfrm>
            <a:off x="711575" y="2322213"/>
            <a:ext cx="3473700" cy="133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grpSp>
        <p:nvGrpSpPr>
          <p:cNvPr id="300" name="Google Shape;300;p23"/>
          <p:cNvGrpSpPr/>
          <p:nvPr/>
        </p:nvGrpSpPr>
        <p:grpSpPr>
          <a:xfrm>
            <a:off x="230983" y="145925"/>
            <a:ext cx="482458" cy="241200"/>
            <a:chOff x="719996" y="145925"/>
            <a:chExt cx="482458" cy="241200"/>
          </a:xfrm>
        </p:grpSpPr>
        <p:sp>
          <p:nvSpPr>
            <p:cNvPr id="301" name="Google Shape;301;p23"/>
            <p:cNvSpPr/>
            <p:nvPr/>
          </p:nvSpPr>
          <p:spPr>
            <a:xfrm rot="10800000">
              <a:off x="719996" y="145925"/>
              <a:ext cx="241200" cy="241200"/>
            </a:xfrm>
            <a:prstGeom prst="pie">
              <a:avLst>
                <a:gd fmla="val 5457876" name="adj1"/>
                <a:gd fmla="val 16200000" name="adj2"/>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3"/>
            <p:cNvSpPr/>
            <p:nvPr/>
          </p:nvSpPr>
          <p:spPr>
            <a:xfrm rot="10800000">
              <a:off x="961254" y="145925"/>
              <a:ext cx="241200" cy="241200"/>
            </a:xfrm>
            <a:prstGeom prst="ellipse">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3" name="Google Shape;303;p23"/>
          <p:cNvGrpSpPr/>
          <p:nvPr/>
        </p:nvGrpSpPr>
        <p:grpSpPr>
          <a:xfrm rot="10800000">
            <a:off x="8430558" y="145925"/>
            <a:ext cx="482458" cy="241200"/>
            <a:chOff x="719996" y="145925"/>
            <a:chExt cx="482458" cy="241200"/>
          </a:xfrm>
        </p:grpSpPr>
        <p:sp>
          <p:nvSpPr>
            <p:cNvPr id="304" name="Google Shape;304;p23"/>
            <p:cNvSpPr/>
            <p:nvPr/>
          </p:nvSpPr>
          <p:spPr>
            <a:xfrm rot="10800000">
              <a:off x="719996" y="145925"/>
              <a:ext cx="241200" cy="241200"/>
            </a:xfrm>
            <a:prstGeom prst="pie">
              <a:avLst>
                <a:gd fmla="val 5457876" name="adj1"/>
                <a:gd fmla="val 16200000" name="adj2"/>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3"/>
            <p:cNvSpPr/>
            <p:nvPr/>
          </p:nvSpPr>
          <p:spPr>
            <a:xfrm rot="10800000">
              <a:off x="961254" y="145925"/>
              <a:ext cx="241200" cy="241200"/>
            </a:xfrm>
            <a:prstGeom prst="ellipse">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6" name="Google Shape;306;p23"/>
          <p:cNvSpPr txBox="1"/>
          <p:nvPr/>
        </p:nvSpPr>
        <p:spPr>
          <a:xfrm>
            <a:off x="5874113" y="1274600"/>
            <a:ext cx="2645100" cy="8853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300"/>
              </a:spcBef>
              <a:spcAft>
                <a:spcPts val="0"/>
              </a:spcAft>
              <a:buNone/>
            </a:pPr>
            <a:r>
              <a:rPr lang="en" sz="1200">
                <a:solidFill>
                  <a:schemeClr val="lt1"/>
                </a:solidFill>
                <a:latin typeface="Lexend Deca Light"/>
                <a:ea typeface="Lexend Deca Light"/>
                <a:cs typeface="Lexend Deca Light"/>
                <a:sym typeface="Lexend Deca Light"/>
              </a:rPr>
              <a:t>CREDITS: This presentation template was created by </a:t>
            </a:r>
            <a:r>
              <a:rPr lang="en" sz="1200">
                <a:solidFill>
                  <a:schemeClr val="lt1"/>
                </a:solidFill>
                <a:uFill>
                  <a:noFill/>
                </a:uFill>
                <a:latin typeface="Lexend Deca Light"/>
                <a:ea typeface="Lexend Deca Light"/>
                <a:cs typeface="Lexend Deca Light"/>
                <a:sym typeface="Lexend Deca Light"/>
                <a:hlinkClick r:id="rId2">
                  <a:extLst>
                    <a:ext uri="{A12FA001-AC4F-418D-AE19-62706E023703}">
                      <ahyp:hlinkClr val="tx"/>
                    </a:ext>
                  </a:extLst>
                </a:hlinkClick>
              </a:rPr>
              <a:t>Slidesgo</a:t>
            </a:r>
            <a:r>
              <a:rPr lang="en" sz="1200">
                <a:solidFill>
                  <a:schemeClr val="lt1"/>
                </a:solidFill>
                <a:latin typeface="Lexend Deca Light"/>
                <a:ea typeface="Lexend Deca Light"/>
                <a:cs typeface="Lexend Deca Light"/>
                <a:sym typeface="Lexend Deca Light"/>
              </a:rPr>
              <a:t>, including icons by </a:t>
            </a:r>
            <a:r>
              <a:rPr lang="en" sz="1200">
                <a:solidFill>
                  <a:schemeClr val="lt1"/>
                </a:solidFill>
                <a:uFill>
                  <a:noFill/>
                </a:uFill>
                <a:latin typeface="Lexend Deca Light"/>
                <a:ea typeface="Lexend Deca Light"/>
                <a:cs typeface="Lexend Deca Light"/>
                <a:sym typeface="Lexend Deca Light"/>
                <a:hlinkClick r:id="rId3">
                  <a:extLst>
                    <a:ext uri="{A12FA001-AC4F-418D-AE19-62706E023703}">
                      <ahyp:hlinkClr val="tx"/>
                    </a:ext>
                  </a:extLst>
                </a:hlinkClick>
              </a:rPr>
              <a:t>Flaticon</a:t>
            </a:r>
            <a:r>
              <a:rPr lang="en" sz="1200">
                <a:solidFill>
                  <a:schemeClr val="lt1"/>
                </a:solidFill>
                <a:latin typeface="Lexend Deca Light"/>
                <a:ea typeface="Lexend Deca Light"/>
                <a:cs typeface="Lexend Deca Light"/>
                <a:sym typeface="Lexend Deca Light"/>
              </a:rPr>
              <a:t>, and infographics &amp; images by </a:t>
            </a:r>
            <a:r>
              <a:rPr lang="en" sz="1200">
                <a:solidFill>
                  <a:schemeClr val="lt1"/>
                </a:solidFill>
                <a:uFill>
                  <a:noFill/>
                </a:uFill>
                <a:latin typeface="Lexend Deca Light"/>
                <a:ea typeface="Lexend Deca Light"/>
                <a:cs typeface="Lexend Deca Light"/>
                <a:sym typeface="Lexend Deca Light"/>
                <a:hlinkClick r:id="rId4">
                  <a:extLst>
                    <a:ext uri="{A12FA001-AC4F-418D-AE19-62706E023703}">
                      <ahyp:hlinkClr val="tx"/>
                    </a:ext>
                  </a:extLst>
                </a:hlinkClick>
              </a:rPr>
              <a:t>Freepik</a:t>
            </a:r>
            <a:endParaRPr sz="1200">
              <a:solidFill>
                <a:schemeClr val="lt1"/>
              </a:solidFill>
              <a:latin typeface="Lexend Deca Light"/>
              <a:ea typeface="Lexend Deca Light"/>
              <a:cs typeface="Lexend Deca Light"/>
              <a:sym typeface="Lexend Deca Light"/>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307" name="Shape 307"/>
        <p:cNvGrpSpPr/>
        <p:nvPr/>
      </p:nvGrpSpPr>
      <p:grpSpPr>
        <a:xfrm>
          <a:off x="0" y="0"/>
          <a:ext cx="0" cy="0"/>
          <a:chOff x="0" y="0"/>
          <a:chExt cx="0" cy="0"/>
        </a:xfrm>
      </p:grpSpPr>
      <p:grpSp>
        <p:nvGrpSpPr>
          <p:cNvPr id="308" name="Google Shape;308;p24"/>
          <p:cNvGrpSpPr/>
          <p:nvPr/>
        </p:nvGrpSpPr>
        <p:grpSpPr>
          <a:xfrm>
            <a:off x="230983" y="145925"/>
            <a:ext cx="482458" cy="241200"/>
            <a:chOff x="719996" y="145925"/>
            <a:chExt cx="482458" cy="241200"/>
          </a:xfrm>
        </p:grpSpPr>
        <p:sp>
          <p:nvSpPr>
            <p:cNvPr id="309" name="Google Shape;309;p24"/>
            <p:cNvSpPr/>
            <p:nvPr/>
          </p:nvSpPr>
          <p:spPr>
            <a:xfrm rot="10800000">
              <a:off x="719996" y="145925"/>
              <a:ext cx="241200" cy="241200"/>
            </a:xfrm>
            <a:prstGeom prst="pie">
              <a:avLst>
                <a:gd fmla="val 5457876" name="adj1"/>
                <a:gd fmla="val 16200000" name="adj2"/>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4"/>
            <p:cNvSpPr/>
            <p:nvPr/>
          </p:nvSpPr>
          <p:spPr>
            <a:xfrm rot="10800000">
              <a:off x="961254" y="145925"/>
              <a:ext cx="241200" cy="241200"/>
            </a:xfrm>
            <a:prstGeom prst="ellipse">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1" name="Google Shape;311;p24"/>
          <p:cNvGrpSpPr/>
          <p:nvPr/>
        </p:nvGrpSpPr>
        <p:grpSpPr>
          <a:xfrm rot="10800000">
            <a:off x="8430558" y="145925"/>
            <a:ext cx="482458" cy="241200"/>
            <a:chOff x="719996" y="145925"/>
            <a:chExt cx="482458" cy="241200"/>
          </a:xfrm>
        </p:grpSpPr>
        <p:sp>
          <p:nvSpPr>
            <p:cNvPr id="312" name="Google Shape;312;p24"/>
            <p:cNvSpPr/>
            <p:nvPr/>
          </p:nvSpPr>
          <p:spPr>
            <a:xfrm rot="10800000">
              <a:off x="719996" y="145925"/>
              <a:ext cx="241200" cy="241200"/>
            </a:xfrm>
            <a:prstGeom prst="pie">
              <a:avLst>
                <a:gd fmla="val 5457876" name="adj1"/>
                <a:gd fmla="val 16200000" name="adj2"/>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4"/>
            <p:cNvSpPr/>
            <p:nvPr/>
          </p:nvSpPr>
          <p:spPr>
            <a:xfrm rot="10800000">
              <a:off x="961254" y="145925"/>
              <a:ext cx="241200" cy="241200"/>
            </a:xfrm>
            <a:prstGeom prst="ellipse">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3" name="Shape 33"/>
        <p:cNvGrpSpPr/>
        <p:nvPr/>
      </p:nvGrpSpPr>
      <p:grpSpPr>
        <a:xfrm>
          <a:off x="0" y="0"/>
          <a:ext cx="0" cy="0"/>
          <a:chOff x="0" y="0"/>
          <a:chExt cx="0" cy="0"/>
        </a:xfrm>
      </p:grpSpPr>
      <p:sp>
        <p:nvSpPr>
          <p:cNvPr id="34" name="Google Shape;34;p4"/>
          <p:cNvSpPr txBox="1"/>
          <p:nvPr>
            <p:ph type="title"/>
          </p:nvPr>
        </p:nvSpPr>
        <p:spPr>
          <a:xfrm>
            <a:off x="720000" y="525250"/>
            <a:ext cx="7704000" cy="572100"/>
          </a:xfrm>
          <a:prstGeom prst="rect">
            <a:avLst/>
          </a:prstGeom>
          <a:noFill/>
        </p:spPr>
        <p:txBody>
          <a:bodyPr anchorCtr="0" anchor="ctr" bIns="0" lIns="0" spcFirstLastPara="1" rIns="0" wrap="square" tIns="0">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5" name="Google Shape;35;p4"/>
          <p:cNvSpPr txBox="1"/>
          <p:nvPr>
            <p:ph idx="1" type="body"/>
          </p:nvPr>
        </p:nvSpPr>
        <p:spPr>
          <a:xfrm>
            <a:off x="720000" y="1409950"/>
            <a:ext cx="7704000" cy="3193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100"/>
            </a:lvl1pPr>
            <a:lvl2pPr indent="-304800" lvl="1" marL="914400" rtl="0">
              <a:lnSpc>
                <a:spcPct val="115000"/>
              </a:lnSpc>
              <a:spcBef>
                <a:spcPts val="0"/>
              </a:spcBef>
              <a:spcAft>
                <a:spcPts val="0"/>
              </a:spcAft>
              <a:buSzPts val="1200"/>
              <a:buFont typeface="Roboto Condensed Light"/>
              <a:buChar char="○"/>
              <a:defRPr/>
            </a:lvl2pPr>
            <a:lvl3pPr indent="-304800" lvl="2" marL="1371600" rtl="0">
              <a:lnSpc>
                <a:spcPct val="115000"/>
              </a:lnSpc>
              <a:spcBef>
                <a:spcPts val="0"/>
              </a:spcBef>
              <a:spcAft>
                <a:spcPts val="0"/>
              </a:spcAft>
              <a:buSzPts val="1200"/>
              <a:buFont typeface="Roboto Condensed Light"/>
              <a:buChar char="■"/>
              <a:defRPr/>
            </a:lvl3pPr>
            <a:lvl4pPr indent="-304800" lvl="3" marL="1828800" rtl="0">
              <a:lnSpc>
                <a:spcPct val="115000"/>
              </a:lnSpc>
              <a:spcBef>
                <a:spcPts val="0"/>
              </a:spcBef>
              <a:spcAft>
                <a:spcPts val="0"/>
              </a:spcAft>
              <a:buSzPts val="1200"/>
              <a:buFont typeface="Roboto Condensed Light"/>
              <a:buChar char="●"/>
              <a:defRPr/>
            </a:lvl4pPr>
            <a:lvl5pPr indent="-304800" lvl="4" marL="2286000" rtl="0">
              <a:lnSpc>
                <a:spcPct val="115000"/>
              </a:lnSpc>
              <a:spcBef>
                <a:spcPts val="0"/>
              </a:spcBef>
              <a:spcAft>
                <a:spcPts val="0"/>
              </a:spcAft>
              <a:buSzPts val="1200"/>
              <a:buFont typeface="Roboto Condensed Light"/>
              <a:buChar char="○"/>
              <a:defRPr/>
            </a:lvl5pPr>
            <a:lvl6pPr indent="-304800" lvl="5" marL="2743200" rtl="0">
              <a:lnSpc>
                <a:spcPct val="115000"/>
              </a:lnSpc>
              <a:spcBef>
                <a:spcPts val="0"/>
              </a:spcBef>
              <a:spcAft>
                <a:spcPts val="0"/>
              </a:spcAft>
              <a:buSzPts val="1200"/>
              <a:buFont typeface="Roboto Condensed Light"/>
              <a:buChar char="■"/>
              <a:defRPr/>
            </a:lvl6pPr>
            <a:lvl7pPr indent="-304800" lvl="6" marL="3200400" rtl="0">
              <a:lnSpc>
                <a:spcPct val="115000"/>
              </a:lnSpc>
              <a:spcBef>
                <a:spcPts val="0"/>
              </a:spcBef>
              <a:spcAft>
                <a:spcPts val="0"/>
              </a:spcAft>
              <a:buSzPts val="1200"/>
              <a:buFont typeface="Roboto Condensed Light"/>
              <a:buChar char="●"/>
              <a:defRPr/>
            </a:lvl7pPr>
            <a:lvl8pPr indent="-304800" lvl="7" marL="3657600" rtl="0">
              <a:lnSpc>
                <a:spcPct val="115000"/>
              </a:lnSpc>
              <a:spcBef>
                <a:spcPts val="0"/>
              </a:spcBef>
              <a:spcAft>
                <a:spcPts val="0"/>
              </a:spcAft>
              <a:buSzPts val="1200"/>
              <a:buFont typeface="Roboto Condensed Light"/>
              <a:buChar char="○"/>
              <a:defRPr/>
            </a:lvl8pPr>
            <a:lvl9pPr indent="-304800" lvl="8" marL="4114800" rtl="0">
              <a:lnSpc>
                <a:spcPct val="115000"/>
              </a:lnSpc>
              <a:spcBef>
                <a:spcPts val="0"/>
              </a:spcBef>
              <a:spcAft>
                <a:spcPts val="0"/>
              </a:spcAft>
              <a:buSzPts val="1200"/>
              <a:buFont typeface="Roboto Condensed Light"/>
              <a:buChar char="■"/>
              <a:defRPr/>
            </a:lvl9pPr>
          </a:lstStyle>
          <a:p/>
        </p:txBody>
      </p:sp>
      <p:grpSp>
        <p:nvGrpSpPr>
          <p:cNvPr id="36" name="Google Shape;36;p4"/>
          <p:cNvGrpSpPr/>
          <p:nvPr/>
        </p:nvGrpSpPr>
        <p:grpSpPr>
          <a:xfrm>
            <a:off x="230983" y="145925"/>
            <a:ext cx="482458" cy="241200"/>
            <a:chOff x="719996" y="145925"/>
            <a:chExt cx="482458" cy="241200"/>
          </a:xfrm>
        </p:grpSpPr>
        <p:sp>
          <p:nvSpPr>
            <p:cNvPr id="37" name="Google Shape;37;p4"/>
            <p:cNvSpPr/>
            <p:nvPr/>
          </p:nvSpPr>
          <p:spPr>
            <a:xfrm rot="10800000">
              <a:off x="719996" y="145925"/>
              <a:ext cx="241200" cy="241200"/>
            </a:xfrm>
            <a:prstGeom prst="pie">
              <a:avLst>
                <a:gd fmla="val 5457876" name="adj1"/>
                <a:gd fmla="val 16200000" name="adj2"/>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4"/>
            <p:cNvSpPr/>
            <p:nvPr/>
          </p:nvSpPr>
          <p:spPr>
            <a:xfrm rot="10800000">
              <a:off x="961254" y="145925"/>
              <a:ext cx="241200" cy="241200"/>
            </a:xfrm>
            <a:prstGeom prst="ellipse">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 name="Google Shape;39;p4"/>
          <p:cNvGrpSpPr/>
          <p:nvPr/>
        </p:nvGrpSpPr>
        <p:grpSpPr>
          <a:xfrm rot="10800000">
            <a:off x="8430558" y="145925"/>
            <a:ext cx="482458" cy="241200"/>
            <a:chOff x="719996" y="145925"/>
            <a:chExt cx="482458" cy="241200"/>
          </a:xfrm>
        </p:grpSpPr>
        <p:sp>
          <p:nvSpPr>
            <p:cNvPr id="40" name="Google Shape;40;p4"/>
            <p:cNvSpPr/>
            <p:nvPr/>
          </p:nvSpPr>
          <p:spPr>
            <a:xfrm rot="10800000">
              <a:off x="719996" y="145925"/>
              <a:ext cx="241200" cy="241200"/>
            </a:xfrm>
            <a:prstGeom prst="pie">
              <a:avLst>
                <a:gd fmla="val 5457876" name="adj1"/>
                <a:gd fmla="val 16200000" name="adj2"/>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4"/>
            <p:cNvSpPr/>
            <p:nvPr/>
          </p:nvSpPr>
          <p:spPr>
            <a:xfrm rot="10800000">
              <a:off x="961254" y="145925"/>
              <a:ext cx="241200" cy="241200"/>
            </a:xfrm>
            <a:prstGeom prst="ellipse">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2" name="Shape 42"/>
        <p:cNvGrpSpPr/>
        <p:nvPr/>
      </p:nvGrpSpPr>
      <p:grpSpPr>
        <a:xfrm>
          <a:off x="0" y="0"/>
          <a:ext cx="0" cy="0"/>
          <a:chOff x="0" y="0"/>
          <a:chExt cx="0" cy="0"/>
        </a:xfrm>
      </p:grpSpPr>
      <p:sp>
        <p:nvSpPr>
          <p:cNvPr id="43" name="Google Shape;43;p5"/>
          <p:cNvSpPr txBox="1"/>
          <p:nvPr>
            <p:ph idx="1" type="subTitle"/>
          </p:nvPr>
        </p:nvSpPr>
        <p:spPr>
          <a:xfrm>
            <a:off x="948600" y="1787950"/>
            <a:ext cx="2297100" cy="1940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4" name="Google Shape;44;p5"/>
          <p:cNvSpPr txBox="1"/>
          <p:nvPr>
            <p:ph idx="2" type="subTitle"/>
          </p:nvPr>
        </p:nvSpPr>
        <p:spPr>
          <a:xfrm>
            <a:off x="4270475" y="1787950"/>
            <a:ext cx="3363000" cy="1940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5" name="Google Shape;45;p5"/>
          <p:cNvSpPr txBox="1"/>
          <p:nvPr>
            <p:ph type="title"/>
          </p:nvPr>
        </p:nvSpPr>
        <p:spPr>
          <a:xfrm>
            <a:off x="948600" y="1213325"/>
            <a:ext cx="2500200" cy="422100"/>
          </a:xfrm>
          <a:prstGeom prst="rect">
            <a:avLst/>
          </a:prstGeom>
          <a:noFill/>
        </p:spPr>
        <p:txBody>
          <a:bodyPr anchorCtr="0" anchor="ctr" bIns="0" lIns="0" spcFirstLastPara="1" rIns="0" wrap="square" tIns="0">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6" name="Google Shape;46;p5"/>
          <p:cNvSpPr txBox="1"/>
          <p:nvPr>
            <p:ph idx="3" type="title"/>
          </p:nvPr>
        </p:nvSpPr>
        <p:spPr>
          <a:xfrm>
            <a:off x="4270475" y="1213325"/>
            <a:ext cx="3615900" cy="572100"/>
          </a:xfrm>
          <a:prstGeom prst="rect">
            <a:avLst/>
          </a:prstGeom>
          <a:noFill/>
        </p:spPr>
        <p:txBody>
          <a:bodyPr anchorCtr="0" anchor="ctr" bIns="0" lIns="0" spcFirstLastPara="1" rIns="0" wrap="square" tIns="0">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47" name="Google Shape;47;p5"/>
          <p:cNvGrpSpPr/>
          <p:nvPr/>
        </p:nvGrpSpPr>
        <p:grpSpPr>
          <a:xfrm>
            <a:off x="230983" y="145925"/>
            <a:ext cx="482458" cy="241200"/>
            <a:chOff x="719996" y="145925"/>
            <a:chExt cx="482458" cy="241200"/>
          </a:xfrm>
        </p:grpSpPr>
        <p:sp>
          <p:nvSpPr>
            <p:cNvPr id="48" name="Google Shape;48;p5"/>
            <p:cNvSpPr/>
            <p:nvPr/>
          </p:nvSpPr>
          <p:spPr>
            <a:xfrm rot="10800000">
              <a:off x="719996" y="145925"/>
              <a:ext cx="241200" cy="241200"/>
            </a:xfrm>
            <a:prstGeom prst="pie">
              <a:avLst>
                <a:gd fmla="val 5457876" name="adj1"/>
                <a:gd fmla="val 16200000" name="adj2"/>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5"/>
            <p:cNvSpPr/>
            <p:nvPr/>
          </p:nvSpPr>
          <p:spPr>
            <a:xfrm rot="10800000">
              <a:off x="961254" y="145925"/>
              <a:ext cx="241200" cy="241200"/>
            </a:xfrm>
            <a:prstGeom prst="ellipse">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 name="Google Shape;50;p5"/>
          <p:cNvGrpSpPr/>
          <p:nvPr/>
        </p:nvGrpSpPr>
        <p:grpSpPr>
          <a:xfrm rot="10800000">
            <a:off x="8430558" y="145925"/>
            <a:ext cx="482458" cy="241200"/>
            <a:chOff x="719996" y="145925"/>
            <a:chExt cx="482458" cy="241200"/>
          </a:xfrm>
        </p:grpSpPr>
        <p:sp>
          <p:nvSpPr>
            <p:cNvPr id="51" name="Google Shape;51;p5"/>
            <p:cNvSpPr/>
            <p:nvPr/>
          </p:nvSpPr>
          <p:spPr>
            <a:xfrm rot="10800000">
              <a:off x="719996" y="145925"/>
              <a:ext cx="241200" cy="241200"/>
            </a:xfrm>
            <a:prstGeom prst="pie">
              <a:avLst>
                <a:gd fmla="val 5457876" name="adj1"/>
                <a:gd fmla="val 16200000" name="adj2"/>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5"/>
            <p:cNvSpPr/>
            <p:nvPr/>
          </p:nvSpPr>
          <p:spPr>
            <a:xfrm rot="10800000">
              <a:off x="961254" y="145925"/>
              <a:ext cx="241200" cy="241200"/>
            </a:xfrm>
            <a:prstGeom prst="ellipse">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 name="Google Shape;53;p5"/>
          <p:cNvSpPr/>
          <p:nvPr/>
        </p:nvSpPr>
        <p:spPr>
          <a:xfrm rot="5400000">
            <a:off x="117288" y="4221934"/>
            <a:ext cx="1649700" cy="1884300"/>
          </a:xfrm>
          <a:prstGeom prst="pie">
            <a:avLst>
              <a:gd fmla="val 5346063" name="adj1"/>
              <a:gd fmla="val 1620000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4" name="Google Shape;54;p5"/>
          <p:cNvSpPr/>
          <p:nvPr/>
        </p:nvSpPr>
        <p:spPr>
          <a:xfrm rot="-5400000">
            <a:off x="5607825" y="-1098550"/>
            <a:ext cx="1650900" cy="1884300"/>
          </a:xfrm>
          <a:prstGeom prst="pie">
            <a:avLst>
              <a:gd fmla="val 5346063" name="adj1"/>
              <a:gd fmla="val 1620000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6"/>
          <p:cNvSpPr txBox="1"/>
          <p:nvPr>
            <p:ph type="title"/>
          </p:nvPr>
        </p:nvSpPr>
        <p:spPr>
          <a:xfrm>
            <a:off x="720000" y="525250"/>
            <a:ext cx="7704000" cy="572100"/>
          </a:xfrm>
          <a:prstGeom prst="rect">
            <a:avLst/>
          </a:prstGeom>
          <a:noFill/>
        </p:spPr>
        <p:txBody>
          <a:bodyPr anchorCtr="0" anchor="ctr" bIns="0" lIns="0" spcFirstLastPara="1" rIns="0" wrap="square" tIns="0">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57" name="Google Shape;57;p6"/>
          <p:cNvGrpSpPr/>
          <p:nvPr/>
        </p:nvGrpSpPr>
        <p:grpSpPr>
          <a:xfrm>
            <a:off x="230983" y="145925"/>
            <a:ext cx="482458" cy="241200"/>
            <a:chOff x="719996" y="145925"/>
            <a:chExt cx="482458" cy="241200"/>
          </a:xfrm>
        </p:grpSpPr>
        <p:sp>
          <p:nvSpPr>
            <p:cNvPr id="58" name="Google Shape;58;p6"/>
            <p:cNvSpPr/>
            <p:nvPr/>
          </p:nvSpPr>
          <p:spPr>
            <a:xfrm rot="10800000">
              <a:off x="719996" y="145925"/>
              <a:ext cx="241200" cy="241200"/>
            </a:xfrm>
            <a:prstGeom prst="pie">
              <a:avLst>
                <a:gd fmla="val 5457876" name="adj1"/>
                <a:gd fmla="val 16200000" name="adj2"/>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rot="10800000">
              <a:off x="961254" y="145925"/>
              <a:ext cx="241200" cy="241200"/>
            </a:xfrm>
            <a:prstGeom prst="ellipse">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 name="Google Shape;60;p6"/>
          <p:cNvGrpSpPr/>
          <p:nvPr/>
        </p:nvGrpSpPr>
        <p:grpSpPr>
          <a:xfrm rot="10800000">
            <a:off x="8430558" y="145925"/>
            <a:ext cx="482458" cy="241200"/>
            <a:chOff x="719996" y="145925"/>
            <a:chExt cx="482458" cy="241200"/>
          </a:xfrm>
        </p:grpSpPr>
        <p:sp>
          <p:nvSpPr>
            <p:cNvPr id="61" name="Google Shape;61;p6"/>
            <p:cNvSpPr/>
            <p:nvPr/>
          </p:nvSpPr>
          <p:spPr>
            <a:xfrm rot="10800000">
              <a:off x="719996" y="145925"/>
              <a:ext cx="241200" cy="241200"/>
            </a:xfrm>
            <a:prstGeom prst="pie">
              <a:avLst>
                <a:gd fmla="val 5457876" name="adj1"/>
                <a:gd fmla="val 16200000" name="adj2"/>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6"/>
            <p:cNvSpPr/>
            <p:nvPr/>
          </p:nvSpPr>
          <p:spPr>
            <a:xfrm rot="10800000">
              <a:off x="961254" y="145925"/>
              <a:ext cx="241200" cy="241200"/>
            </a:xfrm>
            <a:prstGeom prst="ellipse">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 name="Google Shape;63;p6"/>
          <p:cNvSpPr/>
          <p:nvPr/>
        </p:nvSpPr>
        <p:spPr>
          <a:xfrm rot="10800000">
            <a:off x="-886037" y="3297000"/>
            <a:ext cx="1649700" cy="1884300"/>
          </a:xfrm>
          <a:prstGeom prst="pie">
            <a:avLst>
              <a:gd fmla="val 5346063" name="adj1"/>
              <a:gd fmla="val 1620000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4" name="Shape 64"/>
        <p:cNvGrpSpPr/>
        <p:nvPr/>
      </p:nvGrpSpPr>
      <p:grpSpPr>
        <a:xfrm>
          <a:off x="0" y="0"/>
          <a:ext cx="0" cy="0"/>
          <a:chOff x="0" y="0"/>
          <a:chExt cx="0" cy="0"/>
        </a:xfrm>
      </p:grpSpPr>
      <p:sp>
        <p:nvSpPr>
          <p:cNvPr id="65" name="Google Shape;65;p7"/>
          <p:cNvSpPr/>
          <p:nvPr/>
        </p:nvSpPr>
        <p:spPr>
          <a:xfrm rot="5400000">
            <a:off x="117300" y="4218500"/>
            <a:ext cx="1649700" cy="1884300"/>
          </a:xfrm>
          <a:prstGeom prst="pie">
            <a:avLst>
              <a:gd fmla="val 5346063" name="adj1"/>
              <a:gd fmla="val 1620000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7"/>
          <p:cNvSpPr/>
          <p:nvPr/>
        </p:nvSpPr>
        <p:spPr>
          <a:xfrm>
            <a:off x="8328850" y="2143050"/>
            <a:ext cx="1649700" cy="1884300"/>
          </a:xfrm>
          <a:prstGeom prst="pie">
            <a:avLst>
              <a:gd fmla="val 5346063" name="adj1"/>
              <a:gd fmla="val 1620000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7"/>
          <p:cNvSpPr txBox="1"/>
          <p:nvPr>
            <p:ph idx="1" type="body"/>
          </p:nvPr>
        </p:nvSpPr>
        <p:spPr>
          <a:xfrm>
            <a:off x="720000" y="1504875"/>
            <a:ext cx="7031100" cy="2691300"/>
          </a:xfrm>
          <a:prstGeom prst="rect">
            <a:avLst/>
          </a:prstGeom>
        </p:spPr>
        <p:txBody>
          <a:bodyPr anchorCtr="0" anchor="ctr" bIns="91425" lIns="91425" spcFirstLastPara="1" rIns="91425" wrap="square" tIns="91425">
            <a:noAutofit/>
          </a:bodyPr>
          <a:lstStyle>
            <a:lvl1pPr indent="-279400" lvl="0" marL="457200" rtl="0">
              <a:spcBef>
                <a:spcPts val="0"/>
              </a:spcBef>
              <a:spcAft>
                <a:spcPts val="0"/>
              </a:spcAft>
              <a:buSzPts val="800"/>
              <a:buFont typeface="Open Sans"/>
              <a:buChar char="●"/>
              <a:defRPr sz="1800"/>
            </a:lvl1pPr>
            <a:lvl2pPr indent="-279400" lvl="1" marL="914400" rtl="0">
              <a:lnSpc>
                <a:spcPct val="115000"/>
              </a:lnSpc>
              <a:spcBef>
                <a:spcPts val="0"/>
              </a:spcBef>
              <a:spcAft>
                <a:spcPts val="0"/>
              </a:spcAft>
              <a:buSzPts val="800"/>
              <a:buFont typeface="Open Sans"/>
              <a:buChar char="○"/>
              <a:defRPr/>
            </a:lvl2pPr>
            <a:lvl3pPr indent="-279400" lvl="2" marL="1371600" rtl="0">
              <a:lnSpc>
                <a:spcPct val="115000"/>
              </a:lnSpc>
              <a:spcBef>
                <a:spcPts val="0"/>
              </a:spcBef>
              <a:spcAft>
                <a:spcPts val="0"/>
              </a:spcAft>
              <a:buSzPts val="800"/>
              <a:buFont typeface="Open Sans"/>
              <a:buChar char="■"/>
              <a:defRPr/>
            </a:lvl3pPr>
            <a:lvl4pPr indent="-279400" lvl="3" marL="1828800" rtl="0">
              <a:lnSpc>
                <a:spcPct val="115000"/>
              </a:lnSpc>
              <a:spcBef>
                <a:spcPts val="0"/>
              </a:spcBef>
              <a:spcAft>
                <a:spcPts val="0"/>
              </a:spcAft>
              <a:buSzPts val="800"/>
              <a:buFont typeface="Open Sans"/>
              <a:buChar char="●"/>
              <a:defRPr/>
            </a:lvl4pPr>
            <a:lvl5pPr indent="-304800" lvl="4" marL="2286000" rtl="0">
              <a:lnSpc>
                <a:spcPct val="115000"/>
              </a:lnSpc>
              <a:spcBef>
                <a:spcPts val="0"/>
              </a:spcBef>
              <a:spcAft>
                <a:spcPts val="0"/>
              </a:spcAft>
              <a:buSzPts val="1200"/>
              <a:buFont typeface="Open Sans"/>
              <a:buChar char="○"/>
              <a:defRPr/>
            </a:lvl5pPr>
            <a:lvl6pPr indent="-304800" lvl="5" marL="2743200" rtl="0">
              <a:lnSpc>
                <a:spcPct val="115000"/>
              </a:lnSpc>
              <a:spcBef>
                <a:spcPts val="0"/>
              </a:spcBef>
              <a:spcAft>
                <a:spcPts val="0"/>
              </a:spcAft>
              <a:buSzPts val="1200"/>
              <a:buFont typeface="Open Sans"/>
              <a:buChar char="■"/>
              <a:defRPr/>
            </a:lvl6pPr>
            <a:lvl7pPr indent="-273050" lvl="6" marL="3200400" rtl="0">
              <a:lnSpc>
                <a:spcPct val="115000"/>
              </a:lnSpc>
              <a:spcBef>
                <a:spcPts val="0"/>
              </a:spcBef>
              <a:spcAft>
                <a:spcPts val="0"/>
              </a:spcAft>
              <a:buSzPts val="700"/>
              <a:buFont typeface="Open Sans"/>
              <a:buChar char="●"/>
              <a:defRPr/>
            </a:lvl7pPr>
            <a:lvl8pPr indent="-273050" lvl="7" marL="3657600" rtl="0">
              <a:lnSpc>
                <a:spcPct val="115000"/>
              </a:lnSpc>
              <a:spcBef>
                <a:spcPts val="0"/>
              </a:spcBef>
              <a:spcAft>
                <a:spcPts val="0"/>
              </a:spcAft>
              <a:buSzPts val="700"/>
              <a:buFont typeface="Open Sans"/>
              <a:buChar char="○"/>
              <a:defRPr/>
            </a:lvl8pPr>
            <a:lvl9pPr indent="-266700" lvl="8" marL="4114800" rtl="0">
              <a:lnSpc>
                <a:spcPct val="115000"/>
              </a:lnSpc>
              <a:spcBef>
                <a:spcPts val="0"/>
              </a:spcBef>
              <a:spcAft>
                <a:spcPts val="0"/>
              </a:spcAft>
              <a:buSzPts val="600"/>
              <a:buFont typeface="Open Sans"/>
              <a:buChar char="■"/>
              <a:defRPr/>
            </a:lvl9pPr>
          </a:lstStyle>
          <a:p/>
        </p:txBody>
      </p:sp>
      <p:sp>
        <p:nvSpPr>
          <p:cNvPr id="68" name="Google Shape;68;p7"/>
          <p:cNvSpPr txBox="1"/>
          <p:nvPr>
            <p:ph type="title"/>
          </p:nvPr>
        </p:nvSpPr>
        <p:spPr>
          <a:xfrm>
            <a:off x="720000" y="525250"/>
            <a:ext cx="7704000" cy="572100"/>
          </a:xfrm>
          <a:prstGeom prst="rect">
            <a:avLst/>
          </a:prstGeom>
          <a:noFill/>
        </p:spPr>
        <p:txBody>
          <a:bodyPr anchorCtr="0" anchor="ctr" bIns="0" lIns="0" spcFirstLastPara="1" rIns="0" wrap="square" tIns="0">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69" name="Google Shape;69;p7"/>
          <p:cNvGrpSpPr/>
          <p:nvPr/>
        </p:nvGrpSpPr>
        <p:grpSpPr>
          <a:xfrm>
            <a:off x="230983" y="145925"/>
            <a:ext cx="482458" cy="241200"/>
            <a:chOff x="719996" y="145925"/>
            <a:chExt cx="482458" cy="241200"/>
          </a:xfrm>
        </p:grpSpPr>
        <p:sp>
          <p:nvSpPr>
            <p:cNvPr id="70" name="Google Shape;70;p7"/>
            <p:cNvSpPr/>
            <p:nvPr/>
          </p:nvSpPr>
          <p:spPr>
            <a:xfrm rot="10800000">
              <a:off x="719996" y="145925"/>
              <a:ext cx="241200" cy="241200"/>
            </a:xfrm>
            <a:prstGeom prst="pie">
              <a:avLst>
                <a:gd fmla="val 5457876" name="adj1"/>
                <a:gd fmla="val 16200000" name="adj2"/>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7"/>
            <p:cNvSpPr/>
            <p:nvPr/>
          </p:nvSpPr>
          <p:spPr>
            <a:xfrm rot="10800000">
              <a:off x="961254" y="145925"/>
              <a:ext cx="241200" cy="241200"/>
            </a:xfrm>
            <a:prstGeom prst="ellipse">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 name="Google Shape;72;p7"/>
          <p:cNvGrpSpPr/>
          <p:nvPr/>
        </p:nvGrpSpPr>
        <p:grpSpPr>
          <a:xfrm rot="10800000">
            <a:off x="8430558" y="145925"/>
            <a:ext cx="482458" cy="241200"/>
            <a:chOff x="719996" y="145925"/>
            <a:chExt cx="482458" cy="241200"/>
          </a:xfrm>
        </p:grpSpPr>
        <p:sp>
          <p:nvSpPr>
            <p:cNvPr id="73" name="Google Shape;73;p7"/>
            <p:cNvSpPr/>
            <p:nvPr/>
          </p:nvSpPr>
          <p:spPr>
            <a:xfrm rot="10800000">
              <a:off x="719996" y="145925"/>
              <a:ext cx="241200" cy="241200"/>
            </a:xfrm>
            <a:prstGeom prst="pie">
              <a:avLst>
                <a:gd fmla="val 5457876" name="adj1"/>
                <a:gd fmla="val 16200000" name="adj2"/>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p:nvPr/>
          </p:nvSpPr>
          <p:spPr>
            <a:xfrm rot="10800000">
              <a:off x="961254" y="145925"/>
              <a:ext cx="241200" cy="241200"/>
            </a:xfrm>
            <a:prstGeom prst="ellipse">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5" name="Shape 75"/>
        <p:cNvGrpSpPr/>
        <p:nvPr/>
      </p:nvGrpSpPr>
      <p:grpSpPr>
        <a:xfrm>
          <a:off x="0" y="0"/>
          <a:ext cx="0" cy="0"/>
          <a:chOff x="0" y="0"/>
          <a:chExt cx="0" cy="0"/>
        </a:xfrm>
      </p:grpSpPr>
      <p:sp>
        <p:nvSpPr>
          <p:cNvPr id="76" name="Google Shape;76;p8"/>
          <p:cNvSpPr/>
          <p:nvPr/>
        </p:nvSpPr>
        <p:spPr>
          <a:xfrm>
            <a:off x="720000" y="1028100"/>
            <a:ext cx="7722300" cy="3087300"/>
          </a:xfrm>
          <a:prstGeom prst="roundRect">
            <a:avLst>
              <a:gd fmla="val 9091"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2"/>
              </a:solidFill>
            </a:endParaRPr>
          </a:p>
        </p:txBody>
      </p:sp>
      <p:sp>
        <p:nvSpPr>
          <p:cNvPr id="77" name="Google Shape;77;p8"/>
          <p:cNvSpPr/>
          <p:nvPr/>
        </p:nvSpPr>
        <p:spPr>
          <a:xfrm>
            <a:off x="8348920" y="2541250"/>
            <a:ext cx="1649700" cy="1884300"/>
          </a:xfrm>
          <a:prstGeom prst="pie">
            <a:avLst>
              <a:gd fmla="val 5346063" name="adj1"/>
              <a:gd fmla="val 1620000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8" name="Google Shape;78;p8"/>
          <p:cNvSpPr/>
          <p:nvPr/>
        </p:nvSpPr>
        <p:spPr>
          <a:xfrm rot="-5400000">
            <a:off x="1275345" y="-960955"/>
            <a:ext cx="1649700" cy="1884300"/>
          </a:xfrm>
          <a:prstGeom prst="pie">
            <a:avLst>
              <a:gd fmla="val 5346063" name="adj1"/>
              <a:gd fmla="val 1620000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9" name="Google Shape;79;p8"/>
          <p:cNvSpPr txBox="1"/>
          <p:nvPr>
            <p:ph type="title"/>
          </p:nvPr>
        </p:nvSpPr>
        <p:spPr>
          <a:xfrm>
            <a:off x="1808525" y="1433700"/>
            <a:ext cx="5527200" cy="2276100"/>
          </a:xfrm>
          <a:prstGeom prst="rect">
            <a:avLst/>
          </a:prstGeom>
        </p:spPr>
        <p:txBody>
          <a:bodyPr anchorCtr="0" anchor="ctr" bIns="91425" lIns="91425" spcFirstLastPara="1" rIns="91425" wrap="square" tIns="91425">
            <a:noAutofit/>
          </a:bodyPr>
          <a:lstStyle>
            <a:lvl1pPr lvl="0">
              <a:lnSpc>
                <a:spcPct val="70000"/>
              </a:lnSpc>
              <a:spcBef>
                <a:spcPts val="0"/>
              </a:spcBef>
              <a:spcAft>
                <a:spcPts val="0"/>
              </a:spcAft>
              <a:buClr>
                <a:schemeClr val="lt1"/>
              </a:buClr>
              <a:buSzPts val="6000"/>
              <a:buNone/>
              <a:defRPr sz="7700">
                <a:solidFill>
                  <a:schemeClr val="lt1"/>
                </a:solidFill>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grpSp>
        <p:nvGrpSpPr>
          <p:cNvPr id="80" name="Google Shape;80;p8"/>
          <p:cNvGrpSpPr/>
          <p:nvPr/>
        </p:nvGrpSpPr>
        <p:grpSpPr>
          <a:xfrm>
            <a:off x="230983" y="145925"/>
            <a:ext cx="482458" cy="241200"/>
            <a:chOff x="719996" y="145925"/>
            <a:chExt cx="482458" cy="241200"/>
          </a:xfrm>
        </p:grpSpPr>
        <p:sp>
          <p:nvSpPr>
            <p:cNvPr id="81" name="Google Shape;81;p8"/>
            <p:cNvSpPr/>
            <p:nvPr/>
          </p:nvSpPr>
          <p:spPr>
            <a:xfrm rot="10800000">
              <a:off x="719996" y="145925"/>
              <a:ext cx="241200" cy="241200"/>
            </a:xfrm>
            <a:prstGeom prst="pie">
              <a:avLst>
                <a:gd fmla="val 5457876" name="adj1"/>
                <a:gd fmla="val 16200000" name="adj2"/>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10800000">
              <a:off x="961254" y="145925"/>
              <a:ext cx="241200" cy="241200"/>
            </a:xfrm>
            <a:prstGeom prst="ellipse">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 name="Google Shape;83;p8"/>
          <p:cNvGrpSpPr/>
          <p:nvPr/>
        </p:nvGrpSpPr>
        <p:grpSpPr>
          <a:xfrm rot="10800000">
            <a:off x="8430558" y="145925"/>
            <a:ext cx="482458" cy="241200"/>
            <a:chOff x="719996" y="145925"/>
            <a:chExt cx="482458" cy="241200"/>
          </a:xfrm>
        </p:grpSpPr>
        <p:sp>
          <p:nvSpPr>
            <p:cNvPr id="84" name="Google Shape;84;p8"/>
            <p:cNvSpPr/>
            <p:nvPr/>
          </p:nvSpPr>
          <p:spPr>
            <a:xfrm rot="10800000">
              <a:off x="719996" y="145925"/>
              <a:ext cx="241200" cy="241200"/>
            </a:xfrm>
            <a:prstGeom prst="pie">
              <a:avLst>
                <a:gd fmla="val 5457876" name="adj1"/>
                <a:gd fmla="val 16200000" name="adj2"/>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rot="10800000">
              <a:off x="961254" y="145925"/>
              <a:ext cx="241200" cy="241200"/>
            </a:xfrm>
            <a:prstGeom prst="ellipse">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6" name="Shape 86"/>
        <p:cNvGrpSpPr/>
        <p:nvPr/>
      </p:nvGrpSpPr>
      <p:grpSpPr>
        <a:xfrm>
          <a:off x="0" y="0"/>
          <a:ext cx="0" cy="0"/>
          <a:chOff x="0" y="0"/>
          <a:chExt cx="0" cy="0"/>
        </a:xfrm>
      </p:grpSpPr>
      <p:sp>
        <p:nvSpPr>
          <p:cNvPr id="87" name="Google Shape;87;p9"/>
          <p:cNvSpPr/>
          <p:nvPr/>
        </p:nvSpPr>
        <p:spPr>
          <a:xfrm rot="5400000">
            <a:off x="117300" y="4218500"/>
            <a:ext cx="1649700" cy="1884300"/>
          </a:xfrm>
          <a:prstGeom prst="pie">
            <a:avLst>
              <a:gd fmla="val 5346063" name="adj1"/>
              <a:gd fmla="val 1620000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9"/>
          <p:cNvSpPr/>
          <p:nvPr/>
        </p:nvSpPr>
        <p:spPr>
          <a:xfrm>
            <a:off x="8328850" y="2143050"/>
            <a:ext cx="1649700" cy="1884300"/>
          </a:xfrm>
          <a:prstGeom prst="pie">
            <a:avLst>
              <a:gd fmla="val 5346063" name="adj1"/>
              <a:gd fmla="val 1620000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9"/>
          <p:cNvSpPr txBox="1"/>
          <p:nvPr>
            <p:ph type="title"/>
          </p:nvPr>
        </p:nvSpPr>
        <p:spPr>
          <a:xfrm>
            <a:off x="1033325" y="1247725"/>
            <a:ext cx="3114300" cy="1262100"/>
          </a:xfrm>
          <a:prstGeom prst="rect">
            <a:avLst/>
          </a:prstGeom>
        </p:spPr>
        <p:txBody>
          <a:bodyPr anchorCtr="0" anchor="ctr" bIns="91425" lIns="91425" spcFirstLastPara="1" rIns="91425" wrap="square" tIns="91425">
            <a:noAutofit/>
          </a:bodyPr>
          <a:lstStyle>
            <a:lvl1pPr lvl="0" rtl="0">
              <a:lnSpc>
                <a:spcPct val="70000"/>
              </a:lnSpc>
              <a:spcBef>
                <a:spcPts val="0"/>
              </a:spcBef>
              <a:spcAft>
                <a:spcPts val="0"/>
              </a:spcAft>
              <a:buSzPts val="3600"/>
              <a:buNone/>
              <a:defRPr sz="3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0" name="Google Shape;90;p9"/>
          <p:cNvSpPr txBox="1"/>
          <p:nvPr>
            <p:ph idx="1" type="subTitle"/>
          </p:nvPr>
        </p:nvSpPr>
        <p:spPr>
          <a:xfrm>
            <a:off x="726875" y="2868875"/>
            <a:ext cx="5404800" cy="146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91" name="Google Shape;91;p9"/>
          <p:cNvGrpSpPr/>
          <p:nvPr/>
        </p:nvGrpSpPr>
        <p:grpSpPr>
          <a:xfrm>
            <a:off x="230983" y="145925"/>
            <a:ext cx="482458" cy="241200"/>
            <a:chOff x="719996" y="145925"/>
            <a:chExt cx="482458" cy="241200"/>
          </a:xfrm>
        </p:grpSpPr>
        <p:sp>
          <p:nvSpPr>
            <p:cNvPr id="92" name="Google Shape;92;p9"/>
            <p:cNvSpPr/>
            <p:nvPr/>
          </p:nvSpPr>
          <p:spPr>
            <a:xfrm rot="10800000">
              <a:off x="719996" y="145925"/>
              <a:ext cx="241200" cy="241200"/>
            </a:xfrm>
            <a:prstGeom prst="pie">
              <a:avLst>
                <a:gd fmla="val 5457876" name="adj1"/>
                <a:gd fmla="val 16200000" name="adj2"/>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9"/>
            <p:cNvSpPr/>
            <p:nvPr/>
          </p:nvSpPr>
          <p:spPr>
            <a:xfrm rot="10800000">
              <a:off x="961254" y="145925"/>
              <a:ext cx="241200" cy="241200"/>
            </a:xfrm>
            <a:prstGeom prst="ellipse">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 name="Google Shape;94;p9"/>
          <p:cNvGrpSpPr/>
          <p:nvPr/>
        </p:nvGrpSpPr>
        <p:grpSpPr>
          <a:xfrm rot="10800000">
            <a:off x="8430558" y="145925"/>
            <a:ext cx="482458" cy="241200"/>
            <a:chOff x="719996" y="145925"/>
            <a:chExt cx="482458" cy="241200"/>
          </a:xfrm>
        </p:grpSpPr>
        <p:sp>
          <p:nvSpPr>
            <p:cNvPr id="95" name="Google Shape;95;p9"/>
            <p:cNvSpPr/>
            <p:nvPr/>
          </p:nvSpPr>
          <p:spPr>
            <a:xfrm rot="10800000">
              <a:off x="719996" y="145925"/>
              <a:ext cx="241200" cy="241200"/>
            </a:xfrm>
            <a:prstGeom prst="pie">
              <a:avLst>
                <a:gd fmla="val 5457876" name="adj1"/>
                <a:gd fmla="val 16200000" name="adj2"/>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9"/>
            <p:cNvSpPr/>
            <p:nvPr/>
          </p:nvSpPr>
          <p:spPr>
            <a:xfrm rot="10800000">
              <a:off x="961254" y="145925"/>
              <a:ext cx="241200" cy="241200"/>
            </a:xfrm>
            <a:prstGeom prst="ellipse">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7" name="Shape 97"/>
        <p:cNvGrpSpPr/>
        <p:nvPr/>
      </p:nvGrpSpPr>
      <p:grpSpPr>
        <a:xfrm>
          <a:off x="0" y="0"/>
          <a:ext cx="0" cy="0"/>
          <a:chOff x="0" y="0"/>
          <a:chExt cx="0" cy="0"/>
        </a:xfrm>
      </p:grpSpPr>
      <p:sp>
        <p:nvSpPr>
          <p:cNvPr id="98" name="Google Shape;98;p10"/>
          <p:cNvSpPr txBox="1"/>
          <p:nvPr>
            <p:ph type="title"/>
          </p:nvPr>
        </p:nvSpPr>
        <p:spPr>
          <a:xfrm>
            <a:off x="907149" y="858508"/>
            <a:ext cx="2660400" cy="1876200"/>
          </a:xfrm>
          <a:prstGeom prst="rect">
            <a:avLst/>
          </a:prstGeom>
          <a:noFill/>
        </p:spPr>
        <p:txBody>
          <a:bodyPr anchorCtr="0" anchor="ctr" bIns="0" lIns="0" spcFirstLastPara="1" rIns="0" wrap="square" tIns="0">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99" name="Google Shape;99;p10"/>
          <p:cNvGrpSpPr/>
          <p:nvPr/>
        </p:nvGrpSpPr>
        <p:grpSpPr>
          <a:xfrm>
            <a:off x="230983" y="145925"/>
            <a:ext cx="482458" cy="241200"/>
            <a:chOff x="719996" y="145925"/>
            <a:chExt cx="482458" cy="241200"/>
          </a:xfrm>
        </p:grpSpPr>
        <p:sp>
          <p:nvSpPr>
            <p:cNvPr id="100" name="Google Shape;100;p10"/>
            <p:cNvSpPr/>
            <p:nvPr/>
          </p:nvSpPr>
          <p:spPr>
            <a:xfrm rot="10800000">
              <a:off x="719996" y="145925"/>
              <a:ext cx="241200" cy="241200"/>
            </a:xfrm>
            <a:prstGeom prst="pie">
              <a:avLst>
                <a:gd fmla="val 5457876" name="adj1"/>
                <a:gd fmla="val 16200000" name="adj2"/>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0"/>
            <p:cNvSpPr/>
            <p:nvPr/>
          </p:nvSpPr>
          <p:spPr>
            <a:xfrm rot="10800000">
              <a:off x="961254" y="145925"/>
              <a:ext cx="241200" cy="241200"/>
            </a:xfrm>
            <a:prstGeom prst="ellipse">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 name="Google Shape;102;p10"/>
          <p:cNvGrpSpPr/>
          <p:nvPr/>
        </p:nvGrpSpPr>
        <p:grpSpPr>
          <a:xfrm rot="10800000">
            <a:off x="8430558" y="145925"/>
            <a:ext cx="482458" cy="241200"/>
            <a:chOff x="719996" y="145925"/>
            <a:chExt cx="482458" cy="241200"/>
          </a:xfrm>
        </p:grpSpPr>
        <p:sp>
          <p:nvSpPr>
            <p:cNvPr id="103" name="Google Shape;103;p10"/>
            <p:cNvSpPr/>
            <p:nvPr/>
          </p:nvSpPr>
          <p:spPr>
            <a:xfrm rot="10800000">
              <a:off x="719996" y="145925"/>
              <a:ext cx="241200" cy="241200"/>
            </a:xfrm>
            <a:prstGeom prst="pie">
              <a:avLst>
                <a:gd fmla="val 5457876" name="adj1"/>
                <a:gd fmla="val 16200000" name="adj2"/>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0"/>
            <p:cNvSpPr/>
            <p:nvPr/>
          </p:nvSpPr>
          <p:spPr>
            <a:xfrm rot="10800000">
              <a:off x="961254" y="145925"/>
              <a:ext cx="241200" cy="241200"/>
            </a:xfrm>
            <a:prstGeom prst="ellipse">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3500"/>
              <a:buFont typeface="Montserrat"/>
              <a:buNone/>
              <a:defRPr b="1" sz="3500">
                <a:solidFill>
                  <a:schemeClr val="dk1"/>
                </a:solidFill>
                <a:latin typeface="Montserrat"/>
                <a:ea typeface="Montserrat"/>
                <a:cs typeface="Montserrat"/>
                <a:sym typeface="Montserrat"/>
              </a:defRPr>
            </a:lvl1pPr>
            <a:lvl2pPr lvl="1" rtl="0">
              <a:lnSpc>
                <a:spcPct val="100000"/>
              </a:lnSpc>
              <a:spcBef>
                <a:spcPts val="0"/>
              </a:spcBef>
              <a:spcAft>
                <a:spcPts val="0"/>
              </a:spcAft>
              <a:buClr>
                <a:schemeClr val="dk1"/>
              </a:buClr>
              <a:buSzPts val="3500"/>
              <a:buFont typeface="Montserrat"/>
              <a:buNone/>
              <a:defRPr b="1" sz="3500">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3500"/>
              <a:buFont typeface="Montserrat"/>
              <a:buNone/>
              <a:defRPr b="1" sz="3500">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3500"/>
              <a:buFont typeface="Montserrat"/>
              <a:buNone/>
              <a:defRPr b="1" sz="3500">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3500"/>
              <a:buFont typeface="Montserrat"/>
              <a:buNone/>
              <a:defRPr b="1" sz="3500">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3500"/>
              <a:buFont typeface="Montserrat"/>
              <a:buNone/>
              <a:defRPr b="1" sz="3500">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3500"/>
              <a:buFont typeface="Montserrat"/>
              <a:buNone/>
              <a:defRPr b="1" sz="3500">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3500"/>
              <a:buFont typeface="Montserrat"/>
              <a:buNone/>
              <a:defRPr b="1" sz="3500">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3500"/>
              <a:buFont typeface="Montserrat"/>
              <a:buNone/>
              <a:defRPr b="1" sz="3500">
                <a:solidFill>
                  <a:schemeClr val="dk1"/>
                </a:solidFill>
                <a:latin typeface="Montserrat"/>
                <a:ea typeface="Montserrat"/>
                <a:cs typeface="Montserrat"/>
                <a:sym typeface="Montserrat"/>
              </a:defRPr>
            </a:lvl9pPr>
          </a:lstStyle>
          <a:p/>
        </p:txBody>
      </p:sp>
      <p:sp>
        <p:nvSpPr>
          <p:cNvPr id="7" name="Google Shape;7;p1"/>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Lexend Deca Light"/>
              <a:buChar char="●"/>
              <a:defRPr>
                <a:solidFill>
                  <a:schemeClr val="dk1"/>
                </a:solidFill>
                <a:latin typeface="Lexend Deca Light"/>
                <a:ea typeface="Lexend Deca Light"/>
                <a:cs typeface="Lexend Deca Light"/>
                <a:sym typeface="Lexend Deca Light"/>
              </a:defRPr>
            </a:lvl1pPr>
            <a:lvl2pPr indent="-317500" lvl="1" marL="914400">
              <a:lnSpc>
                <a:spcPct val="100000"/>
              </a:lnSpc>
              <a:spcBef>
                <a:spcPts val="1600"/>
              </a:spcBef>
              <a:spcAft>
                <a:spcPts val="0"/>
              </a:spcAft>
              <a:buClr>
                <a:schemeClr val="dk1"/>
              </a:buClr>
              <a:buSzPts val="1400"/>
              <a:buFont typeface="Lexend Deca Light"/>
              <a:buChar char="○"/>
              <a:defRPr>
                <a:solidFill>
                  <a:schemeClr val="dk1"/>
                </a:solidFill>
                <a:latin typeface="Lexend Deca Light"/>
                <a:ea typeface="Lexend Deca Light"/>
                <a:cs typeface="Lexend Deca Light"/>
                <a:sym typeface="Lexend Deca Light"/>
              </a:defRPr>
            </a:lvl2pPr>
            <a:lvl3pPr indent="-317500" lvl="2" marL="1371600">
              <a:lnSpc>
                <a:spcPct val="100000"/>
              </a:lnSpc>
              <a:spcBef>
                <a:spcPts val="1600"/>
              </a:spcBef>
              <a:spcAft>
                <a:spcPts val="0"/>
              </a:spcAft>
              <a:buClr>
                <a:schemeClr val="dk1"/>
              </a:buClr>
              <a:buSzPts val="1400"/>
              <a:buFont typeface="Lexend Deca Light"/>
              <a:buChar char="■"/>
              <a:defRPr>
                <a:solidFill>
                  <a:schemeClr val="dk1"/>
                </a:solidFill>
                <a:latin typeface="Lexend Deca Light"/>
                <a:ea typeface="Lexend Deca Light"/>
                <a:cs typeface="Lexend Deca Light"/>
                <a:sym typeface="Lexend Deca Light"/>
              </a:defRPr>
            </a:lvl3pPr>
            <a:lvl4pPr indent="-317500" lvl="3" marL="1828800">
              <a:lnSpc>
                <a:spcPct val="100000"/>
              </a:lnSpc>
              <a:spcBef>
                <a:spcPts val="1600"/>
              </a:spcBef>
              <a:spcAft>
                <a:spcPts val="0"/>
              </a:spcAft>
              <a:buClr>
                <a:schemeClr val="dk1"/>
              </a:buClr>
              <a:buSzPts val="1400"/>
              <a:buFont typeface="Lexend Deca Light"/>
              <a:buChar char="●"/>
              <a:defRPr>
                <a:solidFill>
                  <a:schemeClr val="dk1"/>
                </a:solidFill>
                <a:latin typeface="Lexend Deca Light"/>
                <a:ea typeface="Lexend Deca Light"/>
                <a:cs typeface="Lexend Deca Light"/>
                <a:sym typeface="Lexend Deca Light"/>
              </a:defRPr>
            </a:lvl4pPr>
            <a:lvl5pPr indent="-317500" lvl="4" marL="2286000">
              <a:lnSpc>
                <a:spcPct val="100000"/>
              </a:lnSpc>
              <a:spcBef>
                <a:spcPts val="1600"/>
              </a:spcBef>
              <a:spcAft>
                <a:spcPts val="0"/>
              </a:spcAft>
              <a:buClr>
                <a:schemeClr val="dk1"/>
              </a:buClr>
              <a:buSzPts val="1400"/>
              <a:buFont typeface="Lexend Deca Light"/>
              <a:buChar char="○"/>
              <a:defRPr>
                <a:solidFill>
                  <a:schemeClr val="dk1"/>
                </a:solidFill>
                <a:latin typeface="Lexend Deca Light"/>
                <a:ea typeface="Lexend Deca Light"/>
                <a:cs typeface="Lexend Deca Light"/>
                <a:sym typeface="Lexend Deca Light"/>
              </a:defRPr>
            </a:lvl5pPr>
            <a:lvl6pPr indent="-317500" lvl="5" marL="2743200">
              <a:lnSpc>
                <a:spcPct val="100000"/>
              </a:lnSpc>
              <a:spcBef>
                <a:spcPts val="1600"/>
              </a:spcBef>
              <a:spcAft>
                <a:spcPts val="0"/>
              </a:spcAft>
              <a:buClr>
                <a:schemeClr val="dk1"/>
              </a:buClr>
              <a:buSzPts val="1400"/>
              <a:buFont typeface="Lexend Deca Light"/>
              <a:buChar char="■"/>
              <a:defRPr>
                <a:solidFill>
                  <a:schemeClr val="dk1"/>
                </a:solidFill>
                <a:latin typeface="Lexend Deca Light"/>
                <a:ea typeface="Lexend Deca Light"/>
                <a:cs typeface="Lexend Deca Light"/>
                <a:sym typeface="Lexend Deca Light"/>
              </a:defRPr>
            </a:lvl6pPr>
            <a:lvl7pPr indent="-317500" lvl="6" marL="3200400">
              <a:lnSpc>
                <a:spcPct val="100000"/>
              </a:lnSpc>
              <a:spcBef>
                <a:spcPts val="1600"/>
              </a:spcBef>
              <a:spcAft>
                <a:spcPts val="0"/>
              </a:spcAft>
              <a:buClr>
                <a:schemeClr val="dk1"/>
              </a:buClr>
              <a:buSzPts val="1400"/>
              <a:buFont typeface="Lexend Deca Light"/>
              <a:buChar char="●"/>
              <a:defRPr>
                <a:solidFill>
                  <a:schemeClr val="dk1"/>
                </a:solidFill>
                <a:latin typeface="Lexend Deca Light"/>
                <a:ea typeface="Lexend Deca Light"/>
                <a:cs typeface="Lexend Deca Light"/>
                <a:sym typeface="Lexend Deca Light"/>
              </a:defRPr>
            </a:lvl7pPr>
            <a:lvl8pPr indent="-317500" lvl="7" marL="3657600">
              <a:lnSpc>
                <a:spcPct val="100000"/>
              </a:lnSpc>
              <a:spcBef>
                <a:spcPts val="1600"/>
              </a:spcBef>
              <a:spcAft>
                <a:spcPts val="0"/>
              </a:spcAft>
              <a:buClr>
                <a:schemeClr val="dk1"/>
              </a:buClr>
              <a:buSzPts val="1400"/>
              <a:buFont typeface="Lexend Deca Light"/>
              <a:buChar char="○"/>
              <a:defRPr>
                <a:solidFill>
                  <a:schemeClr val="dk1"/>
                </a:solidFill>
                <a:latin typeface="Lexend Deca Light"/>
                <a:ea typeface="Lexend Deca Light"/>
                <a:cs typeface="Lexend Deca Light"/>
                <a:sym typeface="Lexend Deca Light"/>
              </a:defRPr>
            </a:lvl8pPr>
            <a:lvl9pPr indent="-317500" lvl="8" marL="4114800">
              <a:lnSpc>
                <a:spcPct val="100000"/>
              </a:lnSpc>
              <a:spcBef>
                <a:spcPts val="1600"/>
              </a:spcBef>
              <a:spcAft>
                <a:spcPts val="1600"/>
              </a:spcAft>
              <a:buClr>
                <a:schemeClr val="dk1"/>
              </a:buClr>
              <a:buSzPts val="1400"/>
              <a:buFont typeface="Lexend Deca Light"/>
              <a:buChar char="■"/>
              <a:defRPr>
                <a:solidFill>
                  <a:schemeClr val="dk1"/>
                </a:solidFill>
                <a:latin typeface="Lexend Deca Light"/>
                <a:ea typeface="Lexend Deca Light"/>
                <a:cs typeface="Lexend Deca Light"/>
                <a:sym typeface="Lexend Deca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8.png"/><Relationship Id="rId6"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hyperlink" Target="http://www.youtube.com/watch?v=AywpniHHkow" TargetMode="External"/><Relationship Id="rId4"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 Id="rId3" Type="http://schemas.openxmlformats.org/officeDocument/2006/relationships/image" Target="../media/image10.jp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BF9EA"/>
        </a:solidFill>
      </p:bgPr>
    </p:bg>
    <p:spTree>
      <p:nvGrpSpPr>
        <p:cNvPr id="317" name="Shape 317"/>
        <p:cNvGrpSpPr/>
        <p:nvPr/>
      </p:nvGrpSpPr>
      <p:grpSpPr>
        <a:xfrm>
          <a:off x="0" y="0"/>
          <a:ext cx="0" cy="0"/>
          <a:chOff x="0" y="0"/>
          <a:chExt cx="0" cy="0"/>
        </a:xfrm>
      </p:grpSpPr>
      <p:sp>
        <p:nvSpPr>
          <p:cNvPr id="318" name="Google Shape;318;p25"/>
          <p:cNvSpPr txBox="1"/>
          <p:nvPr>
            <p:ph type="ctrTitle"/>
          </p:nvPr>
        </p:nvSpPr>
        <p:spPr>
          <a:xfrm>
            <a:off x="4088675" y="998510"/>
            <a:ext cx="4353600" cy="16419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HAut - </a:t>
            </a:r>
            <a:r>
              <a:rPr lang="en" sz="2600"/>
              <a:t>Public Health</a:t>
            </a:r>
            <a:endParaRPr sz="2600"/>
          </a:p>
          <a:p>
            <a:pPr indent="0" lvl="0" marL="0" rtl="0" algn="l">
              <a:spcBef>
                <a:spcPts val="0"/>
              </a:spcBef>
              <a:spcAft>
                <a:spcPts val="0"/>
              </a:spcAft>
              <a:buNone/>
            </a:pPr>
            <a:r>
              <a:rPr lang="en" sz="1900"/>
              <a:t>Skin Cancer Detection App</a:t>
            </a:r>
            <a:endParaRPr sz="1900"/>
          </a:p>
        </p:txBody>
      </p:sp>
      <p:sp>
        <p:nvSpPr>
          <p:cNvPr id="319" name="Google Shape;319;p25"/>
          <p:cNvSpPr/>
          <p:nvPr/>
        </p:nvSpPr>
        <p:spPr>
          <a:xfrm>
            <a:off x="1139075" y="3089684"/>
            <a:ext cx="1326000" cy="4188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Montserrat"/>
                <a:ea typeface="Montserrat"/>
                <a:cs typeface="Montserrat"/>
                <a:sym typeface="Montserrat"/>
              </a:rPr>
              <a:t>Sigmoids</a:t>
            </a:r>
            <a:endParaRPr b="1">
              <a:solidFill>
                <a:schemeClr val="lt1"/>
              </a:solidFill>
              <a:latin typeface="Montserrat"/>
              <a:ea typeface="Montserrat"/>
              <a:cs typeface="Montserrat"/>
              <a:sym typeface="Montserrat"/>
            </a:endParaRPr>
          </a:p>
        </p:txBody>
      </p:sp>
      <p:sp>
        <p:nvSpPr>
          <p:cNvPr id="320" name="Google Shape;320;p25"/>
          <p:cNvSpPr txBox="1"/>
          <p:nvPr>
            <p:ph idx="1" type="subTitle"/>
          </p:nvPr>
        </p:nvSpPr>
        <p:spPr>
          <a:xfrm>
            <a:off x="279150" y="4685542"/>
            <a:ext cx="1326000" cy="457800"/>
          </a:xfrm>
          <a:prstGeom prst="rect">
            <a:avLst/>
          </a:prstGeom>
          <a:noFill/>
        </p:spPr>
        <p:txBody>
          <a:bodyPr anchorCtr="0" anchor="ctr" bIns="0" lIns="0" spcFirstLastPara="1" rIns="0" wrap="square" tIns="0">
            <a:noAutofit/>
          </a:bodyPr>
          <a:lstStyle/>
          <a:p>
            <a:pPr indent="0" lvl="0" marL="0" rtl="0" algn="ctr">
              <a:spcBef>
                <a:spcPts val="0"/>
              </a:spcBef>
              <a:spcAft>
                <a:spcPts val="0"/>
              </a:spcAft>
              <a:buNone/>
            </a:pPr>
            <a:r>
              <a:rPr lang="en" sz="900">
                <a:solidFill>
                  <a:schemeClr val="dk1"/>
                </a:solidFill>
              </a:rPr>
              <a:t>K!ode-a-thon </a:t>
            </a:r>
            <a:r>
              <a:rPr lang="en" sz="900">
                <a:solidFill>
                  <a:schemeClr val="dk1"/>
                </a:solidFill>
              </a:rPr>
              <a:t>Project Proposal</a:t>
            </a:r>
            <a:endParaRPr sz="400">
              <a:solidFill>
                <a:schemeClr val="dk1"/>
              </a:solidFill>
            </a:endParaRPr>
          </a:p>
        </p:txBody>
      </p:sp>
      <p:pic>
        <p:nvPicPr>
          <p:cNvPr id="321" name="Google Shape;321;p25"/>
          <p:cNvPicPr preferRelativeResize="0"/>
          <p:nvPr/>
        </p:nvPicPr>
        <p:blipFill>
          <a:blip r:embed="rId3">
            <a:alphaModFix/>
          </a:blip>
          <a:stretch>
            <a:fillRect/>
          </a:stretch>
        </p:blipFill>
        <p:spPr>
          <a:xfrm rot="-1239607">
            <a:off x="5395919" y="1828455"/>
            <a:ext cx="2628940" cy="4756250"/>
          </a:xfrm>
          <a:prstGeom prst="rect">
            <a:avLst/>
          </a:prstGeom>
          <a:noFill/>
          <a:ln>
            <a:noFill/>
          </a:ln>
        </p:spPr>
      </p:pic>
      <p:pic>
        <p:nvPicPr>
          <p:cNvPr id="322" name="Google Shape;322;p25"/>
          <p:cNvPicPr preferRelativeResize="0"/>
          <p:nvPr/>
        </p:nvPicPr>
        <p:blipFill rotWithShape="1">
          <a:blip r:embed="rId4">
            <a:alphaModFix/>
          </a:blip>
          <a:srcRect b="80011" l="0" r="0" t="9629"/>
          <a:stretch/>
        </p:blipFill>
        <p:spPr>
          <a:xfrm rot="-1239610">
            <a:off x="4788995" y="2396403"/>
            <a:ext cx="2628950" cy="492690"/>
          </a:xfrm>
          <a:prstGeom prst="rect">
            <a:avLst/>
          </a:prstGeom>
          <a:noFill/>
          <a:ln>
            <a:noFill/>
          </a:ln>
        </p:spPr>
      </p:pic>
      <p:pic>
        <p:nvPicPr>
          <p:cNvPr id="323" name="Google Shape;323;p25"/>
          <p:cNvPicPr preferRelativeResize="0"/>
          <p:nvPr/>
        </p:nvPicPr>
        <p:blipFill>
          <a:blip r:embed="rId5">
            <a:alphaModFix/>
          </a:blip>
          <a:stretch>
            <a:fillRect/>
          </a:stretch>
        </p:blipFill>
        <p:spPr>
          <a:xfrm rot="-1256334">
            <a:off x="5938716" y="2526947"/>
            <a:ext cx="1639467" cy="3514505"/>
          </a:xfrm>
          <a:prstGeom prst="roundRect">
            <a:avLst>
              <a:gd fmla="val 11383" name="adj"/>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34"/>
          <p:cNvSpPr/>
          <p:nvPr/>
        </p:nvSpPr>
        <p:spPr>
          <a:xfrm>
            <a:off x="472600" y="525250"/>
            <a:ext cx="8217000" cy="5721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000">
              <a:solidFill>
                <a:schemeClr val="lt1"/>
              </a:solidFill>
              <a:latin typeface="Montserrat"/>
              <a:ea typeface="Montserrat"/>
              <a:cs typeface="Montserrat"/>
              <a:sym typeface="Montserrat"/>
            </a:endParaRPr>
          </a:p>
        </p:txBody>
      </p:sp>
      <p:sp>
        <p:nvSpPr>
          <p:cNvPr id="426" name="Google Shape;426;p34"/>
          <p:cNvSpPr txBox="1"/>
          <p:nvPr>
            <p:ph type="title"/>
          </p:nvPr>
        </p:nvSpPr>
        <p:spPr>
          <a:xfrm>
            <a:off x="720000" y="710700"/>
            <a:ext cx="8083200" cy="572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solidFill>
                  <a:schemeClr val="lt1"/>
                </a:solidFill>
              </a:rPr>
              <a:t>ML Model (Tensorflow, Numpy, Pandas)</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427" name="Google Shape;427;p34"/>
          <p:cNvSpPr txBox="1"/>
          <p:nvPr>
            <p:ph idx="1" type="body"/>
          </p:nvPr>
        </p:nvSpPr>
        <p:spPr>
          <a:xfrm>
            <a:off x="720000" y="1504875"/>
            <a:ext cx="7031100" cy="2691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rgbClr val="273D40"/>
              </a:buClr>
              <a:buSzPts val="600"/>
              <a:buFont typeface="Arial"/>
              <a:buNone/>
            </a:pPr>
            <a:r>
              <a:rPr lang="en"/>
              <a:t>We chose a dataset with the following skin disease labels -</a:t>
            </a:r>
            <a:endParaRPr/>
          </a:p>
          <a:p>
            <a:pPr indent="0" lvl="0" marL="0" rtl="0" algn="l">
              <a:spcBef>
                <a:spcPts val="0"/>
              </a:spcBef>
              <a:spcAft>
                <a:spcPts val="0"/>
              </a:spcAft>
              <a:buClr>
                <a:srgbClr val="273D40"/>
              </a:buClr>
              <a:buSzPts val="600"/>
              <a:buFont typeface="Arial"/>
              <a:buNone/>
            </a:pPr>
            <a:r>
              <a:t/>
            </a:r>
            <a:endParaRPr/>
          </a:p>
          <a:p>
            <a:pPr indent="-241300" lvl="0" marL="241300" rtl="0" algn="l">
              <a:spcBef>
                <a:spcPts val="0"/>
              </a:spcBef>
              <a:spcAft>
                <a:spcPts val="0"/>
              </a:spcAft>
              <a:buSzPts val="1800"/>
              <a:buFont typeface="Lexend Deca"/>
              <a:buChar char="●"/>
            </a:pPr>
            <a:r>
              <a:rPr lang="en">
                <a:latin typeface="Lexend Deca"/>
                <a:ea typeface="Lexend Deca"/>
                <a:cs typeface="Lexend Deca"/>
                <a:sym typeface="Lexend Deca"/>
              </a:rPr>
              <a:t>Melanocytic nevi</a:t>
            </a:r>
            <a:endParaRPr>
              <a:latin typeface="Lexend Deca"/>
              <a:ea typeface="Lexend Deca"/>
              <a:cs typeface="Lexend Deca"/>
              <a:sym typeface="Lexend Deca"/>
            </a:endParaRPr>
          </a:p>
          <a:p>
            <a:pPr indent="-241300" lvl="0" marL="241300" rtl="0" algn="l">
              <a:spcBef>
                <a:spcPts val="0"/>
              </a:spcBef>
              <a:spcAft>
                <a:spcPts val="0"/>
              </a:spcAft>
              <a:buSzPts val="1800"/>
              <a:buFont typeface="Lexend Deca"/>
              <a:buChar char="●"/>
            </a:pPr>
            <a:r>
              <a:rPr lang="en">
                <a:latin typeface="Lexend Deca"/>
                <a:ea typeface="Lexend Deca"/>
                <a:cs typeface="Lexend Deca"/>
                <a:sym typeface="Lexend Deca"/>
              </a:rPr>
              <a:t>Melanoma</a:t>
            </a:r>
            <a:endParaRPr>
              <a:latin typeface="Lexend Deca"/>
              <a:ea typeface="Lexend Deca"/>
              <a:cs typeface="Lexend Deca"/>
              <a:sym typeface="Lexend Deca"/>
            </a:endParaRPr>
          </a:p>
          <a:p>
            <a:pPr indent="-241300" lvl="0" marL="241300" rtl="0" algn="l">
              <a:spcBef>
                <a:spcPts val="0"/>
              </a:spcBef>
              <a:spcAft>
                <a:spcPts val="0"/>
              </a:spcAft>
              <a:buSzPts val="1800"/>
              <a:buFont typeface="Lexend Deca"/>
              <a:buChar char="●"/>
            </a:pPr>
            <a:r>
              <a:rPr lang="en">
                <a:latin typeface="Lexend Deca"/>
                <a:ea typeface="Lexend Deca"/>
                <a:cs typeface="Lexend Deca"/>
                <a:sym typeface="Lexend Deca"/>
              </a:rPr>
              <a:t>Benign keratosis-like lesions</a:t>
            </a:r>
            <a:endParaRPr>
              <a:latin typeface="Lexend Deca"/>
              <a:ea typeface="Lexend Deca"/>
              <a:cs typeface="Lexend Deca"/>
              <a:sym typeface="Lexend Deca"/>
            </a:endParaRPr>
          </a:p>
          <a:p>
            <a:pPr indent="-241300" lvl="0" marL="241300" rtl="0" algn="l">
              <a:spcBef>
                <a:spcPts val="0"/>
              </a:spcBef>
              <a:spcAft>
                <a:spcPts val="0"/>
              </a:spcAft>
              <a:buSzPts val="1800"/>
              <a:buFont typeface="Lexend Deca"/>
              <a:buChar char="●"/>
            </a:pPr>
            <a:r>
              <a:rPr lang="en">
                <a:latin typeface="Lexend Deca"/>
                <a:ea typeface="Lexend Deca"/>
                <a:cs typeface="Lexend Deca"/>
                <a:sym typeface="Lexend Deca"/>
              </a:rPr>
              <a:t>Basal cell carcinoma</a:t>
            </a:r>
            <a:endParaRPr>
              <a:latin typeface="Lexend Deca"/>
              <a:ea typeface="Lexend Deca"/>
              <a:cs typeface="Lexend Deca"/>
              <a:sym typeface="Lexend Deca"/>
            </a:endParaRPr>
          </a:p>
          <a:p>
            <a:pPr indent="-241300" lvl="0" marL="241300" rtl="0" algn="l">
              <a:spcBef>
                <a:spcPts val="0"/>
              </a:spcBef>
              <a:spcAft>
                <a:spcPts val="0"/>
              </a:spcAft>
              <a:buSzPts val="1800"/>
              <a:buFont typeface="Lexend Deca"/>
              <a:buChar char="●"/>
            </a:pPr>
            <a:r>
              <a:rPr lang="en">
                <a:latin typeface="Lexend Deca"/>
                <a:ea typeface="Lexend Deca"/>
                <a:cs typeface="Lexend Deca"/>
                <a:sym typeface="Lexend Deca"/>
              </a:rPr>
              <a:t>Actinic keratoses and intraepithelial carcinoma / Bowen's disease</a:t>
            </a:r>
            <a:endParaRPr>
              <a:latin typeface="Lexend Deca"/>
              <a:ea typeface="Lexend Deca"/>
              <a:cs typeface="Lexend Deca"/>
              <a:sym typeface="Lexend Deca"/>
            </a:endParaRPr>
          </a:p>
          <a:p>
            <a:pPr indent="-241300" lvl="0" marL="241300" rtl="0" algn="l">
              <a:spcBef>
                <a:spcPts val="0"/>
              </a:spcBef>
              <a:spcAft>
                <a:spcPts val="0"/>
              </a:spcAft>
              <a:buSzPts val="1800"/>
              <a:buFont typeface="Lexend Deca"/>
              <a:buChar char="●"/>
            </a:pPr>
            <a:r>
              <a:rPr lang="en">
                <a:latin typeface="Lexend Deca"/>
                <a:ea typeface="Lexend Deca"/>
                <a:cs typeface="Lexend Deca"/>
                <a:sym typeface="Lexend Deca"/>
              </a:rPr>
              <a:t>Vascular lesions</a:t>
            </a:r>
            <a:endParaRPr>
              <a:latin typeface="Lexend Deca"/>
              <a:ea typeface="Lexend Deca"/>
              <a:cs typeface="Lexend Deca"/>
              <a:sym typeface="Lexend Deca"/>
            </a:endParaRPr>
          </a:p>
          <a:p>
            <a:pPr indent="-241300" lvl="0" marL="241300" rtl="0" algn="l">
              <a:spcBef>
                <a:spcPts val="0"/>
              </a:spcBef>
              <a:spcAft>
                <a:spcPts val="0"/>
              </a:spcAft>
              <a:buSzPts val="1800"/>
              <a:buFont typeface="Lexend Deca"/>
              <a:buChar char="●"/>
            </a:pPr>
            <a:r>
              <a:rPr lang="en">
                <a:latin typeface="Lexend Deca"/>
                <a:ea typeface="Lexend Deca"/>
                <a:cs typeface="Lexend Deca"/>
                <a:sym typeface="Lexend Deca"/>
              </a:rPr>
              <a:t>Dermatofibroma</a:t>
            </a:r>
            <a:endParaRPr>
              <a:latin typeface="Lexend Deca"/>
              <a:ea typeface="Lexend Deca"/>
              <a:cs typeface="Lexend Deca"/>
              <a:sym typeface="Lexend Deca"/>
            </a:endParaRPr>
          </a:p>
          <a:p>
            <a:pPr indent="0" lvl="0" marL="0" rtl="0" algn="l">
              <a:spcBef>
                <a:spcPts val="0"/>
              </a:spcBef>
              <a:spcAft>
                <a:spcPts val="0"/>
              </a:spcAft>
              <a:buClr>
                <a:srgbClr val="273D40"/>
              </a:buClr>
              <a:buSzPts val="600"/>
              <a:buFont typeface="Arial"/>
              <a:buNone/>
            </a:pPr>
            <a:r>
              <a:t/>
            </a:r>
            <a:endParaRPr/>
          </a:p>
          <a:p>
            <a:pPr indent="0" lvl="0" marL="0" rtl="0" algn="l">
              <a:spcBef>
                <a:spcPts val="0"/>
              </a:spcBef>
              <a:spcAft>
                <a:spcPts val="0"/>
              </a:spcAft>
              <a:buClr>
                <a:srgbClr val="273D40"/>
              </a:buClr>
              <a:buSzPts val="600"/>
              <a:buFont typeface="Arial"/>
              <a:buNone/>
            </a:pPr>
            <a:r>
              <a:t/>
            </a:r>
            <a:endParaRPr/>
          </a:p>
        </p:txBody>
      </p:sp>
      <p:grpSp>
        <p:nvGrpSpPr>
          <p:cNvPr id="428" name="Google Shape;428;p34"/>
          <p:cNvGrpSpPr/>
          <p:nvPr/>
        </p:nvGrpSpPr>
        <p:grpSpPr>
          <a:xfrm>
            <a:off x="230983" y="145925"/>
            <a:ext cx="482458" cy="241200"/>
            <a:chOff x="719996" y="145925"/>
            <a:chExt cx="482458" cy="241200"/>
          </a:xfrm>
        </p:grpSpPr>
        <p:sp>
          <p:nvSpPr>
            <p:cNvPr id="429" name="Google Shape;429;p34"/>
            <p:cNvSpPr/>
            <p:nvPr/>
          </p:nvSpPr>
          <p:spPr>
            <a:xfrm rot="10800000">
              <a:off x="719996" y="145925"/>
              <a:ext cx="241200" cy="241200"/>
            </a:xfrm>
            <a:prstGeom prst="pie">
              <a:avLst>
                <a:gd fmla="val 5457876" name="adj1"/>
                <a:gd fmla="val 16200000" name="adj2"/>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4"/>
            <p:cNvSpPr/>
            <p:nvPr/>
          </p:nvSpPr>
          <p:spPr>
            <a:xfrm rot="10800000">
              <a:off x="961254" y="145925"/>
              <a:ext cx="241200" cy="241200"/>
            </a:xfrm>
            <a:prstGeom prst="ellipse">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1" name="Google Shape;431;p34"/>
          <p:cNvGrpSpPr/>
          <p:nvPr/>
        </p:nvGrpSpPr>
        <p:grpSpPr>
          <a:xfrm rot="10800000">
            <a:off x="8430558" y="145925"/>
            <a:ext cx="482458" cy="241200"/>
            <a:chOff x="719996" y="145925"/>
            <a:chExt cx="482458" cy="241200"/>
          </a:xfrm>
        </p:grpSpPr>
        <p:sp>
          <p:nvSpPr>
            <p:cNvPr id="432" name="Google Shape;432;p34"/>
            <p:cNvSpPr/>
            <p:nvPr/>
          </p:nvSpPr>
          <p:spPr>
            <a:xfrm rot="10800000">
              <a:off x="719996" y="145925"/>
              <a:ext cx="241200" cy="241200"/>
            </a:xfrm>
            <a:prstGeom prst="pie">
              <a:avLst>
                <a:gd fmla="val 5457876" name="adj1"/>
                <a:gd fmla="val 16200000" name="adj2"/>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4"/>
            <p:cNvSpPr/>
            <p:nvPr/>
          </p:nvSpPr>
          <p:spPr>
            <a:xfrm rot="10800000">
              <a:off x="961254" y="145925"/>
              <a:ext cx="241200" cy="241200"/>
            </a:xfrm>
            <a:prstGeom prst="ellipse">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35"/>
          <p:cNvSpPr/>
          <p:nvPr/>
        </p:nvSpPr>
        <p:spPr>
          <a:xfrm>
            <a:off x="472600" y="525250"/>
            <a:ext cx="8217000" cy="5721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000">
              <a:solidFill>
                <a:schemeClr val="lt1"/>
              </a:solidFill>
              <a:latin typeface="Montserrat"/>
              <a:ea typeface="Montserrat"/>
              <a:cs typeface="Montserrat"/>
              <a:sym typeface="Montserrat"/>
            </a:endParaRPr>
          </a:p>
        </p:txBody>
      </p:sp>
      <p:sp>
        <p:nvSpPr>
          <p:cNvPr id="439" name="Google Shape;439;p35"/>
          <p:cNvSpPr txBox="1"/>
          <p:nvPr>
            <p:ph type="title"/>
          </p:nvPr>
        </p:nvSpPr>
        <p:spPr>
          <a:xfrm>
            <a:off x="720000" y="525250"/>
            <a:ext cx="7969500" cy="572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solidFill>
                  <a:schemeClr val="lt1"/>
                </a:solidFill>
              </a:rPr>
              <a:t>ML Model (Tensorflow, Numpy, Pandas)</a:t>
            </a:r>
            <a:endParaRPr>
              <a:solidFill>
                <a:schemeClr val="lt1"/>
              </a:solidFill>
            </a:endParaRPr>
          </a:p>
        </p:txBody>
      </p:sp>
      <p:sp>
        <p:nvSpPr>
          <p:cNvPr id="440" name="Google Shape;440;p35"/>
          <p:cNvSpPr txBox="1"/>
          <p:nvPr>
            <p:ph idx="1" type="body"/>
          </p:nvPr>
        </p:nvSpPr>
        <p:spPr>
          <a:xfrm>
            <a:off x="720000" y="2123075"/>
            <a:ext cx="7897800" cy="2691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rgbClr val="273D40"/>
              </a:buClr>
              <a:buSzPts val="600"/>
              <a:buFont typeface="Arial"/>
              <a:buNone/>
            </a:pPr>
            <a:r>
              <a:rPr lang="en"/>
              <a:t>We then trained the dataset with image pixels as the input features and disease labels as output over 10000+ images.</a:t>
            </a:r>
            <a:endParaRPr/>
          </a:p>
          <a:p>
            <a:pPr indent="0" lvl="0" marL="0" rtl="0" algn="l">
              <a:spcBef>
                <a:spcPts val="0"/>
              </a:spcBef>
              <a:spcAft>
                <a:spcPts val="0"/>
              </a:spcAft>
              <a:buClr>
                <a:srgbClr val="273D40"/>
              </a:buClr>
              <a:buSzPts val="600"/>
              <a:buFont typeface="Arial"/>
              <a:buNone/>
            </a:pPr>
            <a:r>
              <a:t/>
            </a:r>
            <a:endParaRPr/>
          </a:p>
          <a:p>
            <a:pPr indent="0" lvl="0" marL="0" rtl="0" algn="l">
              <a:spcBef>
                <a:spcPts val="0"/>
              </a:spcBef>
              <a:spcAft>
                <a:spcPts val="0"/>
              </a:spcAft>
              <a:buClr>
                <a:srgbClr val="273D40"/>
              </a:buClr>
              <a:buSzPts val="600"/>
              <a:buFont typeface="Arial"/>
              <a:buNone/>
            </a:pPr>
            <a:r>
              <a:rPr lang="en"/>
              <a:t>The model we are using is Convolutional Neural Network with </a:t>
            </a:r>
            <a:endParaRPr/>
          </a:p>
          <a:p>
            <a:pPr indent="-215900" lvl="0" marL="241300" rtl="0" algn="l">
              <a:spcBef>
                <a:spcPts val="0"/>
              </a:spcBef>
              <a:spcAft>
                <a:spcPts val="0"/>
              </a:spcAft>
              <a:buSzPts val="1400"/>
              <a:buFont typeface="Lexend Deca"/>
              <a:buChar char="●"/>
            </a:pPr>
            <a:r>
              <a:rPr lang="en" sz="1400">
                <a:latin typeface="Lexend Deca"/>
                <a:ea typeface="Lexend Deca"/>
                <a:cs typeface="Lexend Deca"/>
                <a:sym typeface="Lexend Deca"/>
              </a:rPr>
              <a:t>Input shape 28 x 28 x 3</a:t>
            </a:r>
            <a:endParaRPr sz="1400">
              <a:latin typeface="Lexend Deca"/>
              <a:ea typeface="Lexend Deca"/>
              <a:cs typeface="Lexend Deca"/>
              <a:sym typeface="Lexend Deca"/>
            </a:endParaRPr>
          </a:p>
          <a:p>
            <a:pPr indent="-215900" lvl="0" marL="241300" rtl="0" algn="l">
              <a:spcBef>
                <a:spcPts val="0"/>
              </a:spcBef>
              <a:spcAft>
                <a:spcPts val="0"/>
              </a:spcAft>
              <a:buSzPts val="1400"/>
              <a:buFont typeface="Lexend Deca"/>
              <a:buChar char="●"/>
            </a:pPr>
            <a:r>
              <a:rPr lang="en" sz="1400">
                <a:latin typeface="Lexend Deca"/>
                <a:ea typeface="Lexend Deca"/>
                <a:cs typeface="Lexend Deca"/>
                <a:sym typeface="Lexend Deca"/>
              </a:rPr>
              <a:t>Conv 2D layer 32, filter size 3 x 3, ReLu, padding same, followed by MaxPool layer</a:t>
            </a:r>
            <a:endParaRPr sz="1400">
              <a:latin typeface="Lexend Deca"/>
              <a:ea typeface="Lexend Deca"/>
              <a:cs typeface="Lexend Deca"/>
              <a:sym typeface="Lexend Deca"/>
            </a:endParaRPr>
          </a:p>
          <a:p>
            <a:pPr indent="-215900" lvl="0" marL="241300" rtl="0" algn="l">
              <a:spcBef>
                <a:spcPts val="0"/>
              </a:spcBef>
              <a:spcAft>
                <a:spcPts val="0"/>
              </a:spcAft>
              <a:buSzPts val="1400"/>
              <a:buFont typeface="Lexend Deca"/>
              <a:buChar char="●"/>
            </a:pPr>
            <a:r>
              <a:rPr lang="en" sz="1400">
                <a:latin typeface="Lexend Deca"/>
                <a:ea typeface="Lexend Deca"/>
                <a:cs typeface="Lexend Deca"/>
                <a:sym typeface="Lexend Deca"/>
              </a:rPr>
              <a:t>Conv 2D layer 64, filter size 3 x 3, ReLu, padding same, followed by MaxPool layer</a:t>
            </a:r>
            <a:endParaRPr sz="1400">
              <a:latin typeface="Lexend Deca"/>
              <a:ea typeface="Lexend Deca"/>
              <a:cs typeface="Lexend Deca"/>
              <a:sym typeface="Lexend Deca"/>
            </a:endParaRPr>
          </a:p>
          <a:p>
            <a:pPr indent="-215900" lvl="0" marL="241300" rtl="0" algn="l">
              <a:spcBef>
                <a:spcPts val="0"/>
              </a:spcBef>
              <a:spcAft>
                <a:spcPts val="0"/>
              </a:spcAft>
              <a:buSzPts val="1400"/>
              <a:buFont typeface="Lexend Deca"/>
              <a:buChar char="●"/>
            </a:pPr>
            <a:r>
              <a:rPr lang="en" sz="1400">
                <a:latin typeface="Lexend Deca"/>
                <a:ea typeface="Lexend Deca"/>
                <a:cs typeface="Lexend Deca"/>
                <a:sym typeface="Lexend Deca"/>
              </a:rPr>
              <a:t>Conv 2D layer 128, filter size 3 x 3, ReLu, padding same, followed by MaxPool layer</a:t>
            </a:r>
            <a:endParaRPr sz="1400">
              <a:latin typeface="Lexend Deca"/>
              <a:ea typeface="Lexend Deca"/>
              <a:cs typeface="Lexend Deca"/>
              <a:sym typeface="Lexend Deca"/>
            </a:endParaRPr>
          </a:p>
          <a:p>
            <a:pPr indent="-215900" lvl="0" marL="241300" rtl="0" algn="l">
              <a:spcBef>
                <a:spcPts val="0"/>
              </a:spcBef>
              <a:spcAft>
                <a:spcPts val="0"/>
              </a:spcAft>
              <a:buSzPts val="1400"/>
              <a:buFont typeface="Lexend Deca"/>
              <a:buChar char="●"/>
            </a:pPr>
            <a:r>
              <a:rPr lang="en" sz="1400">
                <a:latin typeface="Lexend Deca"/>
                <a:ea typeface="Lexend Deca"/>
                <a:cs typeface="Lexend Deca"/>
                <a:sym typeface="Lexend Deca"/>
              </a:rPr>
              <a:t>Conv 2D layer 256, filter size 3 x 3, ReLu, padding same</a:t>
            </a:r>
            <a:endParaRPr sz="1400">
              <a:latin typeface="Lexend Deca"/>
              <a:ea typeface="Lexend Deca"/>
              <a:cs typeface="Lexend Deca"/>
              <a:sym typeface="Lexend Deca"/>
            </a:endParaRPr>
          </a:p>
          <a:p>
            <a:pPr indent="-215900" lvl="0" marL="241300" rtl="0" algn="l">
              <a:spcBef>
                <a:spcPts val="0"/>
              </a:spcBef>
              <a:spcAft>
                <a:spcPts val="0"/>
              </a:spcAft>
              <a:buSzPts val="1400"/>
              <a:buFont typeface="Lexend Deca"/>
              <a:buChar char="●"/>
            </a:pPr>
            <a:r>
              <a:rPr lang="en" sz="1400">
                <a:latin typeface="Lexend Deca"/>
                <a:ea typeface="Lexend Deca"/>
                <a:cs typeface="Lexend Deca"/>
                <a:sym typeface="Lexend Deca"/>
              </a:rPr>
              <a:t>Flatten layer </a:t>
            </a:r>
            <a:endParaRPr sz="1400">
              <a:latin typeface="Lexend Deca"/>
              <a:ea typeface="Lexend Deca"/>
              <a:cs typeface="Lexend Deca"/>
              <a:sym typeface="Lexend Deca"/>
            </a:endParaRPr>
          </a:p>
          <a:p>
            <a:pPr indent="-215900" lvl="0" marL="241300" rtl="0" algn="l">
              <a:spcBef>
                <a:spcPts val="0"/>
              </a:spcBef>
              <a:spcAft>
                <a:spcPts val="0"/>
              </a:spcAft>
              <a:buSzPts val="1400"/>
              <a:buFont typeface="Lexend Deca"/>
              <a:buChar char="●"/>
            </a:pPr>
            <a:r>
              <a:rPr lang="en" sz="1400">
                <a:latin typeface="Lexend Deca"/>
                <a:ea typeface="Lexend Deca"/>
                <a:cs typeface="Lexend Deca"/>
                <a:sym typeface="Lexend Deca"/>
              </a:rPr>
              <a:t>Dense layer 128</a:t>
            </a:r>
            <a:endParaRPr sz="1400">
              <a:latin typeface="Lexend Deca"/>
              <a:ea typeface="Lexend Deca"/>
              <a:cs typeface="Lexend Deca"/>
              <a:sym typeface="Lexend Deca"/>
            </a:endParaRPr>
          </a:p>
          <a:p>
            <a:pPr indent="-215900" lvl="0" marL="241300" rtl="0" algn="l">
              <a:spcBef>
                <a:spcPts val="0"/>
              </a:spcBef>
              <a:spcAft>
                <a:spcPts val="0"/>
              </a:spcAft>
              <a:buSzPts val="1400"/>
              <a:buFont typeface="Lexend Deca"/>
              <a:buChar char="●"/>
            </a:pPr>
            <a:r>
              <a:rPr lang="en" sz="1400">
                <a:latin typeface="Lexend Deca"/>
                <a:ea typeface="Lexend Deca"/>
                <a:cs typeface="Lexend Deca"/>
                <a:sym typeface="Lexend Deca"/>
              </a:rPr>
              <a:t>Dense layer 64</a:t>
            </a:r>
            <a:endParaRPr sz="1400">
              <a:latin typeface="Lexend Deca"/>
              <a:ea typeface="Lexend Deca"/>
              <a:cs typeface="Lexend Deca"/>
              <a:sym typeface="Lexend Deca"/>
            </a:endParaRPr>
          </a:p>
          <a:p>
            <a:pPr indent="-215900" lvl="0" marL="241300" rtl="0" algn="l">
              <a:spcBef>
                <a:spcPts val="0"/>
              </a:spcBef>
              <a:spcAft>
                <a:spcPts val="0"/>
              </a:spcAft>
              <a:buSzPts val="1400"/>
              <a:buFont typeface="Lexend Deca"/>
              <a:buChar char="●"/>
            </a:pPr>
            <a:r>
              <a:rPr lang="en" sz="1400">
                <a:latin typeface="Lexend Deca"/>
                <a:ea typeface="Lexend Deca"/>
                <a:cs typeface="Lexend Deca"/>
                <a:sym typeface="Lexend Deca"/>
              </a:rPr>
              <a:t>Dense layer 32</a:t>
            </a:r>
            <a:endParaRPr sz="1400">
              <a:latin typeface="Lexend Deca"/>
              <a:ea typeface="Lexend Deca"/>
              <a:cs typeface="Lexend Deca"/>
              <a:sym typeface="Lexend Deca"/>
            </a:endParaRPr>
          </a:p>
          <a:p>
            <a:pPr indent="-215900" lvl="0" marL="241300" rtl="0" algn="l">
              <a:spcBef>
                <a:spcPts val="0"/>
              </a:spcBef>
              <a:spcAft>
                <a:spcPts val="0"/>
              </a:spcAft>
              <a:buSzPts val="1400"/>
              <a:buFont typeface="Lexend Deca"/>
              <a:buChar char="●"/>
            </a:pPr>
            <a:r>
              <a:rPr lang="en" sz="1400">
                <a:latin typeface="Lexend Deca"/>
                <a:ea typeface="Lexend Deca"/>
                <a:cs typeface="Lexend Deca"/>
                <a:sym typeface="Lexend Deca"/>
              </a:rPr>
              <a:t>Softmax prediction layer with 7 output nodes</a:t>
            </a:r>
            <a:endParaRPr sz="1400">
              <a:latin typeface="Lexend Deca"/>
              <a:ea typeface="Lexend Deca"/>
              <a:cs typeface="Lexend Deca"/>
              <a:sym typeface="Lexend Deca"/>
            </a:endParaRPr>
          </a:p>
          <a:p>
            <a:pPr indent="0" lvl="0" marL="0" rtl="0" algn="l">
              <a:spcBef>
                <a:spcPts val="0"/>
              </a:spcBef>
              <a:spcAft>
                <a:spcPts val="0"/>
              </a:spcAft>
              <a:buNone/>
            </a:pPr>
            <a:r>
              <a:t/>
            </a:r>
            <a:endParaRPr sz="1400">
              <a:latin typeface="Lexend Deca"/>
              <a:ea typeface="Lexend Deca"/>
              <a:cs typeface="Lexend Deca"/>
              <a:sym typeface="Lexend Deca"/>
            </a:endParaRPr>
          </a:p>
          <a:p>
            <a:pPr indent="0" lvl="0" marL="0" rtl="0" algn="l">
              <a:spcBef>
                <a:spcPts val="0"/>
              </a:spcBef>
              <a:spcAft>
                <a:spcPts val="0"/>
              </a:spcAft>
              <a:buClr>
                <a:srgbClr val="273D40"/>
              </a:buClr>
              <a:buSzPts val="600"/>
              <a:buFont typeface="Arial"/>
              <a:buNone/>
            </a:pPr>
            <a:r>
              <a:t/>
            </a:r>
            <a:endParaRPr sz="1400"/>
          </a:p>
          <a:p>
            <a:pPr indent="0" lvl="0" marL="0" rtl="0" algn="l">
              <a:spcBef>
                <a:spcPts val="0"/>
              </a:spcBef>
              <a:spcAft>
                <a:spcPts val="0"/>
              </a:spcAft>
              <a:buClr>
                <a:srgbClr val="273D40"/>
              </a:buClr>
              <a:buSzPts val="600"/>
              <a:buFont typeface="Arial"/>
              <a:buNone/>
            </a:pPr>
            <a:r>
              <a:t/>
            </a:r>
            <a:endParaRPr/>
          </a:p>
        </p:txBody>
      </p:sp>
      <p:grpSp>
        <p:nvGrpSpPr>
          <p:cNvPr id="441" name="Google Shape;441;p35"/>
          <p:cNvGrpSpPr/>
          <p:nvPr/>
        </p:nvGrpSpPr>
        <p:grpSpPr>
          <a:xfrm>
            <a:off x="230983" y="145925"/>
            <a:ext cx="482458" cy="241200"/>
            <a:chOff x="719996" y="145925"/>
            <a:chExt cx="482458" cy="241200"/>
          </a:xfrm>
        </p:grpSpPr>
        <p:sp>
          <p:nvSpPr>
            <p:cNvPr id="442" name="Google Shape;442;p35"/>
            <p:cNvSpPr/>
            <p:nvPr/>
          </p:nvSpPr>
          <p:spPr>
            <a:xfrm rot="10800000">
              <a:off x="719996" y="145925"/>
              <a:ext cx="241200" cy="241200"/>
            </a:xfrm>
            <a:prstGeom prst="pie">
              <a:avLst>
                <a:gd fmla="val 5457876" name="adj1"/>
                <a:gd fmla="val 16200000" name="adj2"/>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5"/>
            <p:cNvSpPr/>
            <p:nvPr/>
          </p:nvSpPr>
          <p:spPr>
            <a:xfrm rot="10800000">
              <a:off x="961254" y="145925"/>
              <a:ext cx="241200" cy="241200"/>
            </a:xfrm>
            <a:prstGeom prst="ellipse">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4" name="Google Shape;444;p35"/>
          <p:cNvGrpSpPr/>
          <p:nvPr/>
        </p:nvGrpSpPr>
        <p:grpSpPr>
          <a:xfrm rot="10800000">
            <a:off x="8430558" y="145925"/>
            <a:ext cx="482458" cy="241200"/>
            <a:chOff x="719996" y="145925"/>
            <a:chExt cx="482458" cy="241200"/>
          </a:xfrm>
        </p:grpSpPr>
        <p:sp>
          <p:nvSpPr>
            <p:cNvPr id="445" name="Google Shape;445;p35"/>
            <p:cNvSpPr/>
            <p:nvPr/>
          </p:nvSpPr>
          <p:spPr>
            <a:xfrm rot="10800000">
              <a:off x="719996" y="145925"/>
              <a:ext cx="241200" cy="241200"/>
            </a:xfrm>
            <a:prstGeom prst="pie">
              <a:avLst>
                <a:gd fmla="val 5457876" name="adj1"/>
                <a:gd fmla="val 16200000" name="adj2"/>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5"/>
            <p:cNvSpPr/>
            <p:nvPr/>
          </p:nvSpPr>
          <p:spPr>
            <a:xfrm rot="10800000">
              <a:off x="961254" y="145925"/>
              <a:ext cx="241200" cy="241200"/>
            </a:xfrm>
            <a:prstGeom prst="ellipse">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36"/>
          <p:cNvSpPr/>
          <p:nvPr/>
        </p:nvSpPr>
        <p:spPr>
          <a:xfrm>
            <a:off x="472600" y="525250"/>
            <a:ext cx="8217000" cy="5721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000">
              <a:solidFill>
                <a:schemeClr val="lt1"/>
              </a:solidFill>
              <a:latin typeface="Montserrat"/>
              <a:ea typeface="Montserrat"/>
              <a:cs typeface="Montserrat"/>
              <a:sym typeface="Montserrat"/>
            </a:endParaRPr>
          </a:p>
        </p:txBody>
      </p:sp>
      <p:sp>
        <p:nvSpPr>
          <p:cNvPr id="452" name="Google Shape;452;p36"/>
          <p:cNvSpPr txBox="1"/>
          <p:nvPr>
            <p:ph type="title"/>
          </p:nvPr>
        </p:nvSpPr>
        <p:spPr>
          <a:xfrm>
            <a:off x="720000" y="525250"/>
            <a:ext cx="7704000" cy="572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solidFill>
                  <a:schemeClr val="lt1"/>
                </a:solidFill>
              </a:rPr>
              <a:t>App (Java, XML, TFLite)</a:t>
            </a:r>
            <a:endParaRPr>
              <a:solidFill>
                <a:schemeClr val="lt1"/>
              </a:solidFill>
            </a:endParaRPr>
          </a:p>
        </p:txBody>
      </p:sp>
      <p:sp>
        <p:nvSpPr>
          <p:cNvPr id="453" name="Google Shape;453;p36"/>
          <p:cNvSpPr txBox="1"/>
          <p:nvPr>
            <p:ph idx="1" type="body"/>
          </p:nvPr>
        </p:nvSpPr>
        <p:spPr>
          <a:xfrm>
            <a:off x="720000" y="1446600"/>
            <a:ext cx="7873800" cy="336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rgbClr val="273D40"/>
              </a:buClr>
              <a:buSzPts val="600"/>
              <a:buFont typeface="Arial"/>
              <a:buNone/>
            </a:pPr>
            <a:r>
              <a:rPr lang="en"/>
              <a:t>We made an Android App using Android Studio (JAVA and XML).</a:t>
            </a:r>
            <a:endParaRPr/>
          </a:p>
          <a:p>
            <a:pPr indent="0" lvl="0" marL="0" rtl="0" algn="l">
              <a:spcBef>
                <a:spcPts val="0"/>
              </a:spcBef>
              <a:spcAft>
                <a:spcPts val="0"/>
              </a:spcAft>
              <a:buNone/>
            </a:pPr>
            <a:r>
              <a:t/>
            </a:r>
            <a:endParaRPr sz="1400">
              <a:latin typeface="Lexend Deca"/>
              <a:ea typeface="Lexend Deca"/>
              <a:cs typeface="Lexend Deca"/>
              <a:sym typeface="Lexend Deca"/>
            </a:endParaRPr>
          </a:p>
          <a:p>
            <a:pPr indent="-215900" lvl="0" marL="241300" rtl="0" algn="l">
              <a:spcBef>
                <a:spcPts val="0"/>
              </a:spcBef>
              <a:spcAft>
                <a:spcPts val="0"/>
              </a:spcAft>
              <a:buSzPts val="1400"/>
              <a:buFont typeface="Lexend Deca"/>
              <a:buChar char="●"/>
            </a:pPr>
            <a:r>
              <a:rPr lang="en" sz="1400">
                <a:latin typeface="Lexend Deca"/>
                <a:ea typeface="Lexend Deca"/>
                <a:cs typeface="Lexend Deca"/>
                <a:sym typeface="Lexend Deca"/>
              </a:rPr>
              <a:t>A user friendly app which takes an image as an input and tells the user what kind of skin disease they are suffering from</a:t>
            </a:r>
            <a:endParaRPr sz="1400">
              <a:latin typeface="Lexend Deca"/>
              <a:ea typeface="Lexend Deca"/>
              <a:cs typeface="Lexend Deca"/>
              <a:sym typeface="Lexend Deca"/>
            </a:endParaRPr>
          </a:p>
          <a:p>
            <a:pPr indent="-215900" lvl="0" marL="241300" rtl="0" algn="l">
              <a:spcBef>
                <a:spcPts val="0"/>
              </a:spcBef>
              <a:spcAft>
                <a:spcPts val="0"/>
              </a:spcAft>
              <a:buSzPts val="1400"/>
              <a:buFont typeface="Lexend Deca"/>
              <a:buChar char="●"/>
            </a:pPr>
            <a:r>
              <a:rPr lang="en" sz="1400">
                <a:latin typeface="Lexend Deca"/>
                <a:ea typeface="Lexend Deca"/>
                <a:cs typeface="Lexend Deca"/>
                <a:sym typeface="Lexend Deca"/>
              </a:rPr>
              <a:t>App will also suggest some good doctors who can treat that specific disease.</a:t>
            </a:r>
            <a:endParaRPr sz="1400">
              <a:latin typeface="Lexend Deca"/>
              <a:ea typeface="Lexend Deca"/>
              <a:cs typeface="Lexend Deca"/>
              <a:sym typeface="Lexend Deca"/>
            </a:endParaRPr>
          </a:p>
          <a:p>
            <a:pPr indent="-215900" lvl="0" marL="241300" rtl="0" algn="l">
              <a:spcBef>
                <a:spcPts val="0"/>
              </a:spcBef>
              <a:spcAft>
                <a:spcPts val="0"/>
              </a:spcAft>
              <a:buSzPts val="1400"/>
              <a:buFont typeface="Lexend Deca"/>
              <a:buChar char="●"/>
            </a:pPr>
            <a:r>
              <a:rPr lang="en" sz="1400">
                <a:latin typeface="Lexend Deca"/>
                <a:ea typeface="Lexend Deca"/>
                <a:cs typeface="Lexend Deca"/>
                <a:sym typeface="Lexend Deca"/>
              </a:rPr>
              <a:t>App will use a tflite model (Tensorflow Lite model) developed by us. An image provided by the user will be analysed by tflite model to make predictions, and those predictions will be produced by tflite model in a form of float array.</a:t>
            </a:r>
            <a:endParaRPr sz="1400">
              <a:latin typeface="Lexend Deca"/>
              <a:ea typeface="Lexend Deca"/>
              <a:cs typeface="Lexend Deca"/>
              <a:sym typeface="Lexend Deca"/>
            </a:endParaRPr>
          </a:p>
          <a:p>
            <a:pPr indent="-215900" lvl="0" marL="241300" rtl="0" algn="l">
              <a:spcBef>
                <a:spcPts val="0"/>
              </a:spcBef>
              <a:spcAft>
                <a:spcPts val="0"/>
              </a:spcAft>
              <a:buSzPts val="1400"/>
              <a:buFont typeface="Lexend Deca"/>
              <a:buChar char="●"/>
            </a:pPr>
            <a:r>
              <a:rPr lang="en" sz="1400">
                <a:latin typeface="Lexend Deca"/>
                <a:ea typeface="Lexend Deca"/>
                <a:cs typeface="Lexend Deca"/>
                <a:sym typeface="Lexend Deca"/>
              </a:rPr>
              <a:t>This float array will be used to by the app to find the disease the user is suffering from and will suggest good doctors to the user using this data.</a:t>
            </a:r>
            <a:endParaRPr sz="1400">
              <a:latin typeface="Lexend Deca"/>
              <a:ea typeface="Lexend Deca"/>
              <a:cs typeface="Lexend Deca"/>
              <a:sym typeface="Lexend Deca"/>
            </a:endParaRPr>
          </a:p>
          <a:p>
            <a:pPr indent="0" lvl="0" marL="0" rtl="0" algn="l">
              <a:spcBef>
                <a:spcPts val="0"/>
              </a:spcBef>
              <a:spcAft>
                <a:spcPts val="0"/>
              </a:spcAft>
              <a:buClr>
                <a:srgbClr val="273D40"/>
              </a:buClr>
              <a:buSzPts val="600"/>
              <a:buFont typeface="Arial"/>
              <a:buNone/>
            </a:pPr>
            <a:r>
              <a:t/>
            </a:r>
            <a:endParaRPr/>
          </a:p>
          <a:p>
            <a:pPr indent="0" lvl="0" marL="0" rtl="0" algn="l">
              <a:spcBef>
                <a:spcPts val="0"/>
              </a:spcBef>
              <a:spcAft>
                <a:spcPts val="0"/>
              </a:spcAft>
              <a:buClr>
                <a:srgbClr val="273D40"/>
              </a:buClr>
              <a:buSzPts val="600"/>
              <a:buFont typeface="Arial"/>
              <a:buNone/>
            </a:pPr>
            <a:r>
              <a:t/>
            </a:r>
            <a:endParaRPr/>
          </a:p>
        </p:txBody>
      </p:sp>
      <p:grpSp>
        <p:nvGrpSpPr>
          <p:cNvPr id="454" name="Google Shape;454;p36"/>
          <p:cNvGrpSpPr/>
          <p:nvPr/>
        </p:nvGrpSpPr>
        <p:grpSpPr>
          <a:xfrm>
            <a:off x="230983" y="145925"/>
            <a:ext cx="482458" cy="241200"/>
            <a:chOff x="719996" y="145925"/>
            <a:chExt cx="482458" cy="241200"/>
          </a:xfrm>
        </p:grpSpPr>
        <p:sp>
          <p:nvSpPr>
            <p:cNvPr id="455" name="Google Shape;455;p36"/>
            <p:cNvSpPr/>
            <p:nvPr/>
          </p:nvSpPr>
          <p:spPr>
            <a:xfrm rot="10800000">
              <a:off x="719996" y="145925"/>
              <a:ext cx="241200" cy="241200"/>
            </a:xfrm>
            <a:prstGeom prst="pie">
              <a:avLst>
                <a:gd fmla="val 5457876" name="adj1"/>
                <a:gd fmla="val 16200000" name="adj2"/>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6"/>
            <p:cNvSpPr/>
            <p:nvPr/>
          </p:nvSpPr>
          <p:spPr>
            <a:xfrm rot="10800000">
              <a:off x="961254" y="145925"/>
              <a:ext cx="241200" cy="241200"/>
            </a:xfrm>
            <a:prstGeom prst="ellipse">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7" name="Google Shape;457;p36"/>
          <p:cNvGrpSpPr/>
          <p:nvPr/>
        </p:nvGrpSpPr>
        <p:grpSpPr>
          <a:xfrm rot="10800000">
            <a:off x="8430558" y="145925"/>
            <a:ext cx="482458" cy="241200"/>
            <a:chOff x="719996" y="145925"/>
            <a:chExt cx="482458" cy="241200"/>
          </a:xfrm>
        </p:grpSpPr>
        <p:sp>
          <p:nvSpPr>
            <p:cNvPr id="458" name="Google Shape;458;p36"/>
            <p:cNvSpPr/>
            <p:nvPr/>
          </p:nvSpPr>
          <p:spPr>
            <a:xfrm rot="10800000">
              <a:off x="719996" y="145925"/>
              <a:ext cx="241200" cy="241200"/>
            </a:xfrm>
            <a:prstGeom prst="pie">
              <a:avLst>
                <a:gd fmla="val 5457876" name="adj1"/>
                <a:gd fmla="val 16200000" name="adj2"/>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6"/>
            <p:cNvSpPr/>
            <p:nvPr/>
          </p:nvSpPr>
          <p:spPr>
            <a:xfrm rot="10800000">
              <a:off x="961254" y="145925"/>
              <a:ext cx="241200" cy="241200"/>
            </a:xfrm>
            <a:prstGeom prst="ellipse">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37"/>
          <p:cNvSpPr/>
          <p:nvPr/>
        </p:nvSpPr>
        <p:spPr>
          <a:xfrm>
            <a:off x="472600" y="525250"/>
            <a:ext cx="8217000" cy="5721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000">
              <a:solidFill>
                <a:schemeClr val="lt1"/>
              </a:solidFill>
              <a:latin typeface="Montserrat"/>
              <a:ea typeface="Montserrat"/>
              <a:cs typeface="Montserrat"/>
              <a:sym typeface="Montserrat"/>
            </a:endParaRPr>
          </a:p>
        </p:txBody>
      </p:sp>
      <p:sp>
        <p:nvSpPr>
          <p:cNvPr id="465" name="Google Shape;465;p37"/>
          <p:cNvSpPr txBox="1"/>
          <p:nvPr>
            <p:ph type="title"/>
          </p:nvPr>
        </p:nvSpPr>
        <p:spPr>
          <a:xfrm>
            <a:off x="720000" y="525250"/>
            <a:ext cx="7704000" cy="572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solidFill>
                  <a:schemeClr val="lt1"/>
                </a:solidFill>
              </a:rPr>
              <a:t>Our </a:t>
            </a:r>
            <a:r>
              <a:rPr lang="en">
                <a:solidFill>
                  <a:schemeClr val="lt1"/>
                </a:solidFill>
              </a:rPr>
              <a:t>process</a:t>
            </a:r>
            <a:endParaRPr>
              <a:solidFill>
                <a:schemeClr val="lt1"/>
              </a:solidFill>
            </a:endParaRPr>
          </a:p>
        </p:txBody>
      </p:sp>
      <p:sp>
        <p:nvSpPr>
          <p:cNvPr id="466" name="Google Shape;466;p37"/>
          <p:cNvSpPr/>
          <p:nvPr/>
        </p:nvSpPr>
        <p:spPr>
          <a:xfrm>
            <a:off x="2425600" y="1388800"/>
            <a:ext cx="1313700" cy="11157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Montserrat"/>
                <a:ea typeface="Montserrat"/>
                <a:cs typeface="Montserrat"/>
                <a:sym typeface="Montserrat"/>
              </a:rPr>
              <a:t>Step 1</a:t>
            </a:r>
            <a:endParaRPr b="1" sz="2000">
              <a:solidFill>
                <a:schemeClr val="lt1"/>
              </a:solidFill>
              <a:latin typeface="Montserrat"/>
              <a:ea typeface="Montserrat"/>
              <a:cs typeface="Montserrat"/>
              <a:sym typeface="Montserrat"/>
            </a:endParaRPr>
          </a:p>
        </p:txBody>
      </p:sp>
      <p:sp>
        <p:nvSpPr>
          <p:cNvPr id="467" name="Google Shape;467;p37"/>
          <p:cNvSpPr/>
          <p:nvPr/>
        </p:nvSpPr>
        <p:spPr>
          <a:xfrm>
            <a:off x="2425600" y="3363375"/>
            <a:ext cx="1313700" cy="11157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Montserrat"/>
                <a:ea typeface="Montserrat"/>
                <a:cs typeface="Montserrat"/>
                <a:sym typeface="Montserrat"/>
              </a:rPr>
              <a:t>Step 3</a:t>
            </a:r>
            <a:endParaRPr b="1" sz="2000">
              <a:solidFill>
                <a:schemeClr val="dk1"/>
              </a:solidFill>
              <a:latin typeface="Montserrat"/>
              <a:ea typeface="Montserrat"/>
              <a:cs typeface="Montserrat"/>
              <a:sym typeface="Montserrat"/>
            </a:endParaRPr>
          </a:p>
        </p:txBody>
      </p:sp>
      <p:sp>
        <p:nvSpPr>
          <p:cNvPr id="468" name="Google Shape;468;p37"/>
          <p:cNvSpPr/>
          <p:nvPr/>
        </p:nvSpPr>
        <p:spPr>
          <a:xfrm>
            <a:off x="5404800" y="1388800"/>
            <a:ext cx="1313700" cy="11157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Montserrat"/>
                <a:ea typeface="Montserrat"/>
                <a:cs typeface="Montserrat"/>
                <a:sym typeface="Montserrat"/>
              </a:rPr>
              <a:t>Step 2</a:t>
            </a:r>
            <a:endParaRPr b="1" sz="2000">
              <a:solidFill>
                <a:schemeClr val="dk1"/>
              </a:solidFill>
              <a:latin typeface="Montserrat"/>
              <a:ea typeface="Montserrat"/>
              <a:cs typeface="Montserrat"/>
              <a:sym typeface="Montserrat"/>
            </a:endParaRPr>
          </a:p>
        </p:txBody>
      </p:sp>
      <p:sp>
        <p:nvSpPr>
          <p:cNvPr id="469" name="Google Shape;469;p37"/>
          <p:cNvSpPr/>
          <p:nvPr/>
        </p:nvSpPr>
        <p:spPr>
          <a:xfrm>
            <a:off x="5404800" y="3363375"/>
            <a:ext cx="1313700" cy="11157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Montserrat"/>
                <a:ea typeface="Montserrat"/>
                <a:cs typeface="Montserrat"/>
                <a:sym typeface="Montserrat"/>
              </a:rPr>
              <a:t>Step 4</a:t>
            </a:r>
            <a:endParaRPr b="1" sz="2000">
              <a:solidFill>
                <a:schemeClr val="lt1"/>
              </a:solidFill>
              <a:latin typeface="Montserrat"/>
              <a:ea typeface="Montserrat"/>
              <a:cs typeface="Montserrat"/>
              <a:sym typeface="Montserrat"/>
            </a:endParaRPr>
          </a:p>
        </p:txBody>
      </p:sp>
      <p:cxnSp>
        <p:nvCxnSpPr>
          <p:cNvPr id="470" name="Google Shape;470;p37"/>
          <p:cNvCxnSpPr>
            <a:stCxn id="466" idx="3"/>
            <a:endCxn id="468" idx="1"/>
          </p:cNvCxnSpPr>
          <p:nvPr/>
        </p:nvCxnSpPr>
        <p:spPr>
          <a:xfrm>
            <a:off x="3739300" y="1946650"/>
            <a:ext cx="1665600" cy="600"/>
          </a:xfrm>
          <a:prstGeom prst="bentConnector3">
            <a:avLst>
              <a:gd fmla="val 49997" name="adj1"/>
            </a:avLst>
          </a:prstGeom>
          <a:noFill/>
          <a:ln cap="flat" cmpd="sng" w="28575">
            <a:solidFill>
              <a:schemeClr val="dk1"/>
            </a:solidFill>
            <a:prstDash val="solid"/>
            <a:round/>
            <a:headEnd len="med" w="med" type="none"/>
            <a:tailEnd len="med" w="med" type="none"/>
          </a:ln>
        </p:spPr>
      </p:cxnSp>
      <p:cxnSp>
        <p:nvCxnSpPr>
          <p:cNvPr id="471" name="Google Shape;471;p37"/>
          <p:cNvCxnSpPr>
            <a:stCxn id="468" idx="2"/>
            <a:endCxn id="467" idx="0"/>
          </p:cNvCxnSpPr>
          <p:nvPr/>
        </p:nvCxnSpPr>
        <p:spPr>
          <a:xfrm rot="5400000">
            <a:off x="4142550" y="1444300"/>
            <a:ext cx="858900" cy="2979300"/>
          </a:xfrm>
          <a:prstGeom prst="bentConnector3">
            <a:avLst>
              <a:gd fmla="val 49999" name="adj1"/>
            </a:avLst>
          </a:prstGeom>
          <a:noFill/>
          <a:ln cap="flat" cmpd="sng" w="28575">
            <a:solidFill>
              <a:schemeClr val="dk1"/>
            </a:solidFill>
            <a:prstDash val="solid"/>
            <a:round/>
            <a:headEnd len="med" w="med" type="none"/>
            <a:tailEnd len="med" w="med" type="none"/>
          </a:ln>
        </p:spPr>
      </p:cxnSp>
      <p:cxnSp>
        <p:nvCxnSpPr>
          <p:cNvPr id="472" name="Google Shape;472;p37"/>
          <p:cNvCxnSpPr>
            <a:stCxn id="467" idx="3"/>
            <a:endCxn id="469" idx="1"/>
          </p:cNvCxnSpPr>
          <p:nvPr/>
        </p:nvCxnSpPr>
        <p:spPr>
          <a:xfrm>
            <a:off x="3739300" y="3921225"/>
            <a:ext cx="1665600" cy="600"/>
          </a:xfrm>
          <a:prstGeom prst="bentConnector3">
            <a:avLst>
              <a:gd fmla="val 49997" name="adj1"/>
            </a:avLst>
          </a:prstGeom>
          <a:noFill/>
          <a:ln cap="flat" cmpd="sng" w="28575">
            <a:solidFill>
              <a:schemeClr val="dk1"/>
            </a:solidFill>
            <a:prstDash val="solid"/>
            <a:round/>
            <a:headEnd len="med" w="med" type="none"/>
            <a:tailEnd len="med" w="med" type="none"/>
          </a:ln>
        </p:spPr>
      </p:cxnSp>
      <p:sp>
        <p:nvSpPr>
          <p:cNvPr id="473" name="Google Shape;473;p37"/>
          <p:cNvSpPr txBox="1"/>
          <p:nvPr/>
        </p:nvSpPr>
        <p:spPr>
          <a:xfrm flipH="1">
            <a:off x="715100" y="1436200"/>
            <a:ext cx="1471800" cy="1020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1"/>
                </a:solidFill>
                <a:latin typeface="Lexend Deca Light"/>
                <a:ea typeface="Lexend Deca Light"/>
                <a:cs typeface="Lexend Deca Light"/>
                <a:sym typeface="Lexend Deca Light"/>
              </a:rPr>
              <a:t>Click or Upload image on the Android App</a:t>
            </a:r>
            <a:endParaRPr>
              <a:solidFill>
                <a:schemeClr val="dk1"/>
              </a:solidFill>
              <a:latin typeface="Lexend Deca Light"/>
              <a:ea typeface="Lexend Deca Light"/>
              <a:cs typeface="Lexend Deca Light"/>
              <a:sym typeface="Lexend Deca Light"/>
            </a:endParaRPr>
          </a:p>
        </p:txBody>
      </p:sp>
      <p:sp>
        <p:nvSpPr>
          <p:cNvPr id="474" name="Google Shape;474;p37"/>
          <p:cNvSpPr txBox="1"/>
          <p:nvPr/>
        </p:nvSpPr>
        <p:spPr>
          <a:xfrm flipH="1">
            <a:off x="715100" y="3410775"/>
            <a:ext cx="1471800" cy="1020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1"/>
                </a:solidFill>
                <a:latin typeface="Lexend Deca Light"/>
                <a:ea typeface="Lexend Deca Light"/>
                <a:cs typeface="Lexend Deca Light"/>
                <a:sym typeface="Lexend Deca Light"/>
              </a:rPr>
              <a:t>Display the probability of the skin disease </a:t>
            </a:r>
            <a:endParaRPr>
              <a:solidFill>
                <a:schemeClr val="dk1"/>
              </a:solidFill>
              <a:latin typeface="Lexend Deca Light"/>
              <a:ea typeface="Lexend Deca Light"/>
              <a:cs typeface="Lexend Deca Light"/>
              <a:sym typeface="Lexend Deca Light"/>
            </a:endParaRPr>
          </a:p>
        </p:txBody>
      </p:sp>
      <p:sp>
        <p:nvSpPr>
          <p:cNvPr id="475" name="Google Shape;475;p37"/>
          <p:cNvSpPr txBox="1"/>
          <p:nvPr/>
        </p:nvSpPr>
        <p:spPr>
          <a:xfrm flipH="1">
            <a:off x="6957300" y="1436063"/>
            <a:ext cx="1471800" cy="1020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Lexend Deca Light"/>
                <a:ea typeface="Lexend Deca Light"/>
                <a:cs typeface="Lexend Deca Light"/>
                <a:sym typeface="Lexend Deca Light"/>
              </a:rPr>
              <a:t>Predict the Disease using tflite model in backend</a:t>
            </a:r>
            <a:endParaRPr>
              <a:solidFill>
                <a:schemeClr val="dk1"/>
              </a:solidFill>
              <a:latin typeface="Lexend Deca Light"/>
              <a:ea typeface="Lexend Deca Light"/>
              <a:cs typeface="Lexend Deca Light"/>
              <a:sym typeface="Lexend Deca Light"/>
            </a:endParaRPr>
          </a:p>
        </p:txBody>
      </p:sp>
      <p:sp>
        <p:nvSpPr>
          <p:cNvPr id="476" name="Google Shape;476;p37"/>
          <p:cNvSpPr txBox="1"/>
          <p:nvPr/>
        </p:nvSpPr>
        <p:spPr>
          <a:xfrm flipH="1">
            <a:off x="6957300" y="3410938"/>
            <a:ext cx="1471800" cy="1020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Lexend Deca Light"/>
                <a:ea typeface="Lexend Deca Light"/>
                <a:cs typeface="Lexend Deca Light"/>
                <a:sym typeface="Lexend Deca Light"/>
              </a:rPr>
              <a:t>Recommend skin specialists.</a:t>
            </a:r>
            <a:endParaRPr>
              <a:solidFill>
                <a:schemeClr val="dk1"/>
              </a:solidFill>
              <a:latin typeface="Lexend Deca Light"/>
              <a:ea typeface="Lexend Deca Light"/>
              <a:cs typeface="Lexend Deca Light"/>
              <a:sym typeface="Lexend Deca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BF9EA"/>
        </a:solidFill>
      </p:bgPr>
    </p:bg>
    <p:spTree>
      <p:nvGrpSpPr>
        <p:cNvPr id="480" name="Shape 480"/>
        <p:cNvGrpSpPr/>
        <p:nvPr/>
      </p:nvGrpSpPr>
      <p:grpSpPr>
        <a:xfrm>
          <a:off x="0" y="0"/>
          <a:ext cx="0" cy="0"/>
          <a:chOff x="0" y="0"/>
          <a:chExt cx="0" cy="0"/>
        </a:xfrm>
      </p:grpSpPr>
      <p:sp>
        <p:nvSpPr>
          <p:cNvPr id="481" name="Google Shape;481;p38"/>
          <p:cNvSpPr/>
          <p:nvPr/>
        </p:nvSpPr>
        <p:spPr>
          <a:xfrm>
            <a:off x="720000" y="902400"/>
            <a:ext cx="2873100" cy="3023400"/>
          </a:xfrm>
          <a:prstGeom prst="roundRect">
            <a:avLst>
              <a:gd fmla="val 9091" name="adj"/>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82" name="Google Shape;482;p38"/>
          <p:cNvSpPr/>
          <p:nvPr/>
        </p:nvSpPr>
        <p:spPr>
          <a:xfrm>
            <a:off x="3737075" y="902400"/>
            <a:ext cx="5063100" cy="3023400"/>
          </a:xfrm>
          <a:prstGeom prst="roundRect">
            <a:avLst>
              <a:gd fmla="val 9091"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83" name="Google Shape;483;p38"/>
          <p:cNvSpPr txBox="1"/>
          <p:nvPr>
            <p:ph type="title"/>
          </p:nvPr>
        </p:nvSpPr>
        <p:spPr>
          <a:xfrm>
            <a:off x="4259450" y="1490050"/>
            <a:ext cx="4008300" cy="10749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solidFill>
                  <a:schemeClr val="lt1"/>
                </a:solidFill>
              </a:rPr>
              <a:t>UI/UX</a:t>
            </a:r>
            <a:endParaRPr>
              <a:solidFill>
                <a:schemeClr val="lt1"/>
              </a:solidFill>
            </a:endParaRPr>
          </a:p>
          <a:p>
            <a:pPr indent="0" lvl="0" marL="0" rtl="0" algn="l">
              <a:spcBef>
                <a:spcPts val="0"/>
              </a:spcBef>
              <a:spcAft>
                <a:spcPts val="0"/>
              </a:spcAft>
              <a:buNone/>
            </a:pPr>
            <a:r>
              <a:rPr lang="en">
                <a:solidFill>
                  <a:schemeClr val="lt1"/>
                </a:solidFill>
              </a:rPr>
              <a:t>Mockup</a:t>
            </a:r>
            <a:endParaRPr>
              <a:solidFill>
                <a:schemeClr val="lt1"/>
              </a:solidFill>
            </a:endParaRPr>
          </a:p>
        </p:txBody>
      </p:sp>
      <p:sp>
        <p:nvSpPr>
          <p:cNvPr id="484" name="Google Shape;484;p38"/>
          <p:cNvSpPr txBox="1"/>
          <p:nvPr>
            <p:ph idx="2" type="title"/>
          </p:nvPr>
        </p:nvSpPr>
        <p:spPr>
          <a:xfrm>
            <a:off x="719825" y="902400"/>
            <a:ext cx="2023200" cy="1949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04</a:t>
            </a:r>
            <a:endParaRPr>
              <a:solidFill>
                <a:schemeClr val="lt1"/>
              </a:solidFill>
            </a:endParaRPr>
          </a:p>
        </p:txBody>
      </p:sp>
      <p:sp>
        <p:nvSpPr>
          <p:cNvPr id="485" name="Google Shape;485;p38"/>
          <p:cNvSpPr/>
          <p:nvPr/>
        </p:nvSpPr>
        <p:spPr>
          <a:xfrm>
            <a:off x="1139075" y="3089684"/>
            <a:ext cx="1326000" cy="4188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Montserrat"/>
                <a:ea typeface="Montserrat"/>
                <a:cs typeface="Montserrat"/>
                <a:sym typeface="Montserrat"/>
              </a:rPr>
              <a:t>Sigmoids</a:t>
            </a:r>
            <a:endParaRPr b="1">
              <a:solidFill>
                <a:schemeClr val="lt1"/>
              </a:solidFill>
              <a:latin typeface="Montserrat"/>
              <a:ea typeface="Montserrat"/>
              <a:cs typeface="Montserrat"/>
              <a:sym typeface="Montserrat"/>
            </a:endParaRPr>
          </a:p>
        </p:txBody>
      </p:sp>
      <p:pic>
        <p:nvPicPr>
          <p:cNvPr id="486" name="Google Shape;486;p38"/>
          <p:cNvPicPr preferRelativeResize="0"/>
          <p:nvPr/>
        </p:nvPicPr>
        <p:blipFill>
          <a:blip r:embed="rId3">
            <a:alphaModFix/>
          </a:blip>
          <a:stretch>
            <a:fillRect/>
          </a:stretch>
        </p:blipFill>
        <p:spPr>
          <a:xfrm rot="780952">
            <a:off x="6270045" y="2079406"/>
            <a:ext cx="2628943" cy="4756254"/>
          </a:xfrm>
          <a:prstGeom prst="rect">
            <a:avLst/>
          </a:prstGeom>
          <a:noFill/>
          <a:ln>
            <a:noFill/>
          </a:ln>
        </p:spPr>
      </p:pic>
      <p:pic>
        <p:nvPicPr>
          <p:cNvPr id="487" name="Google Shape;487;p38"/>
          <p:cNvPicPr preferRelativeResize="0"/>
          <p:nvPr/>
        </p:nvPicPr>
        <p:blipFill rotWithShape="1">
          <a:blip r:embed="rId4">
            <a:alphaModFix/>
          </a:blip>
          <a:srcRect b="80011" l="0" r="0" t="9629"/>
          <a:stretch/>
        </p:blipFill>
        <p:spPr>
          <a:xfrm rot="780953">
            <a:off x="6647008" y="2580418"/>
            <a:ext cx="2628951" cy="492689"/>
          </a:xfrm>
          <a:prstGeom prst="rect">
            <a:avLst/>
          </a:prstGeom>
          <a:noFill/>
          <a:ln>
            <a:noFill/>
          </a:ln>
        </p:spPr>
      </p:pic>
      <p:pic>
        <p:nvPicPr>
          <p:cNvPr id="488" name="Google Shape;488;p38"/>
          <p:cNvPicPr preferRelativeResize="0"/>
          <p:nvPr/>
        </p:nvPicPr>
        <p:blipFill>
          <a:blip r:embed="rId5">
            <a:alphaModFix/>
          </a:blip>
          <a:stretch>
            <a:fillRect/>
          </a:stretch>
        </p:blipFill>
        <p:spPr>
          <a:xfrm rot="811970">
            <a:off x="6744417" y="2774251"/>
            <a:ext cx="1639725" cy="3514691"/>
          </a:xfrm>
          <a:prstGeom prst="roundRect">
            <a:avLst>
              <a:gd fmla="val 11383" name="adj"/>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39"/>
          <p:cNvSpPr/>
          <p:nvPr/>
        </p:nvSpPr>
        <p:spPr>
          <a:xfrm>
            <a:off x="472600" y="525250"/>
            <a:ext cx="8217000" cy="5721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000">
              <a:solidFill>
                <a:schemeClr val="lt1"/>
              </a:solidFill>
              <a:latin typeface="Montserrat"/>
              <a:ea typeface="Montserrat"/>
              <a:cs typeface="Montserrat"/>
              <a:sym typeface="Montserrat"/>
            </a:endParaRPr>
          </a:p>
        </p:txBody>
      </p:sp>
      <p:sp>
        <p:nvSpPr>
          <p:cNvPr id="494" name="Google Shape;494;p39"/>
          <p:cNvSpPr txBox="1"/>
          <p:nvPr>
            <p:ph type="title"/>
          </p:nvPr>
        </p:nvSpPr>
        <p:spPr>
          <a:xfrm>
            <a:off x="720000" y="525250"/>
            <a:ext cx="7704000" cy="572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solidFill>
                  <a:schemeClr val="lt1"/>
                </a:solidFill>
              </a:rPr>
              <a:t>Mobile mockup (Figma)</a:t>
            </a:r>
            <a:endParaRPr>
              <a:solidFill>
                <a:schemeClr val="lt1"/>
              </a:solidFill>
            </a:endParaRPr>
          </a:p>
        </p:txBody>
      </p:sp>
      <p:pic>
        <p:nvPicPr>
          <p:cNvPr id="495" name="Google Shape;495;p39"/>
          <p:cNvPicPr preferRelativeResize="0"/>
          <p:nvPr/>
        </p:nvPicPr>
        <p:blipFill>
          <a:blip r:embed="rId3">
            <a:alphaModFix/>
          </a:blip>
          <a:stretch>
            <a:fillRect/>
          </a:stretch>
        </p:blipFill>
        <p:spPr>
          <a:xfrm>
            <a:off x="2246399" y="1097350"/>
            <a:ext cx="4651190" cy="4046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40"/>
          <p:cNvSpPr/>
          <p:nvPr/>
        </p:nvSpPr>
        <p:spPr>
          <a:xfrm>
            <a:off x="472600" y="525250"/>
            <a:ext cx="8217000" cy="5721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000">
              <a:solidFill>
                <a:schemeClr val="lt1"/>
              </a:solidFill>
              <a:latin typeface="Montserrat"/>
              <a:ea typeface="Montserrat"/>
              <a:cs typeface="Montserrat"/>
              <a:sym typeface="Montserrat"/>
            </a:endParaRPr>
          </a:p>
        </p:txBody>
      </p:sp>
      <p:sp>
        <p:nvSpPr>
          <p:cNvPr id="501" name="Google Shape;501;p40"/>
          <p:cNvSpPr txBox="1"/>
          <p:nvPr>
            <p:ph type="title"/>
          </p:nvPr>
        </p:nvSpPr>
        <p:spPr>
          <a:xfrm>
            <a:off x="720000" y="525250"/>
            <a:ext cx="7704000" cy="572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solidFill>
                  <a:schemeClr val="lt1"/>
                </a:solidFill>
              </a:rPr>
              <a:t>Mobile mockup (Figma)</a:t>
            </a:r>
            <a:endParaRPr>
              <a:solidFill>
                <a:schemeClr val="lt1"/>
              </a:solidFill>
            </a:endParaRPr>
          </a:p>
        </p:txBody>
      </p:sp>
      <p:pic>
        <p:nvPicPr>
          <p:cNvPr id="502" name="Google Shape;502;p40"/>
          <p:cNvPicPr preferRelativeResize="0"/>
          <p:nvPr/>
        </p:nvPicPr>
        <p:blipFill>
          <a:blip r:embed="rId3">
            <a:alphaModFix/>
          </a:blip>
          <a:stretch>
            <a:fillRect/>
          </a:stretch>
        </p:blipFill>
        <p:spPr>
          <a:xfrm>
            <a:off x="543700" y="1179150"/>
            <a:ext cx="1979750" cy="3964350"/>
          </a:xfrm>
          <a:prstGeom prst="rect">
            <a:avLst/>
          </a:prstGeom>
          <a:noFill/>
          <a:ln>
            <a:noFill/>
          </a:ln>
        </p:spPr>
      </p:pic>
      <p:pic>
        <p:nvPicPr>
          <p:cNvPr id="503" name="Google Shape;503;p40"/>
          <p:cNvPicPr preferRelativeResize="0"/>
          <p:nvPr/>
        </p:nvPicPr>
        <p:blipFill>
          <a:blip r:embed="rId4">
            <a:alphaModFix/>
          </a:blip>
          <a:stretch>
            <a:fillRect/>
          </a:stretch>
        </p:blipFill>
        <p:spPr>
          <a:xfrm>
            <a:off x="2640600" y="1179164"/>
            <a:ext cx="1979750" cy="3964335"/>
          </a:xfrm>
          <a:prstGeom prst="rect">
            <a:avLst/>
          </a:prstGeom>
          <a:noFill/>
          <a:ln>
            <a:noFill/>
          </a:ln>
        </p:spPr>
      </p:pic>
      <p:pic>
        <p:nvPicPr>
          <p:cNvPr id="504" name="Google Shape;504;p40"/>
          <p:cNvPicPr preferRelativeResize="0"/>
          <p:nvPr/>
        </p:nvPicPr>
        <p:blipFill>
          <a:blip r:embed="rId5">
            <a:alphaModFix/>
          </a:blip>
          <a:stretch>
            <a:fillRect/>
          </a:stretch>
        </p:blipFill>
        <p:spPr>
          <a:xfrm>
            <a:off x="6758300" y="1179163"/>
            <a:ext cx="1903650" cy="3964325"/>
          </a:xfrm>
          <a:prstGeom prst="rect">
            <a:avLst/>
          </a:prstGeom>
          <a:noFill/>
          <a:ln>
            <a:noFill/>
          </a:ln>
        </p:spPr>
      </p:pic>
      <p:pic>
        <p:nvPicPr>
          <p:cNvPr id="505" name="Google Shape;505;p40"/>
          <p:cNvPicPr preferRelativeResize="0"/>
          <p:nvPr/>
        </p:nvPicPr>
        <p:blipFill>
          <a:blip r:embed="rId6">
            <a:alphaModFix/>
          </a:blip>
          <a:stretch>
            <a:fillRect/>
          </a:stretch>
        </p:blipFill>
        <p:spPr>
          <a:xfrm>
            <a:off x="4737500" y="1179150"/>
            <a:ext cx="1903650" cy="3964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41"/>
          <p:cNvSpPr/>
          <p:nvPr/>
        </p:nvSpPr>
        <p:spPr>
          <a:xfrm>
            <a:off x="472600" y="525250"/>
            <a:ext cx="8217000" cy="5721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000">
              <a:solidFill>
                <a:schemeClr val="lt1"/>
              </a:solidFill>
              <a:latin typeface="Montserrat"/>
              <a:ea typeface="Montserrat"/>
              <a:cs typeface="Montserrat"/>
              <a:sym typeface="Montserrat"/>
            </a:endParaRPr>
          </a:p>
        </p:txBody>
      </p:sp>
      <p:sp>
        <p:nvSpPr>
          <p:cNvPr id="511" name="Google Shape;511;p41"/>
          <p:cNvSpPr txBox="1"/>
          <p:nvPr>
            <p:ph type="title"/>
          </p:nvPr>
        </p:nvSpPr>
        <p:spPr>
          <a:xfrm>
            <a:off x="720000" y="525250"/>
            <a:ext cx="7704000" cy="572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solidFill>
                  <a:schemeClr val="lt1"/>
                </a:solidFill>
              </a:rPr>
              <a:t>Mobile mockup (Figma)</a:t>
            </a:r>
            <a:endParaRPr>
              <a:solidFill>
                <a:schemeClr val="lt1"/>
              </a:solidFill>
            </a:endParaRPr>
          </a:p>
        </p:txBody>
      </p:sp>
      <p:pic>
        <p:nvPicPr>
          <p:cNvPr id="512" name="Google Shape;512;p41"/>
          <p:cNvPicPr preferRelativeResize="0"/>
          <p:nvPr/>
        </p:nvPicPr>
        <p:blipFill>
          <a:blip r:embed="rId3">
            <a:alphaModFix/>
          </a:blip>
          <a:stretch>
            <a:fillRect/>
          </a:stretch>
        </p:blipFill>
        <p:spPr>
          <a:xfrm>
            <a:off x="2402675" y="1200300"/>
            <a:ext cx="1969203" cy="3943201"/>
          </a:xfrm>
          <a:prstGeom prst="rect">
            <a:avLst/>
          </a:prstGeom>
          <a:noFill/>
          <a:ln>
            <a:noFill/>
          </a:ln>
        </p:spPr>
      </p:pic>
      <p:pic>
        <p:nvPicPr>
          <p:cNvPr id="513" name="Google Shape;513;p41"/>
          <p:cNvPicPr preferRelativeResize="0"/>
          <p:nvPr/>
        </p:nvPicPr>
        <p:blipFill>
          <a:blip r:embed="rId4">
            <a:alphaModFix/>
          </a:blip>
          <a:stretch>
            <a:fillRect/>
          </a:stretch>
        </p:blipFill>
        <p:spPr>
          <a:xfrm>
            <a:off x="4499575" y="1200300"/>
            <a:ext cx="1969200" cy="394318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BF9EA"/>
        </a:solidFill>
      </p:bgPr>
    </p:bg>
    <p:spTree>
      <p:nvGrpSpPr>
        <p:cNvPr id="517" name="Shape 517"/>
        <p:cNvGrpSpPr/>
        <p:nvPr/>
      </p:nvGrpSpPr>
      <p:grpSpPr>
        <a:xfrm>
          <a:off x="0" y="0"/>
          <a:ext cx="0" cy="0"/>
          <a:chOff x="0" y="0"/>
          <a:chExt cx="0" cy="0"/>
        </a:xfrm>
      </p:grpSpPr>
      <p:sp>
        <p:nvSpPr>
          <p:cNvPr id="518" name="Google Shape;518;p42"/>
          <p:cNvSpPr/>
          <p:nvPr/>
        </p:nvSpPr>
        <p:spPr>
          <a:xfrm>
            <a:off x="720000" y="902400"/>
            <a:ext cx="2873100" cy="3023400"/>
          </a:xfrm>
          <a:prstGeom prst="roundRect">
            <a:avLst>
              <a:gd fmla="val 9091" name="adj"/>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19" name="Google Shape;519;p42"/>
          <p:cNvSpPr/>
          <p:nvPr/>
        </p:nvSpPr>
        <p:spPr>
          <a:xfrm>
            <a:off x="3737075" y="902400"/>
            <a:ext cx="5063100" cy="3023400"/>
          </a:xfrm>
          <a:prstGeom prst="roundRect">
            <a:avLst>
              <a:gd fmla="val 9091"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20" name="Google Shape;520;p42"/>
          <p:cNvSpPr txBox="1"/>
          <p:nvPr>
            <p:ph type="title"/>
          </p:nvPr>
        </p:nvSpPr>
        <p:spPr>
          <a:xfrm>
            <a:off x="4259450" y="1490050"/>
            <a:ext cx="4008300" cy="10749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solidFill>
                  <a:schemeClr val="lt1"/>
                </a:solidFill>
              </a:rPr>
              <a:t>Demo</a:t>
            </a:r>
            <a:endParaRPr>
              <a:solidFill>
                <a:schemeClr val="lt1"/>
              </a:solidFill>
            </a:endParaRPr>
          </a:p>
          <a:p>
            <a:pPr indent="0" lvl="0" marL="0" rtl="0" algn="l">
              <a:spcBef>
                <a:spcPts val="0"/>
              </a:spcBef>
              <a:spcAft>
                <a:spcPts val="0"/>
              </a:spcAft>
              <a:buNone/>
            </a:pPr>
            <a:r>
              <a:t/>
            </a:r>
            <a:endParaRPr sz="2000">
              <a:solidFill>
                <a:schemeClr val="lt1"/>
              </a:solidFill>
            </a:endParaRPr>
          </a:p>
        </p:txBody>
      </p:sp>
      <p:sp>
        <p:nvSpPr>
          <p:cNvPr id="521" name="Google Shape;521;p42"/>
          <p:cNvSpPr txBox="1"/>
          <p:nvPr>
            <p:ph idx="2" type="title"/>
          </p:nvPr>
        </p:nvSpPr>
        <p:spPr>
          <a:xfrm>
            <a:off x="719825" y="902400"/>
            <a:ext cx="2023200" cy="1949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05</a:t>
            </a:r>
            <a:endParaRPr>
              <a:solidFill>
                <a:schemeClr val="lt1"/>
              </a:solidFill>
            </a:endParaRPr>
          </a:p>
        </p:txBody>
      </p:sp>
      <p:sp>
        <p:nvSpPr>
          <p:cNvPr id="522" name="Google Shape;522;p42"/>
          <p:cNvSpPr/>
          <p:nvPr/>
        </p:nvSpPr>
        <p:spPr>
          <a:xfrm>
            <a:off x="1139075" y="3089684"/>
            <a:ext cx="1326000" cy="4188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Montserrat"/>
                <a:ea typeface="Montserrat"/>
                <a:cs typeface="Montserrat"/>
                <a:sym typeface="Montserrat"/>
              </a:rPr>
              <a:t>Sigmoids</a:t>
            </a:r>
            <a:endParaRPr b="1">
              <a:solidFill>
                <a:schemeClr val="lt1"/>
              </a:solidFill>
              <a:latin typeface="Montserrat"/>
              <a:ea typeface="Montserrat"/>
              <a:cs typeface="Montserrat"/>
              <a:sym typeface="Montserrat"/>
            </a:endParaRPr>
          </a:p>
        </p:txBody>
      </p:sp>
      <p:pic>
        <p:nvPicPr>
          <p:cNvPr id="523" name="Google Shape;523;p42"/>
          <p:cNvPicPr preferRelativeResize="0"/>
          <p:nvPr/>
        </p:nvPicPr>
        <p:blipFill>
          <a:blip r:embed="rId3">
            <a:alphaModFix/>
          </a:blip>
          <a:stretch>
            <a:fillRect/>
          </a:stretch>
        </p:blipFill>
        <p:spPr>
          <a:xfrm rot="780952">
            <a:off x="6270045" y="2079406"/>
            <a:ext cx="2628943" cy="4756254"/>
          </a:xfrm>
          <a:prstGeom prst="rect">
            <a:avLst/>
          </a:prstGeom>
          <a:noFill/>
          <a:ln>
            <a:noFill/>
          </a:ln>
        </p:spPr>
      </p:pic>
      <p:pic>
        <p:nvPicPr>
          <p:cNvPr id="524" name="Google Shape;524;p42"/>
          <p:cNvPicPr preferRelativeResize="0"/>
          <p:nvPr/>
        </p:nvPicPr>
        <p:blipFill rotWithShape="1">
          <a:blip r:embed="rId4">
            <a:alphaModFix/>
          </a:blip>
          <a:srcRect b="80011" l="0" r="0" t="9629"/>
          <a:stretch/>
        </p:blipFill>
        <p:spPr>
          <a:xfrm rot="780953">
            <a:off x="6647008" y="2580418"/>
            <a:ext cx="2628951" cy="492689"/>
          </a:xfrm>
          <a:prstGeom prst="rect">
            <a:avLst/>
          </a:prstGeom>
          <a:noFill/>
          <a:ln>
            <a:noFill/>
          </a:ln>
        </p:spPr>
      </p:pic>
      <p:pic>
        <p:nvPicPr>
          <p:cNvPr id="525" name="Google Shape;525;p42"/>
          <p:cNvPicPr preferRelativeResize="0"/>
          <p:nvPr/>
        </p:nvPicPr>
        <p:blipFill>
          <a:blip r:embed="rId5">
            <a:alphaModFix/>
          </a:blip>
          <a:stretch>
            <a:fillRect/>
          </a:stretch>
        </p:blipFill>
        <p:spPr>
          <a:xfrm rot="781139">
            <a:off x="6781565" y="2798900"/>
            <a:ext cx="1639338" cy="3514375"/>
          </a:xfrm>
          <a:prstGeom prst="roundRect">
            <a:avLst>
              <a:gd fmla="val 11383" name="adj"/>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43"/>
          <p:cNvSpPr/>
          <p:nvPr/>
        </p:nvSpPr>
        <p:spPr>
          <a:xfrm>
            <a:off x="472600" y="525250"/>
            <a:ext cx="8217000" cy="5721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000">
              <a:solidFill>
                <a:schemeClr val="lt1"/>
              </a:solidFill>
              <a:latin typeface="Montserrat"/>
              <a:ea typeface="Montserrat"/>
              <a:cs typeface="Montserrat"/>
              <a:sym typeface="Montserrat"/>
            </a:endParaRPr>
          </a:p>
        </p:txBody>
      </p:sp>
      <p:sp>
        <p:nvSpPr>
          <p:cNvPr id="531" name="Google Shape;531;p43"/>
          <p:cNvSpPr txBox="1"/>
          <p:nvPr>
            <p:ph type="title"/>
          </p:nvPr>
        </p:nvSpPr>
        <p:spPr>
          <a:xfrm>
            <a:off x="720000" y="525250"/>
            <a:ext cx="7704000" cy="572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solidFill>
                  <a:schemeClr val="lt1"/>
                </a:solidFill>
              </a:rPr>
              <a:t>Mobile mockup (Figma)</a:t>
            </a:r>
            <a:endParaRPr>
              <a:solidFill>
                <a:schemeClr val="lt1"/>
              </a:solidFill>
            </a:endParaRPr>
          </a:p>
        </p:txBody>
      </p:sp>
      <p:pic>
        <p:nvPicPr>
          <p:cNvPr id="532" name="Google Shape;532;p43" title="XNK9991975-Sigmoids | HAut | Skin Disease Detection Android App">
            <a:hlinkClick r:id="rId3"/>
          </p:cNvPr>
          <p:cNvPicPr preferRelativeResize="0"/>
          <p:nvPr/>
        </p:nvPicPr>
        <p:blipFill>
          <a:blip r:embed="rId4">
            <a:alphaModFix/>
          </a:blip>
          <a:stretch>
            <a:fillRect/>
          </a:stretch>
        </p:blipFill>
        <p:spPr>
          <a:xfrm>
            <a:off x="2236525" y="130430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2"/>
                                        </p:tgtEl>
                                        <p:attrNameLst>
                                          <p:attrName>style.visibility</p:attrName>
                                        </p:attrNameLst>
                                      </p:cBhvr>
                                      <p:to>
                                        <p:strVal val="visible"/>
                                      </p:to>
                                    </p:set>
                                    <p:animEffect filter="fade" transition="in">
                                      <p:cBhvr>
                                        <p:cTn dur="1000"/>
                                        <p:tgtEl>
                                          <p:spTgt spid="5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BF9EA"/>
        </a:solidFill>
      </p:bgPr>
    </p:bg>
    <p:spTree>
      <p:nvGrpSpPr>
        <p:cNvPr id="327" name="Shape 327"/>
        <p:cNvGrpSpPr/>
        <p:nvPr/>
      </p:nvGrpSpPr>
      <p:grpSpPr>
        <a:xfrm>
          <a:off x="0" y="0"/>
          <a:ext cx="0" cy="0"/>
          <a:chOff x="0" y="0"/>
          <a:chExt cx="0" cy="0"/>
        </a:xfrm>
      </p:grpSpPr>
      <p:sp>
        <p:nvSpPr>
          <p:cNvPr id="328" name="Google Shape;328;p26"/>
          <p:cNvSpPr/>
          <p:nvPr/>
        </p:nvSpPr>
        <p:spPr>
          <a:xfrm>
            <a:off x="472600" y="525250"/>
            <a:ext cx="8217000" cy="5721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000">
              <a:solidFill>
                <a:schemeClr val="lt1"/>
              </a:solidFill>
              <a:latin typeface="Montserrat"/>
              <a:ea typeface="Montserrat"/>
              <a:cs typeface="Montserrat"/>
              <a:sym typeface="Montserrat"/>
            </a:endParaRPr>
          </a:p>
        </p:txBody>
      </p:sp>
      <p:sp>
        <p:nvSpPr>
          <p:cNvPr id="329" name="Google Shape;329;p26"/>
          <p:cNvSpPr/>
          <p:nvPr/>
        </p:nvSpPr>
        <p:spPr>
          <a:xfrm>
            <a:off x="4732300" y="3623600"/>
            <a:ext cx="3957300" cy="1095900"/>
          </a:xfrm>
          <a:prstGeom prst="roundRect">
            <a:avLst>
              <a:gd fmla="val 9091"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0" name="Google Shape;330;p26"/>
          <p:cNvSpPr/>
          <p:nvPr/>
        </p:nvSpPr>
        <p:spPr>
          <a:xfrm>
            <a:off x="4732300" y="2433875"/>
            <a:ext cx="3957300" cy="1095900"/>
          </a:xfrm>
          <a:prstGeom prst="roundRect">
            <a:avLst>
              <a:gd fmla="val 9091"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1" name="Google Shape;331;p26"/>
          <p:cNvSpPr/>
          <p:nvPr/>
        </p:nvSpPr>
        <p:spPr>
          <a:xfrm>
            <a:off x="472600" y="2433875"/>
            <a:ext cx="3957300" cy="1095900"/>
          </a:xfrm>
          <a:prstGeom prst="roundRect">
            <a:avLst>
              <a:gd fmla="val 9091"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2" name="Google Shape;332;p26"/>
          <p:cNvSpPr/>
          <p:nvPr/>
        </p:nvSpPr>
        <p:spPr>
          <a:xfrm>
            <a:off x="472600" y="3623600"/>
            <a:ext cx="3957300" cy="1095900"/>
          </a:xfrm>
          <a:prstGeom prst="roundRect">
            <a:avLst>
              <a:gd fmla="val 9091"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3" name="Google Shape;333;p26"/>
          <p:cNvSpPr/>
          <p:nvPr/>
        </p:nvSpPr>
        <p:spPr>
          <a:xfrm>
            <a:off x="4732300" y="1244150"/>
            <a:ext cx="3957300" cy="1095900"/>
          </a:xfrm>
          <a:prstGeom prst="roundRect">
            <a:avLst>
              <a:gd fmla="val 9091"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4" name="Google Shape;334;p26"/>
          <p:cNvSpPr/>
          <p:nvPr/>
        </p:nvSpPr>
        <p:spPr>
          <a:xfrm>
            <a:off x="472600" y="1244150"/>
            <a:ext cx="3957300" cy="1095900"/>
          </a:xfrm>
          <a:prstGeom prst="roundRect">
            <a:avLst>
              <a:gd fmla="val 9091"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5" name="Google Shape;335;p26"/>
          <p:cNvSpPr txBox="1"/>
          <p:nvPr>
            <p:ph type="title"/>
          </p:nvPr>
        </p:nvSpPr>
        <p:spPr>
          <a:xfrm>
            <a:off x="720000" y="525250"/>
            <a:ext cx="7704000" cy="572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solidFill>
                  <a:schemeClr val="lt1"/>
                </a:solidFill>
              </a:rPr>
              <a:t>Table of contents</a:t>
            </a:r>
            <a:endParaRPr>
              <a:solidFill>
                <a:schemeClr val="lt1"/>
              </a:solidFill>
            </a:endParaRPr>
          </a:p>
        </p:txBody>
      </p:sp>
      <p:sp>
        <p:nvSpPr>
          <p:cNvPr id="336" name="Google Shape;336;p26"/>
          <p:cNvSpPr txBox="1"/>
          <p:nvPr>
            <p:ph idx="2" type="title"/>
          </p:nvPr>
        </p:nvSpPr>
        <p:spPr>
          <a:xfrm>
            <a:off x="1445500" y="1418064"/>
            <a:ext cx="2832000" cy="39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Problem Statement</a:t>
            </a:r>
            <a:endParaRPr>
              <a:solidFill>
                <a:schemeClr val="lt1"/>
              </a:solidFill>
            </a:endParaRPr>
          </a:p>
          <a:p>
            <a:pPr indent="0" lvl="0" marL="0" rtl="0" algn="l">
              <a:spcBef>
                <a:spcPts val="0"/>
              </a:spcBef>
              <a:spcAft>
                <a:spcPts val="0"/>
              </a:spcAft>
              <a:buNone/>
            </a:pPr>
            <a:r>
              <a:rPr lang="en">
                <a:solidFill>
                  <a:schemeClr val="lt1"/>
                </a:solidFill>
              </a:rPr>
              <a:t>&amp; Solution</a:t>
            </a:r>
            <a:endParaRPr>
              <a:solidFill>
                <a:schemeClr val="lt1"/>
              </a:solidFill>
            </a:endParaRPr>
          </a:p>
        </p:txBody>
      </p:sp>
      <p:sp>
        <p:nvSpPr>
          <p:cNvPr id="337" name="Google Shape;337;p26"/>
          <p:cNvSpPr txBox="1"/>
          <p:nvPr>
            <p:ph idx="3" type="title"/>
          </p:nvPr>
        </p:nvSpPr>
        <p:spPr>
          <a:xfrm>
            <a:off x="618363" y="1363026"/>
            <a:ext cx="875700" cy="831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01</a:t>
            </a:r>
            <a:endParaRPr>
              <a:solidFill>
                <a:schemeClr val="lt1"/>
              </a:solidFill>
            </a:endParaRPr>
          </a:p>
        </p:txBody>
      </p:sp>
      <p:sp>
        <p:nvSpPr>
          <p:cNvPr id="338" name="Google Shape;338;p26"/>
          <p:cNvSpPr txBox="1"/>
          <p:nvPr>
            <p:ph idx="4" type="title"/>
          </p:nvPr>
        </p:nvSpPr>
        <p:spPr>
          <a:xfrm>
            <a:off x="5753775" y="2786686"/>
            <a:ext cx="2832000" cy="39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UI/UX Mockup</a:t>
            </a:r>
            <a:endParaRPr>
              <a:solidFill>
                <a:schemeClr val="lt1"/>
              </a:solidFill>
            </a:endParaRPr>
          </a:p>
        </p:txBody>
      </p:sp>
      <p:sp>
        <p:nvSpPr>
          <p:cNvPr id="339" name="Google Shape;339;p26"/>
          <p:cNvSpPr txBox="1"/>
          <p:nvPr>
            <p:ph idx="5" type="title"/>
          </p:nvPr>
        </p:nvSpPr>
        <p:spPr>
          <a:xfrm>
            <a:off x="618363" y="2552751"/>
            <a:ext cx="875700" cy="831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03</a:t>
            </a:r>
            <a:endParaRPr>
              <a:solidFill>
                <a:schemeClr val="lt1"/>
              </a:solidFill>
            </a:endParaRPr>
          </a:p>
        </p:txBody>
      </p:sp>
      <p:sp>
        <p:nvSpPr>
          <p:cNvPr id="340" name="Google Shape;340;p26"/>
          <p:cNvSpPr txBox="1"/>
          <p:nvPr>
            <p:ph idx="8" type="title"/>
          </p:nvPr>
        </p:nvSpPr>
        <p:spPr>
          <a:xfrm>
            <a:off x="1445500" y="2786675"/>
            <a:ext cx="3308400" cy="39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ML Model + App</a:t>
            </a:r>
            <a:endParaRPr>
              <a:solidFill>
                <a:schemeClr val="lt1"/>
              </a:solidFill>
            </a:endParaRPr>
          </a:p>
        </p:txBody>
      </p:sp>
      <p:sp>
        <p:nvSpPr>
          <p:cNvPr id="341" name="Google Shape;341;p26"/>
          <p:cNvSpPr txBox="1"/>
          <p:nvPr>
            <p:ph idx="9" type="title"/>
          </p:nvPr>
        </p:nvSpPr>
        <p:spPr>
          <a:xfrm>
            <a:off x="4878063" y="1363026"/>
            <a:ext cx="875700" cy="831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02</a:t>
            </a:r>
            <a:endParaRPr>
              <a:solidFill>
                <a:schemeClr val="lt1"/>
              </a:solidFill>
            </a:endParaRPr>
          </a:p>
        </p:txBody>
      </p:sp>
      <p:sp>
        <p:nvSpPr>
          <p:cNvPr id="342" name="Google Shape;342;p26"/>
          <p:cNvSpPr txBox="1"/>
          <p:nvPr>
            <p:ph idx="13" type="title"/>
          </p:nvPr>
        </p:nvSpPr>
        <p:spPr>
          <a:xfrm>
            <a:off x="5705200" y="1611426"/>
            <a:ext cx="2832000" cy="39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Novelty</a:t>
            </a:r>
            <a:endParaRPr>
              <a:solidFill>
                <a:schemeClr val="lt1"/>
              </a:solidFill>
            </a:endParaRPr>
          </a:p>
        </p:txBody>
      </p:sp>
      <p:sp>
        <p:nvSpPr>
          <p:cNvPr id="343" name="Google Shape;343;p26"/>
          <p:cNvSpPr txBox="1"/>
          <p:nvPr>
            <p:ph idx="14" type="title"/>
          </p:nvPr>
        </p:nvSpPr>
        <p:spPr>
          <a:xfrm>
            <a:off x="4878063" y="2552751"/>
            <a:ext cx="875700" cy="831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04</a:t>
            </a:r>
            <a:endParaRPr>
              <a:solidFill>
                <a:schemeClr val="lt1"/>
              </a:solidFill>
            </a:endParaRPr>
          </a:p>
        </p:txBody>
      </p:sp>
      <p:sp>
        <p:nvSpPr>
          <p:cNvPr id="344" name="Google Shape;344;p26"/>
          <p:cNvSpPr txBox="1"/>
          <p:nvPr>
            <p:ph idx="16" type="title"/>
          </p:nvPr>
        </p:nvSpPr>
        <p:spPr>
          <a:xfrm>
            <a:off x="1445500" y="3956676"/>
            <a:ext cx="2832000" cy="39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Demo</a:t>
            </a:r>
            <a:endParaRPr>
              <a:solidFill>
                <a:schemeClr val="lt1"/>
              </a:solidFill>
            </a:endParaRPr>
          </a:p>
        </p:txBody>
      </p:sp>
      <p:sp>
        <p:nvSpPr>
          <p:cNvPr id="345" name="Google Shape;345;p26"/>
          <p:cNvSpPr txBox="1"/>
          <p:nvPr>
            <p:ph idx="17" type="title"/>
          </p:nvPr>
        </p:nvSpPr>
        <p:spPr>
          <a:xfrm>
            <a:off x="618363" y="3742476"/>
            <a:ext cx="875700" cy="831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05</a:t>
            </a:r>
            <a:endParaRPr>
              <a:solidFill>
                <a:schemeClr val="lt1"/>
              </a:solidFill>
            </a:endParaRPr>
          </a:p>
        </p:txBody>
      </p:sp>
      <p:sp>
        <p:nvSpPr>
          <p:cNvPr id="346" name="Google Shape;346;p26"/>
          <p:cNvSpPr txBox="1"/>
          <p:nvPr>
            <p:ph idx="19" type="title"/>
          </p:nvPr>
        </p:nvSpPr>
        <p:spPr>
          <a:xfrm>
            <a:off x="5705200" y="3956676"/>
            <a:ext cx="2832000" cy="39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Developers</a:t>
            </a:r>
            <a:endParaRPr>
              <a:solidFill>
                <a:schemeClr val="lt1"/>
              </a:solidFill>
            </a:endParaRPr>
          </a:p>
        </p:txBody>
      </p:sp>
      <p:sp>
        <p:nvSpPr>
          <p:cNvPr id="347" name="Google Shape;347;p26"/>
          <p:cNvSpPr txBox="1"/>
          <p:nvPr>
            <p:ph idx="20" type="title"/>
          </p:nvPr>
        </p:nvSpPr>
        <p:spPr>
          <a:xfrm>
            <a:off x="4878063" y="3742476"/>
            <a:ext cx="875700" cy="831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06</a:t>
            </a:r>
            <a:endParaRPr>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BF9EA"/>
        </a:solidFill>
      </p:bgPr>
    </p:bg>
    <p:spTree>
      <p:nvGrpSpPr>
        <p:cNvPr id="536" name="Shape 536"/>
        <p:cNvGrpSpPr/>
        <p:nvPr/>
      </p:nvGrpSpPr>
      <p:grpSpPr>
        <a:xfrm>
          <a:off x="0" y="0"/>
          <a:ext cx="0" cy="0"/>
          <a:chOff x="0" y="0"/>
          <a:chExt cx="0" cy="0"/>
        </a:xfrm>
      </p:grpSpPr>
      <p:sp>
        <p:nvSpPr>
          <p:cNvPr id="537" name="Google Shape;537;p44"/>
          <p:cNvSpPr/>
          <p:nvPr/>
        </p:nvSpPr>
        <p:spPr>
          <a:xfrm>
            <a:off x="720000" y="902400"/>
            <a:ext cx="2873100" cy="3023400"/>
          </a:xfrm>
          <a:prstGeom prst="roundRect">
            <a:avLst>
              <a:gd fmla="val 9091" name="adj"/>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38" name="Google Shape;538;p44"/>
          <p:cNvSpPr/>
          <p:nvPr/>
        </p:nvSpPr>
        <p:spPr>
          <a:xfrm>
            <a:off x="3737075" y="902400"/>
            <a:ext cx="5063100" cy="3023400"/>
          </a:xfrm>
          <a:prstGeom prst="roundRect">
            <a:avLst>
              <a:gd fmla="val 9091"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39" name="Google Shape;539;p44"/>
          <p:cNvSpPr txBox="1"/>
          <p:nvPr>
            <p:ph type="title"/>
          </p:nvPr>
        </p:nvSpPr>
        <p:spPr>
          <a:xfrm>
            <a:off x="4259450" y="1490050"/>
            <a:ext cx="4008300" cy="10749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solidFill>
                  <a:schemeClr val="lt1"/>
                </a:solidFill>
              </a:rPr>
              <a:t>Developers</a:t>
            </a:r>
            <a:endParaRPr sz="2000">
              <a:solidFill>
                <a:schemeClr val="lt1"/>
              </a:solidFill>
            </a:endParaRPr>
          </a:p>
        </p:txBody>
      </p:sp>
      <p:sp>
        <p:nvSpPr>
          <p:cNvPr id="540" name="Google Shape;540;p44"/>
          <p:cNvSpPr txBox="1"/>
          <p:nvPr>
            <p:ph idx="2" type="title"/>
          </p:nvPr>
        </p:nvSpPr>
        <p:spPr>
          <a:xfrm>
            <a:off x="719825" y="902400"/>
            <a:ext cx="2023200" cy="1949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06</a:t>
            </a:r>
            <a:endParaRPr>
              <a:solidFill>
                <a:schemeClr val="lt1"/>
              </a:solidFill>
            </a:endParaRPr>
          </a:p>
        </p:txBody>
      </p:sp>
      <p:sp>
        <p:nvSpPr>
          <p:cNvPr id="541" name="Google Shape;541;p44"/>
          <p:cNvSpPr/>
          <p:nvPr/>
        </p:nvSpPr>
        <p:spPr>
          <a:xfrm>
            <a:off x="1139075" y="3089684"/>
            <a:ext cx="1326000" cy="4188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Montserrat"/>
                <a:ea typeface="Montserrat"/>
                <a:cs typeface="Montserrat"/>
                <a:sym typeface="Montserrat"/>
              </a:rPr>
              <a:t>Sigmoids</a:t>
            </a:r>
            <a:endParaRPr b="1">
              <a:solidFill>
                <a:schemeClr val="lt1"/>
              </a:solidFill>
              <a:latin typeface="Montserrat"/>
              <a:ea typeface="Montserrat"/>
              <a:cs typeface="Montserrat"/>
              <a:sym typeface="Montserrat"/>
            </a:endParaRPr>
          </a:p>
        </p:txBody>
      </p:sp>
      <p:pic>
        <p:nvPicPr>
          <p:cNvPr id="542" name="Google Shape;542;p44"/>
          <p:cNvPicPr preferRelativeResize="0"/>
          <p:nvPr/>
        </p:nvPicPr>
        <p:blipFill>
          <a:blip r:embed="rId3">
            <a:alphaModFix/>
          </a:blip>
          <a:stretch>
            <a:fillRect/>
          </a:stretch>
        </p:blipFill>
        <p:spPr>
          <a:xfrm rot="780952">
            <a:off x="6270045" y="2079406"/>
            <a:ext cx="2628943" cy="4756254"/>
          </a:xfrm>
          <a:prstGeom prst="rect">
            <a:avLst/>
          </a:prstGeom>
          <a:noFill/>
          <a:ln>
            <a:noFill/>
          </a:ln>
        </p:spPr>
      </p:pic>
      <p:pic>
        <p:nvPicPr>
          <p:cNvPr id="543" name="Google Shape;543;p44"/>
          <p:cNvPicPr preferRelativeResize="0"/>
          <p:nvPr/>
        </p:nvPicPr>
        <p:blipFill rotWithShape="1">
          <a:blip r:embed="rId4">
            <a:alphaModFix/>
          </a:blip>
          <a:srcRect b="80011" l="0" r="0" t="9629"/>
          <a:stretch/>
        </p:blipFill>
        <p:spPr>
          <a:xfrm rot="780953">
            <a:off x="6647008" y="2580418"/>
            <a:ext cx="2628951" cy="492689"/>
          </a:xfrm>
          <a:prstGeom prst="rect">
            <a:avLst/>
          </a:prstGeom>
          <a:noFill/>
          <a:ln>
            <a:noFill/>
          </a:ln>
        </p:spPr>
      </p:pic>
      <p:pic>
        <p:nvPicPr>
          <p:cNvPr id="544" name="Google Shape;544;p44"/>
          <p:cNvPicPr preferRelativeResize="0"/>
          <p:nvPr/>
        </p:nvPicPr>
        <p:blipFill>
          <a:blip r:embed="rId5">
            <a:alphaModFix/>
          </a:blip>
          <a:stretch>
            <a:fillRect/>
          </a:stretch>
        </p:blipFill>
        <p:spPr>
          <a:xfrm rot="781139">
            <a:off x="6781565" y="2798900"/>
            <a:ext cx="1639338" cy="3514375"/>
          </a:xfrm>
          <a:prstGeom prst="roundRect">
            <a:avLst>
              <a:gd fmla="val 11383" name="adj"/>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45"/>
          <p:cNvSpPr/>
          <p:nvPr/>
        </p:nvSpPr>
        <p:spPr>
          <a:xfrm>
            <a:off x="472600" y="525250"/>
            <a:ext cx="8217000" cy="5721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000">
              <a:solidFill>
                <a:schemeClr val="lt1"/>
              </a:solidFill>
              <a:latin typeface="Montserrat"/>
              <a:ea typeface="Montserrat"/>
              <a:cs typeface="Montserrat"/>
              <a:sym typeface="Montserrat"/>
            </a:endParaRPr>
          </a:p>
        </p:txBody>
      </p:sp>
      <p:sp>
        <p:nvSpPr>
          <p:cNvPr id="550" name="Google Shape;550;p45"/>
          <p:cNvSpPr/>
          <p:nvPr/>
        </p:nvSpPr>
        <p:spPr>
          <a:xfrm>
            <a:off x="5265501" y="1437678"/>
            <a:ext cx="2194500" cy="4071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1" name="Google Shape;551;p45"/>
          <p:cNvSpPr/>
          <p:nvPr/>
        </p:nvSpPr>
        <p:spPr>
          <a:xfrm>
            <a:off x="1832776" y="1432041"/>
            <a:ext cx="2194500" cy="4071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2" name="Google Shape;552;p45"/>
          <p:cNvSpPr txBox="1"/>
          <p:nvPr>
            <p:ph type="title"/>
          </p:nvPr>
        </p:nvSpPr>
        <p:spPr>
          <a:xfrm>
            <a:off x="1832776" y="1422750"/>
            <a:ext cx="21945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Hrithik Purwar</a:t>
            </a:r>
            <a:endParaRPr>
              <a:solidFill>
                <a:schemeClr val="lt1"/>
              </a:solidFill>
            </a:endParaRPr>
          </a:p>
        </p:txBody>
      </p:sp>
      <p:sp>
        <p:nvSpPr>
          <p:cNvPr id="553" name="Google Shape;553;p45"/>
          <p:cNvSpPr txBox="1"/>
          <p:nvPr>
            <p:ph idx="4" type="title"/>
          </p:nvPr>
        </p:nvSpPr>
        <p:spPr>
          <a:xfrm>
            <a:off x="5252750" y="1434025"/>
            <a:ext cx="21945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Raehat Singh</a:t>
            </a:r>
            <a:endParaRPr>
              <a:solidFill>
                <a:schemeClr val="lt1"/>
              </a:solidFill>
            </a:endParaRPr>
          </a:p>
        </p:txBody>
      </p:sp>
      <p:sp>
        <p:nvSpPr>
          <p:cNvPr id="554" name="Google Shape;554;p45"/>
          <p:cNvSpPr txBox="1"/>
          <p:nvPr>
            <p:ph idx="6" type="title"/>
          </p:nvPr>
        </p:nvSpPr>
        <p:spPr>
          <a:xfrm>
            <a:off x="720000" y="525250"/>
            <a:ext cx="7704000" cy="572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solidFill>
                  <a:schemeClr val="lt1"/>
                </a:solidFill>
              </a:rPr>
              <a:t>Our team</a:t>
            </a:r>
            <a:endParaRPr>
              <a:solidFill>
                <a:schemeClr val="lt1"/>
              </a:solidFill>
            </a:endParaRPr>
          </a:p>
        </p:txBody>
      </p:sp>
      <p:sp>
        <p:nvSpPr>
          <p:cNvPr id="555" name="Google Shape;555;p45"/>
          <p:cNvSpPr txBox="1"/>
          <p:nvPr>
            <p:ph idx="1" type="subTitle"/>
          </p:nvPr>
        </p:nvSpPr>
        <p:spPr>
          <a:xfrm>
            <a:off x="1832775" y="3811651"/>
            <a:ext cx="2194500" cy="57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ML DL Enthusiast</a:t>
            </a:r>
            <a:endParaRPr/>
          </a:p>
          <a:p>
            <a:pPr indent="0" lvl="0" marL="0" rtl="0" algn="ctr">
              <a:spcBef>
                <a:spcPts val="0"/>
              </a:spcBef>
              <a:spcAft>
                <a:spcPts val="0"/>
              </a:spcAft>
              <a:buNone/>
            </a:pPr>
            <a:r>
              <a:rPr lang="en"/>
              <a:t>UI/UX Developer</a:t>
            </a:r>
            <a:endParaRPr/>
          </a:p>
        </p:txBody>
      </p:sp>
      <p:sp>
        <p:nvSpPr>
          <p:cNvPr id="556" name="Google Shape;556;p45"/>
          <p:cNvSpPr txBox="1"/>
          <p:nvPr>
            <p:ph idx="5" type="subTitle"/>
          </p:nvPr>
        </p:nvSpPr>
        <p:spPr>
          <a:xfrm>
            <a:off x="5252751" y="3822913"/>
            <a:ext cx="2194500" cy="54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Android App Developer</a:t>
            </a:r>
            <a:endParaRPr/>
          </a:p>
          <a:p>
            <a:pPr indent="0" lvl="0" marL="0" rtl="0" algn="ctr">
              <a:spcBef>
                <a:spcPts val="0"/>
              </a:spcBef>
              <a:spcAft>
                <a:spcPts val="0"/>
              </a:spcAft>
              <a:buNone/>
            </a:pPr>
            <a:r>
              <a:rPr lang="en"/>
              <a:t>UI/UX Developer</a:t>
            </a:r>
            <a:endParaRPr/>
          </a:p>
        </p:txBody>
      </p:sp>
      <p:pic>
        <p:nvPicPr>
          <p:cNvPr id="557" name="Google Shape;557;p45"/>
          <p:cNvPicPr preferRelativeResize="0"/>
          <p:nvPr/>
        </p:nvPicPr>
        <p:blipFill>
          <a:blip r:embed="rId3">
            <a:alphaModFix/>
          </a:blip>
          <a:stretch>
            <a:fillRect/>
          </a:stretch>
        </p:blipFill>
        <p:spPr>
          <a:xfrm>
            <a:off x="2019975" y="1991541"/>
            <a:ext cx="1667710" cy="1667710"/>
          </a:xfrm>
          <a:prstGeom prst="rect">
            <a:avLst/>
          </a:prstGeom>
          <a:noFill/>
          <a:ln>
            <a:noFill/>
          </a:ln>
        </p:spPr>
      </p:pic>
      <p:pic>
        <p:nvPicPr>
          <p:cNvPr id="558" name="Google Shape;558;p45"/>
          <p:cNvPicPr preferRelativeResize="0"/>
          <p:nvPr/>
        </p:nvPicPr>
        <p:blipFill>
          <a:blip r:embed="rId4">
            <a:alphaModFix/>
          </a:blip>
          <a:stretch>
            <a:fillRect/>
          </a:stretch>
        </p:blipFill>
        <p:spPr>
          <a:xfrm>
            <a:off x="5528900" y="2041075"/>
            <a:ext cx="1667700" cy="154050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46"/>
          <p:cNvSpPr txBox="1"/>
          <p:nvPr>
            <p:ph type="ctrTitle"/>
          </p:nvPr>
        </p:nvSpPr>
        <p:spPr>
          <a:xfrm>
            <a:off x="711575" y="1169788"/>
            <a:ext cx="4690500" cy="1185300"/>
          </a:xfrm>
          <a:prstGeom prst="rect">
            <a:avLst/>
          </a:prstGeom>
        </p:spPr>
        <p:txBody>
          <a:bodyPr anchorCtr="0" anchor="ctr" bIns="91425" lIns="91425" spcFirstLastPara="1" rIns="91425" wrap="square" tIns="182875">
            <a:noAutofit/>
          </a:bodyPr>
          <a:lstStyle/>
          <a:p>
            <a:pPr indent="0" lvl="0" marL="0" rtl="0" algn="l">
              <a:spcBef>
                <a:spcPts val="0"/>
              </a:spcBef>
              <a:spcAft>
                <a:spcPts val="0"/>
              </a:spcAft>
              <a:buNone/>
            </a:pPr>
            <a:r>
              <a:rPr lang="en"/>
              <a:t>Thanks</a:t>
            </a:r>
            <a:endParaRPr/>
          </a:p>
        </p:txBody>
      </p:sp>
      <p:pic>
        <p:nvPicPr>
          <p:cNvPr id="564" name="Google Shape;564;p46"/>
          <p:cNvPicPr preferRelativeResize="0"/>
          <p:nvPr/>
        </p:nvPicPr>
        <p:blipFill>
          <a:blip r:embed="rId3">
            <a:alphaModFix/>
          </a:blip>
          <a:stretch>
            <a:fillRect/>
          </a:stretch>
        </p:blipFill>
        <p:spPr>
          <a:xfrm rot="726957">
            <a:off x="3005069" y="1935331"/>
            <a:ext cx="2628942" cy="4756253"/>
          </a:xfrm>
          <a:prstGeom prst="rect">
            <a:avLst/>
          </a:prstGeom>
          <a:noFill/>
          <a:ln>
            <a:noFill/>
          </a:ln>
        </p:spPr>
      </p:pic>
      <p:pic>
        <p:nvPicPr>
          <p:cNvPr id="565" name="Google Shape;565;p46"/>
          <p:cNvPicPr preferRelativeResize="0"/>
          <p:nvPr/>
        </p:nvPicPr>
        <p:blipFill rotWithShape="1">
          <a:blip r:embed="rId4">
            <a:alphaModFix/>
          </a:blip>
          <a:srcRect b="80011" l="0" r="0" t="9629"/>
          <a:stretch/>
        </p:blipFill>
        <p:spPr>
          <a:xfrm rot="726950">
            <a:off x="3356373" y="2430621"/>
            <a:ext cx="2628952" cy="492691"/>
          </a:xfrm>
          <a:prstGeom prst="rect">
            <a:avLst/>
          </a:prstGeom>
          <a:noFill/>
          <a:ln>
            <a:noFill/>
          </a:ln>
        </p:spPr>
      </p:pic>
      <p:sp>
        <p:nvSpPr>
          <p:cNvPr id="566" name="Google Shape;566;p46"/>
          <p:cNvSpPr/>
          <p:nvPr/>
        </p:nvSpPr>
        <p:spPr>
          <a:xfrm rot="-5400000">
            <a:off x="5607825" y="-1098550"/>
            <a:ext cx="1650900" cy="1884300"/>
          </a:xfrm>
          <a:prstGeom prst="pie">
            <a:avLst>
              <a:gd fmla="val 5346063" name="adj1"/>
              <a:gd fmla="val 16200000" name="adj2"/>
            </a:avLst>
          </a:pr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46"/>
          <p:cNvSpPr/>
          <p:nvPr/>
        </p:nvSpPr>
        <p:spPr>
          <a:xfrm rot="5400000">
            <a:off x="117300" y="4218500"/>
            <a:ext cx="1649700" cy="1884300"/>
          </a:xfrm>
          <a:prstGeom prst="pie">
            <a:avLst>
              <a:gd fmla="val 5346063" name="adj1"/>
              <a:gd fmla="val 16200000" name="adj2"/>
            </a:avLst>
          </a:pr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46"/>
          <p:cNvSpPr txBox="1"/>
          <p:nvPr>
            <p:ph idx="4294967295" type="subTitle"/>
          </p:nvPr>
        </p:nvSpPr>
        <p:spPr>
          <a:xfrm>
            <a:off x="279150" y="4685558"/>
            <a:ext cx="1326000" cy="241200"/>
          </a:xfrm>
          <a:prstGeom prst="rect">
            <a:avLst/>
          </a:prstGeom>
          <a:noFill/>
        </p:spPr>
        <p:txBody>
          <a:bodyPr anchorCtr="0" anchor="t" bIns="0" lIns="0" spcFirstLastPara="1" rIns="0" wrap="square" tIns="0">
            <a:noAutofit/>
          </a:bodyPr>
          <a:lstStyle/>
          <a:p>
            <a:pPr indent="0" lvl="0" marL="0" rtl="0" algn="ctr">
              <a:spcBef>
                <a:spcPts val="0"/>
              </a:spcBef>
              <a:spcAft>
                <a:spcPts val="0"/>
              </a:spcAft>
              <a:buNone/>
            </a:pPr>
            <a:r>
              <a:rPr lang="en" sz="900">
                <a:latin typeface="Arial"/>
                <a:ea typeface="Arial"/>
                <a:cs typeface="Arial"/>
                <a:sym typeface="Arial"/>
              </a:rPr>
              <a:t>K!ode-a-thon Project Proposal</a:t>
            </a:r>
            <a:endParaRPr sz="400">
              <a:latin typeface="Arial"/>
              <a:ea typeface="Arial"/>
              <a:cs typeface="Arial"/>
              <a:sym typeface="Arial"/>
            </a:endParaRPr>
          </a:p>
          <a:p>
            <a:pPr indent="0" lvl="0" marL="0" rtl="0" algn="ctr">
              <a:spcBef>
                <a:spcPts val="0"/>
              </a:spcBef>
              <a:spcAft>
                <a:spcPts val="1600"/>
              </a:spcAft>
              <a:buNone/>
            </a:pPr>
            <a:r>
              <a:t/>
            </a:r>
            <a:endParaRPr sz="900"/>
          </a:p>
        </p:txBody>
      </p:sp>
      <p:sp>
        <p:nvSpPr>
          <p:cNvPr id="569" name="Google Shape;569;p46"/>
          <p:cNvSpPr/>
          <p:nvPr/>
        </p:nvSpPr>
        <p:spPr>
          <a:xfrm>
            <a:off x="7239677" y="4171530"/>
            <a:ext cx="283844" cy="283894"/>
          </a:xfrm>
          <a:custGeom>
            <a:rect b="b" l="l" r="r" t="t"/>
            <a:pathLst>
              <a:path extrusionOk="0" h="19982" w="19982">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0" name="Google Shape;570;p46"/>
          <p:cNvGrpSpPr/>
          <p:nvPr/>
        </p:nvGrpSpPr>
        <p:grpSpPr>
          <a:xfrm>
            <a:off x="7682467" y="4171487"/>
            <a:ext cx="283897" cy="283868"/>
            <a:chOff x="812101" y="2571761"/>
            <a:chExt cx="417066" cy="417024"/>
          </a:xfrm>
        </p:grpSpPr>
        <p:sp>
          <p:nvSpPr>
            <p:cNvPr id="571" name="Google Shape;571;p46"/>
            <p:cNvSpPr/>
            <p:nvPr/>
          </p:nvSpPr>
          <p:spPr>
            <a:xfrm>
              <a:off x="935084" y="2694744"/>
              <a:ext cx="171071" cy="171071"/>
            </a:xfrm>
            <a:custGeom>
              <a:rect b="b" l="l" r="r" t="t"/>
              <a:pathLst>
                <a:path extrusionOk="0" h="8197" w="8197">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46"/>
            <p:cNvSpPr/>
            <p:nvPr/>
          </p:nvSpPr>
          <p:spPr>
            <a:xfrm>
              <a:off x="860977" y="2620616"/>
              <a:ext cx="319311" cy="319290"/>
            </a:xfrm>
            <a:custGeom>
              <a:rect b="b" l="l" r="r" t="t"/>
              <a:pathLst>
                <a:path extrusionOk="0" h="15299" w="15300">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46"/>
            <p:cNvSpPr/>
            <p:nvPr/>
          </p:nvSpPr>
          <p:spPr>
            <a:xfrm>
              <a:off x="812101" y="2571761"/>
              <a:ext cx="417066" cy="417024"/>
            </a:xfrm>
            <a:custGeom>
              <a:rect b="b" l="l" r="r" t="t"/>
              <a:pathLst>
                <a:path extrusionOk="0" h="19982" w="19984">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46"/>
            <p:cNvSpPr/>
            <p:nvPr/>
          </p:nvSpPr>
          <p:spPr>
            <a:xfrm>
              <a:off x="1081712" y="2670306"/>
              <a:ext cx="48878" cy="48898"/>
            </a:xfrm>
            <a:custGeom>
              <a:rect b="b" l="l" r="r" t="t"/>
              <a:pathLst>
                <a:path extrusionOk="0" h="2343" w="2342">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5" name="Google Shape;575;p46"/>
          <p:cNvSpPr/>
          <p:nvPr/>
        </p:nvSpPr>
        <p:spPr>
          <a:xfrm>
            <a:off x="8125302" y="4197136"/>
            <a:ext cx="285251" cy="232676"/>
          </a:xfrm>
          <a:custGeom>
            <a:rect b="b" l="l" r="r" t="t"/>
            <a:pathLst>
              <a:path extrusionOk="0" h="16377" w="20081">
                <a:moveTo>
                  <a:pt x="13632" y="1165"/>
                </a:moveTo>
                <a:cubicBezTo>
                  <a:pt x="14903" y="1165"/>
                  <a:pt x="15458" y="1658"/>
                  <a:pt x="15826" y="1984"/>
                </a:cubicBezTo>
                <a:cubicBezTo>
                  <a:pt x="16040" y="2173"/>
                  <a:pt x="16244" y="2353"/>
                  <a:pt x="16548" y="2353"/>
                </a:cubicBezTo>
                <a:cubicBezTo>
                  <a:pt x="16762" y="2353"/>
                  <a:pt x="17038" y="2293"/>
                  <a:pt x="17344" y="2196"/>
                </a:cubicBezTo>
                <a:lnTo>
                  <a:pt x="17344" y="2196"/>
                </a:lnTo>
                <a:cubicBezTo>
                  <a:pt x="17236" y="2288"/>
                  <a:pt x="17119" y="2376"/>
                  <a:pt x="16995" y="2461"/>
                </a:cubicBezTo>
                <a:cubicBezTo>
                  <a:pt x="16780" y="2612"/>
                  <a:pt x="16689" y="2889"/>
                  <a:pt x="16778" y="3137"/>
                </a:cubicBezTo>
                <a:cubicBezTo>
                  <a:pt x="16861" y="3373"/>
                  <a:pt x="17082" y="3528"/>
                  <a:pt x="17329" y="3528"/>
                </a:cubicBezTo>
                <a:cubicBezTo>
                  <a:pt x="17343" y="3528"/>
                  <a:pt x="17358" y="3527"/>
                  <a:pt x="17372" y="3526"/>
                </a:cubicBezTo>
                <a:cubicBezTo>
                  <a:pt x="17475" y="3519"/>
                  <a:pt x="17576" y="3508"/>
                  <a:pt x="17680" y="3494"/>
                </a:cubicBezTo>
                <a:lnTo>
                  <a:pt x="17680" y="3494"/>
                </a:lnTo>
                <a:cubicBezTo>
                  <a:pt x="17275" y="3802"/>
                  <a:pt x="16921" y="3990"/>
                  <a:pt x="16937" y="4786"/>
                </a:cubicBezTo>
                <a:cubicBezTo>
                  <a:pt x="16937" y="4826"/>
                  <a:pt x="16939" y="4881"/>
                  <a:pt x="16939" y="4971"/>
                </a:cubicBezTo>
                <a:cubicBezTo>
                  <a:pt x="16939" y="6510"/>
                  <a:pt x="16350" y="9097"/>
                  <a:pt x="14694" y="11320"/>
                </a:cubicBezTo>
                <a:cubicBezTo>
                  <a:pt x="13372" y="13093"/>
                  <a:pt x="10896" y="15207"/>
                  <a:pt x="6611" y="15207"/>
                </a:cubicBezTo>
                <a:cubicBezTo>
                  <a:pt x="5368" y="15207"/>
                  <a:pt x="4159" y="14996"/>
                  <a:pt x="3001" y="14582"/>
                </a:cubicBezTo>
                <a:cubicBezTo>
                  <a:pt x="4359" y="14345"/>
                  <a:pt x="5612" y="13799"/>
                  <a:pt x="6698" y="12960"/>
                </a:cubicBezTo>
                <a:cubicBezTo>
                  <a:pt x="6893" y="12812"/>
                  <a:pt x="6972" y="12557"/>
                  <a:pt x="6900" y="12323"/>
                </a:cubicBezTo>
                <a:cubicBezTo>
                  <a:pt x="6827" y="12090"/>
                  <a:pt x="6617" y="11925"/>
                  <a:pt x="6372" y="11913"/>
                </a:cubicBezTo>
                <a:cubicBezTo>
                  <a:pt x="5203" y="11849"/>
                  <a:pt x="4280" y="11209"/>
                  <a:pt x="3767" y="10448"/>
                </a:cubicBezTo>
                <a:cubicBezTo>
                  <a:pt x="3968" y="10434"/>
                  <a:pt x="4207" y="10404"/>
                  <a:pt x="4564" y="10340"/>
                </a:cubicBezTo>
                <a:cubicBezTo>
                  <a:pt x="4832" y="10294"/>
                  <a:pt x="5030" y="10071"/>
                  <a:pt x="5047" y="9801"/>
                </a:cubicBezTo>
                <a:cubicBezTo>
                  <a:pt x="5065" y="9532"/>
                  <a:pt x="4895" y="9286"/>
                  <a:pt x="4637" y="9205"/>
                </a:cubicBezTo>
                <a:cubicBezTo>
                  <a:pt x="3296" y="8787"/>
                  <a:pt x="2498" y="8025"/>
                  <a:pt x="2180" y="6838"/>
                </a:cubicBezTo>
                <a:lnTo>
                  <a:pt x="2180" y="6838"/>
                </a:lnTo>
                <a:cubicBezTo>
                  <a:pt x="2390" y="6891"/>
                  <a:pt x="2642" y="6933"/>
                  <a:pt x="3057" y="6986"/>
                </a:cubicBezTo>
                <a:cubicBezTo>
                  <a:pt x="3081" y="6989"/>
                  <a:pt x="3105" y="6991"/>
                  <a:pt x="3129" y="6991"/>
                </a:cubicBezTo>
                <a:cubicBezTo>
                  <a:pt x="3359" y="6991"/>
                  <a:pt x="3571" y="6854"/>
                  <a:pt x="3666" y="6640"/>
                </a:cubicBezTo>
                <a:cubicBezTo>
                  <a:pt x="3770" y="6403"/>
                  <a:pt x="3707" y="6125"/>
                  <a:pt x="3508" y="5957"/>
                </a:cubicBezTo>
                <a:cubicBezTo>
                  <a:pt x="2014" y="4697"/>
                  <a:pt x="1936" y="3409"/>
                  <a:pt x="2210" y="2373"/>
                </a:cubicBezTo>
                <a:lnTo>
                  <a:pt x="2210" y="2373"/>
                </a:lnTo>
                <a:cubicBezTo>
                  <a:pt x="4267" y="4464"/>
                  <a:pt x="6801" y="5670"/>
                  <a:pt x="9880" y="5882"/>
                </a:cubicBezTo>
                <a:cubicBezTo>
                  <a:pt x="9894" y="5883"/>
                  <a:pt x="9908" y="5884"/>
                  <a:pt x="9921" y="5884"/>
                </a:cubicBezTo>
                <a:cubicBezTo>
                  <a:pt x="10265" y="5884"/>
                  <a:pt x="10539" y="5586"/>
                  <a:pt x="10503" y="5239"/>
                </a:cubicBezTo>
                <a:cubicBezTo>
                  <a:pt x="10372" y="3940"/>
                  <a:pt x="10634" y="2919"/>
                  <a:pt x="11281" y="2203"/>
                </a:cubicBezTo>
                <a:cubicBezTo>
                  <a:pt x="11975" y="1437"/>
                  <a:pt x="12981" y="1165"/>
                  <a:pt x="13632" y="1165"/>
                </a:cubicBezTo>
                <a:close/>
                <a:moveTo>
                  <a:pt x="13631" y="1"/>
                </a:moveTo>
                <a:cubicBezTo>
                  <a:pt x="12698" y="1"/>
                  <a:pt x="11363" y="368"/>
                  <a:pt x="10413" y="1418"/>
                </a:cubicBezTo>
                <a:cubicBezTo>
                  <a:pt x="9665" y="2245"/>
                  <a:pt x="9291" y="3332"/>
                  <a:pt x="9300" y="4649"/>
                </a:cubicBezTo>
                <a:cubicBezTo>
                  <a:pt x="6556" y="4315"/>
                  <a:pt x="4306" y="3079"/>
                  <a:pt x="2438" y="887"/>
                </a:cubicBezTo>
                <a:cubicBezTo>
                  <a:pt x="2327" y="756"/>
                  <a:pt x="2163" y="681"/>
                  <a:pt x="1993" y="681"/>
                </a:cubicBezTo>
                <a:cubicBezTo>
                  <a:pt x="1966" y="681"/>
                  <a:pt x="1938" y="683"/>
                  <a:pt x="1911" y="687"/>
                </a:cubicBezTo>
                <a:cubicBezTo>
                  <a:pt x="1713" y="715"/>
                  <a:pt x="1541" y="843"/>
                  <a:pt x="1460" y="1025"/>
                </a:cubicBezTo>
                <a:cubicBezTo>
                  <a:pt x="1207" y="1582"/>
                  <a:pt x="876" y="2444"/>
                  <a:pt x="922" y="3466"/>
                </a:cubicBezTo>
                <a:cubicBezTo>
                  <a:pt x="952" y="4138"/>
                  <a:pt x="1138" y="4773"/>
                  <a:pt x="1479" y="5368"/>
                </a:cubicBezTo>
                <a:cubicBezTo>
                  <a:pt x="1469" y="5367"/>
                  <a:pt x="1459" y="5367"/>
                  <a:pt x="1449" y="5367"/>
                </a:cubicBezTo>
                <a:cubicBezTo>
                  <a:pt x="1114" y="5367"/>
                  <a:pt x="843" y="5650"/>
                  <a:pt x="865" y="5990"/>
                </a:cubicBezTo>
                <a:cubicBezTo>
                  <a:pt x="963" y="7455"/>
                  <a:pt x="1501" y="8589"/>
                  <a:pt x="2470" y="9380"/>
                </a:cubicBezTo>
                <a:cubicBezTo>
                  <a:pt x="2284" y="9528"/>
                  <a:pt x="2208" y="9773"/>
                  <a:pt x="2274" y="9999"/>
                </a:cubicBezTo>
                <a:cubicBezTo>
                  <a:pt x="2578" y="11057"/>
                  <a:pt x="3469" y="12207"/>
                  <a:pt x="4833" y="12757"/>
                </a:cubicBezTo>
                <a:cubicBezTo>
                  <a:pt x="3802" y="13279"/>
                  <a:pt x="2644" y="13546"/>
                  <a:pt x="1412" y="13546"/>
                </a:cubicBezTo>
                <a:cubicBezTo>
                  <a:pt x="1173" y="13546"/>
                  <a:pt x="932" y="13536"/>
                  <a:pt x="689" y="13516"/>
                </a:cubicBezTo>
                <a:cubicBezTo>
                  <a:pt x="673" y="13515"/>
                  <a:pt x="658" y="13514"/>
                  <a:pt x="642" y="13514"/>
                </a:cubicBezTo>
                <a:cubicBezTo>
                  <a:pt x="390" y="13514"/>
                  <a:pt x="164" y="13676"/>
                  <a:pt x="84" y="13919"/>
                </a:cubicBezTo>
                <a:cubicBezTo>
                  <a:pt x="0" y="14177"/>
                  <a:pt x="105" y="14460"/>
                  <a:pt x="338" y="14600"/>
                </a:cubicBezTo>
                <a:cubicBezTo>
                  <a:pt x="2284" y="15778"/>
                  <a:pt x="4395" y="16376"/>
                  <a:pt x="6611" y="16376"/>
                </a:cubicBezTo>
                <a:cubicBezTo>
                  <a:pt x="11382" y="16376"/>
                  <a:pt x="14151" y="14008"/>
                  <a:pt x="15631" y="12019"/>
                </a:cubicBezTo>
                <a:cubicBezTo>
                  <a:pt x="17461" y="9567"/>
                  <a:pt x="18108" y="6689"/>
                  <a:pt x="18108" y="4971"/>
                </a:cubicBezTo>
                <a:cubicBezTo>
                  <a:pt x="18108" y="4747"/>
                  <a:pt x="18103" y="4701"/>
                  <a:pt x="18110" y="4637"/>
                </a:cubicBezTo>
                <a:cubicBezTo>
                  <a:pt x="18336" y="4435"/>
                  <a:pt x="18964" y="4133"/>
                  <a:pt x="19935" y="2718"/>
                </a:cubicBezTo>
                <a:cubicBezTo>
                  <a:pt x="20080" y="2505"/>
                  <a:pt x="20070" y="2221"/>
                  <a:pt x="19909" y="2019"/>
                </a:cubicBezTo>
                <a:cubicBezTo>
                  <a:pt x="19795" y="1879"/>
                  <a:pt x="19625" y="1801"/>
                  <a:pt x="19451" y="1801"/>
                </a:cubicBezTo>
                <a:cubicBezTo>
                  <a:pt x="19377" y="1801"/>
                  <a:pt x="19303" y="1815"/>
                  <a:pt x="19231" y="1844"/>
                </a:cubicBezTo>
                <a:cubicBezTo>
                  <a:pt x="19194" y="1860"/>
                  <a:pt x="19155" y="1874"/>
                  <a:pt x="19118" y="1890"/>
                </a:cubicBezTo>
                <a:cubicBezTo>
                  <a:pt x="19269" y="1630"/>
                  <a:pt x="19392" y="1356"/>
                  <a:pt x="19490" y="1062"/>
                </a:cubicBezTo>
                <a:cubicBezTo>
                  <a:pt x="19564" y="841"/>
                  <a:pt x="19498" y="598"/>
                  <a:pt x="19327" y="443"/>
                </a:cubicBezTo>
                <a:cubicBezTo>
                  <a:pt x="19217" y="344"/>
                  <a:pt x="19076" y="292"/>
                  <a:pt x="18934" y="292"/>
                </a:cubicBezTo>
                <a:cubicBezTo>
                  <a:pt x="18853" y="292"/>
                  <a:pt x="18771" y="309"/>
                  <a:pt x="18694" y="344"/>
                </a:cubicBezTo>
                <a:cubicBezTo>
                  <a:pt x="18690" y="345"/>
                  <a:pt x="18676" y="351"/>
                  <a:pt x="18651" y="363"/>
                </a:cubicBezTo>
                <a:cubicBezTo>
                  <a:pt x="17724" y="830"/>
                  <a:pt x="16999" y="1103"/>
                  <a:pt x="16670" y="1166"/>
                </a:cubicBezTo>
                <a:cubicBezTo>
                  <a:pt x="16647" y="1147"/>
                  <a:pt x="16624" y="1126"/>
                  <a:pt x="16603" y="1106"/>
                </a:cubicBezTo>
                <a:cubicBezTo>
                  <a:pt x="16194" y="745"/>
                  <a:pt x="15347" y="1"/>
                  <a:pt x="136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6" name="Google Shape;576;p46"/>
          <p:cNvGrpSpPr/>
          <p:nvPr/>
        </p:nvGrpSpPr>
        <p:grpSpPr>
          <a:xfrm>
            <a:off x="8569455" y="4174281"/>
            <a:ext cx="278128" cy="278128"/>
            <a:chOff x="2038375" y="3798025"/>
            <a:chExt cx="841792" cy="841792"/>
          </a:xfrm>
        </p:grpSpPr>
        <p:sp>
          <p:nvSpPr>
            <p:cNvPr id="577" name="Google Shape;577;p46"/>
            <p:cNvSpPr/>
            <p:nvPr/>
          </p:nvSpPr>
          <p:spPr>
            <a:xfrm>
              <a:off x="2186646" y="3907135"/>
              <a:ext cx="545341" cy="623694"/>
            </a:xfrm>
            <a:custGeom>
              <a:rect b="b" l="l" r="r" t="t"/>
              <a:pathLst>
                <a:path extrusionOk="0" h="208768" w="182541">
                  <a:moveTo>
                    <a:pt x="124804" y="12232"/>
                  </a:moveTo>
                  <a:cubicBezTo>
                    <a:pt x="127609" y="36012"/>
                    <a:pt x="146529" y="54932"/>
                    <a:pt x="170308" y="57737"/>
                  </a:cubicBezTo>
                  <a:lnTo>
                    <a:pt x="170308" y="78353"/>
                  </a:lnTo>
                  <a:cubicBezTo>
                    <a:pt x="157261" y="77276"/>
                    <a:pt x="144865" y="72710"/>
                    <a:pt x="134166" y="65011"/>
                  </a:cubicBezTo>
                  <a:cubicBezTo>
                    <a:pt x="133084" y="64247"/>
                    <a:pt x="131821" y="63855"/>
                    <a:pt x="130560" y="63855"/>
                  </a:cubicBezTo>
                  <a:cubicBezTo>
                    <a:pt x="129615" y="63855"/>
                    <a:pt x="128671" y="64075"/>
                    <a:pt x="127805" y="64522"/>
                  </a:cubicBezTo>
                  <a:cubicBezTo>
                    <a:pt x="125750" y="65566"/>
                    <a:pt x="124478" y="67686"/>
                    <a:pt x="124478" y="69970"/>
                  </a:cubicBezTo>
                  <a:lnTo>
                    <a:pt x="124478" y="140429"/>
                  </a:lnTo>
                  <a:cubicBezTo>
                    <a:pt x="124478" y="171352"/>
                    <a:pt x="99295" y="196535"/>
                    <a:pt x="68339" y="196535"/>
                  </a:cubicBezTo>
                  <a:cubicBezTo>
                    <a:pt x="37383" y="196535"/>
                    <a:pt x="12233" y="171352"/>
                    <a:pt x="12233" y="140429"/>
                  </a:cubicBezTo>
                  <a:cubicBezTo>
                    <a:pt x="12233" y="111527"/>
                    <a:pt x="34153" y="87682"/>
                    <a:pt x="62239" y="84616"/>
                  </a:cubicBezTo>
                  <a:lnTo>
                    <a:pt x="62239" y="105330"/>
                  </a:lnTo>
                  <a:cubicBezTo>
                    <a:pt x="45505" y="108265"/>
                    <a:pt x="32751" y="122879"/>
                    <a:pt x="32751" y="140429"/>
                  </a:cubicBezTo>
                  <a:cubicBezTo>
                    <a:pt x="32751" y="160033"/>
                    <a:pt x="48702" y="176017"/>
                    <a:pt x="68339" y="176017"/>
                  </a:cubicBezTo>
                  <a:cubicBezTo>
                    <a:pt x="87976" y="176017"/>
                    <a:pt x="103927" y="160033"/>
                    <a:pt x="103927" y="140429"/>
                  </a:cubicBezTo>
                  <a:lnTo>
                    <a:pt x="103927" y="12232"/>
                  </a:lnTo>
                  <a:close/>
                  <a:moveTo>
                    <a:pt x="97827" y="0"/>
                  </a:moveTo>
                  <a:cubicBezTo>
                    <a:pt x="94435" y="0"/>
                    <a:pt x="91695" y="2740"/>
                    <a:pt x="91695" y="6133"/>
                  </a:cubicBezTo>
                  <a:lnTo>
                    <a:pt x="91695" y="140429"/>
                  </a:lnTo>
                  <a:cubicBezTo>
                    <a:pt x="91695" y="153313"/>
                    <a:pt x="81224" y="163784"/>
                    <a:pt x="68339" y="163784"/>
                  </a:cubicBezTo>
                  <a:cubicBezTo>
                    <a:pt x="55454" y="163784"/>
                    <a:pt x="44983" y="153313"/>
                    <a:pt x="44983" y="140429"/>
                  </a:cubicBezTo>
                  <a:cubicBezTo>
                    <a:pt x="44983" y="127544"/>
                    <a:pt x="55454" y="117040"/>
                    <a:pt x="68339" y="117040"/>
                  </a:cubicBezTo>
                  <a:cubicBezTo>
                    <a:pt x="71731" y="117040"/>
                    <a:pt x="74471" y="114300"/>
                    <a:pt x="74471" y="110940"/>
                  </a:cubicBezTo>
                  <a:lnTo>
                    <a:pt x="74471" y="78190"/>
                  </a:lnTo>
                  <a:cubicBezTo>
                    <a:pt x="74471" y="74797"/>
                    <a:pt x="71731" y="72057"/>
                    <a:pt x="68339" y="72057"/>
                  </a:cubicBezTo>
                  <a:cubicBezTo>
                    <a:pt x="30663" y="72057"/>
                    <a:pt x="0" y="102720"/>
                    <a:pt x="0" y="140429"/>
                  </a:cubicBezTo>
                  <a:cubicBezTo>
                    <a:pt x="0" y="178104"/>
                    <a:pt x="30663" y="208767"/>
                    <a:pt x="68339" y="208767"/>
                  </a:cubicBezTo>
                  <a:cubicBezTo>
                    <a:pt x="106047" y="208767"/>
                    <a:pt x="136710" y="178104"/>
                    <a:pt x="136710" y="140429"/>
                  </a:cubicBezTo>
                  <a:lnTo>
                    <a:pt x="136710" y="80963"/>
                  </a:lnTo>
                  <a:cubicBezTo>
                    <a:pt x="148877" y="87454"/>
                    <a:pt x="162414" y="90846"/>
                    <a:pt x="176441" y="90846"/>
                  </a:cubicBezTo>
                  <a:cubicBezTo>
                    <a:pt x="179801" y="90846"/>
                    <a:pt x="182541" y="88106"/>
                    <a:pt x="182541" y="84746"/>
                  </a:cubicBezTo>
                  <a:lnTo>
                    <a:pt x="182541" y="51963"/>
                  </a:lnTo>
                  <a:cubicBezTo>
                    <a:pt x="182541" y="48604"/>
                    <a:pt x="179801" y="45864"/>
                    <a:pt x="176441" y="45864"/>
                  </a:cubicBezTo>
                  <a:cubicBezTo>
                    <a:pt x="154520" y="45864"/>
                    <a:pt x="136710" y="28020"/>
                    <a:pt x="136710" y="6133"/>
                  </a:cubicBezTo>
                  <a:cubicBezTo>
                    <a:pt x="136710" y="2740"/>
                    <a:pt x="133970" y="0"/>
                    <a:pt x="130578"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46"/>
            <p:cNvSpPr/>
            <p:nvPr/>
          </p:nvSpPr>
          <p:spPr>
            <a:xfrm>
              <a:off x="2038375" y="3798025"/>
              <a:ext cx="841792" cy="841792"/>
            </a:xfrm>
            <a:custGeom>
              <a:rect b="b" l="l" r="r" t="t"/>
              <a:pathLst>
                <a:path extrusionOk="0" h="19982" w="19982">
                  <a:moveTo>
                    <a:pt x="17017" y="1172"/>
                  </a:moveTo>
                  <a:cubicBezTo>
                    <a:pt x="17990" y="1172"/>
                    <a:pt x="18812" y="1975"/>
                    <a:pt x="18812" y="2927"/>
                  </a:cubicBezTo>
                  <a:lnTo>
                    <a:pt x="18812" y="17017"/>
                  </a:lnTo>
                  <a:cubicBezTo>
                    <a:pt x="18812" y="17990"/>
                    <a:pt x="17990" y="18811"/>
                    <a:pt x="17017" y="18811"/>
                  </a:cubicBezTo>
                  <a:lnTo>
                    <a:pt x="2966" y="18811"/>
                  </a:lnTo>
                  <a:cubicBezTo>
                    <a:pt x="1993" y="18811"/>
                    <a:pt x="1172" y="17990"/>
                    <a:pt x="1172" y="17017"/>
                  </a:cubicBezTo>
                  <a:lnTo>
                    <a:pt x="1172" y="2927"/>
                  </a:lnTo>
                  <a:cubicBezTo>
                    <a:pt x="1172" y="1975"/>
                    <a:pt x="1993" y="1172"/>
                    <a:pt x="2966" y="1172"/>
                  </a:cubicBezTo>
                  <a:close/>
                  <a:moveTo>
                    <a:pt x="2966" y="1"/>
                  </a:moveTo>
                  <a:cubicBezTo>
                    <a:pt x="1349" y="1"/>
                    <a:pt x="1" y="1310"/>
                    <a:pt x="1" y="2927"/>
                  </a:cubicBezTo>
                  <a:lnTo>
                    <a:pt x="1" y="17015"/>
                  </a:lnTo>
                  <a:cubicBezTo>
                    <a:pt x="1" y="18636"/>
                    <a:pt x="1349" y="19982"/>
                    <a:pt x="2966" y="19982"/>
                  </a:cubicBezTo>
                  <a:lnTo>
                    <a:pt x="17017" y="19982"/>
                  </a:lnTo>
                  <a:cubicBezTo>
                    <a:pt x="18635" y="19982"/>
                    <a:pt x="19982" y="18634"/>
                    <a:pt x="19982" y="17015"/>
                  </a:cubicBezTo>
                  <a:lnTo>
                    <a:pt x="19982" y="2927"/>
                  </a:lnTo>
                  <a:cubicBezTo>
                    <a:pt x="19982" y="1310"/>
                    <a:pt x="18635" y="1"/>
                    <a:pt x="170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9" name="Google Shape;579;p46"/>
          <p:cNvSpPr/>
          <p:nvPr/>
        </p:nvSpPr>
        <p:spPr>
          <a:xfrm>
            <a:off x="5749350" y="1273500"/>
            <a:ext cx="2732400" cy="964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80" name="Google Shape;580;p46"/>
          <p:cNvPicPr preferRelativeResize="0"/>
          <p:nvPr/>
        </p:nvPicPr>
        <p:blipFill>
          <a:blip r:embed="rId5">
            <a:alphaModFix/>
          </a:blip>
          <a:stretch>
            <a:fillRect/>
          </a:stretch>
        </p:blipFill>
        <p:spPr>
          <a:xfrm rot="781139">
            <a:off x="3499877" y="2650525"/>
            <a:ext cx="1639338" cy="3514375"/>
          </a:xfrm>
          <a:prstGeom prst="roundRect">
            <a:avLst>
              <a:gd fmla="val 11383" name="adj"/>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BF9EA"/>
        </a:solidFill>
      </p:bgPr>
    </p:bg>
    <p:spTree>
      <p:nvGrpSpPr>
        <p:cNvPr id="351" name="Shape 351"/>
        <p:cNvGrpSpPr/>
        <p:nvPr/>
      </p:nvGrpSpPr>
      <p:grpSpPr>
        <a:xfrm>
          <a:off x="0" y="0"/>
          <a:ext cx="0" cy="0"/>
          <a:chOff x="0" y="0"/>
          <a:chExt cx="0" cy="0"/>
        </a:xfrm>
      </p:grpSpPr>
      <p:sp>
        <p:nvSpPr>
          <p:cNvPr id="352" name="Google Shape;352;p27"/>
          <p:cNvSpPr/>
          <p:nvPr/>
        </p:nvSpPr>
        <p:spPr>
          <a:xfrm>
            <a:off x="720000" y="902400"/>
            <a:ext cx="2873100" cy="3023400"/>
          </a:xfrm>
          <a:prstGeom prst="roundRect">
            <a:avLst>
              <a:gd fmla="val 9091" name="adj"/>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3" name="Google Shape;353;p27"/>
          <p:cNvSpPr/>
          <p:nvPr/>
        </p:nvSpPr>
        <p:spPr>
          <a:xfrm>
            <a:off x="3737075" y="902400"/>
            <a:ext cx="5063100" cy="3023400"/>
          </a:xfrm>
          <a:prstGeom prst="roundRect">
            <a:avLst>
              <a:gd fmla="val 9091"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4" name="Google Shape;354;p27"/>
          <p:cNvSpPr txBox="1"/>
          <p:nvPr>
            <p:ph type="title"/>
          </p:nvPr>
        </p:nvSpPr>
        <p:spPr>
          <a:xfrm>
            <a:off x="4259450" y="1718650"/>
            <a:ext cx="4008300" cy="10749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solidFill>
                  <a:schemeClr val="lt1"/>
                </a:solidFill>
              </a:rPr>
              <a:t>Problem Statement</a:t>
            </a:r>
            <a:endParaRPr>
              <a:solidFill>
                <a:schemeClr val="lt1"/>
              </a:solidFill>
            </a:endParaRPr>
          </a:p>
          <a:p>
            <a:pPr indent="0" lvl="0" marL="0" rtl="0" algn="l">
              <a:spcBef>
                <a:spcPts val="0"/>
              </a:spcBef>
              <a:spcAft>
                <a:spcPts val="0"/>
              </a:spcAft>
              <a:buNone/>
            </a:pPr>
            <a:r>
              <a:rPr lang="en">
                <a:solidFill>
                  <a:schemeClr val="lt1"/>
                </a:solidFill>
              </a:rPr>
              <a:t>&amp; Soln.</a:t>
            </a:r>
            <a:endParaRPr>
              <a:solidFill>
                <a:schemeClr val="lt1"/>
              </a:solidFill>
            </a:endParaRPr>
          </a:p>
        </p:txBody>
      </p:sp>
      <p:sp>
        <p:nvSpPr>
          <p:cNvPr id="355" name="Google Shape;355;p27"/>
          <p:cNvSpPr txBox="1"/>
          <p:nvPr>
            <p:ph idx="2" type="title"/>
          </p:nvPr>
        </p:nvSpPr>
        <p:spPr>
          <a:xfrm>
            <a:off x="719825" y="902400"/>
            <a:ext cx="2023200" cy="1949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01</a:t>
            </a:r>
            <a:endParaRPr>
              <a:solidFill>
                <a:schemeClr val="lt1"/>
              </a:solidFill>
            </a:endParaRPr>
          </a:p>
        </p:txBody>
      </p:sp>
      <p:sp>
        <p:nvSpPr>
          <p:cNvPr id="356" name="Google Shape;356;p27"/>
          <p:cNvSpPr/>
          <p:nvPr/>
        </p:nvSpPr>
        <p:spPr>
          <a:xfrm>
            <a:off x="1139075" y="3089684"/>
            <a:ext cx="1326000" cy="4188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Montserrat"/>
                <a:ea typeface="Montserrat"/>
                <a:cs typeface="Montserrat"/>
                <a:sym typeface="Montserrat"/>
              </a:rPr>
              <a:t>Sigmoids</a:t>
            </a:r>
            <a:endParaRPr b="1">
              <a:solidFill>
                <a:schemeClr val="lt1"/>
              </a:solidFill>
              <a:latin typeface="Montserrat"/>
              <a:ea typeface="Montserrat"/>
              <a:cs typeface="Montserrat"/>
              <a:sym typeface="Montserrat"/>
            </a:endParaRPr>
          </a:p>
        </p:txBody>
      </p:sp>
      <p:pic>
        <p:nvPicPr>
          <p:cNvPr id="357" name="Google Shape;357;p27"/>
          <p:cNvPicPr preferRelativeResize="0"/>
          <p:nvPr/>
        </p:nvPicPr>
        <p:blipFill>
          <a:blip r:embed="rId3">
            <a:alphaModFix/>
          </a:blip>
          <a:stretch>
            <a:fillRect/>
          </a:stretch>
        </p:blipFill>
        <p:spPr>
          <a:xfrm rot="780952">
            <a:off x="6270045" y="2079406"/>
            <a:ext cx="2628943" cy="4756254"/>
          </a:xfrm>
          <a:prstGeom prst="rect">
            <a:avLst/>
          </a:prstGeom>
          <a:noFill/>
          <a:ln>
            <a:noFill/>
          </a:ln>
        </p:spPr>
      </p:pic>
      <p:pic>
        <p:nvPicPr>
          <p:cNvPr id="358" name="Google Shape;358;p27"/>
          <p:cNvPicPr preferRelativeResize="0"/>
          <p:nvPr/>
        </p:nvPicPr>
        <p:blipFill rotWithShape="1">
          <a:blip r:embed="rId4">
            <a:alphaModFix/>
          </a:blip>
          <a:srcRect b="80011" l="0" r="0" t="9629"/>
          <a:stretch/>
        </p:blipFill>
        <p:spPr>
          <a:xfrm rot="780953">
            <a:off x="6647008" y="2580418"/>
            <a:ext cx="2628951" cy="492689"/>
          </a:xfrm>
          <a:prstGeom prst="rect">
            <a:avLst/>
          </a:prstGeom>
          <a:noFill/>
          <a:ln>
            <a:noFill/>
          </a:ln>
        </p:spPr>
      </p:pic>
      <p:pic>
        <p:nvPicPr>
          <p:cNvPr id="359" name="Google Shape;359;p27"/>
          <p:cNvPicPr preferRelativeResize="0"/>
          <p:nvPr/>
        </p:nvPicPr>
        <p:blipFill>
          <a:blip r:embed="rId5">
            <a:alphaModFix/>
          </a:blip>
          <a:stretch>
            <a:fillRect/>
          </a:stretch>
        </p:blipFill>
        <p:spPr>
          <a:xfrm rot="777791">
            <a:off x="6781522" y="2786512"/>
            <a:ext cx="1639586" cy="3514284"/>
          </a:xfrm>
          <a:prstGeom prst="roundRect">
            <a:avLst>
              <a:gd fmla="val 11383" name="adj"/>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8"/>
          <p:cNvSpPr txBox="1"/>
          <p:nvPr>
            <p:ph idx="1" type="subTitle"/>
          </p:nvPr>
        </p:nvSpPr>
        <p:spPr>
          <a:xfrm>
            <a:off x="726875" y="963875"/>
            <a:ext cx="5404800" cy="382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we all know that the world is permanently moving in online mode by all possible ways and after the end of this pandemic people will prefer 'Go online' in every walk of life but this new era comes with many problems which need to be solved.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upcoming scenario of 'sustainable new normal', everything is about to get digitalized. We would like you to propose a solution to the medical industry for promoting touchless diagnosis.</a:t>
            </a:r>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pic>
        <p:nvPicPr>
          <p:cNvPr id="365" name="Google Shape;365;p28"/>
          <p:cNvPicPr preferRelativeResize="0"/>
          <p:nvPr/>
        </p:nvPicPr>
        <p:blipFill>
          <a:blip r:embed="rId3">
            <a:alphaModFix/>
          </a:blip>
          <a:stretch>
            <a:fillRect/>
          </a:stretch>
        </p:blipFill>
        <p:spPr>
          <a:xfrm>
            <a:off x="5826880" y="346025"/>
            <a:ext cx="2628940" cy="4756250"/>
          </a:xfrm>
          <a:prstGeom prst="rect">
            <a:avLst/>
          </a:prstGeom>
          <a:noFill/>
          <a:ln>
            <a:noFill/>
          </a:ln>
        </p:spPr>
      </p:pic>
      <p:pic>
        <p:nvPicPr>
          <p:cNvPr id="366" name="Google Shape;366;p28"/>
          <p:cNvPicPr preferRelativeResize="0"/>
          <p:nvPr/>
        </p:nvPicPr>
        <p:blipFill rotWithShape="1">
          <a:blip r:embed="rId4">
            <a:alphaModFix/>
          </a:blip>
          <a:srcRect b="80011" l="0" r="0" t="9629"/>
          <a:stretch/>
        </p:blipFill>
        <p:spPr>
          <a:xfrm>
            <a:off x="5826875" y="804034"/>
            <a:ext cx="2628951" cy="492687"/>
          </a:xfrm>
          <a:prstGeom prst="rect">
            <a:avLst/>
          </a:prstGeom>
          <a:noFill/>
          <a:ln>
            <a:noFill/>
          </a:ln>
        </p:spPr>
      </p:pic>
      <p:pic>
        <p:nvPicPr>
          <p:cNvPr id="367" name="Google Shape;367;p28"/>
          <p:cNvPicPr preferRelativeResize="0"/>
          <p:nvPr/>
        </p:nvPicPr>
        <p:blipFill>
          <a:blip r:embed="rId5">
            <a:alphaModFix/>
          </a:blip>
          <a:stretch>
            <a:fillRect/>
          </a:stretch>
        </p:blipFill>
        <p:spPr>
          <a:xfrm rot="-610">
            <a:off x="6295275" y="1043210"/>
            <a:ext cx="1692000" cy="3514500"/>
          </a:xfrm>
          <a:prstGeom prst="roundRect">
            <a:avLst>
              <a:gd fmla="val 11383" name="adj"/>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9"/>
          <p:cNvSpPr txBox="1"/>
          <p:nvPr>
            <p:ph idx="1" type="subTitle"/>
          </p:nvPr>
        </p:nvSpPr>
        <p:spPr>
          <a:xfrm>
            <a:off x="726875" y="963875"/>
            <a:ext cx="5404800" cy="382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this, we planned to build an Android Application with an integrated Deep Learning Convolutional Neural Network trained on an image dataset of Skin Cancer images.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Any user having a doubt of any skin related issue do not have to directly go to Doctor in this pandemic period, instead he/she can get an idea of what the issue may be.</a:t>
            </a:r>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pic>
        <p:nvPicPr>
          <p:cNvPr id="373" name="Google Shape;373;p29"/>
          <p:cNvPicPr preferRelativeResize="0"/>
          <p:nvPr/>
        </p:nvPicPr>
        <p:blipFill>
          <a:blip r:embed="rId3">
            <a:alphaModFix/>
          </a:blip>
          <a:stretch>
            <a:fillRect/>
          </a:stretch>
        </p:blipFill>
        <p:spPr>
          <a:xfrm>
            <a:off x="5826880" y="346025"/>
            <a:ext cx="2628940" cy="4756250"/>
          </a:xfrm>
          <a:prstGeom prst="rect">
            <a:avLst/>
          </a:prstGeom>
          <a:noFill/>
          <a:ln>
            <a:noFill/>
          </a:ln>
        </p:spPr>
      </p:pic>
      <p:pic>
        <p:nvPicPr>
          <p:cNvPr id="374" name="Google Shape;374;p29"/>
          <p:cNvPicPr preferRelativeResize="0"/>
          <p:nvPr/>
        </p:nvPicPr>
        <p:blipFill rotWithShape="1">
          <a:blip r:embed="rId4">
            <a:alphaModFix/>
          </a:blip>
          <a:srcRect b="80011" l="0" r="0" t="9629"/>
          <a:stretch/>
        </p:blipFill>
        <p:spPr>
          <a:xfrm>
            <a:off x="5826875" y="804034"/>
            <a:ext cx="2628951" cy="492687"/>
          </a:xfrm>
          <a:prstGeom prst="rect">
            <a:avLst/>
          </a:prstGeom>
          <a:noFill/>
          <a:ln>
            <a:noFill/>
          </a:ln>
        </p:spPr>
      </p:pic>
      <p:pic>
        <p:nvPicPr>
          <p:cNvPr id="375" name="Google Shape;375;p29"/>
          <p:cNvPicPr preferRelativeResize="0"/>
          <p:nvPr/>
        </p:nvPicPr>
        <p:blipFill>
          <a:blip r:embed="rId5">
            <a:alphaModFix/>
          </a:blip>
          <a:stretch>
            <a:fillRect/>
          </a:stretch>
        </p:blipFill>
        <p:spPr>
          <a:xfrm rot="-629">
            <a:off x="6321591" y="1055568"/>
            <a:ext cx="1639500" cy="3514500"/>
          </a:xfrm>
          <a:prstGeom prst="roundRect">
            <a:avLst>
              <a:gd fmla="val 11383" name="adj"/>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BF9EA"/>
        </a:solidFill>
      </p:bgPr>
    </p:bg>
    <p:spTree>
      <p:nvGrpSpPr>
        <p:cNvPr id="379" name="Shape 379"/>
        <p:cNvGrpSpPr/>
        <p:nvPr/>
      </p:nvGrpSpPr>
      <p:grpSpPr>
        <a:xfrm>
          <a:off x="0" y="0"/>
          <a:ext cx="0" cy="0"/>
          <a:chOff x="0" y="0"/>
          <a:chExt cx="0" cy="0"/>
        </a:xfrm>
      </p:grpSpPr>
      <p:sp>
        <p:nvSpPr>
          <p:cNvPr id="380" name="Google Shape;380;p30"/>
          <p:cNvSpPr/>
          <p:nvPr/>
        </p:nvSpPr>
        <p:spPr>
          <a:xfrm>
            <a:off x="720000" y="902400"/>
            <a:ext cx="2873100" cy="3023400"/>
          </a:xfrm>
          <a:prstGeom prst="roundRect">
            <a:avLst>
              <a:gd fmla="val 9091" name="adj"/>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1" name="Google Shape;381;p30"/>
          <p:cNvSpPr/>
          <p:nvPr/>
        </p:nvSpPr>
        <p:spPr>
          <a:xfrm>
            <a:off x="3737075" y="902400"/>
            <a:ext cx="5063100" cy="3023400"/>
          </a:xfrm>
          <a:prstGeom prst="roundRect">
            <a:avLst>
              <a:gd fmla="val 9091"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2" name="Google Shape;382;p30"/>
          <p:cNvSpPr txBox="1"/>
          <p:nvPr>
            <p:ph type="title"/>
          </p:nvPr>
        </p:nvSpPr>
        <p:spPr>
          <a:xfrm>
            <a:off x="4259450" y="1490050"/>
            <a:ext cx="4008300" cy="10749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solidFill>
                  <a:schemeClr val="lt1"/>
                </a:solidFill>
              </a:rPr>
              <a:t>Novelty</a:t>
            </a:r>
            <a:endParaRPr>
              <a:solidFill>
                <a:schemeClr val="lt1"/>
              </a:solidFill>
            </a:endParaRPr>
          </a:p>
        </p:txBody>
      </p:sp>
      <p:sp>
        <p:nvSpPr>
          <p:cNvPr id="383" name="Google Shape;383;p30"/>
          <p:cNvSpPr txBox="1"/>
          <p:nvPr>
            <p:ph idx="2" type="title"/>
          </p:nvPr>
        </p:nvSpPr>
        <p:spPr>
          <a:xfrm>
            <a:off x="719825" y="902400"/>
            <a:ext cx="2023200" cy="1949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02</a:t>
            </a:r>
            <a:endParaRPr>
              <a:solidFill>
                <a:schemeClr val="lt1"/>
              </a:solidFill>
            </a:endParaRPr>
          </a:p>
        </p:txBody>
      </p:sp>
      <p:sp>
        <p:nvSpPr>
          <p:cNvPr id="384" name="Google Shape;384;p30"/>
          <p:cNvSpPr/>
          <p:nvPr/>
        </p:nvSpPr>
        <p:spPr>
          <a:xfrm>
            <a:off x="1139075" y="3089684"/>
            <a:ext cx="1326000" cy="4188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Montserrat"/>
                <a:ea typeface="Montserrat"/>
                <a:cs typeface="Montserrat"/>
                <a:sym typeface="Montserrat"/>
              </a:rPr>
              <a:t>Sigmoids</a:t>
            </a:r>
            <a:endParaRPr b="1">
              <a:solidFill>
                <a:schemeClr val="lt1"/>
              </a:solidFill>
              <a:latin typeface="Montserrat"/>
              <a:ea typeface="Montserrat"/>
              <a:cs typeface="Montserrat"/>
              <a:sym typeface="Montserrat"/>
            </a:endParaRPr>
          </a:p>
        </p:txBody>
      </p:sp>
      <p:pic>
        <p:nvPicPr>
          <p:cNvPr id="385" name="Google Shape;385;p30"/>
          <p:cNvPicPr preferRelativeResize="0"/>
          <p:nvPr/>
        </p:nvPicPr>
        <p:blipFill>
          <a:blip r:embed="rId3">
            <a:alphaModFix/>
          </a:blip>
          <a:stretch>
            <a:fillRect/>
          </a:stretch>
        </p:blipFill>
        <p:spPr>
          <a:xfrm rot="780952">
            <a:off x="6270045" y="2079406"/>
            <a:ext cx="2628943" cy="4756254"/>
          </a:xfrm>
          <a:prstGeom prst="rect">
            <a:avLst/>
          </a:prstGeom>
          <a:noFill/>
          <a:ln>
            <a:noFill/>
          </a:ln>
        </p:spPr>
      </p:pic>
      <p:pic>
        <p:nvPicPr>
          <p:cNvPr id="386" name="Google Shape;386;p30"/>
          <p:cNvPicPr preferRelativeResize="0"/>
          <p:nvPr/>
        </p:nvPicPr>
        <p:blipFill rotWithShape="1">
          <a:blip r:embed="rId4">
            <a:alphaModFix/>
          </a:blip>
          <a:srcRect b="80011" l="0" r="0" t="9629"/>
          <a:stretch/>
        </p:blipFill>
        <p:spPr>
          <a:xfrm rot="780953">
            <a:off x="6647008" y="2580418"/>
            <a:ext cx="2628951" cy="492689"/>
          </a:xfrm>
          <a:prstGeom prst="rect">
            <a:avLst/>
          </a:prstGeom>
          <a:noFill/>
          <a:ln>
            <a:noFill/>
          </a:ln>
        </p:spPr>
      </p:pic>
      <p:pic>
        <p:nvPicPr>
          <p:cNvPr id="387" name="Google Shape;387;p30"/>
          <p:cNvPicPr preferRelativeResize="0"/>
          <p:nvPr/>
        </p:nvPicPr>
        <p:blipFill>
          <a:blip r:embed="rId5">
            <a:alphaModFix/>
          </a:blip>
          <a:stretch>
            <a:fillRect/>
          </a:stretch>
        </p:blipFill>
        <p:spPr>
          <a:xfrm rot="815934">
            <a:off x="6750462" y="2747813"/>
            <a:ext cx="1639564" cy="3514078"/>
          </a:xfrm>
          <a:prstGeom prst="roundRect">
            <a:avLst>
              <a:gd fmla="val 11383" name="adj"/>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1"/>
          <p:cNvSpPr txBox="1"/>
          <p:nvPr>
            <p:ph idx="1" type="subTitle"/>
          </p:nvPr>
        </p:nvSpPr>
        <p:spPr>
          <a:xfrm>
            <a:off x="726875" y="963875"/>
            <a:ext cx="5404800" cy="3821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In the current era, we do have apps like Practo which recommend you doctors on the basis of symptoms you tell the app by clicking options.</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But the new thing in this app is it works on the image of the skin rather than the experience by the user as the experience may be different in perspective of different beings.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So, this project uses a diversity of images, around 10000+ images to predict the disease with a good accuracy on real-world data.</a:t>
            </a:r>
            <a:endParaRPr/>
          </a:p>
          <a:p>
            <a:pPr indent="0" lvl="0" marL="0" rtl="0" algn="l">
              <a:spcBef>
                <a:spcPts val="0"/>
              </a:spcBef>
              <a:spcAft>
                <a:spcPts val="0"/>
              </a:spcAft>
              <a:buNone/>
            </a:pPr>
            <a:r>
              <a:t/>
            </a:r>
            <a:endParaRPr/>
          </a:p>
        </p:txBody>
      </p:sp>
      <p:pic>
        <p:nvPicPr>
          <p:cNvPr id="393" name="Google Shape;393;p31"/>
          <p:cNvPicPr preferRelativeResize="0"/>
          <p:nvPr/>
        </p:nvPicPr>
        <p:blipFill>
          <a:blip r:embed="rId3">
            <a:alphaModFix/>
          </a:blip>
          <a:stretch>
            <a:fillRect/>
          </a:stretch>
        </p:blipFill>
        <p:spPr>
          <a:xfrm>
            <a:off x="5826880" y="346025"/>
            <a:ext cx="2628940" cy="4756250"/>
          </a:xfrm>
          <a:prstGeom prst="rect">
            <a:avLst/>
          </a:prstGeom>
          <a:noFill/>
          <a:ln>
            <a:noFill/>
          </a:ln>
        </p:spPr>
      </p:pic>
      <p:pic>
        <p:nvPicPr>
          <p:cNvPr id="394" name="Google Shape;394;p31"/>
          <p:cNvPicPr preferRelativeResize="0"/>
          <p:nvPr/>
        </p:nvPicPr>
        <p:blipFill rotWithShape="1">
          <a:blip r:embed="rId4">
            <a:alphaModFix/>
          </a:blip>
          <a:srcRect b="80011" l="0" r="0" t="9629"/>
          <a:stretch/>
        </p:blipFill>
        <p:spPr>
          <a:xfrm>
            <a:off x="5826875" y="804034"/>
            <a:ext cx="2628951" cy="492687"/>
          </a:xfrm>
          <a:prstGeom prst="rect">
            <a:avLst/>
          </a:prstGeom>
          <a:noFill/>
          <a:ln>
            <a:noFill/>
          </a:ln>
        </p:spPr>
      </p:pic>
      <p:pic>
        <p:nvPicPr>
          <p:cNvPr id="395" name="Google Shape;395;p31"/>
          <p:cNvPicPr preferRelativeResize="0"/>
          <p:nvPr/>
        </p:nvPicPr>
        <p:blipFill>
          <a:blip r:embed="rId5">
            <a:alphaModFix/>
          </a:blip>
          <a:stretch>
            <a:fillRect/>
          </a:stretch>
        </p:blipFill>
        <p:spPr>
          <a:xfrm rot="-629">
            <a:off x="6321596" y="1043226"/>
            <a:ext cx="1639500" cy="3514500"/>
          </a:xfrm>
          <a:prstGeom prst="roundRect">
            <a:avLst>
              <a:gd fmla="val 11383" name="adj"/>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BF9EA"/>
        </a:solidFill>
      </p:bgPr>
    </p:bg>
    <p:spTree>
      <p:nvGrpSpPr>
        <p:cNvPr id="399" name="Shape 399"/>
        <p:cNvGrpSpPr/>
        <p:nvPr/>
      </p:nvGrpSpPr>
      <p:grpSpPr>
        <a:xfrm>
          <a:off x="0" y="0"/>
          <a:ext cx="0" cy="0"/>
          <a:chOff x="0" y="0"/>
          <a:chExt cx="0" cy="0"/>
        </a:xfrm>
      </p:grpSpPr>
      <p:sp>
        <p:nvSpPr>
          <p:cNvPr id="400" name="Google Shape;400;p32"/>
          <p:cNvSpPr/>
          <p:nvPr/>
        </p:nvSpPr>
        <p:spPr>
          <a:xfrm>
            <a:off x="720000" y="902400"/>
            <a:ext cx="2873100" cy="3023400"/>
          </a:xfrm>
          <a:prstGeom prst="roundRect">
            <a:avLst>
              <a:gd fmla="val 9091" name="adj"/>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1" name="Google Shape;401;p32"/>
          <p:cNvSpPr/>
          <p:nvPr/>
        </p:nvSpPr>
        <p:spPr>
          <a:xfrm>
            <a:off x="3737075" y="902400"/>
            <a:ext cx="5063100" cy="3023400"/>
          </a:xfrm>
          <a:prstGeom prst="roundRect">
            <a:avLst>
              <a:gd fmla="val 9091"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2" name="Google Shape;402;p32"/>
          <p:cNvSpPr txBox="1"/>
          <p:nvPr>
            <p:ph type="title"/>
          </p:nvPr>
        </p:nvSpPr>
        <p:spPr>
          <a:xfrm>
            <a:off x="4259450" y="1490050"/>
            <a:ext cx="4008300" cy="10749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solidFill>
                  <a:schemeClr val="lt1"/>
                </a:solidFill>
              </a:rPr>
              <a:t>ML Model + App</a:t>
            </a:r>
            <a:endParaRPr>
              <a:solidFill>
                <a:schemeClr val="lt1"/>
              </a:solidFill>
            </a:endParaRPr>
          </a:p>
        </p:txBody>
      </p:sp>
      <p:sp>
        <p:nvSpPr>
          <p:cNvPr id="403" name="Google Shape;403;p32"/>
          <p:cNvSpPr txBox="1"/>
          <p:nvPr>
            <p:ph idx="2" type="title"/>
          </p:nvPr>
        </p:nvSpPr>
        <p:spPr>
          <a:xfrm>
            <a:off x="719825" y="902400"/>
            <a:ext cx="2023200" cy="1949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03</a:t>
            </a:r>
            <a:endParaRPr>
              <a:solidFill>
                <a:schemeClr val="lt1"/>
              </a:solidFill>
            </a:endParaRPr>
          </a:p>
        </p:txBody>
      </p:sp>
      <p:sp>
        <p:nvSpPr>
          <p:cNvPr id="404" name="Google Shape;404;p32"/>
          <p:cNvSpPr/>
          <p:nvPr/>
        </p:nvSpPr>
        <p:spPr>
          <a:xfrm>
            <a:off x="1139075" y="3089684"/>
            <a:ext cx="1326000" cy="4188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Montserrat"/>
                <a:ea typeface="Montserrat"/>
                <a:cs typeface="Montserrat"/>
                <a:sym typeface="Montserrat"/>
              </a:rPr>
              <a:t>Sigmoids</a:t>
            </a:r>
            <a:endParaRPr b="1">
              <a:solidFill>
                <a:schemeClr val="lt1"/>
              </a:solidFill>
              <a:latin typeface="Montserrat"/>
              <a:ea typeface="Montserrat"/>
              <a:cs typeface="Montserrat"/>
              <a:sym typeface="Montserrat"/>
            </a:endParaRPr>
          </a:p>
        </p:txBody>
      </p:sp>
      <p:pic>
        <p:nvPicPr>
          <p:cNvPr id="405" name="Google Shape;405;p32"/>
          <p:cNvPicPr preferRelativeResize="0"/>
          <p:nvPr/>
        </p:nvPicPr>
        <p:blipFill>
          <a:blip r:embed="rId3">
            <a:alphaModFix/>
          </a:blip>
          <a:stretch>
            <a:fillRect/>
          </a:stretch>
        </p:blipFill>
        <p:spPr>
          <a:xfrm rot="780952">
            <a:off x="6270045" y="2079406"/>
            <a:ext cx="2628943" cy="4756254"/>
          </a:xfrm>
          <a:prstGeom prst="rect">
            <a:avLst/>
          </a:prstGeom>
          <a:noFill/>
          <a:ln>
            <a:noFill/>
          </a:ln>
        </p:spPr>
      </p:pic>
      <p:pic>
        <p:nvPicPr>
          <p:cNvPr id="406" name="Google Shape;406;p32"/>
          <p:cNvPicPr preferRelativeResize="0"/>
          <p:nvPr/>
        </p:nvPicPr>
        <p:blipFill rotWithShape="1">
          <a:blip r:embed="rId4">
            <a:alphaModFix/>
          </a:blip>
          <a:srcRect b="80011" l="0" r="0" t="9629"/>
          <a:stretch/>
        </p:blipFill>
        <p:spPr>
          <a:xfrm rot="780953">
            <a:off x="6647008" y="2580418"/>
            <a:ext cx="2628951" cy="492689"/>
          </a:xfrm>
          <a:prstGeom prst="rect">
            <a:avLst/>
          </a:prstGeom>
          <a:noFill/>
          <a:ln>
            <a:noFill/>
          </a:ln>
        </p:spPr>
      </p:pic>
      <p:pic>
        <p:nvPicPr>
          <p:cNvPr id="407" name="Google Shape;407;p32"/>
          <p:cNvPicPr preferRelativeResize="0"/>
          <p:nvPr/>
        </p:nvPicPr>
        <p:blipFill>
          <a:blip r:embed="rId5">
            <a:alphaModFix/>
          </a:blip>
          <a:stretch>
            <a:fillRect/>
          </a:stretch>
        </p:blipFill>
        <p:spPr>
          <a:xfrm rot="764352">
            <a:off x="6764836" y="2798955"/>
            <a:ext cx="1639355" cy="3514429"/>
          </a:xfrm>
          <a:prstGeom prst="roundRect">
            <a:avLst>
              <a:gd fmla="val 11383" name="adj"/>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33"/>
          <p:cNvSpPr/>
          <p:nvPr/>
        </p:nvSpPr>
        <p:spPr>
          <a:xfrm>
            <a:off x="472600" y="525250"/>
            <a:ext cx="8217000" cy="5721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000">
              <a:solidFill>
                <a:schemeClr val="lt1"/>
              </a:solidFill>
              <a:latin typeface="Montserrat"/>
              <a:ea typeface="Montserrat"/>
              <a:cs typeface="Montserrat"/>
              <a:sym typeface="Montserrat"/>
            </a:endParaRPr>
          </a:p>
        </p:txBody>
      </p:sp>
      <p:sp>
        <p:nvSpPr>
          <p:cNvPr id="413" name="Google Shape;413;p33"/>
          <p:cNvSpPr txBox="1"/>
          <p:nvPr>
            <p:ph type="title"/>
          </p:nvPr>
        </p:nvSpPr>
        <p:spPr>
          <a:xfrm>
            <a:off x="720000" y="786900"/>
            <a:ext cx="8083200" cy="572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solidFill>
                  <a:schemeClr val="lt1"/>
                </a:solidFill>
              </a:rPr>
              <a:t>Tech Stack</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414" name="Google Shape;414;p33"/>
          <p:cNvSpPr txBox="1"/>
          <p:nvPr>
            <p:ph idx="1" type="body"/>
          </p:nvPr>
        </p:nvSpPr>
        <p:spPr>
          <a:xfrm>
            <a:off x="720000" y="1752175"/>
            <a:ext cx="7031100" cy="2691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rgbClr val="273D40"/>
              </a:buClr>
              <a:buSzPts val="600"/>
              <a:buFont typeface="Arial"/>
              <a:buNone/>
            </a:pPr>
            <a:r>
              <a:t/>
            </a:r>
            <a:endParaRPr/>
          </a:p>
          <a:p>
            <a:pPr indent="0" lvl="0" marL="0" rtl="0" algn="l">
              <a:spcBef>
                <a:spcPts val="0"/>
              </a:spcBef>
              <a:spcAft>
                <a:spcPts val="0"/>
              </a:spcAft>
              <a:buClr>
                <a:srgbClr val="273D40"/>
              </a:buClr>
              <a:buSzPts val="600"/>
              <a:buFont typeface="Arial"/>
              <a:buNone/>
            </a:pPr>
            <a:r>
              <a:t/>
            </a:r>
            <a:endParaRPr/>
          </a:p>
          <a:p>
            <a:pPr indent="-241300" lvl="0" marL="241300" rtl="0" algn="l">
              <a:spcBef>
                <a:spcPts val="0"/>
              </a:spcBef>
              <a:spcAft>
                <a:spcPts val="0"/>
              </a:spcAft>
              <a:buSzPts val="1800"/>
              <a:buFont typeface="Lexend Deca"/>
              <a:buChar char="●"/>
            </a:pPr>
            <a:r>
              <a:rPr lang="en">
                <a:latin typeface="Lexend Deca"/>
                <a:ea typeface="Lexend Deca"/>
                <a:cs typeface="Lexend Deca"/>
                <a:sym typeface="Lexend Deca"/>
              </a:rPr>
              <a:t>Python</a:t>
            </a:r>
            <a:endParaRPr>
              <a:latin typeface="Lexend Deca"/>
              <a:ea typeface="Lexend Deca"/>
              <a:cs typeface="Lexend Deca"/>
              <a:sym typeface="Lexend Deca"/>
            </a:endParaRPr>
          </a:p>
          <a:p>
            <a:pPr indent="-241300" lvl="0" marL="241300" rtl="0" algn="l">
              <a:spcBef>
                <a:spcPts val="0"/>
              </a:spcBef>
              <a:spcAft>
                <a:spcPts val="0"/>
              </a:spcAft>
              <a:buSzPts val="1800"/>
              <a:buFont typeface="Lexend Deca"/>
              <a:buChar char="●"/>
            </a:pPr>
            <a:r>
              <a:rPr lang="en">
                <a:latin typeface="Lexend Deca"/>
                <a:ea typeface="Lexend Deca"/>
                <a:cs typeface="Lexend Deca"/>
                <a:sym typeface="Lexend Deca"/>
              </a:rPr>
              <a:t>Tensorflow</a:t>
            </a:r>
            <a:endParaRPr>
              <a:latin typeface="Lexend Deca"/>
              <a:ea typeface="Lexend Deca"/>
              <a:cs typeface="Lexend Deca"/>
              <a:sym typeface="Lexend Deca"/>
            </a:endParaRPr>
          </a:p>
          <a:p>
            <a:pPr indent="-241300" lvl="0" marL="241300" rtl="0" algn="l">
              <a:spcBef>
                <a:spcPts val="0"/>
              </a:spcBef>
              <a:spcAft>
                <a:spcPts val="0"/>
              </a:spcAft>
              <a:buSzPts val="1800"/>
              <a:buFont typeface="Lexend Deca"/>
              <a:buChar char="●"/>
            </a:pPr>
            <a:r>
              <a:rPr lang="en">
                <a:latin typeface="Lexend Deca"/>
                <a:ea typeface="Lexend Deca"/>
                <a:cs typeface="Lexend Deca"/>
                <a:sym typeface="Lexend Deca"/>
              </a:rPr>
              <a:t>Numpy</a:t>
            </a:r>
            <a:endParaRPr>
              <a:latin typeface="Lexend Deca"/>
              <a:ea typeface="Lexend Deca"/>
              <a:cs typeface="Lexend Deca"/>
              <a:sym typeface="Lexend Deca"/>
            </a:endParaRPr>
          </a:p>
          <a:p>
            <a:pPr indent="-241300" lvl="0" marL="241300" rtl="0" algn="l">
              <a:spcBef>
                <a:spcPts val="0"/>
              </a:spcBef>
              <a:spcAft>
                <a:spcPts val="0"/>
              </a:spcAft>
              <a:buSzPts val="1800"/>
              <a:buFont typeface="Lexend Deca"/>
              <a:buChar char="●"/>
            </a:pPr>
            <a:r>
              <a:rPr lang="en">
                <a:latin typeface="Lexend Deca"/>
                <a:ea typeface="Lexend Deca"/>
                <a:cs typeface="Lexend Deca"/>
                <a:sym typeface="Lexend Deca"/>
              </a:rPr>
              <a:t>Pandas</a:t>
            </a:r>
            <a:endParaRPr>
              <a:latin typeface="Lexend Deca"/>
              <a:ea typeface="Lexend Deca"/>
              <a:cs typeface="Lexend Deca"/>
              <a:sym typeface="Lexend Deca"/>
            </a:endParaRPr>
          </a:p>
          <a:p>
            <a:pPr indent="-241300" lvl="0" marL="241300" rtl="0" algn="l">
              <a:spcBef>
                <a:spcPts val="0"/>
              </a:spcBef>
              <a:spcAft>
                <a:spcPts val="0"/>
              </a:spcAft>
              <a:buSzPts val="1800"/>
              <a:buFont typeface="Lexend Deca"/>
              <a:buChar char="●"/>
            </a:pPr>
            <a:r>
              <a:rPr lang="en">
                <a:latin typeface="Lexend Deca"/>
                <a:ea typeface="Lexend Deca"/>
                <a:cs typeface="Lexend Deca"/>
                <a:sym typeface="Lexend Deca"/>
              </a:rPr>
              <a:t>Matplotlib</a:t>
            </a:r>
            <a:endParaRPr>
              <a:latin typeface="Lexend Deca"/>
              <a:ea typeface="Lexend Deca"/>
              <a:cs typeface="Lexend Deca"/>
              <a:sym typeface="Lexend Deca"/>
            </a:endParaRPr>
          </a:p>
          <a:p>
            <a:pPr indent="-241300" lvl="0" marL="241300" rtl="0" algn="l">
              <a:spcBef>
                <a:spcPts val="0"/>
              </a:spcBef>
              <a:spcAft>
                <a:spcPts val="0"/>
              </a:spcAft>
              <a:buSzPts val="1800"/>
              <a:buFont typeface="Lexend Deca"/>
              <a:buChar char="●"/>
            </a:pPr>
            <a:r>
              <a:rPr lang="en">
                <a:latin typeface="Lexend Deca"/>
                <a:ea typeface="Lexend Deca"/>
                <a:cs typeface="Lexend Deca"/>
                <a:sym typeface="Lexend Deca"/>
              </a:rPr>
              <a:t>Seaborn</a:t>
            </a:r>
            <a:endParaRPr>
              <a:latin typeface="Lexend Deca"/>
              <a:ea typeface="Lexend Deca"/>
              <a:cs typeface="Lexend Deca"/>
              <a:sym typeface="Lexend Deca"/>
            </a:endParaRPr>
          </a:p>
          <a:p>
            <a:pPr indent="-241300" lvl="0" marL="241300" rtl="0" algn="l">
              <a:spcBef>
                <a:spcPts val="0"/>
              </a:spcBef>
              <a:spcAft>
                <a:spcPts val="0"/>
              </a:spcAft>
              <a:buSzPts val="1800"/>
              <a:buFont typeface="Lexend Deca"/>
              <a:buChar char="●"/>
            </a:pPr>
            <a:r>
              <a:rPr lang="en">
                <a:latin typeface="Lexend Deca"/>
                <a:ea typeface="Lexend Deca"/>
                <a:cs typeface="Lexend Deca"/>
                <a:sym typeface="Lexend Deca"/>
              </a:rPr>
              <a:t>Sklearn</a:t>
            </a:r>
            <a:endParaRPr>
              <a:latin typeface="Lexend Deca"/>
              <a:ea typeface="Lexend Deca"/>
              <a:cs typeface="Lexend Deca"/>
              <a:sym typeface="Lexend Deca"/>
            </a:endParaRPr>
          </a:p>
          <a:p>
            <a:pPr indent="-241300" lvl="0" marL="241300" rtl="0" algn="l">
              <a:spcBef>
                <a:spcPts val="0"/>
              </a:spcBef>
              <a:spcAft>
                <a:spcPts val="0"/>
              </a:spcAft>
              <a:buSzPts val="1800"/>
              <a:buFont typeface="Lexend Deca"/>
              <a:buChar char="●"/>
            </a:pPr>
            <a:r>
              <a:rPr lang="en">
                <a:latin typeface="Lexend Deca"/>
                <a:ea typeface="Lexend Deca"/>
                <a:cs typeface="Lexend Deca"/>
                <a:sym typeface="Lexend Deca"/>
              </a:rPr>
              <a:t>Keras</a:t>
            </a:r>
            <a:endParaRPr>
              <a:latin typeface="Lexend Deca"/>
              <a:ea typeface="Lexend Deca"/>
              <a:cs typeface="Lexend Deca"/>
              <a:sym typeface="Lexend Deca"/>
            </a:endParaRPr>
          </a:p>
          <a:p>
            <a:pPr indent="-241300" lvl="0" marL="241300" rtl="0" algn="l">
              <a:spcBef>
                <a:spcPts val="0"/>
              </a:spcBef>
              <a:spcAft>
                <a:spcPts val="0"/>
              </a:spcAft>
              <a:buSzPts val="1800"/>
              <a:buFont typeface="Lexend Deca"/>
              <a:buChar char="●"/>
            </a:pPr>
            <a:r>
              <a:rPr lang="en">
                <a:latin typeface="Lexend Deca"/>
                <a:ea typeface="Lexend Deca"/>
                <a:cs typeface="Lexend Deca"/>
                <a:sym typeface="Lexend Deca"/>
              </a:rPr>
              <a:t>Tensorflow Lite</a:t>
            </a:r>
            <a:endParaRPr>
              <a:latin typeface="Lexend Deca"/>
              <a:ea typeface="Lexend Deca"/>
              <a:cs typeface="Lexend Deca"/>
              <a:sym typeface="Lexend Deca"/>
            </a:endParaRPr>
          </a:p>
          <a:p>
            <a:pPr indent="-241300" lvl="0" marL="241300" rtl="0" algn="l">
              <a:spcBef>
                <a:spcPts val="0"/>
              </a:spcBef>
              <a:spcAft>
                <a:spcPts val="0"/>
              </a:spcAft>
              <a:buSzPts val="1800"/>
              <a:buFont typeface="Lexend Deca"/>
              <a:buChar char="●"/>
            </a:pPr>
            <a:r>
              <a:rPr lang="en">
                <a:latin typeface="Lexend Deca"/>
                <a:ea typeface="Lexend Deca"/>
                <a:cs typeface="Lexend Deca"/>
                <a:sym typeface="Lexend Deca"/>
              </a:rPr>
              <a:t>Java</a:t>
            </a:r>
            <a:endParaRPr>
              <a:latin typeface="Lexend Deca"/>
              <a:ea typeface="Lexend Deca"/>
              <a:cs typeface="Lexend Deca"/>
              <a:sym typeface="Lexend Deca"/>
            </a:endParaRPr>
          </a:p>
          <a:p>
            <a:pPr indent="-241300" lvl="0" marL="241300" rtl="0" algn="l">
              <a:spcBef>
                <a:spcPts val="0"/>
              </a:spcBef>
              <a:spcAft>
                <a:spcPts val="0"/>
              </a:spcAft>
              <a:buSzPts val="1800"/>
              <a:buFont typeface="Lexend Deca"/>
              <a:buChar char="●"/>
            </a:pPr>
            <a:r>
              <a:rPr lang="en">
                <a:latin typeface="Lexend Deca"/>
                <a:ea typeface="Lexend Deca"/>
                <a:cs typeface="Lexend Deca"/>
                <a:sym typeface="Lexend Deca"/>
              </a:rPr>
              <a:t>XML</a:t>
            </a:r>
            <a:endParaRPr>
              <a:latin typeface="Lexend Deca"/>
              <a:ea typeface="Lexend Deca"/>
              <a:cs typeface="Lexend Deca"/>
              <a:sym typeface="Lexend Deca"/>
            </a:endParaRPr>
          </a:p>
          <a:p>
            <a:pPr indent="-241300" lvl="0" marL="241300" rtl="0" algn="l">
              <a:spcBef>
                <a:spcPts val="0"/>
              </a:spcBef>
              <a:spcAft>
                <a:spcPts val="0"/>
              </a:spcAft>
              <a:buSzPts val="1800"/>
              <a:buFont typeface="Lexend Deca"/>
              <a:buChar char="●"/>
            </a:pPr>
            <a:r>
              <a:rPr lang="en">
                <a:latin typeface="Lexend Deca"/>
                <a:ea typeface="Lexend Deca"/>
                <a:cs typeface="Lexend Deca"/>
                <a:sym typeface="Lexend Deca"/>
              </a:rPr>
              <a:t>Figma</a:t>
            </a:r>
            <a:endParaRPr>
              <a:latin typeface="Lexend Deca"/>
              <a:ea typeface="Lexend Deca"/>
              <a:cs typeface="Lexend Deca"/>
              <a:sym typeface="Lexend Deca"/>
            </a:endParaRPr>
          </a:p>
          <a:p>
            <a:pPr indent="0" lvl="0" marL="241300" rtl="0" algn="l">
              <a:spcBef>
                <a:spcPts val="0"/>
              </a:spcBef>
              <a:spcAft>
                <a:spcPts val="0"/>
              </a:spcAft>
              <a:buNone/>
            </a:pPr>
            <a:r>
              <a:t/>
            </a:r>
            <a:endParaRPr>
              <a:latin typeface="Lexend Deca"/>
              <a:ea typeface="Lexend Deca"/>
              <a:cs typeface="Lexend Deca"/>
              <a:sym typeface="Lexend Deca"/>
            </a:endParaRPr>
          </a:p>
          <a:p>
            <a:pPr indent="0" lvl="0" marL="0" rtl="0" algn="l">
              <a:spcBef>
                <a:spcPts val="0"/>
              </a:spcBef>
              <a:spcAft>
                <a:spcPts val="0"/>
              </a:spcAft>
              <a:buClr>
                <a:srgbClr val="273D40"/>
              </a:buClr>
              <a:buSzPts val="600"/>
              <a:buFont typeface="Arial"/>
              <a:buNone/>
            </a:pPr>
            <a:r>
              <a:t/>
            </a:r>
            <a:endParaRPr/>
          </a:p>
          <a:p>
            <a:pPr indent="0" lvl="0" marL="0" rtl="0" algn="l">
              <a:spcBef>
                <a:spcPts val="0"/>
              </a:spcBef>
              <a:spcAft>
                <a:spcPts val="0"/>
              </a:spcAft>
              <a:buClr>
                <a:srgbClr val="273D40"/>
              </a:buClr>
              <a:buSzPts val="600"/>
              <a:buFont typeface="Arial"/>
              <a:buNone/>
            </a:pPr>
            <a:r>
              <a:t/>
            </a:r>
            <a:endParaRPr/>
          </a:p>
        </p:txBody>
      </p:sp>
      <p:grpSp>
        <p:nvGrpSpPr>
          <p:cNvPr id="415" name="Google Shape;415;p33"/>
          <p:cNvGrpSpPr/>
          <p:nvPr/>
        </p:nvGrpSpPr>
        <p:grpSpPr>
          <a:xfrm>
            <a:off x="230983" y="145925"/>
            <a:ext cx="482458" cy="241200"/>
            <a:chOff x="719996" y="145925"/>
            <a:chExt cx="482458" cy="241200"/>
          </a:xfrm>
        </p:grpSpPr>
        <p:sp>
          <p:nvSpPr>
            <p:cNvPr id="416" name="Google Shape;416;p33"/>
            <p:cNvSpPr/>
            <p:nvPr/>
          </p:nvSpPr>
          <p:spPr>
            <a:xfrm rot="10800000">
              <a:off x="719996" y="145925"/>
              <a:ext cx="241200" cy="241200"/>
            </a:xfrm>
            <a:prstGeom prst="pie">
              <a:avLst>
                <a:gd fmla="val 5457876" name="adj1"/>
                <a:gd fmla="val 16200000" name="adj2"/>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3"/>
            <p:cNvSpPr/>
            <p:nvPr/>
          </p:nvSpPr>
          <p:spPr>
            <a:xfrm rot="10800000">
              <a:off x="961254" y="145925"/>
              <a:ext cx="241200" cy="241200"/>
            </a:xfrm>
            <a:prstGeom prst="ellipse">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8" name="Google Shape;418;p33"/>
          <p:cNvGrpSpPr/>
          <p:nvPr/>
        </p:nvGrpSpPr>
        <p:grpSpPr>
          <a:xfrm rot="10800000">
            <a:off x="8430558" y="145925"/>
            <a:ext cx="482458" cy="241200"/>
            <a:chOff x="719996" y="145925"/>
            <a:chExt cx="482458" cy="241200"/>
          </a:xfrm>
        </p:grpSpPr>
        <p:sp>
          <p:nvSpPr>
            <p:cNvPr id="419" name="Google Shape;419;p33"/>
            <p:cNvSpPr/>
            <p:nvPr/>
          </p:nvSpPr>
          <p:spPr>
            <a:xfrm rot="10800000">
              <a:off x="719996" y="145925"/>
              <a:ext cx="241200" cy="241200"/>
            </a:xfrm>
            <a:prstGeom prst="pie">
              <a:avLst>
                <a:gd fmla="val 5457876" name="adj1"/>
                <a:gd fmla="val 16200000" name="adj2"/>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3"/>
            <p:cNvSpPr/>
            <p:nvPr/>
          </p:nvSpPr>
          <p:spPr>
            <a:xfrm rot="10800000">
              <a:off x="961254" y="145925"/>
              <a:ext cx="241200" cy="241200"/>
            </a:xfrm>
            <a:prstGeom prst="ellipse">
              <a:avLst/>
            </a:prstGeom>
            <a:solidFill>
              <a:srgbClr val="162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Yellow E-Wallet Project Proposal by Slidesgo">
  <a:themeElements>
    <a:clrScheme name="Simple Light">
      <a:dk1>
        <a:srgbClr val="162535"/>
      </a:dk1>
      <a:lt1>
        <a:srgbClr val="FBF9EA"/>
      </a:lt1>
      <a:dk2>
        <a:srgbClr val="ECBD2A"/>
      </a:dk2>
      <a:lt2>
        <a:srgbClr val="FFFFFF"/>
      </a:lt2>
      <a:accent1>
        <a:srgbClr val="FFFFFF"/>
      </a:accent1>
      <a:accent2>
        <a:srgbClr val="FFFFFF"/>
      </a:accent2>
      <a:accent3>
        <a:srgbClr val="FFFFFF"/>
      </a:accent3>
      <a:accent4>
        <a:srgbClr val="FFFFFF"/>
      </a:accent4>
      <a:accent5>
        <a:srgbClr val="FFFFFF"/>
      </a:accent5>
      <a:accent6>
        <a:srgbClr val="FFFFFF"/>
      </a:accent6>
      <a:hlink>
        <a:srgbClr val="16253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