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18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46536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96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128047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10D9FD-D4E5-4703-B4DD-7C3312199467}"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27356-8C3C-4FE9-94C1-FD9B9E141E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46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10D9FD-D4E5-4703-B4DD-7C3312199467}"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52712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10D9FD-D4E5-4703-B4DD-7C3312199467}" type="datetimeFigureOut">
              <a:rPr lang="en-IN" smtClean="0"/>
              <a:t>08-12-2020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169997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10D9FD-D4E5-4703-B4DD-7C3312199467}"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16585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0D9FD-D4E5-4703-B4DD-7C3312199467}" type="datetimeFigureOut">
              <a:rPr lang="en-IN" smtClean="0"/>
              <a:t>08-12-2020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207286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10D9FD-D4E5-4703-B4DD-7C3312199467}"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27356-8C3C-4FE9-94C1-FD9B9E141ECD}" type="slidenum">
              <a:rPr lang="en-IN" smtClean="0"/>
              <a:t>‹#›</a:t>
            </a:fld>
            <a:endParaRPr lang="en-IN"/>
          </a:p>
        </p:txBody>
      </p:sp>
    </p:spTree>
    <p:extLst>
      <p:ext uri="{BB962C8B-B14F-4D97-AF65-F5344CB8AC3E}">
        <p14:creationId xmlns:p14="http://schemas.microsoft.com/office/powerpoint/2010/main" val="146228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0D9FD-D4E5-4703-B4DD-7C3312199467}"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27356-8C3C-4FE9-94C1-FD9B9E141E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25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10D9FD-D4E5-4703-B4DD-7C3312199467}" type="datetimeFigureOut">
              <a:rPr lang="en-IN" smtClean="0"/>
              <a:t>08-12-2020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427356-8C3C-4FE9-94C1-FD9B9E141EC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81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QuaDamners</a:t>
            </a:r>
            <a:endParaRPr lang="en-IN" dirty="0"/>
          </a:p>
        </p:txBody>
      </p:sp>
      <p:sp>
        <p:nvSpPr>
          <p:cNvPr id="3" name="Subtitle 2"/>
          <p:cNvSpPr>
            <a:spLocks noGrp="1"/>
          </p:cNvSpPr>
          <p:nvPr>
            <p:ph type="subTitle" idx="1"/>
          </p:nvPr>
        </p:nvSpPr>
        <p:spPr/>
        <p:txBody>
          <a:bodyPr>
            <a:normAutofit fontScale="92500"/>
          </a:bodyPr>
          <a:lstStyle/>
          <a:p>
            <a:r>
              <a:rPr lang="en-US" sz="4400" dirty="0" smtClean="0">
                <a:solidFill>
                  <a:srgbClr val="FF0000"/>
                </a:solidFill>
              </a:rPr>
              <a:t>24/7 Personal Nurse!</a:t>
            </a:r>
            <a:endParaRPr lang="en-IN" sz="4400" dirty="0">
              <a:solidFill>
                <a:srgbClr val="FF0000"/>
              </a:solidFill>
            </a:endParaRPr>
          </a:p>
        </p:txBody>
      </p:sp>
    </p:spTree>
    <p:extLst>
      <p:ext uri="{BB962C8B-B14F-4D97-AF65-F5344CB8AC3E}">
        <p14:creationId xmlns:p14="http://schemas.microsoft.com/office/powerpoint/2010/main" val="197026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IN" dirty="0"/>
          </a:p>
        </p:txBody>
      </p:sp>
      <p:sp>
        <p:nvSpPr>
          <p:cNvPr id="3" name="Content Placeholder 2"/>
          <p:cNvSpPr>
            <a:spLocks noGrp="1"/>
          </p:cNvSpPr>
          <p:nvPr>
            <p:ph idx="1"/>
          </p:nvPr>
        </p:nvSpPr>
        <p:spPr/>
        <p:txBody>
          <a:bodyPr/>
          <a:lstStyle/>
          <a:p>
            <a:r>
              <a:rPr lang="en-US" dirty="0" smtClean="0"/>
              <a:t>Creating a smart phone application</a:t>
            </a:r>
          </a:p>
          <a:p>
            <a:r>
              <a:rPr lang="en-US" dirty="0" smtClean="0"/>
              <a:t>Adding wide range of diseases detection</a:t>
            </a:r>
          </a:p>
          <a:p>
            <a:r>
              <a:rPr lang="en-US" dirty="0" smtClean="0"/>
              <a:t>Patient-doctor consultation</a:t>
            </a:r>
          </a:p>
          <a:p>
            <a:r>
              <a:rPr lang="en-US" dirty="0" smtClean="0"/>
              <a:t>24/7 monitoring</a:t>
            </a:r>
          </a:p>
          <a:p>
            <a:endParaRPr lang="en-US" dirty="0" smtClean="0"/>
          </a:p>
          <a:p>
            <a:endParaRPr lang="en-US" dirty="0" smtClean="0"/>
          </a:p>
          <a:p>
            <a:endParaRPr lang="en-IN" dirty="0"/>
          </a:p>
        </p:txBody>
      </p:sp>
    </p:spTree>
    <p:extLst>
      <p:ext uri="{BB962C8B-B14F-4D97-AF65-F5344CB8AC3E}">
        <p14:creationId xmlns:p14="http://schemas.microsoft.com/office/powerpoint/2010/main" val="411558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dirty="0" smtClean="0"/>
              <a:t>THANK-YOU</a:t>
            </a:r>
            <a:endParaRPr lang="en-IN" sz="8800" dirty="0"/>
          </a:p>
        </p:txBody>
      </p:sp>
    </p:spTree>
    <p:extLst>
      <p:ext uri="{BB962C8B-B14F-4D97-AF65-F5344CB8AC3E}">
        <p14:creationId xmlns:p14="http://schemas.microsoft.com/office/powerpoint/2010/main" val="405634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IN" dirty="0"/>
          </a:p>
        </p:txBody>
      </p:sp>
      <p:sp>
        <p:nvSpPr>
          <p:cNvPr id="3" name="Content Placeholder 2"/>
          <p:cNvSpPr>
            <a:spLocks noGrp="1"/>
          </p:cNvSpPr>
          <p:nvPr>
            <p:ph idx="1"/>
          </p:nvPr>
        </p:nvSpPr>
        <p:spPr/>
        <p:txBody>
          <a:bodyPr/>
          <a:lstStyle/>
          <a:p>
            <a:pPr algn="just"/>
            <a:r>
              <a:rPr lang="en-US" dirty="0" smtClean="0"/>
              <a:t>This project is considered to be any persons personal virtual nurse, which monitors health issues diagnosed and faced by them.</a:t>
            </a:r>
          </a:p>
          <a:p>
            <a:pPr algn="just"/>
            <a:r>
              <a:rPr lang="en-US" dirty="0" smtClean="0"/>
              <a:t>Detects new diseases such as  COVID-19, Skin cancer, heart disease, brain tumor, diabetes, breast cancer, prostate cancer for time being using the required values and images needed to analyze and detect. </a:t>
            </a:r>
          </a:p>
          <a:p>
            <a:endParaRPr lang="en-IN" dirty="0"/>
          </a:p>
        </p:txBody>
      </p:sp>
    </p:spTree>
    <p:extLst>
      <p:ext uri="{BB962C8B-B14F-4D97-AF65-F5344CB8AC3E}">
        <p14:creationId xmlns:p14="http://schemas.microsoft.com/office/powerpoint/2010/main" val="51390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 </a:t>
            </a:r>
            <a:endParaRPr lang="en-IN" dirty="0"/>
          </a:p>
        </p:txBody>
      </p:sp>
      <p:sp>
        <p:nvSpPr>
          <p:cNvPr id="3" name="Content Placeholder 2"/>
          <p:cNvSpPr>
            <a:spLocks noGrp="1"/>
          </p:cNvSpPr>
          <p:nvPr>
            <p:ph idx="1"/>
          </p:nvPr>
        </p:nvSpPr>
        <p:spPr/>
        <p:txBody>
          <a:bodyPr/>
          <a:lstStyle/>
          <a:p>
            <a:r>
              <a:rPr lang="en-US" dirty="0" smtClean="0"/>
              <a:t>UI would be like a chatbot, which will always stay active to monitor users health.</a:t>
            </a:r>
          </a:p>
          <a:p>
            <a:r>
              <a:rPr lang="en-US" dirty="0" smtClean="0"/>
              <a:t>Give them their health report minute to minute and provide feedback on regular basis, detect emergency and report to their family doctors or nearby hospitals.</a:t>
            </a:r>
          </a:p>
          <a:p>
            <a:endParaRPr lang="en-IN" dirty="0"/>
          </a:p>
        </p:txBody>
      </p:sp>
    </p:spTree>
    <p:extLst>
      <p:ext uri="{BB962C8B-B14F-4D97-AF65-F5344CB8AC3E}">
        <p14:creationId xmlns:p14="http://schemas.microsoft.com/office/powerpoint/2010/main" val="210941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Value:</a:t>
            </a:r>
            <a:endParaRPr lang="en-IN" dirty="0"/>
          </a:p>
        </p:txBody>
      </p:sp>
      <p:sp>
        <p:nvSpPr>
          <p:cNvPr id="3" name="Content Placeholder 2"/>
          <p:cNvSpPr>
            <a:spLocks noGrp="1"/>
          </p:cNvSpPr>
          <p:nvPr>
            <p:ph idx="1"/>
          </p:nvPr>
        </p:nvSpPr>
        <p:spPr/>
        <p:txBody>
          <a:bodyPr/>
          <a:lstStyle/>
          <a:p>
            <a:r>
              <a:rPr lang="en-US" dirty="0" smtClean="0"/>
              <a:t>This can be an application which will be used by millions in smart phones</a:t>
            </a:r>
          </a:p>
          <a:p>
            <a:r>
              <a:rPr lang="en-US" dirty="0" smtClean="0"/>
              <a:t>Due to current situations many people cant visit hospitals thus this application makes it easy for them to get clarity about any disease they are facing or confirmation about any unknown disease they are facing.</a:t>
            </a:r>
            <a:endParaRPr lang="en-IN" dirty="0"/>
          </a:p>
        </p:txBody>
      </p:sp>
    </p:spTree>
    <p:extLst>
      <p:ext uri="{BB962C8B-B14F-4D97-AF65-F5344CB8AC3E}">
        <p14:creationId xmlns:p14="http://schemas.microsoft.com/office/powerpoint/2010/main" val="279474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IN" dirty="0"/>
          </a:p>
        </p:txBody>
      </p:sp>
      <p:sp>
        <p:nvSpPr>
          <p:cNvPr id="3" name="Content Placeholder 2"/>
          <p:cNvSpPr>
            <a:spLocks noGrp="1"/>
          </p:cNvSpPr>
          <p:nvPr>
            <p:ph idx="1"/>
          </p:nvPr>
        </p:nvSpPr>
        <p:spPr/>
        <p:txBody>
          <a:bodyPr/>
          <a:lstStyle/>
          <a:p>
            <a:r>
              <a:rPr lang="en-US" dirty="0" smtClean="0"/>
              <a:t>Disease detection</a:t>
            </a:r>
          </a:p>
          <a:p>
            <a:r>
              <a:rPr lang="en-US" dirty="0" smtClean="0"/>
              <a:t>Virus diagnose detection</a:t>
            </a:r>
          </a:p>
          <a:p>
            <a:r>
              <a:rPr lang="en-US" dirty="0" smtClean="0"/>
              <a:t>Health monitoring</a:t>
            </a:r>
          </a:p>
          <a:p>
            <a:r>
              <a:rPr lang="en-US" dirty="0" smtClean="0"/>
              <a:t>Emergency situation detection such as high risk, high pulse.. </a:t>
            </a:r>
            <a:r>
              <a:rPr lang="en-US" dirty="0" err="1" smtClean="0"/>
              <a:t>Etc</a:t>
            </a:r>
            <a:endParaRPr lang="en-US" dirty="0" smtClean="0"/>
          </a:p>
          <a:p>
            <a:r>
              <a:rPr lang="en-US" dirty="0" smtClean="0"/>
              <a:t>Feedback system </a:t>
            </a:r>
          </a:p>
          <a:p>
            <a:r>
              <a:rPr lang="en-US" dirty="0" smtClean="0"/>
              <a:t>Analysis of symptoms</a:t>
            </a:r>
          </a:p>
          <a:p>
            <a:r>
              <a:rPr lang="en-US" dirty="0" smtClean="0"/>
              <a:t>Smart watch sync for fitness check</a:t>
            </a:r>
          </a:p>
          <a:p>
            <a:pPr marL="0" indent="0">
              <a:buNone/>
            </a:pPr>
            <a:endParaRPr lang="en-IN" dirty="0"/>
          </a:p>
        </p:txBody>
      </p:sp>
    </p:spTree>
    <p:extLst>
      <p:ext uri="{BB962C8B-B14F-4D97-AF65-F5344CB8AC3E}">
        <p14:creationId xmlns:p14="http://schemas.microsoft.com/office/powerpoint/2010/main" val="46484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customers</a:t>
            </a:r>
            <a:endParaRPr lang="en-IN" dirty="0"/>
          </a:p>
        </p:txBody>
      </p:sp>
      <p:sp>
        <p:nvSpPr>
          <p:cNvPr id="3" name="Content Placeholder 2"/>
          <p:cNvSpPr>
            <a:spLocks noGrp="1"/>
          </p:cNvSpPr>
          <p:nvPr>
            <p:ph idx="1"/>
          </p:nvPr>
        </p:nvSpPr>
        <p:spPr/>
        <p:txBody>
          <a:bodyPr/>
          <a:lstStyle/>
          <a:p>
            <a:r>
              <a:rPr lang="en-US" dirty="0" smtClean="0"/>
              <a:t>Patients</a:t>
            </a:r>
          </a:p>
          <a:p>
            <a:r>
              <a:rPr lang="en-US" dirty="0" smtClean="0"/>
              <a:t>Quarantined people</a:t>
            </a:r>
          </a:p>
          <a:p>
            <a:r>
              <a:rPr lang="en-US" dirty="0" smtClean="0"/>
              <a:t>People who cant visit hospitals </a:t>
            </a:r>
          </a:p>
          <a:p>
            <a:r>
              <a:rPr lang="en-US" dirty="0" smtClean="0"/>
              <a:t>Below middle class and middle class people</a:t>
            </a:r>
          </a:p>
          <a:p>
            <a:endParaRPr lang="en-US" dirty="0" smtClean="0"/>
          </a:p>
          <a:p>
            <a:endParaRPr lang="en-IN" dirty="0"/>
          </a:p>
        </p:txBody>
      </p:sp>
    </p:spTree>
    <p:extLst>
      <p:ext uri="{BB962C8B-B14F-4D97-AF65-F5344CB8AC3E}">
        <p14:creationId xmlns:p14="http://schemas.microsoft.com/office/powerpoint/2010/main" val="359159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lstStyle/>
          <a:p>
            <a:r>
              <a:rPr lang="en-US" dirty="0" smtClean="0"/>
              <a:t>Free of cost</a:t>
            </a:r>
          </a:p>
          <a:p>
            <a:r>
              <a:rPr lang="en-US" dirty="0" smtClean="0"/>
              <a:t>No need to travel to meet doctors</a:t>
            </a:r>
          </a:p>
          <a:p>
            <a:r>
              <a:rPr lang="en-US" dirty="0" smtClean="0"/>
              <a:t>Detecting diseases before its late</a:t>
            </a:r>
          </a:p>
          <a:p>
            <a:r>
              <a:rPr lang="en-US" dirty="0" smtClean="0"/>
              <a:t>24/7 analyzation of health</a:t>
            </a:r>
          </a:p>
          <a:p>
            <a:r>
              <a:rPr lang="en-US" dirty="0" smtClean="0"/>
              <a:t>A personal medical assistant</a:t>
            </a:r>
          </a:p>
          <a:p>
            <a:r>
              <a:rPr lang="en-US" dirty="0" smtClean="0"/>
              <a:t>Regular health care reminder</a:t>
            </a:r>
          </a:p>
          <a:p>
            <a:r>
              <a:rPr lang="en-US" dirty="0" smtClean="0"/>
              <a:t>Heart </a:t>
            </a:r>
            <a:r>
              <a:rPr lang="en-US" smtClean="0"/>
              <a:t>rate checks</a:t>
            </a:r>
          </a:p>
          <a:p>
            <a:endParaRPr lang="en-US" dirty="0" smtClean="0"/>
          </a:p>
          <a:p>
            <a:pPr marL="0" indent="0">
              <a:buNone/>
            </a:pPr>
            <a:endParaRPr lang="en-US" dirty="0" smtClean="0"/>
          </a:p>
          <a:p>
            <a:endParaRPr lang="en-IN" dirty="0"/>
          </a:p>
        </p:txBody>
      </p:sp>
    </p:spTree>
    <p:extLst>
      <p:ext uri="{BB962C8B-B14F-4D97-AF65-F5344CB8AC3E}">
        <p14:creationId xmlns:p14="http://schemas.microsoft.com/office/powerpoint/2010/main" val="393105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Currently available:</a:t>
            </a:r>
            <a:endParaRPr lang="en-IN" dirty="0"/>
          </a:p>
        </p:txBody>
      </p:sp>
      <p:sp>
        <p:nvSpPr>
          <p:cNvPr id="3" name="Content Placeholder 2"/>
          <p:cNvSpPr>
            <a:spLocks noGrp="1"/>
          </p:cNvSpPr>
          <p:nvPr>
            <p:ph idx="1"/>
          </p:nvPr>
        </p:nvSpPr>
        <p:spPr/>
        <p:txBody>
          <a:bodyPr/>
          <a:lstStyle/>
          <a:p>
            <a:r>
              <a:rPr lang="en-US" dirty="0" smtClean="0"/>
              <a:t>Skin cancer detection</a:t>
            </a:r>
          </a:p>
          <a:p>
            <a:r>
              <a:rPr lang="en-US" dirty="0" smtClean="0"/>
              <a:t>Brain tumor detection</a:t>
            </a:r>
          </a:p>
          <a:p>
            <a:r>
              <a:rPr lang="en-US" dirty="0" smtClean="0"/>
              <a:t>Diabetes detection</a:t>
            </a:r>
          </a:p>
          <a:p>
            <a:r>
              <a:rPr lang="en-US" dirty="0" smtClean="0"/>
              <a:t>Heart disease prediction</a:t>
            </a:r>
          </a:p>
          <a:p>
            <a:r>
              <a:rPr lang="en-US" dirty="0" smtClean="0"/>
              <a:t>COVID 19 detection</a:t>
            </a:r>
          </a:p>
          <a:p>
            <a:r>
              <a:rPr lang="en-US" dirty="0" smtClean="0"/>
              <a:t>Breast cancer detection</a:t>
            </a:r>
            <a:endParaRPr lang="en-IN" dirty="0"/>
          </a:p>
        </p:txBody>
      </p:sp>
    </p:spTree>
    <p:extLst>
      <p:ext uri="{BB962C8B-B14F-4D97-AF65-F5344CB8AC3E}">
        <p14:creationId xmlns:p14="http://schemas.microsoft.com/office/powerpoint/2010/main" val="338519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time</a:t>
            </a:r>
            <a:endParaRPr lang="en-IN" dirty="0"/>
          </a:p>
        </p:txBody>
      </p:sp>
      <p:sp>
        <p:nvSpPr>
          <p:cNvPr id="3" name="Content Placeholder 2"/>
          <p:cNvSpPr>
            <a:spLocks noGrp="1"/>
          </p:cNvSpPr>
          <p:nvPr>
            <p:ph idx="1"/>
          </p:nvPr>
        </p:nvSpPr>
        <p:spPr/>
        <p:txBody>
          <a:bodyPr/>
          <a:lstStyle/>
          <a:p>
            <a:r>
              <a:rPr lang="en-US" dirty="0" smtClean="0"/>
              <a:t>Takes around 2 months with good team.</a:t>
            </a:r>
          </a:p>
          <a:p>
            <a:pPr marL="0" indent="0">
              <a:buNone/>
            </a:pPr>
            <a:r>
              <a:rPr lang="en-US" b="1" dirty="0" smtClean="0"/>
              <a:t> Team </a:t>
            </a:r>
            <a:r>
              <a:rPr lang="en-US" b="1" dirty="0" smtClean="0"/>
              <a:t>require:</a:t>
            </a:r>
          </a:p>
          <a:p>
            <a:r>
              <a:rPr lang="en-US" dirty="0" smtClean="0"/>
              <a:t>Participants good in python</a:t>
            </a:r>
          </a:p>
          <a:p>
            <a:r>
              <a:rPr lang="en-US" dirty="0" smtClean="0"/>
              <a:t>Java for android and android studio</a:t>
            </a:r>
            <a:endParaRPr lang="en-IN" dirty="0"/>
          </a:p>
        </p:txBody>
      </p:sp>
    </p:spTree>
    <p:extLst>
      <p:ext uri="{BB962C8B-B14F-4D97-AF65-F5344CB8AC3E}">
        <p14:creationId xmlns:p14="http://schemas.microsoft.com/office/powerpoint/2010/main" val="3108932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TotalTime>
  <Words>308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Team QuaDamners</vt:lpstr>
      <vt:lpstr>Introduction </vt:lpstr>
      <vt:lpstr>Continuation </vt:lpstr>
      <vt:lpstr>Market Value:</vt:lpstr>
      <vt:lpstr>Features: </vt:lpstr>
      <vt:lpstr>Target customers</vt:lpstr>
      <vt:lpstr>Advantages:</vt:lpstr>
      <vt:lpstr>Currently available:</vt:lpstr>
      <vt:lpstr>Developing time</vt:lpstr>
      <vt:lpstr>Future work</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QuaDamners</dc:title>
  <dc:creator>Hrithik sagar</dc:creator>
  <cp:lastModifiedBy>Hrithik sagar</cp:lastModifiedBy>
  <cp:revision>8</cp:revision>
  <dcterms:created xsi:type="dcterms:W3CDTF">2020-12-08T07:40:24Z</dcterms:created>
  <dcterms:modified xsi:type="dcterms:W3CDTF">2020-12-08T08:29:17Z</dcterms:modified>
</cp:coreProperties>
</file>